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png" ContentType="image/pn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Masters/slideMaster2.xml" ContentType="application/vnd.openxmlformats-officedocument.presentationml.slide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4660" r:id="rId17"/>
    <p:sldMasterId id="2147484661" r:id="rId19"/>
  </p:sldMasterIdLst>
  <p:notesMasterIdLst>
    <p:notesMasterId r:id="rId23"/>
  </p:notesMasterIdLst>
  <p:handoutMasterIdLst>
    <p:handoutMasterId r:id="rId21"/>
  </p:handoutMasterIdLst>
  <p:sldIdLst>
    <p:sldId id="276" r:id="rId25"/>
    <p:sldId id="277" r:id="rId26"/>
    <p:sldId id="278" r:id="rId27"/>
    <p:sldId id="279" r:id="rId28"/>
    <p:sldId id="280" r:id="rId29"/>
    <p:sldId id="284" r:id="rId30"/>
    <p:sldId id="289" r:id="rId31"/>
    <p:sldId id="290" r:id="rId32"/>
    <p:sldId id="285" r:id="rId33"/>
    <p:sldId id="291" r:id="rId34"/>
    <p:sldId id="286" r:id="rId35"/>
    <p:sldId id="292" r:id="rId36"/>
    <p:sldId id="293" r:id="rId37"/>
    <p:sldId id="287" r:id="rId38"/>
    <p:sldId id="294" r:id="rId39"/>
    <p:sldId id="288" r:id="rId40"/>
    <p:sldId id="295" r:id="rId41"/>
    <p:sldId id="296" r:id="rId42"/>
    <p:sldId id="297" r:id="rId43"/>
    <p:sldId id="281" r:id="rId44"/>
    <p:sldId id="282" r:id="rId45"/>
    <p:sldId id="283" r:id="rId46"/>
    <p:sldId id="272" r:id="rId47"/>
    <p:sldId id="257" r:id="rId48"/>
    <p:sldId id="263" r:id="rId49"/>
    <p:sldId id="270" r:id="rId50"/>
    <p:sldId id="271" r:id="rId51"/>
    <p:sldId id="258" r:id="rId52"/>
    <p:sldId id="273" r:id="rId53"/>
    <p:sldId id="259" r:id="rId54"/>
    <p:sldId id="264" r:id="rId55"/>
    <p:sldId id="274" r:id="rId56"/>
    <p:sldId id="261" r:id="rId57"/>
    <p:sldId id="265" r:id="rId58"/>
    <p:sldId id="260" r:id="rId59"/>
    <p:sldId id="262" r:id="rId60"/>
    <p:sldId id="266" r:id="rId61"/>
    <p:sldId id="267" r:id="rId62"/>
    <p:sldId id="275" r:id="rId63"/>
    <p:sldId id="268" r:id="rId64"/>
    <p:sldId id="269" r:id="rId6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8001" autoAdjust="0"/>
    <p:restoredTop sz="94660"/>
  </p:normalViewPr>
  <p:slideViewPr>
    <p:cSldViewPr snapToGrid="0" snapToObjects="1">
      <p:cViewPr varScale="1">
        <p:scale>
          <a:sx n="88" d="100"/>
          <a:sy n="88" d="100"/>
        </p:scale>
        <p:origin x="96" y="462"/>
      </p:cViewPr>
      <p:guideLst/>
    </p:cSldViewPr>
  </p:slideViewPr>
  <p:notesTextViewPr>
    <p:cViewPr>
      <p:scale>
        <a:sx n="1" d="1"/>
        <a:sy n="1" d="1"/>
      </p:scale>
      <p:origin x="0" y="0"/>
    </p:cViewPr>
  </p:notesTextViewPr>
  <p:notesViewPr>
    <p:cSldViewPr snapToGrid="0" snapToObjects="1">
      <p:cViewPr varScale="1">
        <p:scale>
          <a:sx n="79" d="100"/>
          <a:sy n="79" d="100"/>
        </p:scale>
        <p:origin x="2550" y="102"/>
      </p:cViewPr>
      <p:guideLst/>
    </p:cSldViewPr>
  </p:notes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7" Type="http://schemas.openxmlformats.org/officeDocument/2006/relationships/slideMaster" Target="slideMasters/slideMaster1.xml"></Relationship><Relationship Id="rId18" Type="http://schemas.openxmlformats.org/officeDocument/2006/relationships/theme" Target="theme/theme1.xml"></Relationship><Relationship Id="rId19" Type="http://schemas.openxmlformats.org/officeDocument/2006/relationships/slideMaster" Target="slideMasters/slideMaster2.xml"></Relationship><Relationship Id="rId21" Type="http://schemas.openxmlformats.org/officeDocument/2006/relationships/handoutMaster" Target="handoutMasters/handoutMaster1.xml"></Relationship><Relationship Id="rId23" Type="http://schemas.openxmlformats.org/officeDocument/2006/relationships/notesMaster" Target="notesMasters/notesMaster1.xml"></Relationship><Relationship Id="rId25" Type="http://schemas.openxmlformats.org/officeDocument/2006/relationships/slide" Target="slides/slide1.xml"></Relationship><Relationship Id="rId26" Type="http://schemas.openxmlformats.org/officeDocument/2006/relationships/slide" Target="slides/slide2.xml"></Relationship><Relationship Id="rId27" Type="http://schemas.openxmlformats.org/officeDocument/2006/relationships/slide" Target="slides/slide3.xml"></Relationship><Relationship Id="rId28" Type="http://schemas.openxmlformats.org/officeDocument/2006/relationships/slide" Target="slides/slide4.xml"></Relationship><Relationship Id="rId29" Type="http://schemas.openxmlformats.org/officeDocument/2006/relationships/slide" Target="slides/slide5.xml"></Relationship><Relationship Id="rId30" Type="http://schemas.openxmlformats.org/officeDocument/2006/relationships/slide" Target="slides/slide6.xml"></Relationship><Relationship Id="rId31" Type="http://schemas.openxmlformats.org/officeDocument/2006/relationships/slide" Target="slides/slide7.xml"></Relationship><Relationship Id="rId32" Type="http://schemas.openxmlformats.org/officeDocument/2006/relationships/slide" Target="slides/slide8.xml"></Relationship><Relationship Id="rId33" Type="http://schemas.openxmlformats.org/officeDocument/2006/relationships/slide" Target="slides/slide9.xml"></Relationship><Relationship Id="rId34" Type="http://schemas.openxmlformats.org/officeDocument/2006/relationships/slide" Target="slides/slide10.xml"></Relationship><Relationship Id="rId35" Type="http://schemas.openxmlformats.org/officeDocument/2006/relationships/slide" Target="slides/slide11.xml"></Relationship><Relationship Id="rId36" Type="http://schemas.openxmlformats.org/officeDocument/2006/relationships/slide" Target="slides/slide12.xml"></Relationship><Relationship Id="rId37" Type="http://schemas.openxmlformats.org/officeDocument/2006/relationships/slide" Target="slides/slide13.xml"></Relationship><Relationship Id="rId38" Type="http://schemas.openxmlformats.org/officeDocument/2006/relationships/slide" Target="slides/slide14.xml"></Relationship><Relationship Id="rId39" Type="http://schemas.openxmlformats.org/officeDocument/2006/relationships/slide" Target="slides/slide15.xml"></Relationship><Relationship Id="rId40" Type="http://schemas.openxmlformats.org/officeDocument/2006/relationships/slide" Target="slides/slide16.xml"></Relationship><Relationship Id="rId41" Type="http://schemas.openxmlformats.org/officeDocument/2006/relationships/slide" Target="slides/slide17.xml"></Relationship><Relationship Id="rId42" Type="http://schemas.openxmlformats.org/officeDocument/2006/relationships/slide" Target="slides/slide18.xml"></Relationship><Relationship Id="rId43" Type="http://schemas.openxmlformats.org/officeDocument/2006/relationships/slide" Target="slides/slide19.xml"></Relationship><Relationship Id="rId44" Type="http://schemas.openxmlformats.org/officeDocument/2006/relationships/slide" Target="slides/slide20.xml"></Relationship><Relationship Id="rId45" Type="http://schemas.openxmlformats.org/officeDocument/2006/relationships/slide" Target="slides/slide21.xml"></Relationship><Relationship Id="rId46" Type="http://schemas.openxmlformats.org/officeDocument/2006/relationships/slide" Target="slides/slide22.xml"></Relationship><Relationship Id="rId47" Type="http://schemas.openxmlformats.org/officeDocument/2006/relationships/slide" Target="slides/slide23.xml"></Relationship><Relationship Id="rId48" Type="http://schemas.openxmlformats.org/officeDocument/2006/relationships/slide" Target="slides/slide24.xml"></Relationship><Relationship Id="rId49" Type="http://schemas.openxmlformats.org/officeDocument/2006/relationships/slide" Target="slides/slide25.xml"></Relationship><Relationship Id="rId50" Type="http://schemas.openxmlformats.org/officeDocument/2006/relationships/slide" Target="slides/slide26.xml"></Relationship><Relationship Id="rId51" Type="http://schemas.openxmlformats.org/officeDocument/2006/relationships/slide" Target="slides/slide27.xml"></Relationship><Relationship Id="rId52" Type="http://schemas.openxmlformats.org/officeDocument/2006/relationships/slide" Target="slides/slide28.xml"></Relationship><Relationship Id="rId53" Type="http://schemas.openxmlformats.org/officeDocument/2006/relationships/slide" Target="slides/slide29.xml"></Relationship><Relationship Id="rId54" Type="http://schemas.openxmlformats.org/officeDocument/2006/relationships/slide" Target="slides/slide30.xml"></Relationship><Relationship Id="rId55" Type="http://schemas.openxmlformats.org/officeDocument/2006/relationships/slide" Target="slides/slide31.xml"></Relationship><Relationship Id="rId56" Type="http://schemas.openxmlformats.org/officeDocument/2006/relationships/slide" Target="slides/slide32.xml"></Relationship><Relationship Id="rId57" Type="http://schemas.openxmlformats.org/officeDocument/2006/relationships/slide" Target="slides/slide33.xml"></Relationship><Relationship Id="rId58" Type="http://schemas.openxmlformats.org/officeDocument/2006/relationships/slide" Target="slides/slide34.xml"></Relationship><Relationship Id="rId59" Type="http://schemas.openxmlformats.org/officeDocument/2006/relationships/slide" Target="slides/slide35.xml"></Relationship><Relationship Id="rId60" Type="http://schemas.openxmlformats.org/officeDocument/2006/relationships/slide" Target="slides/slide36.xml"></Relationship><Relationship Id="rId61" Type="http://schemas.openxmlformats.org/officeDocument/2006/relationships/slide" Target="slides/slide37.xml"></Relationship><Relationship Id="rId62" Type="http://schemas.openxmlformats.org/officeDocument/2006/relationships/slide" Target="slides/slide38.xml"></Relationship><Relationship Id="rId63" Type="http://schemas.openxmlformats.org/officeDocument/2006/relationships/slide" Target="slides/slide39.xml"></Relationship><Relationship Id="rId64" Type="http://schemas.openxmlformats.org/officeDocument/2006/relationships/slide" Target="slides/slide40.xml"></Relationship><Relationship Id="rId65" Type="http://schemas.openxmlformats.org/officeDocument/2006/relationships/slide" Target="slides/slide41.xml"></Relationship><Relationship Id="rId66" Type="http://schemas.openxmlformats.org/officeDocument/2006/relationships/viewProps" Target="viewProps.xml"></Relationship><Relationship Id="rId67" Type="http://schemas.openxmlformats.org/officeDocument/2006/relationships/presProps" Target="presProps.xml"></Relationship></Relationships>
</file>

<file path=ppt/handoutMasters/_rels/handoutMaster1.xml.rels><?xml version="1.0" encoding="UTF-8"?>
<Relationships xmlns="http://schemas.openxmlformats.org/package/2006/relationships"><Relationship Id="rId1" Type="http://schemas.openxmlformats.org/officeDocument/2006/relationships/theme" Target="../theme/theme3.xml"></Relationship></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9214C1-2863-45BA-A7C5-D5EA3C3D4C30}" type="datetimeFigureOut">
              <a:rPr lang="ko-KR" altLang="en-US" smtClean="0"/>
              <a:t>2018-12-20</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3020B9-F693-4639-BB27-7B1AD87C61AA}" type="slidenum">
              <a:rPr lang="ko-KR" altLang="en-US" smtClean="0"/>
              <a:t>‹#›</a:t>
            </a:fld>
            <a:endParaRPr lang="ko-KR" altLang="en-US"/>
          </a:p>
        </p:txBody>
      </p:sp>
    </p:spTree>
    <p:extLst>
      <p:ext uri="{BB962C8B-B14F-4D97-AF65-F5344CB8AC3E}">
        <p14:creationId xmlns:p14="http://schemas.microsoft.com/office/powerpoint/2010/main" val="2846427631"/>
      </p:ext>
    </p:extLst>
  </p:cSld>
  <p:clrMap bg1="lt1" tx1="dk1" bg2="lt2" tx2="dk2" accent1="accent1" accent2="accent2" accent3="accent3" accent4="accent4" accent5="accent5" accent6="accent6" hlink="hlink" folHlink="folHlink"/>
</p:handoutMaster>
</file>

<file path=ppt/notesMasters/_rels/notesMaster1.xml.rels><?xml version="1.0" encoding="UTF-8"?>
<Relationships xmlns="http://schemas.openxmlformats.org/package/2006/relationships"><Relationship Id="rId1" Type="http://schemas.openxmlformats.org/officeDocument/2006/relationships/theme" Target="../theme/theme4.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63C85-90F6-445D-9B5B-8ABB00FB3043}" type="datetimeFigureOut">
              <a:rPr lang="ko-KR" altLang="en-US" smtClean="0"/>
              <a:t>2018-12-20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16B34-ED2F-4269-81E8-097D50C90279}" type="slidenum">
              <a:rPr lang="ko-KR" altLang="en-US" smtClean="0"/>
              <a:t>‹#›</a:t>
            </a:fld>
            <a:endParaRPr lang="ko-KR" altLang="en-US"/>
          </a:p>
        </p:txBody>
      </p:sp>
    </p:spTree>
    <p:extLst>
      <p:ext uri="{BB962C8B-B14F-4D97-AF65-F5344CB8AC3E}">
        <p14:creationId xmlns:p14="http://schemas.microsoft.com/office/powerpoint/2010/main" val="43081756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51647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07057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820114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endParaRPr lang="ko-KR" altLang="en-US" sz="900" kern="1200" i="0" b="0">
                        <a:solidFill>
                          <a:schemeClr val="tx1"/>
                        </a:solidFill>
                        <a:latin typeface="맑은 고딕" charset="0"/>
                        <a:ea typeface="맑은 고딕" charset="0"/>
                        <a:sym typeface="맑은 고딕" charset="0"/>
                      </a:endParaR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endParaRPr lang="ko-KR" altLang="en-US" sz="900" kern="1200" i="0" b="0">
                        <a:solidFill>
                          <a:schemeClr val="tx1"/>
                        </a:solidFill>
                        <a:latin typeface="맑은 고딕" charset="0"/>
                        <a:ea typeface="맑은 고딕" charset="0"/>
                        <a:sym typeface="맑은 고딕" charset="0"/>
                      </a:endParaR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endParaRPr lang="ko-KR" altLang="en-US" sz="900" kern="1200" i="0" b="0">
                        <a:solidFill>
                          <a:schemeClr val="tx1"/>
                        </a:solidFill>
                        <a:latin typeface="맑은 고딕" charset="0"/>
                        <a:ea typeface="맑은 고딕" charset="0"/>
                        <a:sym typeface="맑은 고딕" charset="0"/>
                      </a:endParaR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endParaRPr lang="ko-KR" altLang="en-US" sz="900" kern="1200" i="0" b="0">
                        <a:solidFill>
                          <a:schemeClr val="tx1"/>
                        </a:solidFill>
                        <a:latin typeface="맑은 고딕" charset="0"/>
                        <a:ea typeface="맑은 고딕" charset="0"/>
                        <a:sym typeface="맑은 고딕" charset="0"/>
                      </a:endParaR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endParaRPr lang="ko-KR" altLang="en-US" sz="900" kern="1200" i="0" b="0">
                        <a:solidFill>
                          <a:schemeClr val="tx1"/>
                        </a:solidFill>
                        <a:latin typeface="맑은 고딕" charset="0"/>
                        <a:ea typeface="맑은 고딕" charset="0"/>
                        <a:sym typeface="맑은 고딕" charset="0"/>
                      </a:endParaR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endParaRPr lang="ko-KR" altLang="en-US" sz="900" kern="1200" i="0" b="0">
                        <a:solidFill>
                          <a:schemeClr val="tx1"/>
                        </a:solidFill>
                        <a:latin typeface="맑은 고딕" charset="0"/>
                        <a:ea typeface="맑은 고딕" charset="0"/>
                        <a:sym typeface="맑은 고딕" charset="0"/>
                      </a:endParaR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endParaRPr lang="ko-KR" altLang="en-US" sz="2400" kern="1200" i="0" b="1">
                        <a:solidFill>
                          <a:srgbClr val="FFFFFF"/>
                        </a:solidFill>
                        <a:latin typeface="맑은 고딕" charset="0"/>
                        <a:ea typeface="맑은 고딕" charset="0"/>
                        <a:sym typeface="맑은 고딕" charset="0"/>
                      </a:endParaR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SF Pro Text Regular" charset="0"/>
                <a:sym typeface="맑은 고딕" charset="0"/>
              </a:rPr>
              <a:t>Copyrights 2019  © </a:t>
            </a: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endParaRPr lang="ko-KR" altLang="en-US" sz="600">
              <a:solidFill>
                <a:srgbClr val="8D95A0"/>
              </a:solidFill>
              <a:latin typeface="SF Pro Text Regular" charset="0"/>
              <a:ea typeface="SF Pro Text Regular" charset="0"/>
              <a:sym typeface="맑은 고딕" charset="0"/>
            </a:endParaRPr>
          </a:p>
        </p:txBody>
      </p:sp>
      <p:sp>
        <p:nvSpPr>
          <p:cNvPr id="9" name="Rect 0"/>
          <p:cNvSpPr txBox="1">
            <a:spLocks/>
          </p:cNvSpPr>
          <p:nvPr/>
        </p:nvSpPr>
        <p:spPr>
          <a:xfrm rot="0">
            <a:off x="2847340" y="6115685"/>
            <a:ext cx="6497320" cy="480695"/>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endParaRPr lang="ko-KR" altLang="en-US" sz="600">
              <a:solidFill>
                <a:srgbClr val="8D95A0"/>
              </a:solidFill>
              <a:latin typeface="SF Pro Text Regular" charset="0"/>
              <a:ea typeface="SF Pro Text Regular" charset="0"/>
              <a:sym typeface="맑은 고딕" charset="0"/>
            </a:endParaRP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endParaRPr lang="ko-KR" altLang="en-US" sz="600">
              <a:solidFill>
                <a:srgbClr val="8D95A0"/>
              </a:solidFill>
              <a:latin typeface="SF Pro Text Regular" charset="0"/>
              <a:ea typeface="SF Pro Text Regular" charset="0"/>
              <a:sym typeface="맑은 고딕" charset="0"/>
            </a:endParaRP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SF Pro Text Medium" charset="0"/>
                <a:sym typeface="맑은 고딕" charset="0"/>
              </a:rPr>
              <a:t>Confidential</a:t>
            </a:r>
            <a:endParaRPr lang="ko-KR" altLang="en-US" sz="1100" i="0">
              <a:solidFill>
                <a:srgbClr val="FFFFFF"/>
              </a:solidFill>
              <a:latin typeface="SF Pro Text Medium" charset="0"/>
              <a:ea typeface="SF Pro Text Medium" charset="0"/>
              <a:sym typeface="맑은 고딕"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endParaRPr lang="ko-KR" altLang="en-US" sz="2400" kern="1200" i="0" b="1">
                        <a:solidFill>
                          <a:srgbClr val="FFFFFF"/>
                        </a:solidFill>
                        <a:latin typeface="맑은 고딕" charset="0"/>
                        <a:ea typeface="맑은 고딕" charset="0"/>
                        <a:sym typeface="맑은 고딕" charset="0"/>
                      </a:endParaR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47265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59765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2367481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365079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914917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660467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3853477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14ED09F3-42FA-4000-BA19-9FDED2BD3142}" type="datetimeFigureOut">
              <a:rPr lang="ko-KR" altLang="en-US" smtClean="0"/>
              <a:t>2018-12-20</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1602598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Relationships xmlns="http://schemas.openxmlformats.org/package/2006/relationships"><Relationship Id="rId1" Type="http://schemas.openxmlformats.org/officeDocument/2006/relationships/slideLayout" Target="../slideLayouts/slideLayout12.xml"></Relationship><Relationship Id="rId2" Type="http://schemas.openxmlformats.org/officeDocument/2006/relationships/slideLayout" Target="../slideLayouts/slideLayout13.xml"></Relationship><Relationship Id="rId3" Type="http://schemas.openxmlformats.org/officeDocument/2006/relationships/slideLayout" Target="../slideLayouts/slideLayout14.xml"></Relationship><Relationship Id="rId4" Type="http://schemas.openxmlformats.org/officeDocument/2006/relationships/slideLayout" Target="../slideLayouts/slideLayout15.xml"></Relationship><Relationship Id="rId5" Type="http://schemas.openxmlformats.org/officeDocument/2006/relationships/theme" Target="../theme/theme2.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D09F3-42FA-4000-BA19-9FDED2BD3142}" type="datetimeFigureOut">
              <a:rPr lang="ko-KR" altLang="en-US" smtClean="0"/>
              <a:t>2018-12-20</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169E2-93EA-4F50-8F12-231B5AD0A009}" type="slidenum">
              <a:rPr lang="ko-KR" altLang="en-US" smtClean="0"/>
              <a:t>‹#›</a:t>
            </a:fld>
            <a:endParaRPr lang="ko-KR" altLang="en-US"/>
          </a:p>
        </p:txBody>
      </p:sp>
    </p:spTree>
    <p:extLst>
      <p:ext uri="{BB962C8B-B14F-4D97-AF65-F5344CB8AC3E}">
        <p14:creationId xmlns:p14="http://schemas.microsoft.com/office/powerpoint/2010/main" val="2870494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470" r:id="rId1"/>
    <p:sldLayoutId id="2147484471" r:id="rId2"/>
    <p:sldLayoutId id="2147484472" r:id="rId3"/>
    <p:sldLayoutId id="2147484473"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Relationship Id="rId2" Type="http://schemas.openxmlformats.org/officeDocument/2006/relationships/image" Target="../media/fImage77613541.png"></Relationship><Relationship Id="rId3" Type="http://schemas.openxmlformats.org/officeDocument/2006/relationships/image" Target="../media/fImage7671368467.png"></Relationship><Relationship Id="rId4" Type="http://schemas.openxmlformats.org/officeDocument/2006/relationships/image" Target="../media/fImage6381376334.png"></Relationship></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Relationship Id="rId2" Type="http://schemas.openxmlformats.org/officeDocument/2006/relationships/image" Target="../media/fImage77613541.png"></Relationship><Relationship Id="rId3" Type="http://schemas.openxmlformats.org/officeDocument/2006/relationships/image" Target="../media/fImage7671368467.png"></Relationship><Relationship Id="rId4" Type="http://schemas.openxmlformats.org/officeDocument/2006/relationships/image" Target="../media/fImage6381376334.png"></Relationship></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Relationship Id="rId2" Type="http://schemas.openxmlformats.org/officeDocument/2006/relationships/image" Target="../media/fImage77613541.png"></Relationship><Relationship Id="rId3" Type="http://schemas.openxmlformats.org/officeDocument/2006/relationships/image" Target="../media/fImage7671368467.png"></Relationship><Relationship Id="rId4" Type="http://schemas.openxmlformats.org/officeDocument/2006/relationships/image" Target="../media/fImage6381376334.png"></Relationship></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Relationship Id="rId2" Type="http://schemas.openxmlformats.org/officeDocument/2006/relationships/image" Target="../media/fImage77613541.png"></Relationship><Relationship Id="rId3" Type="http://schemas.openxmlformats.org/officeDocument/2006/relationships/image" Target="../media/fImage7671368467.png"></Relationship><Relationship Id="rId4" Type="http://schemas.openxmlformats.org/officeDocument/2006/relationships/image" Target="../media/fImage6381376334.png"></Relationship></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Relationship Id="rId2" Type="http://schemas.openxmlformats.org/officeDocument/2006/relationships/image" Target="../media/fImage77613541.png"></Relationship><Relationship Id="rId3" Type="http://schemas.openxmlformats.org/officeDocument/2006/relationships/image" Target="../media/fImage7671368467.png"></Relationship><Relationship Id="rId4" Type="http://schemas.openxmlformats.org/officeDocument/2006/relationships/image" Target="../media/fImage6381376334.png"></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Relationship Id="rId2" Type="http://schemas.openxmlformats.org/officeDocument/2006/relationships/image" Target="../media/fImage77613541.png"></Relationship><Relationship Id="rId3" Type="http://schemas.openxmlformats.org/officeDocument/2006/relationships/image" Target="../media/fImage7671368467.png"></Relationship><Relationship Id="rId4" Type="http://schemas.openxmlformats.org/officeDocument/2006/relationships/image" Target="../media/fImage6381376334.png"></Relationship></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Relationship Id="rId2" Type="http://schemas.openxmlformats.org/officeDocument/2006/relationships/image" Target="../media/fImage77613541.png"></Relationship><Relationship Id="rId3" Type="http://schemas.openxmlformats.org/officeDocument/2006/relationships/image" Target="../media/fImage7671368467.png"></Relationship><Relationship Id="rId4" Type="http://schemas.openxmlformats.org/officeDocument/2006/relationships/image" Target="../media/fImage6381376334.png"></Relationship></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Relationship Id="rId2" Type="http://schemas.openxmlformats.org/officeDocument/2006/relationships/image" Target="../media/fImage7768321478.png"></Relationship><Relationship Id="rId3" Type="http://schemas.openxmlformats.org/officeDocument/2006/relationships/image" Target="../media/fImage7678339358.png"></Relationship><Relationship Id="rId4" Type="http://schemas.openxmlformats.org/officeDocument/2006/relationships/image" Target="../media/fImage6388346962.png"></Relationship></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24.xml.rels><?xml version="1.0" encoding="UTF-8"?>
<Relationships xmlns="http://schemas.openxmlformats.org/package/2006/relationships"><Relationship Id="rId2" Type="http://schemas.openxmlformats.org/officeDocument/2006/relationships/image" Target="../media/fImage77613541.png"></Relationship><Relationship Id="rId3" Type="http://schemas.openxmlformats.org/officeDocument/2006/relationships/image" Target="../media/fImage7671368467.png"></Relationship><Relationship Id="rId4" Type="http://schemas.openxmlformats.org/officeDocument/2006/relationships/image" Target="../media/fImage6381376334.png"></Relationship><Relationship Id="rId5" Type="http://schemas.openxmlformats.org/officeDocument/2006/relationships/slideLayout" Target="../slideLayouts/slideLayout15.xml"></Relationship></Relationships>
</file>

<file path=ppt/slides/_rels/slide25.xml.rels><?xml version="1.0" encoding="UTF-8"?>
<Relationships xmlns="http://schemas.openxmlformats.org/package/2006/relationships"><Relationship Id="rId2" Type="http://schemas.openxmlformats.org/officeDocument/2006/relationships/image" Target="../media/fImage7765216500.png"></Relationship><Relationship Id="rId3" Type="http://schemas.openxmlformats.org/officeDocument/2006/relationships/image" Target="../media/fImage7675229169.png"></Relationship><Relationship Id="rId4" Type="http://schemas.openxmlformats.org/officeDocument/2006/relationships/image" Target="../media/fImage6385235724.png"></Relationship><Relationship Id="rId5" Type="http://schemas.openxmlformats.org/officeDocument/2006/relationships/slideLayout" Target="../slideLayouts/slideLayout15.xml"></Relationship></Relationships>
</file>

<file path=ppt/slides/_rels/slide26.xml.rels><?xml version="1.0" encoding="UTF-8"?>
<Relationships xmlns="http://schemas.openxmlformats.org/package/2006/relationships"><Relationship Id="rId2" Type="http://schemas.openxmlformats.org/officeDocument/2006/relationships/image" Target="../media/fImage7768321478.png"></Relationship><Relationship Id="rId3" Type="http://schemas.openxmlformats.org/officeDocument/2006/relationships/image" Target="../media/fImage7678339358.png"></Relationship><Relationship Id="rId4" Type="http://schemas.openxmlformats.org/officeDocument/2006/relationships/image" Target="../media/fImage6388346962.png"></Relationship><Relationship Id="rId5" Type="http://schemas.openxmlformats.org/officeDocument/2006/relationships/slideLayout" Target="../slideLayouts/slideLayout15.xml"></Relationship></Relationships>
</file>

<file path=ppt/slides/_rels/slide27.xml.rels><?xml version="1.0" encoding="UTF-8"?>
<Relationships xmlns="http://schemas.openxmlformats.org/package/2006/relationships"><Relationship Id="rId2" Type="http://schemas.openxmlformats.org/officeDocument/2006/relationships/image" Target="../media/fImage7768744464.png"></Relationship><Relationship Id="rId3" Type="http://schemas.openxmlformats.org/officeDocument/2006/relationships/image" Target="../media/fImage7678755705.png"></Relationship><Relationship Id="rId4" Type="http://schemas.openxmlformats.org/officeDocument/2006/relationships/image" Target="../media/fImage6388768145.png"></Relationship><Relationship Id="rId5" Type="http://schemas.openxmlformats.org/officeDocument/2006/relationships/image" Target="../media/fImage7768923281.png"></Relationship><Relationship Id="rId6" Type="http://schemas.openxmlformats.org/officeDocument/2006/relationships/image" Target="../media/fImage7678936827.png"></Relationship><Relationship Id="rId7" Type="http://schemas.openxmlformats.org/officeDocument/2006/relationships/image" Target="../media/fImage6388949961.png"></Relationship><Relationship Id="rId8" Type="http://schemas.openxmlformats.org/officeDocument/2006/relationships/slideLayout" Target="../slideLayouts/slideLayout15.xml"></Relationship></Relationships>
</file>

<file path=ppt/slides/_rels/slide28.xml.rels><?xml version="1.0" encoding="UTF-8"?>
<Relationships xmlns="http://schemas.openxmlformats.org/package/2006/relationships"><Relationship Id="rId2" Type="http://schemas.openxmlformats.org/officeDocument/2006/relationships/image" Target="../media/fImage776168491.png"></Relationship><Relationship Id="rId3" Type="http://schemas.openxmlformats.org/officeDocument/2006/relationships/image" Target="../media/fImage7671692995.png"></Relationship><Relationship Id="rId4" Type="http://schemas.openxmlformats.org/officeDocument/2006/relationships/image" Target="../media/fImage6381701942.png"></Relationship><Relationship Id="rId5" Type="http://schemas.openxmlformats.org/officeDocument/2006/relationships/slideLayout" Target="../slideLayouts/slideLayout15.xml"></Relationship></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30.xml.rels><?xml version="1.0" encoding="UTF-8"?>
<Relationships xmlns="http://schemas.openxmlformats.org/package/2006/relationships"><Relationship Id="rId2" Type="http://schemas.openxmlformats.org/officeDocument/2006/relationships/image" Target="../media/fImage7762184827.png"></Relationship><Relationship Id="rId3" Type="http://schemas.openxmlformats.org/officeDocument/2006/relationships/image" Target="../media/fImage7672195436.png"></Relationship><Relationship Id="rId4" Type="http://schemas.openxmlformats.org/officeDocument/2006/relationships/image" Target="../media/fImage6382202391.png"></Relationship><Relationship Id="rId5" Type="http://schemas.openxmlformats.org/officeDocument/2006/relationships/image" Target="../media/fImage5212484604.png"></Relationship><Relationship Id="rId6" Type="http://schemas.openxmlformats.org/officeDocument/2006/relationships/image" Target="../media/fImage5212573902.png"></Relationship><Relationship Id="rId7" Type="http://schemas.openxmlformats.org/officeDocument/2006/relationships/slideLayout" Target="../slideLayouts/slideLayout15.xml"></Relationship></Relationships>
</file>

<file path=ppt/slides/_rels/slide31.xml.rels><?xml version="1.0" encoding="UTF-8"?>
<Relationships xmlns="http://schemas.openxmlformats.org/package/2006/relationships"><Relationship Id="rId2" Type="http://schemas.openxmlformats.org/officeDocument/2006/relationships/image" Target="../media/fImage776550153.png"></Relationship><Relationship Id="rId3" Type="http://schemas.openxmlformats.org/officeDocument/2006/relationships/image" Target="../media/fImage767551292.png"></Relationship><Relationship Id="rId4" Type="http://schemas.openxmlformats.org/officeDocument/2006/relationships/image" Target="../media/fImage6385522382.png"></Relationship><Relationship Id="rId5" Type="http://schemas.openxmlformats.org/officeDocument/2006/relationships/slideLayout" Target="../slideLayouts/slideLayout15.xml"></Relationship></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36.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37.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38.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40.xml.rels><?xml version="1.0" encoding="UTF-8"?>
<Relationships xmlns="http://schemas.openxmlformats.org/package/2006/relationships"><Relationship Id="rId2" Type="http://schemas.openxmlformats.org/officeDocument/2006/relationships/image" Target="../media/fImage7767597421.png"></Relationship><Relationship Id="rId3" Type="http://schemas.openxmlformats.org/officeDocument/2006/relationships/image" Target="../media/fImage7677608716.png"></Relationship><Relationship Id="rId4" Type="http://schemas.openxmlformats.org/officeDocument/2006/relationships/image" Target="../media/fImage6387619718.png"></Relationship><Relationship Id="rId5" Type="http://schemas.openxmlformats.org/officeDocument/2006/relationships/image" Target="../media/fImage7767799895.png"></Relationship><Relationship Id="rId6" Type="http://schemas.openxmlformats.org/officeDocument/2006/relationships/slideLayout" Target="../slideLayouts/slideLayout15.xml"></Relationship></Relationships>
</file>

<file path=ppt/slides/_rels/slide41.xml.rels><?xml version="1.0" encoding="UTF-8"?>
<Relationships xmlns="http://schemas.openxmlformats.org/package/2006/relationships"><Relationship Id="rId2" Type="http://schemas.openxmlformats.org/officeDocument/2006/relationships/image" Target="../media/fImage7767945447.png"></Relationship><Relationship Id="rId3" Type="http://schemas.openxmlformats.org/officeDocument/2006/relationships/image" Target="../media/fImage7677951726.png"></Relationship><Relationship Id="rId4" Type="http://schemas.openxmlformats.org/officeDocument/2006/relationships/image" Target="../media/fImage6387964771.png"></Relationship><Relationship Id="rId5" Type="http://schemas.openxmlformats.org/officeDocument/2006/relationships/image" Target="../media/fImage7768001538.png"></Relationship><Relationship Id="rId6" Type="http://schemas.openxmlformats.org/officeDocument/2006/relationships/slideLayout" Target="../slideLayouts/slideLayout15.xml"></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Relationship Id="rId2" Type="http://schemas.openxmlformats.org/officeDocument/2006/relationships/image" Target="../media/fImage77613541.png"></Relationship><Relationship Id="rId3" Type="http://schemas.openxmlformats.org/officeDocument/2006/relationships/image" Target="../media/fImage7671368467.png"></Relationship><Relationship Id="rId4" Type="http://schemas.openxmlformats.org/officeDocument/2006/relationships/image" Target="../media/fImage6381376334.png"></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nvSpPr>
        <p:spPr>
          <a:xfrm rot="0">
            <a:off x="3794125" y="2566035"/>
            <a:ext cx="4608830" cy="862330"/>
          </a:xfrm>
          <a:prstGeom prst="rect"/>
          <a:noFill/>
          <a:ln>
            <a:noFill/>
            <a:prstDash/>
          </a:ln>
        </p:spPr>
        <p:txBody>
          <a:bodyPr wrap="square" lIns="89535" tIns="46355" rIns="89535" bIns="46355" vert="horz" anchor="t">
            <a:spAutoFit/>
          </a:bodyPr>
          <a:lstStyle/>
          <a:p>
            <a:pPr marL="0" indent="0" algn="ctr" hangingPunct="1"/>
            <a:r>
              <a:rPr lang="ko-KR" sz="5000">
                <a:latin typeface="맑은 고딕" charset="0"/>
                <a:ea typeface="맑은 고딕" charset="0"/>
              </a:rPr>
              <a:t>메인</a:t>
            </a:r>
            <a:r>
              <a:rPr lang="ko-KR" sz="5000">
                <a:latin typeface="맑은 고딕" charset="0"/>
                <a:ea typeface="맑은 고딕" charset="0"/>
              </a:rPr>
              <a:t> </a:t>
            </a:r>
            <a:r>
              <a:rPr lang="ko-KR" sz="5000">
                <a:latin typeface="맑은 고딕" charset="0"/>
                <a:ea typeface="맑은 고딕" charset="0"/>
              </a:rPr>
              <a:t>페이</a:t>
            </a:r>
            <a:r>
              <a:rPr lang="ko-KR" sz="5000">
                <a:latin typeface="맑은 고딕" charset="0"/>
                <a:ea typeface="맑은 고딕" charset="0"/>
              </a:rPr>
              <a:t>지</a:t>
            </a:r>
            <a:endParaRPr lang="ko-KR" altLang="en-US" sz="5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614680"/>
        </p:xfrm>
        <a:graphic>
          <a:graphicData uri="http://schemas.openxmlformats.org/drawingml/2006/table">
            <a:tbl>
              <a:tblPr firstRow="1" bandRow="1">
                <a:tableStyleId>{5C22544A-7EE6-4342-B048-85BDC9FD1C3A}</a:tableStyleId>
              </a:tblPr>
              <a:tblGrid>
                <a:gridCol w="403225"/>
                <a:gridCol w="2981325"/>
              </a:tblGrid>
              <a:tr h="614680">
                <a:tc>
                  <a:txBody>
                    <a:bodyPr/>
                    <a:lstStyle/>
                    <a:p>
                      <a:pPr marL="0" indent="0" algn="ctr" latinLnBrk="1" lvl="1">
                        <a:buFontTx/>
                        <a:buNone/>
                      </a:pPr>
                      <a:r>
                        <a:rPr sz="850" kern="1200" i="0" b="0">
                          <a:solidFill>
                            <a:srgbClr val="000000"/>
                          </a:solidFill>
                          <a:latin typeface="맑은 고딕" charset="0"/>
                          <a:ea typeface="맑은 고딕" charset="0"/>
                        </a:rPr>
                        <a:t>-</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f</a:t>
                      </a:r>
                      <a:r>
                        <a:rPr lang="ko-KR" sz="850" kern="1200" i="0" b="1">
                          <a:solidFill>
                            <a:srgbClr val="000000"/>
                          </a:solidFill>
                          <a:latin typeface="맑은 고딕" charset="0"/>
                          <a:ea typeface="맑은 고딕" charset="0"/>
                        </a:rPr>
                        <a:t>ooter </a:t>
                      </a:r>
                      <a:r>
                        <a:rPr lang="ko-KR" sz="850" kern="1200" i="0" b="1">
                          <a:solidFill>
                            <a:srgbClr val="000000"/>
                          </a:solidFill>
                          <a:latin typeface="맑은 고딕" charset="0"/>
                          <a:ea typeface="맑은 고딕" charset="0"/>
                        </a:rPr>
                        <a:t>카페 </a:t>
                      </a:r>
                      <a:r>
                        <a:rPr lang="ko-KR" sz="850" kern="1200" i="0" b="1">
                          <a:solidFill>
                            <a:srgbClr val="000000"/>
                          </a:solidFill>
                          <a:latin typeface="맑은 고딕" charset="0"/>
                          <a:ea typeface="맑은 고딕" charset="0"/>
                        </a:rPr>
                        <a:t>소</a:t>
                      </a:r>
                      <a:r>
                        <a:rPr lang="ko-KR" sz="850" kern="1200" i="0" b="1">
                          <a:solidFill>
                            <a:srgbClr val="000000"/>
                          </a:solidFill>
                          <a:latin typeface="맑은 고딕" charset="0"/>
                          <a:ea typeface="맑은 고딕" charset="0"/>
                        </a:rPr>
                        <a:t>개 </a:t>
                      </a:r>
                      <a:r>
                        <a:rPr lang="ko-KR" sz="850" kern="1200" i="0" b="1">
                          <a:solidFill>
                            <a:srgbClr val="000000"/>
                          </a:solidFill>
                          <a:latin typeface="맑은 고딕" charset="0"/>
                          <a:ea typeface="맑은 고딕" charset="0"/>
                        </a:rPr>
                        <a:t>관</a:t>
                      </a:r>
                      <a:r>
                        <a:rPr lang="ko-KR" sz="850" kern="1200" i="0" b="1">
                          <a:solidFill>
                            <a:srgbClr val="000000"/>
                          </a:solidFill>
                          <a:latin typeface="맑은 고딕" charset="0"/>
                          <a:ea typeface="맑은 고딕" charset="0"/>
                        </a:rPr>
                        <a:t>련 </a:t>
                      </a:r>
                      <a:r>
                        <a:rPr lang="ko-KR" sz="850" kern="1200" i="0" b="1">
                          <a:solidFill>
                            <a:srgbClr val="000000"/>
                          </a:solidFill>
                          <a:latin typeface="맑은 고딕" charset="0"/>
                          <a:ea typeface="맑은 고딕" charset="0"/>
                        </a:rPr>
                        <a:t>페이</a:t>
                      </a:r>
                      <a:r>
                        <a:rPr lang="ko-KR" sz="850" kern="1200" i="0" b="1">
                          <a:solidFill>
                            <a:srgbClr val="000000"/>
                          </a:solidFill>
                          <a:latin typeface="맑은 고딕" charset="0"/>
                          <a:ea typeface="맑은 고딕" charset="0"/>
                        </a:rPr>
                        <a:t>지 </a:t>
                      </a:r>
                      <a:r>
                        <a:rPr lang="ko-KR" sz="850" kern="1200" i="0" b="1">
                          <a:solidFill>
                            <a:srgbClr val="000000"/>
                          </a:solidFill>
                          <a:latin typeface="맑은 고딕" charset="0"/>
                          <a:ea typeface="맑은 고딕" charset="0"/>
                        </a:rPr>
                        <a:t>구</a:t>
                      </a:r>
                      <a:r>
                        <a:rPr lang="ko-KR" sz="850" kern="1200" i="0" b="1">
                          <a:solidFill>
                            <a:srgbClr val="000000"/>
                          </a:solidFill>
                          <a:latin typeface="맑은 고딕" charset="0"/>
                          <a:ea typeface="맑은 고딕" charset="0"/>
                        </a:rPr>
                        <a:t>현</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브랜드 </a:t>
                      </a:r>
                      <a:r>
                        <a:rPr lang="ko-KR" sz="850" kern="1200" i="0" b="0">
                          <a:solidFill>
                            <a:srgbClr val="000000"/>
                          </a:solidFill>
                          <a:latin typeface="맑은 고딕" charset="0"/>
                          <a:ea typeface="맑은 고딕" charset="0"/>
                        </a:rPr>
                        <a:t>소</a:t>
                      </a:r>
                      <a:r>
                        <a:rPr lang="ko-KR" sz="850" kern="1200" i="0" b="0">
                          <a:solidFill>
                            <a:srgbClr val="000000"/>
                          </a:solidFill>
                          <a:latin typeface="맑은 고딕" charset="0"/>
                          <a:ea typeface="맑은 고딕" charset="0"/>
                        </a:rPr>
                        <a:t>개 </a:t>
                      </a:r>
                      <a:r>
                        <a:rPr lang="ko-KR" sz="850" kern="1200" i="0" b="0">
                          <a:solidFill>
                            <a:srgbClr val="000000"/>
                          </a:solidFill>
                          <a:latin typeface="맑은 고딕" charset="0"/>
                          <a:ea typeface="맑은 고딕" charset="0"/>
                        </a:rPr>
                        <a:t>페이</a:t>
                      </a:r>
                      <a:r>
                        <a:rPr lang="ko-KR" sz="850" kern="1200" i="0" b="0">
                          <a:solidFill>
                            <a:srgbClr val="000000"/>
                          </a:solidFill>
                          <a:latin typeface="맑은 고딕" charset="0"/>
                          <a:ea typeface="맑은 고딕" charset="0"/>
                        </a:rPr>
                        <a:t>지</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블루보틀 </a:t>
                      </a:r>
                      <a:r>
                        <a:rPr lang="ko-KR" sz="850" kern="1200" i="0" b="0">
                          <a:solidFill>
                            <a:srgbClr val="000000"/>
                          </a:solidFill>
                          <a:latin typeface="맑은 고딕" charset="0"/>
                          <a:ea typeface="맑은 고딕" charset="0"/>
                        </a:rPr>
                        <a:t>커</a:t>
                      </a:r>
                      <a:r>
                        <a:rPr lang="ko-KR" sz="850" kern="1200" i="0" b="0">
                          <a:solidFill>
                            <a:srgbClr val="000000"/>
                          </a:solidFill>
                          <a:latin typeface="맑은 고딕" charset="0"/>
                          <a:ea typeface="맑은 고딕" charset="0"/>
                        </a:rPr>
                        <a:t>피 </a:t>
                      </a:r>
                      <a:r>
                        <a:rPr lang="ko-KR" sz="850" kern="1200" i="0" b="0">
                          <a:solidFill>
                            <a:srgbClr val="000000"/>
                          </a:solidFill>
                          <a:latin typeface="맑은 고딕" charset="0"/>
                          <a:ea typeface="맑은 고딕" charset="0"/>
                        </a:rPr>
                        <a:t>페이</a:t>
                      </a:r>
                      <a:r>
                        <a:rPr lang="ko-KR" sz="850" kern="1200" i="0" b="0">
                          <a:solidFill>
                            <a:srgbClr val="000000"/>
                          </a:solidFill>
                          <a:latin typeface="맑은 고딕" charset="0"/>
                          <a:ea typeface="맑은 고딕" charset="0"/>
                        </a:rPr>
                        <a:t>지</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지속가능성 </a:t>
                      </a:r>
                      <a:r>
                        <a:rPr lang="ko-KR" sz="850" kern="1200" i="0" b="0">
                          <a:solidFill>
                            <a:srgbClr val="000000"/>
                          </a:solidFill>
                          <a:latin typeface="맑은 고딕" charset="0"/>
                          <a:ea typeface="맑은 고딕" charset="0"/>
                        </a:rPr>
                        <a:t>페이</a:t>
                      </a:r>
                      <a:r>
                        <a:rPr lang="ko-KR" sz="850" kern="1200" i="0" b="0">
                          <a:solidFill>
                            <a:srgbClr val="000000"/>
                          </a:solidFill>
                          <a:latin typeface="맑은 고딕" charset="0"/>
                          <a:ea typeface="맑은 고딕" charset="0"/>
                        </a:rPr>
                        <a:t>지</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numCol="1"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rPr>
              <a:t>10</a:t>
            </a:fld>
            <a:endParaRPr lang="ko-KR" altLang="en-US" sz="900">
              <a:latin typeface="맑은 고딕" charset="0"/>
              <a:ea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1" name="Rect 0"/>
          <p:cNvSpPr>
            <a:spLocks/>
          </p:cNvSpPr>
          <p:nvPr/>
        </p:nvSpPr>
        <p:spPr>
          <a:xfrm rot="0">
            <a:off x="80645" y="4013835"/>
            <a:ext cx="8432165"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numCol="1" vert="horz" anchor="t">
            <a:spAutoFit/>
          </a:bodyPr>
          <a:lstStyle/>
          <a:p>
            <a:pPr marL="0" indent="0" algn="l" hangingPunct="1">
              <a:buFontTx/>
              <a:buNone/>
            </a:pPr>
            <a:r>
              <a:rPr sz="1000">
                <a:latin typeface="맑은 고딕" charset="0"/>
                <a:ea typeface="맑은 고딕" charset="0"/>
              </a:rPr>
              <a:t>쇼</a:t>
            </a:r>
            <a:r>
              <a:rPr lang="ko-KR" sz="1000">
                <a:latin typeface="맑은 고딕" charset="0"/>
                <a:ea typeface="맑은 고딕" charset="0"/>
              </a:rPr>
              <a:t>핑</a:t>
            </a:r>
            <a:r>
              <a:rPr lang="ko-KR" sz="1000">
                <a:latin typeface="맑은 고딕" charset="0"/>
                <a:ea typeface="맑은 고딕" charset="0"/>
              </a:rPr>
              <a:t>  </a:t>
            </a:r>
            <a:r>
              <a:rPr lang="ko-KR" sz="1000">
                <a:latin typeface="맑은 고딕" charset="0"/>
                <a:ea typeface="맑은 고딕" charset="0"/>
              </a:rPr>
              <a:t>   베스트셀러     세트     카페     블로그</a:t>
            </a:r>
            <a:endParaRPr lang="ko-KR" altLang="en-US" sz="1000">
              <a:latin typeface="맑은 고딕" charset="0"/>
              <a:ea typeface="맑은 고딕" charset="0"/>
            </a:endParaRPr>
          </a:p>
        </p:txBody>
      </p:sp>
      <p:pic>
        <p:nvPicPr>
          <p:cNvPr id="15" name="Picture " descr="C:/Users/WOOCHAN/AppData/Roaming/PolarisOffice/ETemp/10756_15394408/fImage7761354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0756_15394408/fImage7671368467.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0756_15394408/fImage6381376334.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09950" y="2452370"/>
            <a:ext cx="1873250" cy="293370"/>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a:t>
            </a:r>
            <a:r>
              <a:rPr lang="ko-KR" sz="1300">
                <a:latin typeface="맑은 고딕" charset="0"/>
                <a:ea typeface="맑은 고딕" charset="0"/>
              </a:rPr>
              <a:t>커</a:t>
            </a:r>
            <a:r>
              <a:rPr lang="ko-KR" sz="1300">
                <a:latin typeface="맑은 고딕" charset="0"/>
                <a:ea typeface="맑은 고딕" charset="0"/>
              </a:rPr>
              <a:t>피 및 카페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22" name="Rect 0"/>
          <p:cNvSpPr txBox="1">
            <a:spLocks/>
          </p:cNvSpPr>
          <p:nvPr/>
        </p:nvSpPr>
        <p:spPr>
          <a:xfrm rot="0">
            <a:off x="1546225" y="4833620"/>
            <a:ext cx="5476875" cy="1093470"/>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블루보틀 </a:t>
            </a:r>
            <a:r>
              <a:rPr lang="ko-KR" sz="1300">
                <a:latin typeface="맑은 고딕" charset="0"/>
                <a:ea typeface="맑은 고딕" charset="0"/>
              </a:rPr>
              <a:t>이야</a:t>
            </a:r>
            <a:r>
              <a:rPr lang="ko-KR" sz="1300">
                <a:latin typeface="맑은 고딕" charset="0"/>
                <a:ea typeface="맑은 고딕" charset="0"/>
              </a:rPr>
              <a:t>기</a:t>
            </a:r>
            <a:endParaRPr lang="ko-KR" altLang="en-US" sz="1300">
              <a:latin typeface="맑은 고딕" charset="0"/>
              <a:ea typeface="맑은 고딕" charset="0"/>
            </a:endParaRPr>
          </a:p>
          <a:p>
            <a:pPr marL="0" indent="0" algn="ctr" hangingPunct="1">
              <a:buFontTx/>
              <a:buNone/>
            </a:pPr>
            <a:endParaRPr lang="ko-KR" altLang="en-US" sz="1300">
              <a:latin typeface="맑은 고딕" charset="0"/>
              <a:ea typeface="맑은 고딕" charset="0"/>
            </a:endParaRPr>
          </a:p>
          <a:p>
            <a:pPr marL="0" indent="0" algn="ctr" hangingPunct="1">
              <a:buFontTx/>
              <a:buNone/>
            </a:pPr>
            <a:r>
              <a:rPr lang="ko-KR" sz="1300">
                <a:latin typeface="맑은 고딕" charset="0"/>
                <a:ea typeface="맑은 고딕" charset="0"/>
              </a:rPr>
              <a:t>1600년</a:t>
            </a:r>
            <a:r>
              <a:rPr lang="ko-KR" sz="1300">
                <a:latin typeface="맑은 고딕" charset="0"/>
                <a:ea typeface="맑은 고딕" charset="0"/>
              </a:rPr>
              <a:t>대 말,</a:t>
            </a:r>
            <a:r>
              <a:rPr lang="ko-KR" sz="1300">
                <a:latin typeface="맑은 고딕" charset="0"/>
                <a:ea typeface="맑은 고딕" charset="0"/>
              </a:rPr>
              <a:t> 중</a:t>
            </a:r>
            <a:r>
              <a:rPr lang="ko-KR" sz="1300">
                <a:latin typeface="맑은 고딕" charset="0"/>
                <a:ea typeface="맑은 고딕" charset="0"/>
              </a:rPr>
              <a:t>부 및 </a:t>
            </a:r>
            <a:r>
              <a:rPr lang="ko-KR" sz="1300">
                <a:latin typeface="맑은 고딕" charset="0"/>
                <a:ea typeface="맑은 고딕" charset="0"/>
              </a:rPr>
              <a:t>동</a:t>
            </a:r>
            <a:r>
              <a:rPr lang="ko-KR" sz="1300">
                <a:latin typeface="맑은 고딕" charset="0"/>
                <a:ea typeface="맑은 고딕" charset="0"/>
              </a:rPr>
              <a:t>부 </a:t>
            </a:r>
            <a:r>
              <a:rPr lang="ko-KR" sz="1300">
                <a:latin typeface="맑은 고딕" charset="0"/>
                <a:ea typeface="맑은 고딕" charset="0"/>
              </a:rPr>
              <a:t>유럽</a:t>
            </a:r>
            <a:r>
              <a:rPr lang="ko-KR" sz="1300">
                <a:latin typeface="맑은 고딕" charset="0"/>
                <a:ea typeface="맑은 고딕" charset="0"/>
              </a:rPr>
              <a:t>의 </a:t>
            </a:r>
            <a:r>
              <a:rPr lang="ko-KR" sz="1300">
                <a:latin typeface="맑은 고딕" charset="0"/>
                <a:ea typeface="맑은 고딕" charset="0"/>
              </a:rPr>
              <a:t>대부분</a:t>
            </a:r>
            <a:r>
              <a:rPr lang="ko-KR" sz="1300">
                <a:latin typeface="맑은 고딕" charset="0"/>
                <a:ea typeface="맑은 고딕" charset="0"/>
              </a:rPr>
              <a:t>을 </a:t>
            </a:r>
            <a:r>
              <a:rPr lang="ko-KR" sz="1300">
                <a:latin typeface="맑은 고딕" charset="0"/>
                <a:ea typeface="맑은 고딕" charset="0"/>
              </a:rPr>
              <a:t>점령하</a:t>
            </a:r>
            <a:r>
              <a:rPr lang="ko-KR" sz="1300">
                <a:latin typeface="맑은 고딕" charset="0"/>
                <a:ea typeface="맑은 고딕" charset="0"/>
              </a:rPr>
              <a:t>고 </a:t>
            </a:r>
            <a:r>
              <a:rPr lang="ko-KR" sz="1300">
                <a:latin typeface="맑은 고딕" charset="0"/>
                <a:ea typeface="맑은 고딕" charset="0"/>
              </a:rPr>
              <a:t>있</a:t>
            </a:r>
            <a:r>
              <a:rPr lang="ko-KR" sz="1300">
                <a:latin typeface="맑은 고딕" charset="0"/>
                <a:ea typeface="맑은 고딕" charset="0"/>
              </a:rPr>
              <a:t>던 </a:t>
            </a:r>
            <a:r>
              <a:rPr lang="ko-KR" sz="1300">
                <a:latin typeface="맑은 고딕" charset="0"/>
                <a:ea typeface="맑은 고딕" charset="0"/>
              </a:rPr>
              <a:t>터</a:t>
            </a:r>
            <a:r>
              <a:rPr lang="ko-KR" sz="1300">
                <a:latin typeface="맑은 고딕" charset="0"/>
                <a:ea typeface="맑은 고딕" charset="0"/>
              </a:rPr>
              <a:t>키 </a:t>
            </a:r>
            <a:r>
              <a:rPr lang="ko-KR" sz="1300">
                <a:latin typeface="맑은 고딕" charset="0"/>
                <a:ea typeface="맑은 고딕" charset="0"/>
              </a:rPr>
              <a:t>군</a:t>
            </a:r>
            <a:r>
              <a:rPr lang="ko-KR" sz="1300">
                <a:latin typeface="맑은 고딕" charset="0"/>
                <a:ea typeface="맑은 고딕" charset="0"/>
              </a:rPr>
              <a:t>은 1</a:t>
            </a:r>
            <a:r>
              <a:rPr lang="ko-KR" sz="1300">
                <a:latin typeface="맑은 고딕" charset="0"/>
                <a:ea typeface="맑은 고딕" charset="0"/>
              </a:rPr>
              <a:t>683</a:t>
            </a:r>
            <a:r>
              <a:rPr lang="ko-KR" sz="1300">
                <a:latin typeface="맑은 고딕" charset="0"/>
                <a:ea typeface="맑은 고딕" charset="0"/>
              </a:rPr>
              <a:t>년 </a:t>
            </a:r>
            <a:r>
              <a:rPr lang="ko-KR" sz="1300">
                <a:latin typeface="맑은 고딕" charset="0"/>
                <a:ea typeface="맑은 고딕" charset="0"/>
              </a:rPr>
              <a:t>비엔나</a:t>
            </a:r>
            <a:r>
              <a:rPr lang="ko-KR" sz="1300">
                <a:latin typeface="맑은 고딕" charset="0"/>
                <a:ea typeface="맑은 고딕" charset="0"/>
              </a:rPr>
              <a:t>에 </a:t>
            </a:r>
            <a:r>
              <a:rPr lang="ko-KR" sz="1300">
                <a:latin typeface="맑은 고딕" charset="0"/>
                <a:ea typeface="맑은 고딕" charset="0"/>
              </a:rPr>
              <a:t>도착했습</a:t>
            </a:r>
            <a:r>
              <a:rPr lang="ko-KR" sz="1300">
                <a:latin typeface="맑은 고딕" charset="0"/>
                <a:ea typeface="맑은 고딕" charset="0"/>
              </a:rPr>
              <a:t>니다.</a:t>
            </a:r>
            <a:r>
              <a:rPr lang="ko-KR" sz="1300">
                <a:latin typeface="맑은 고딕" charset="0"/>
                <a:ea typeface="맑은 고딕" charset="0"/>
              </a:rPr>
              <a:t> 군</a:t>
            </a:r>
            <a:r>
              <a:rPr lang="ko-KR" sz="1300">
                <a:latin typeface="맑은 고딕" charset="0"/>
                <a:ea typeface="맑은 고딕" charset="0"/>
              </a:rPr>
              <a:t>에 </a:t>
            </a:r>
            <a:r>
              <a:rPr lang="ko-KR" sz="1300">
                <a:latin typeface="맑은 고딕" charset="0"/>
                <a:ea typeface="맑은 고딕" charset="0"/>
              </a:rPr>
              <a:t>포위도</a:t>
            </a:r>
            <a:r>
              <a:rPr lang="ko-KR" sz="1300">
                <a:latin typeface="맑은 고딕" charset="0"/>
                <a:ea typeface="맑은 고딕" charset="0"/>
              </a:rPr>
              <a:t>어 </a:t>
            </a:r>
            <a:r>
              <a:rPr lang="ko-KR" sz="1300">
                <a:latin typeface="맑은 고딕" charset="0"/>
                <a:ea typeface="맑은 고딕" charset="0"/>
              </a:rPr>
              <a:t>절망적</a:t>
            </a:r>
            <a:r>
              <a:rPr lang="ko-KR" sz="1300">
                <a:latin typeface="맑은 고딕" charset="0"/>
                <a:ea typeface="맑은 고딕" charset="0"/>
              </a:rPr>
              <a:t>인 </a:t>
            </a:r>
            <a:r>
              <a:rPr lang="ko-KR" sz="1300">
                <a:latin typeface="맑은 고딕" charset="0"/>
                <a:ea typeface="맑은 고딕" charset="0"/>
              </a:rPr>
              <a:t>상</a:t>
            </a:r>
            <a:r>
              <a:rPr lang="ko-KR" sz="1300">
                <a:latin typeface="맑은 고딕" charset="0"/>
                <a:ea typeface="맑은 고딕" charset="0"/>
              </a:rPr>
              <a:t>황에 </a:t>
            </a:r>
            <a:r>
              <a:rPr lang="ko-KR" sz="1300">
                <a:latin typeface="맑은 고딕" charset="0"/>
                <a:ea typeface="맑은 고딕" charset="0"/>
              </a:rPr>
              <a:t>높</a:t>
            </a:r>
            <a:r>
              <a:rPr lang="ko-KR" sz="1300">
                <a:latin typeface="맑은 고딕" charset="0"/>
                <a:ea typeface="맑은 고딕" charset="0"/>
              </a:rPr>
              <a:t>인 </a:t>
            </a:r>
            <a:r>
              <a:rPr lang="ko-KR" sz="1300">
                <a:latin typeface="맑은 고딕" charset="0"/>
                <a:ea typeface="맑은 고딕" charset="0"/>
              </a:rPr>
              <a:t>비엔</a:t>
            </a:r>
            <a:r>
              <a:rPr lang="ko-KR" sz="1300">
                <a:latin typeface="맑은 고딕" charset="0"/>
                <a:ea typeface="맑은 고딕" charset="0"/>
              </a:rPr>
              <a:t>나 </a:t>
            </a:r>
            <a:r>
              <a:rPr lang="ko-KR" sz="1300">
                <a:latin typeface="맑은 고딕" charset="0"/>
                <a:ea typeface="맑은 고딕" charset="0"/>
              </a:rPr>
              <a:t>사람들</a:t>
            </a:r>
            <a:r>
              <a:rPr lang="ko-KR" sz="1300">
                <a:latin typeface="맑은 고딕" charset="0"/>
                <a:ea typeface="맑은 고딕" charset="0"/>
              </a:rPr>
              <a:t>은 </a:t>
            </a:r>
            <a:r>
              <a:rPr lang="ko-KR" sz="1300">
                <a:latin typeface="맑은 고딕" charset="0"/>
                <a:ea typeface="맑은 고딕" charset="0"/>
              </a:rPr>
              <a:t>터</a:t>
            </a:r>
            <a:r>
              <a:rPr lang="ko-KR" sz="1300">
                <a:latin typeface="맑은 고딕" charset="0"/>
                <a:ea typeface="맑은 고딕" charset="0"/>
              </a:rPr>
              <a:t>키 군의 </a:t>
            </a:r>
            <a:r>
              <a:rPr lang="ko-KR" sz="1300">
                <a:latin typeface="맑은 고딕" charset="0"/>
                <a:ea typeface="맑은 고딕" charset="0"/>
              </a:rPr>
              <a:t>포위망</a:t>
            </a:r>
            <a:r>
              <a:rPr lang="ko-KR" sz="1300">
                <a:latin typeface="맑은 고딕" charset="0"/>
                <a:ea typeface="맑은 고딕" charset="0"/>
              </a:rPr>
              <a:t>을 </a:t>
            </a:r>
            <a:r>
              <a:rPr lang="ko-KR" sz="1300">
                <a:latin typeface="맑은 고딕" charset="0"/>
                <a:ea typeface="맑은 고딕" charset="0"/>
              </a:rPr>
              <a:t>뚫</a:t>
            </a:r>
            <a:r>
              <a:rPr lang="ko-KR" sz="1300">
                <a:latin typeface="맑은 고딕" charset="0"/>
                <a:ea typeface="맑은 고딕" charset="0"/>
              </a:rPr>
              <a:t>고 </a:t>
            </a:r>
            <a:r>
              <a:rPr lang="ko-KR" sz="1300">
                <a:latin typeface="맑은 고딕" charset="0"/>
                <a:ea typeface="맑은 고딕" charset="0"/>
              </a:rPr>
              <a:t>...</a:t>
            </a:r>
            <a:endParaRPr lang="ko-KR" altLang="en-US" sz="1300">
              <a:latin typeface="맑은 고딕" charset="0"/>
              <a:ea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collections/giftSet.jsp</a:t>
            </a:r>
            <a:endParaRPr lang="ko-KR" altLang="en-US" sz="1000">
              <a:latin typeface="맑은 고딕" charset="0"/>
              <a:ea typeface="맑은 고딕" charset="0"/>
            </a:endParaRPr>
          </a:p>
        </p:txBody>
      </p:sp>
      <p:sp>
        <p:nvSpPr>
          <p:cNvPr id="132" name="텍스트 상자 111"/>
          <p:cNvSpPr txBox="1">
            <a:spLocks/>
          </p:cNvSpPr>
          <p:nvPr/>
        </p:nvSpPr>
        <p:spPr>
          <a:xfrm rot="0">
            <a:off x="139065" y="1346200"/>
            <a:ext cx="2130425" cy="708025"/>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f</a:t>
            </a:r>
            <a:r>
              <a:rPr lang="ko-KR" sz="1000">
                <a:latin typeface="맑은 고딕" charset="0"/>
                <a:ea typeface="맑은 고딕" charset="0"/>
              </a:rPr>
              <a:t>ooter</a:t>
            </a:r>
            <a:endParaRPr lang="ko-KR" altLang="en-US" sz="1000">
              <a:latin typeface="맑은 고딕" charset="0"/>
              <a:ea typeface="맑은 고딕" charset="0"/>
            </a:endParaRPr>
          </a:p>
          <a:p>
            <a:pPr marL="0" indent="0" algn="l" hangingPunct="1">
              <a:buFontTx/>
              <a:buNone/>
            </a:pPr>
            <a:r>
              <a:rPr lang="ko-KR" sz="1000">
                <a:latin typeface="맑은 고딕" charset="0"/>
                <a:ea typeface="맑은 고딕" charset="0"/>
              </a:rPr>
              <a:t>- </a:t>
            </a:r>
            <a:r>
              <a:rPr lang="ko-KR" sz="1000">
                <a:latin typeface="맑은 고딕" charset="0"/>
                <a:ea typeface="맑은 고딕" charset="0"/>
              </a:rPr>
              <a:t>브랜드 </a:t>
            </a:r>
            <a:r>
              <a:rPr lang="ko-KR" sz="1000">
                <a:latin typeface="맑은 고딕" charset="0"/>
                <a:ea typeface="맑은 고딕" charset="0"/>
              </a:rPr>
              <a:t>소</a:t>
            </a:r>
            <a:r>
              <a:rPr lang="ko-KR" sz="1000">
                <a:latin typeface="맑은 고딕" charset="0"/>
                <a:ea typeface="맑은 고딕" charset="0"/>
              </a:rPr>
              <a:t>개 </a:t>
            </a:r>
            <a:r>
              <a:rPr lang="ko-KR" sz="1000">
                <a:latin typeface="맑은 고딕" charset="0"/>
                <a:ea typeface="맑은 고딕" charset="0"/>
              </a:rPr>
              <a:t>페이</a:t>
            </a:r>
            <a:r>
              <a:rPr lang="ko-KR" sz="1000">
                <a:latin typeface="맑은 고딕" charset="0"/>
                <a:ea typeface="맑은 고딕" charset="0"/>
              </a:rPr>
              <a:t>지</a:t>
            </a:r>
            <a:endParaRPr lang="ko-KR" altLang="en-US" sz="1000">
              <a:latin typeface="맑은 고딕" charset="0"/>
              <a:ea typeface="맑은 고딕" charset="0"/>
            </a:endParaRPr>
          </a:p>
          <a:p>
            <a:pPr marL="0" indent="0" algn="l" hangingPunct="1">
              <a:buFontTx/>
              <a:buNone/>
            </a:pPr>
            <a:r>
              <a:rPr lang="ko-KR" sz="1000">
                <a:latin typeface="맑은 고딕" charset="0"/>
                <a:ea typeface="맑은 고딕" charset="0"/>
              </a:rPr>
              <a:t>- 블루보</a:t>
            </a:r>
            <a:r>
              <a:rPr lang="ko-KR" sz="1000">
                <a:latin typeface="맑은 고딕" charset="0"/>
                <a:ea typeface="맑은 고딕" charset="0"/>
              </a:rPr>
              <a:t>틀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페이</a:t>
            </a:r>
            <a:r>
              <a:rPr lang="ko-KR" sz="1000">
                <a:latin typeface="맑은 고딕" charset="0"/>
                <a:ea typeface="맑은 고딕" charset="0"/>
              </a:rPr>
              <a:t>지</a:t>
            </a:r>
            <a:endParaRPr lang="ko-KR" altLang="en-US" sz="1000">
              <a:latin typeface="맑은 고딕" charset="0"/>
              <a:ea typeface="맑은 고딕" charset="0"/>
            </a:endParaRPr>
          </a:p>
          <a:p>
            <a:pPr marL="0" indent="0" algn="l" hangingPunct="1">
              <a:buFontTx/>
              <a:buNone/>
            </a:pPr>
            <a:r>
              <a:rPr lang="ko-KR" sz="1000">
                <a:latin typeface="맑은 고딕" charset="0"/>
                <a:ea typeface="맑은 고딕" charset="0"/>
              </a:rPr>
              <a:t>- 지속가능</a:t>
            </a:r>
            <a:r>
              <a:rPr lang="ko-KR" sz="1000">
                <a:latin typeface="맑은 고딕" charset="0"/>
                <a:ea typeface="맑은 고딕" charset="0"/>
              </a:rPr>
              <a:t>성 </a:t>
            </a:r>
            <a:r>
              <a:rPr lang="ko-KR" sz="1000">
                <a:latin typeface="맑은 고딕" charset="0"/>
                <a:ea typeface="맑은 고딕" charset="0"/>
              </a:rPr>
              <a:t>페이</a:t>
            </a:r>
            <a:r>
              <a:rPr lang="ko-KR" sz="1000">
                <a:latin typeface="맑은 고딕" charset="0"/>
                <a:ea typeface="맑은 고딕" charset="0"/>
              </a:rPr>
              <a:t>지</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nvSpPr>
        <p:spPr>
          <a:xfrm rot="0">
            <a:off x="2754630" y="2566035"/>
            <a:ext cx="6618605" cy="862330"/>
          </a:xfrm>
          <a:prstGeom prst="rect"/>
          <a:noFill/>
          <a:ln>
            <a:noFill/>
            <a:prstDash/>
          </a:ln>
        </p:spPr>
        <p:txBody>
          <a:bodyPr wrap="square" lIns="89535" tIns="46355" rIns="89535" bIns="46355" vert="horz" anchor="t">
            <a:spAutoFit/>
          </a:bodyPr>
          <a:lstStyle/>
          <a:p>
            <a:pPr marL="0" indent="0" algn="ctr" hangingPunct="1"/>
            <a:r>
              <a:rPr lang="ko-KR" sz="5000">
                <a:latin typeface="맑은 고딕" charset="0"/>
                <a:ea typeface="맑은 고딕" charset="0"/>
              </a:rPr>
              <a:t>브루잉 </a:t>
            </a:r>
            <a:r>
              <a:rPr lang="ko-KR" sz="5000">
                <a:latin typeface="맑은 고딕" charset="0"/>
                <a:ea typeface="맑은 고딕" charset="0"/>
              </a:rPr>
              <a:t>가이</a:t>
            </a:r>
            <a:r>
              <a:rPr lang="ko-KR" sz="5000">
                <a:latin typeface="맑은 고딕" charset="0"/>
                <a:ea typeface="맑은 고딕" charset="0"/>
              </a:rPr>
              <a:t>드</a:t>
            </a:r>
            <a:r>
              <a:rPr lang="ko-KR" sz="5000">
                <a:latin typeface="맑은 고딕" charset="0"/>
                <a:ea typeface="맑은 고딕" charset="0"/>
              </a:rPr>
              <a:t> </a:t>
            </a:r>
            <a:r>
              <a:rPr lang="ko-KR" sz="5000">
                <a:latin typeface="맑은 고딕" charset="0"/>
                <a:ea typeface="맑은 고딕" charset="0"/>
              </a:rPr>
              <a:t>페이</a:t>
            </a:r>
            <a:r>
              <a:rPr lang="ko-KR" sz="5000">
                <a:latin typeface="맑은 고딕" charset="0"/>
                <a:ea typeface="맑은 고딕" charset="0"/>
              </a:rPr>
              <a:t>지</a:t>
            </a:r>
            <a:endParaRPr lang="ko-KR" altLang="en-US" sz="5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480060"/>
        </p:xfrm>
        <a:graphic>
          <a:graphicData uri="http://schemas.openxmlformats.org/drawingml/2006/table">
            <a:tbl>
              <a:tblPr firstRow="1" bandRow="1">
                <a:tableStyleId>{5C22544A-7EE6-4342-B048-85BDC9FD1C3A}</a:tableStyleId>
              </a:tblPr>
              <a:tblGrid>
                <a:gridCol w="403225"/>
                <a:gridCol w="2981325"/>
              </a:tblGrid>
              <a:tr h="480060">
                <a:tc>
                  <a:txBody>
                    <a:bodyPr/>
                    <a:lstStyle/>
                    <a:p>
                      <a:pPr marL="0" indent="0" algn="ctr" latinLnBrk="1" lvl="1">
                        <a:buFontTx/>
                        <a:buNone/>
                      </a:pPr>
                      <a:r>
                        <a:rPr sz="850" kern="1200" i="0" b="0">
                          <a:solidFill>
                            <a:srgbClr val="000000"/>
                          </a:solidFill>
                          <a:latin typeface="맑은 고딕" charset="0"/>
                          <a:ea typeface="맑은 고딕" charset="0"/>
                        </a:rPr>
                        <a:t>1</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자세히 </a:t>
                      </a:r>
                      <a:r>
                        <a:rPr lang="ko-KR" sz="850" kern="1200" i="0" b="1">
                          <a:solidFill>
                            <a:srgbClr val="000000"/>
                          </a:solidFill>
                          <a:latin typeface="맑은 고딕" charset="0"/>
                          <a:ea typeface="맑은 고딕" charset="0"/>
                        </a:rPr>
                        <a:t>보</a:t>
                      </a:r>
                      <a:r>
                        <a:rPr lang="ko-KR" sz="850" kern="1200" i="0" b="1">
                          <a:solidFill>
                            <a:srgbClr val="000000"/>
                          </a:solidFill>
                          <a:latin typeface="맑은 고딕" charset="0"/>
                          <a:ea typeface="맑은 고딕" charset="0"/>
                        </a:rPr>
                        <a:t>기 </a:t>
                      </a:r>
                      <a:r>
                        <a:rPr lang="ko-KR" sz="850" kern="1200" i="0" b="1">
                          <a:solidFill>
                            <a:srgbClr val="000000"/>
                          </a:solidFill>
                          <a:latin typeface="맑은 고딕" charset="0"/>
                          <a:ea typeface="맑은 고딕" charset="0"/>
                        </a:rPr>
                        <a:t>버</a:t>
                      </a:r>
                      <a:r>
                        <a:rPr lang="ko-KR" sz="850" kern="1200" i="0" b="1">
                          <a:solidFill>
                            <a:srgbClr val="000000"/>
                          </a:solidFill>
                          <a:latin typeface="맑은 고딕" charset="0"/>
                          <a:ea typeface="맑은 고딕" charset="0"/>
                        </a:rPr>
                        <a:t>튼 </a:t>
                      </a:r>
                      <a:r>
                        <a:rPr lang="ko-KR" sz="850" kern="1200" i="0" b="1">
                          <a:solidFill>
                            <a:srgbClr val="000000"/>
                          </a:solidFill>
                          <a:latin typeface="맑은 고딕" charset="0"/>
                          <a:ea typeface="맑은 고딕" charset="0"/>
                        </a:rPr>
                        <a:t>클</a:t>
                      </a:r>
                      <a:r>
                        <a:rPr lang="ko-KR" sz="850" kern="1200" i="0" b="1">
                          <a:solidFill>
                            <a:srgbClr val="000000"/>
                          </a:solidFill>
                          <a:latin typeface="맑은 고딕" charset="0"/>
                          <a:ea typeface="맑은 고딕" charset="0"/>
                        </a:rPr>
                        <a:t>릭</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해당 </a:t>
                      </a:r>
                      <a:r>
                        <a:rPr lang="ko-KR" sz="850" kern="1200" i="0" b="0">
                          <a:solidFill>
                            <a:srgbClr val="000000"/>
                          </a:solidFill>
                          <a:latin typeface="맑은 고딕" charset="0"/>
                          <a:ea typeface="맑은 고딕" charset="0"/>
                        </a:rPr>
                        <a:t>레시</a:t>
                      </a:r>
                      <a:r>
                        <a:rPr lang="ko-KR" sz="850" kern="1200" i="0" b="0">
                          <a:solidFill>
                            <a:srgbClr val="000000"/>
                          </a:solidFill>
                          <a:latin typeface="맑은 고딕" charset="0"/>
                          <a:ea typeface="맑은 고딕" charset="0"/>
                        </a:rPr>
                        <a:t>피 </a:t>
                      </a:r>
                      <a:r>
                        <a:rPr lang="ko-KR" sz="850" kern="1200" i="0" b="0">
                          <a:solidFill>
                            <a:srgbClr val="000000"/>
                          </a:solidFill>
                          <a:latin typeface="맑은 고딕" charset="0"/>
                          <a:ea typeface="맑은 고딕" charset="0"/>
                        </a:rPr>
                        <a:t>상</a:t>
                      </a:r>
                      <a:r>
                        <a:rPr lang="ko-KR" sz="850" kern="1200" i="0" b="0">
                          <a:solidFill>
                            <a:srgbClr val="000000"/>
                          </a:solidFill>
                          <a:latin typeface="맑은 고딕" charset="0"/>
                          <a:ea typeface="맑은 고딕" charset="0"/>
                        </a:rPr>
                        <a:t>세 </a:t>
                      </a:r>
                      <a:r>
                        <a:rPr lang="ko-KR" sz="850" kern="1200" i="0" b="0">
                          <a:solidFill>
                            <a:srgbClr val="000000"/>
                          </a:solidFill>
                          <a:latin typeface="맑은 고딕" charset="0"/>
                          <a:ea typeface="맑은 고딕" charset="0"/>
                        </a:rPr>
                        <a:t>페이지</a:t>
                      </a:r>
                      <a:r>
                        <a:rPr lang="ko-KR" sz="850" kern="1200" i="0" b="0">
                          <a:solidFill>
                            <a:srgbClr val="000000"/>
                          </a:solidFill>
                          <a:latin typeface="맑은 고딕" charset="0"/>
                          <a:ea typeface="맑은 고딕" charset="0"/>
                        </a:rPr>
                        <a:t>로 </a:t>
                      </a:r>
                      <a:r>
                        <a:rPr lang="ko-KR" sz="850" kern="1200" i="0" b="0">
                          <a:solidFill>
                            <a:srgbClr val="000000"/>
                          </a:solidFill>
                          <a:latin typeface="맑은 고딕" charset="0"/>
                          <a:ea typeface="맑은 고딕" charset="0"/>
                        </a:rPr>
                        <a:t>이</a:t>
                      </a:r>
                      <a:r>
                        <a:rPr lang="ko-KR" sz="850" kern="1200" i="0" b="0">
                          <a:solidFill>
                            <a:srgbClr val="000000"/>
                          </a:solidFill>
                          <a:latin typeface="맑은 고딕" charset="0"/>
                          <a:ea typeface="맑은 고딕" charset="0"/>
                        </a:rPr>
                        <a:t>동</a:t>
                      </a:r>
                      <a:r>
                        <a:rPr lang="ko-KR" sz="1000" kern="1200" i="0" b="0">
                          <a:solidFill>
                            <a:srgbClr val="000000"/>
                          </a:solidFill>
                          <a:latin typeface="맑은 고딕" charset="0"/>
                          <a:ea typeface="맑은 고딕" charset="0"/>
                        </a:rPr>
                        <a:t> </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numCol="1"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rPr>
              <a:t>12</a:t>
            </a:fld>
            <a:endParaRPr lang="ko-KR" altLang="en-US" sz="900">
              <a:latin typeface="맑은 고딕" charset="0"/>
              <a:ea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numCol="1" vert="horz" anchor="t">
            <a:spAutoFit/>
          </a:bodyPr>
          <a:lstStyle/>
          <a:p>
            <a:pPr marL="0" indent="0" algn="l" hangingPunct="1">
              <a:buFontTx/>
              <a:buNone/>
            </a:pPr>
            <a:r>
              <a:rPr sz="1000">
                <a:latin typeface="맑은 고딕" charset="0"/>
                <a:ea typeface="맑은 고딕" charset="0"/>
              </a:rPr>
              <a:t>쇼</a:t>
            </a:r>
            <a:r>
              <a:rPr lang="ko-KR" sz="1000">
                <a:latin typeface="맑은 고딕" charset="0"/>
                <a:ea typeface="맑은 고딕" charset="0"/>
              </a:rPr>
              <a:t>핑</a:t>
            </a:r>
            <a:r>
              <a:rPr lang="ko-KR" sz="1000">
                <a:latin typeface="맑은 고딕" charset="0"/>
                <a:ea typeface="맑은 고딕" charset="0"/>
              </a:rPr>
              <a:t>  </a:t>
            </a:r>
            <a:r>
              <a:rPr lang="ko-KR" sz="1000">
                <a:latin typeface="맑은 고딕" charset="0"/>
                <a:ea typeface="맑은 고딕" charset="0"/>
              </a:rPr>
              <a:t>   베스트셀러     세트     카페     블로그</a:t>
            </a:r>
            <a:endParaRPr lang="ko-KR" altLang="en-US" sz="1000">
              <a:latin typeface="맑은 고딕" charset="0"/>
              <a:ea typeface="맑은 고딕" charset="0"/>
            </a:endParaRPr>
          </a:p>
        </p:txBody>
      </p:sp>
      <p:pic>
        <p:nvPicPr>
          <p:cNvPr id="15" name="Picture " descr="C:/Users/WOOCHAN/AppData/Roaming/PolarisOffice/ETemp/10756_15394408/fImage7761354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0756_15394408/fImage7671368467.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0756_15394408/fImage6381376334.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09950" y="2452370"/>
            <a:ext cx="1771015" cy="49339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a:t>
            </a:r>
            <a:r>
              <a:rPr lang="ko-KR" sz="1300">
                <a:latin typeface="맑은 고딕" charset="0"/>
                <a:ea typeface="맑은 고딕" charset="0"/>
              </a:rPr>
              <a:t>브루잉 가이드 </a:t>
            </a:r>
            <a:r>
              <a:rPr lang="ko-KR" sz="1300">
                <a:latin typeface="맑은 고딕" charset="0"/>
                <a:ea typeface="맑은 고딕" charset="0"/>
              </a:rPr>
              <a:t>관</a:t>
            </a:r>
            <a:r>
              <a:rPr lang="ko-KR" sz="1300">
                <a:latin typeface="맑은 고딕" charset="0"/>
                <a:ea typeface="맑은 고딕" charset="0"/>
              </a:rPr>
              <a:t>련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22" name="Rect 0"/>
          <p:cNvSpPr txBox="1">
            <a:spLocks/>
          </p:cNvSpPr>
          <p:nvPr/>
        </p:nvSpPr>
        <p:spPr>
          <a:xfrm rot="0">
            <a:off x="784860" y="5223510"/>
            <a:ext cx="1426210" cy="49339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놀라 </a:t>
            </a:r>
            <a:r>
              <a:rPr lang="ko-KR" sz="1300">
                <a:latin typeface="맑은 고딕" charset="0"/>
                <a:ea typeface="맑은 고딕" charset="0"/>
              </a:rPr>
              <a:t>NOLA</a:t>
            </a:r>
            <a:r>
              <a:rPr lang="ko-KR" sz="1300">
                <a:latin typeface="맑은 고딕" charset="0"/>
                <a:ea typeface="맑은 고딕" charset="0"/>
              </a:rPr>
              <a:t>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collections/giftSet.jsp</a:t>
            </a:r>
            <a:endParaRPr lang="ko-KR" altLang="en-US" sz="1000">
              <a:latin typeface="맑은 고딕" charset="0"/>
              <a:ea typeface="맑은 고딕" charset="0"/>
            </a:endParaRPr>
          </a:p>
        </p:txBody>
      </p:sp>
      <p:sp>
        <p:nvSpPr>
          <p:cNvPr id="133" name="Rect 0"/>
          <p:cNvSpPr txBox="1">
            <a:spLocks/>
          </p:cNvSpPr>
          <p:nvPr/>
        </p:nvSpPr>
        <p:spPr>
          <a:xfrm rot="0">
            <a:off x="3582670" y="5220335"/>
            <a:ext cx="1426210" cy="49339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에스프레소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134" name="Rect 0"/>
          <p:cNvSpPr txBox="1">
            <a:spLocks/>
          </p:cNvSpPr>
          <p:nvPr/>
        </p:nvSpPr>
        <p:spPr>
          <a:xfrm rot="0">
            <a:off x="6420485" y="5210810"/>
            <a:ext cx="1426210" cy="49339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사이폰</a:t>
            </a:r>
            <a:endParaRPr lang="ko-KR" altLang="en-US" sz="1300">
              <a:latin typeface="맑은 고딕" charset="0"/>
              <a:ea typeface="맑은 고딕" charset="0"/>
            </a:endParaRPr>
          </a:p>
          <a:p>
            <a:pPr marL="0" indent="0" algn="ctr" hangingPunct="1">
              <a:buFontTx/>
              <a:buNone/>
            </a:pPr>
            <a:r>
              <a:rPr lang="ko-KR" sz="1300">
                <a:latin typeface="맑은 고딕" charset="0"/>
                <a:ea typeface="맑은 고딕" charset="0"/>
              </a:rPr>
              <a:t>Image</a:t>
            </a:r>
            <a:endParaRPr lang="ko-KR" altLang="en-US" sz="1300">
              <a:latin typeface="맑은 고딕" charset="0"/>
              <a:ea typeface="맑은 고딕" charset="0"/>
            </a:endParaRPr>
          </a:p>
        </p:txBody>
      </p:sp>
      <p:grpSp>
        <p:nvGrpSpPr>
          <p:cNvPr id="143" name="Group 5"/>
          <p:cNvGrpSpPr>
            <a:grpSpLocks/>
          </p:cNvGrpSpPr>
          <p:nvPr/>
        </p:nvGrpSpPr>
        <p:grpSpPr>
          <a:xfrm rot="0">
            <a:off x="793115" y="6477635"/>
            <a:ext cx="226060" cy="247015"/>
            <a:chOff x="793115" y="6477635"/>
            <a:chExt cx="226060" cy="247015"/>
          </a:xfrm>
        </p:grpSpPr>
        <p:sp>
          <p:nvSpPr>
            <p:cNvPr id="144" name="Rect 0"/>
            <p:cNvSpPr>
              <a:spLocks/>
            </p:cNvSpPr>
            <p:nvPr/>
          </p:nvSpPr>
          <p:spPr>
            <a:xfrm rot="0">
              <a:off x="838835" y="651383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solidFill>
                  <a:srgbClr val="000000"/>
                </a:solidFill>
                <a:latin typeface="맑은 고딕" charset="0"/>
                <a:ea typeface="맑은 고딕" charset="0"/>
              </a:endParaRPr>
            </a:p>
          </p:txBody>
        </p:sp>
        <p:sp>
          <p:nvSpPr>
            <p:cNvPr id="145" name="Rect 0"/>
            <p:cNvSpPr txBox="1">
              <a:spLocks/>
            </p:cNvSpPr>
            <p:nvPr/>
          </p:nvSpPr>
          <p:spPr>
            <a:xfrm rot="0">
              <a:off x="793115" y="6477635"/>
              <a:ext cx="22606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b="1">
                  <a:solidFill>
                    <a:schemeClr val="bg1"/>
                  </a:solidFill>
                  <a:latin typeface="맑은 고딕" charset="0"/>
                  <a:ea typeface="맑은 고딕" charset="0"/>
                </a:rPr>
                <a:t>2</a:t>
              </a:r>
              <a:endParaRPr lang="ko-KR" altLang="en-US" sz="1000" b="1">
                <a:solidFill>
                  <a:schemeClr val="bg1"/>
                </a:solidFill>
                <a:latin typeface="맑은 고딕" charset="0"/>
                <a:ea typeface="맑은 고딕" charset="0"/>
              </a:endParaRPr>
            </a:p>
          </p:txBody>
        </p:sp>
      </p:grpSp>
      <p:sp>
        <p:nvSpPr>
          <p:cNvPr id="146" name="텍스트 상자 112"/>
          <p:cNvSpPr txBox="1">
            <a:spLocks/>
          </p:cNvSpPr>
          <p:nvPr/>
        </p:nvSpPr>
        <p:spPr>
          <a:xfrm rot="0">
            <a:off x="80645" y="6477635"/>
            <a:ext cx="2743200" cy="247015"/>
          </a:xfrm>
          <a:prstGeom prst="rect"/>
          <a:noFill/>
          <a:ln w="0" cap="flat" cmpd="sng">
            <a:solidFill>
              <a:schemeClr val="tx1">
                <a:alpha val="100000"/>
              </a:schemeClr>
            </a:solidFill>
            <a:prstDash val="solid"/>
          </a:ln>
        </p:spPr>
        <p:txBody>
          <a:bodyPr wrap="square" lIns="89535" tIns="46355" rIns="89535" bIns="46355" numCol="1" vert="horz" anchor="t">
            <a:spAutoFit/>
          </a:bodyPr>
          <a:lstStyle/>
          <a:p>
            <a:pPr marL="0" indent="0" algn="ctr" hangingPunct="1">
              <a:buFontTx/>
              <a:buNone/>
            </a:pPr>
            <a:r>
              <a:rPr lang="ko-KR" sz="1000">
                <a:latin typeface="맑은 고딕" charset="0"/>
                <a:ea typeface="맑은 고딕" charset="0"/>
              </a:rPr>
              <a:t>자세히 </a:t>
            </a:r>
            <a:r>
              <a:rPr lang="ko-KR" sz="1000">
                <a:latin typeface="맑은 고딕" charset="0"/>
                <a:ea typeface="맑은 고딕" charset="0"/>
              </a:rPr>
              <a:t>보</a:t>
            </a:r>
            <a:r>
              <a:rPr lang="ko-KR" sz="1000">
                <a:latin typeface="맑은 고딕" charset="0"/>
                <a:ea typeface="맑은 고딕" charset="0"/>
              </a:rPr>
              <a:t>기</a:t>
            </a:r>
            <a:endParaRPr lang="ko-KR" altLang="en-US" sz="1000">
              <a:latin typeface="맑은 고딕" charset="0"/>
              <a:ea typeface="맑은 고딕" charset="0"/>
            </a:endParaRPr>
          </a:p>
        </p:txBody>
      </p:sp>
      <p:sp>
        <p:nvSpPr>
          <p:cNvPr id="147" name="텍스트 상자 113"/>
          <p:cNvSpPr txBox="1">
            <a:spLocks/>
          </p:cNvSpPr>
          <p:nvPr/>
        </p:nvSpPr>
        <p:spPr>
          <a:xfrm rot="0">
            <a:off x="2914650" y="6489065"/>
            <a:ext cx="2743200" cy="247015"/>
          </a:xfrm>
          <a:prstGeom prst="rect"/>
          <a:noFill/>
          <a:ln w="0" cap="flat" cmpd="sng">
            <a:solidFill>
              <a:schemeClr val="tx1">
                <a:alpha val="100000"/>
              </a:schemeClr>
            </a:solidFill>
            <a:prstDash val="solid"/>
          </a:ln>
        </p:spPr>
        <p:txBody>
          <a:bodyPr wrap="square" lIns="89535" tIns="46355" rIns="89535" bIns="46355" numCol="1" vert="horz" anchor="t">
            <a:spAutoFit/>
          </a:bodyPr>
          <a:lstStyle/>
          <a:p>
            <a:pPr marL="0" indent="0" algn="ctr" hangingPunct="1">
              <a:buFontTx/>
              <a:buNone/>
            </a:pPr>
            <a:r>
              <a:rPr lang="ko-KR" sz="1000">
                <a:latin typeface="맑은 고딕" charset="0"/>
                <a:ea typeface="맑은 고딕" charset="0"/>
              </a:rPr>
              <a:t>자세히 </a:t>
            </a:r>
            <a:r>
              <a:rPr lang="ko-KR" sz="1000">
                <a:latin typeface="맑은 고딕" charset="0"/>
                <a:ea typeface="맑은 고딕" charset="0"/>
              </a:rPr>
              <a:t>보</a:t>
            </a:r>
            <a:r>
              <a:rPr lang="ko-KR" sz="1000">
                <a:latin typeface="맑은 고딕" charset="0"/>
                <a:ea typeface="맑은 고딕" charset="0"/>
              </a:rPr>
              <a:t>기</a:t>
            </a:r>
            <a:endParaRPr lang="ko-KR" altLang="en-US" sz="1000">
              <a:latin typeface="맑은 고딕" charset="0"/>
              <a:ea typeface="맑은 고딕" charset="0"/>
            </a:endParaRPr>
          </a:p>
        </p:txBody>
      </p:sp>
      <p:sp>
        <p:nvSpPr>
          <p:cNvPr id="148" name="텍스트 상자 114"/>
          <p:cNvSpPr txBox="1">
            <a:spLocks/>
          </p:cNvSpPr>
          <p:nvPr/>
        </p:nvSpPr>
        <p:spPr>
          <a:xfrm rot="0">
            <a:off x="5763260" y="6489065"/>
            <a:ext cx="2743200" cy="247015"/>
          </a:xfrm>
          <a:prstGeom prst="rect"/>
          <a:noFill/>
          <a:ln w="0" cap="flat" cmpd="sng">
            <a:solidFill>
              <a:schemeClr val="tx1">
                <a:alpha val="100000"/>
              </a:schemeClr>
            </a:solidFill>
            <a:prstDash val="solid"/>
          </a:ln>
        </p:spPr>
        <p:txBody>
          <a:bodyPr wrap="square" lIns="89535" tIns="46355" rIns="89535" bIns="46355" numCol="1" vert="horz" anchor="t">
            <a:spAutoFit/>
          </a:bodyPr>
          <a:lstStyle/>
          <a:p>
            <a:pPr marL="0" indent="0" algn="ctr" hangingPunct="1">
              <a:buFontTx/>
              <a:buNone/>
            </a:pPr>
            <a:r>
              <a:rPr lang="ko-KR" sz="1000">
                <a:latin typeface="맑은 고딕" charset="0"/>
                <a:ea typeface="맑은 고딕" charset="0"/>
              </a:rPr>
              <a:t>자세히 </a:t>
            </a:r>
            <a:r>
              <a:rPr lang="ko-KR" sz="1000">
                <a:latin typeface="맑은 고딕" charset="0"/>
                <a:ea typeface="맑은 고딕" charset="0"/>
              </a:rPr>
              <a:t>보</a:t>
            </a:r>
            <a:r>
              <a:rPr lang="ko-KR" sz="1000">
                <a:latin typeface="맑은 고딕" charset="0"/>
                <a:ea typeface="맑은 고딕" charset="0"/>
              </a:rPr>
              <a:t>기</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361440"/>
        </p:xfrm>
        <a:graphic>
          <a:graphicData uri="http://schemas.openxmlformats.org/drawingml/2006/table">
            <a:tbl>
              <a:tblPr firstRow="1" bandRow="1">
                <a:tableStyleId>{5C22544A-7EE6-4342-B048-85BDC9FD1C3A}</a:tableStyleId>
              </a:tblPr>
              <a:tblGrid>
                <a:gridCol w="403225"/>
                <a:gridCol w="2981325"/>
              </a:tblGrid>
              <a:tr h="480060">
                <a:tc>
                  <a:txBody>
                    <a:bodyPr/>
                    <a:lstStyle/>
                    <a:p>
                      <a:pPr marL="0" indent="0" algn="ctr" latinLnBrk="1" lvl="1">
                        <a:buFontTx/>
                        <a:buNone/>
                      </a:pPr>
                      <a:r>
                        <a:rPr sz="850" kern="1200" i="0" b="0">
                          <a:solidFill>
                            <a:srgbClr val="000000"/>
                          </a:solidFill>
                          <a:latin typeface="맑은 고딕" charset="0"/>
                          <a:ea typeface="맑은 고딕" charset="0"/>
                        </a:rPr>
                        <a:t>1</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자세히 보기</a:t>
                      </a:r>
                      <a:r>
                        <a:rPr lang="ko-KR" sz="850" kern="1200" i="0" b="1">
                          <a:solidFill>
                            <a:srgbClr val="000000"/>
                          </a:solidFill>
                          <a:latin typeface="맑은 고딕" charset="0"/>
                          <a:ea typeface="맑은 고딕" charset="0"/>
                        </a:rPr>
                        <a:t> 선택</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a:t>
                      </a:r>
                      <a:r>
                        <a:rPr lang="ko-KR" sz="850" kern="1200" i="0" b="0">
                          <a:solidFill>
                            <a:srgbClr val="000000"/>
                          </a:solidFill>
                          <a:latin typeface="맑은 고딕" charset="0"/>
                          <a:ea typeface="맑은 고딕" charset="0"/>
                        </a:rPr>
                        <a:t>베스트셀</a:t>
                      </a:r>
                      <a:r>
                        <a:rPr lang="ko-KR" sz="850" kern="1200" i="0" b="0">
                          <a:solidFill>
                            <a:srgbClr val="000000"/>
                          </a:solidFill>
                          <a:latin typeface="맑은 고딕" charset="0"/>
                          <a:ea typeface="맑은 고딕" charset="0"/>
                        </a:rPr>
                        <a:t>러 </a:t>
                      </a:r>
                      <a:r>
                        <a:rPr lang="ko-KR" sz="850" kern="1200" i="0" b="0">
                          <a:solidFill>
                            <a:srgbClr val="000000"/>
                          </a:solidFill>
                          <a:latin typeface="맑은 고딕" charset="0"/>
                          <a:ea typeface="맑은 고딕" charset="0"/>
                        </a:rPr>
                        <a:t>페이지</a:t>
                      </a:r>
                      <a:r>
                        <a:rPr lang="ko-KR" sz="850" kern="1200" i="0" b="0">
                          <a:solidFill>
                            <a:srgbClr val="000000"/>
                          </a:solidFill>
                          <a:latin typeface="맑은 고딕" charset="0"/>
                          <a:ea typeface="맑은 고딕" charset="0"/>
                        </a:rPr>
                        <a:t>로 </a:t>
                      </a:r>
                      <a:r>
                        <a:rPr lang="ko-KR" sz="850" kern="1200" i="0" b="0">
                          <a:solidFill>
                            <a:srgbClr val="000000"/>
                          </a:solidFill>
                          <a:latin typeface="맑은 고딕" charset="0"/>
                          <a:ea typeface="맑은 고딕" charset="0"/>
                        </a:rPr>
                        <a:t>이</a:t>
                      </a:r>
                      <a:r>
                        <a:rPr lang="ko-KR" sz="850" kern="1200" i="0" b="0">
                          <a:solidFill>
                            <a:srgbClr val="000000"/>
                          </a:solidFill>
                          <a:latin typeface="맑은 고딕" charset="0"/>
                          <a:ea typeface="맑은 고딕" charset="0"/>
                        </a:rPr>
                        <a:t>동</a:t>
                      </a:r>
                      <a:r>
                        <a:rPr lang="ko-KR" sz="1000" kern="1200" i="0" b="0">
                          <a:solidFill>
                            <a:srgbClr val="000000"/>
                          </a:solidFill>
                          <a:latin typeface="맑은 고딕" charset="0"/>
                          <a:ea typeface="맑은 고딕" charset="0"/>
                        </a:rPr>
                        <a:t> </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76250">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kumimoji="1" i="0" b="1">
                          <a:solidFill>
                            <a:schemeClr val="tx1"/>
                          </a:solidFill>
                          <a:latin typeface="맑은 고딕" charset="0"/>
                          <a:ea typeface="맑은 고딕" charset="0"/>
                        </a:rPr>
                        <a:t>화살표 버튼</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a:t>
                      </a:r>
                      <a:r>
                        <a:rPr lang="ko-KR" sz="850" kern="1200" kumimoji="1" i="0" b="0">
                          <a:solidFill>
                            <a:schemeClr val="tx1"/>
                          </a:solidFill>
                          <a:latin typeface="맑은 고딕" charset="0"/>
                          <a:ea typeface="맑은 고딕" charset="0"/>
                        </a:rPr>
                        <a:t> </a:t>
                      </a:r>
                      <a:r>
                        <a:rPr lang="ko-KR" sz="850" kern="1200" kumimoji="1" i="0" b="0">
                          <a:solidFill>
                            <a:schemeClr val="tx1"/>
                          </a:solidFill>
                          <a:latin typeface="맑은 고딕" charset="0"/>
                          <a:ea typeface="맑은 고딕" charset="0"/>
                        </a:rPr>
                        <a:t>베스트셀</a:t>
                      </a:r>
                      <a:r>
                        <a:rPr lang="ko-KR" sz="850" kern="1200" kumimoji="1" i="0" b="0">
                          <a:solidFill>
                            <a:schemeClr val="tx1"/>
                          </a:solidFill>
                          <a:latin typeface="맑은 고딕" charset="0"/>
                          <a:ea typeface="맑은 고딕" charset="0"/>
                        </a:rPr>
                        <a:t>러 </a:t>
                      </a:r>
                      <a:r>
                        <a:rPr lang="ko-KR" sz="850" kern="1200" kumimoji="1" i="0" b="0">
                          <a:solidFill>
                            <a:schemeClr val="tx1"/>
                          </a:solidFill>
                          <a:latin typeface="맑은 고딕" charset="0"/>
                          <a:ea typeface="맑은 고딕" charset="0"/>
                        </a:rPr>
                        <a:t>제</a:t>
                      </a:r>
                      <a:r>
                        <a:rPr lang="ko-KR" sz="850" kern="1200" kumimoji="1" i="0" b="0">
                          <a:solidFill>
                            <a:schemeClr val="tx1"/>
                          </a:solidFill>
                          <a:latin typeface="맑은 고딕" charset="0"/>
                          <a:ea typeface="맑은 고딕" charset="0"/>
                        </a:rPr>
                        <a:t>품 </a:t>
                      </a:r>
                      <a:r>
                        <a:rPr lang="ko-KR" sz="850" kern="1200" kumimoji="1" i="0" b="0">
                          <a:solidFill>
                            <a:schemeClr val="tx1"/>
                          </a:solidFill>
                          <a:latin typeface="맑은 고딕" charset="0"/>
                          <a:ea typeface="맑은 고딕" charset="0"/>
                        </a:rPr>
                        <a:t>이</a:t>
                      </a:r>
                      <a:r>
                        <a:rPr lang="ko-KR" sz="850" kern="1200" kumimoji="1" i="0" b="0">
                          <a:solidFill>
                            <a:schemeClr val="tx1"/>
                          </a:solidFill>
                          <a:latin typeface="맑은 고딕" charset="0"/>
                          <a:ea typeface="맑은 고딕" charset="0"/>
                        </a:rPr>
                        <a:t>미지 </a:t>
                      </a:r>
                      <a:r>
                        <a:rPr lang="ko-KR" sz="850" kern="1200" kumimoji="1" i="0" b="0">
                          <a:solidFill>
                            <a:schemeClr val="tx1"/>
                          </a:solidFill>
                          <a:latin typeface="맑은 고딕" charset="0"/>
                          <a:ea typeface="맑은 고딕" charset="0"/>
                        </a:rPr>
                        <a:t>슬라이</a:t>
                      </a:r>
                      <a:r>
                        <a:rPr lang="ko-KR" sz="850" kern="1200" kumimoji="1" i="0" b="0">
                          <a:solidFill>
                            <a:schemeClr val="tx1"/>
                          </a:solidFill>
                          <a:latin typeface="맑은 고딕" charset="0"/>
                          <a:ea typeface="맑은 고딕" charset="0"/>
                        </a:rPr>
                        <a:t>드로 확인 </a:t>
                      </a:r>
                      <a:r>
                        <a:rPr lang="ko-KR" sz="850" kern="1200" kumimoji="1" i="0" b="0">
                          <a:solidFill>
                            <a:schemeClr val="tx1"/>
                          </a:solidFill>
                          <a:latin typeface="맑은 고딕" charset="0"/>
                          <a:ea typeface="맑은 고딕" charset="0"/>
                        </a:rPr>
                        <a:t>가</a:t>
                      </a:r>
                      <a:r>
                        <a:rPr lang="ko-KR" sz="850" kern="1200" kumimoji="1" i="0" b="0">
                          <a:solidFill>
                            <a:schemeClr val="tx1"/>
                          </a:solidFill>
                          <a:latin typeface="맑은 고딕" charset="0"/>
                          <a:ea typeface="맑은 고딕" charset="0"/>
                        </a:rPr>
                        <a:t>능</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rPr>
                        <a:t>3</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rPr>
                        <a:t>제</a:t>
                      </a:r>
                      <a:r>
                        <a:rPr lang="ko-KR" sz="850" kern="1200" i="0" b="1">
                          <a:solidFill>
                            <a:srgbClr val="000000"/>
                          </a:solidFill>
                          <a:latin typeface="맑은 고딕" charset="0"/>
                          <a:ea typeface="맑은 고딕" charset="0"/>
                        </a:rPr>
                        <a:t>품 </a:t>
                      </a:r>
                      <a:r>
                        <a:rPr lang="ko-KR" sz="850" kern="1200" i="0" b="1">
                          <a:solidFill>
                            <a:srgbClr val="000000"/>
                          </a:solidFill>
                          <a:latin typeface="맑은 고딕" charset="0"/>
                          <a:ea typeface="맑은 고딕" charset="0"/>
                        </a:rPr>
                        <a:t>이미</a:t>
                      </a:r>
                      <a:r>
                        <a:rPr lang="ko-KR" sz="850" kern="1200" i="0" b="1">
                          <a:solidFill>
                            <a:srgbClr val="000000"/>
                          </a:solidFill>
                          <a:latin typeface="맑은 고딕" charset="0"/>
                          <a:ea typeface="맑은 고딕" charset="0"/>
                        </a:rPr>
                        <a:t>지</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클릭 시 </a:t>
                      </a:r>
                      <a:r>
                        <a:rPr lang="ko-KR" sz="850" kern="1200" i="0" b="0">
                          <a:solidFill>
                            <a:srgbClr val="000000"/>
                          </a:solidFill>
                          <a:latin typeface="맑은 고딕" charset="0"/>
                          <a:ea typeface="맑은 고딕" charset="0"/>
                        </a:rPr>
                        <a:t>해당 </a:t>
                      </a:r>
                      <a:r>
                        <a:rPr lang="ko-KR" sz="850" kern="1200" i="0" b="0">
                          <a:solidFill>
                            <a:srgbClr val="000000"/>
                          </a:solidFill>
                          <a:latin typeface="맑은 고딕" charset="0"/>
                          <a:ea typeface="맑은 고딕" charset="0"/>
                        </a:rPr>
                        <a:t>제</a:t>
                      </a:r>
                      <a:r>
                        <a:rPr lang="ko-KR" sz="850" kern="1200" i="0" b="0">
                          <a:solidFill>
                            <a:srgbClr val="000000"/>
                          </a:solidFill>
                          <a:latin typeface="맑은 고딕" charset="0"/>
                          <a:ea typeface="맑은 고딕" charset="0"/>
                        </a:rPr>
                        <a:t>품 </a:t>
                      </a:r>
                      <a:r>
                        <a:rPr lang="ko-KR" sz="850" kern="1200" i="0" b="0">
                          <a:solidFill>
                            <a:srgbClr val="000000"/>
                          </a:solidFill>
                          <a:latin typeface="맑은 고딕" charset="0"/>
                          <a:ea typeface="맑은 고딕" charset="0"/>
                        </a:rPr>
                        <a:t>상</a:t>
                      </a:r>
                      <a:r>
                        <a:rPr lang="ko-KR" sz="850" kern="1200" i="0" b="0">
                          <a:solidFill>
                            <a:srgbClr val="000000"/>
                          </a:solidFill>
                          <a:latin typeface="맑은 고딕" charset="0"/>
                          <a:ea typeface="맑은 고딕" charset="0"/>
                        </a:rPr>
                        <a:t>세 </a:t>
                      </a:r>
                      <a:r>
                        <a:rPr lang="ko-KR" sz="850" kern="1200" i="0" b="0">
                          <a:solidFill>
                            <a:srgbClr val="000000"/>
                          </a:solidFill>
                          <a:latin typeface="맑은 고딕" charset="0"/>
                          <a:ea typeface="맑은 고딕" charset="0"/>
                        </a:rPr>
                        <a:t>페이지</a:t>
                      </a:r>
                      <a:r>
                        <a:rPr lang="ko-KR" sz="850" kern="1200" i="0" b="0">
                          <a:solidFill>
                            <a:srgbClr val="000000"/>
                          </a:solidFill>
                          <a:latin typeface="맑은 고딕" charset="0"/>
                          <a:ea typeface="맑은 고딕" charset="0"/>
                        </a:rPr>
                        <a:t>로 </a:t>
                      </a:r>
                      <a:r>
                        <a:rPr lang="ko-KR" sz="850" kern="1200" i="0" b="0">
                          <a:solidFill>
                            <a:srgbClr val="000000"/>
                          </a:solidFill>
                          <a:latin typeface="맑은 고딕" charset="0"/>
                          <a:ea typeface="맑은 고딕" charset="0"/>
                        </a:rPr>
                        <a:t>이</a:t>
                      </a:r>
                      <a:r>
                        <a:rPr lang="ko-KR" sz="850" kern="1200" i="0" b="0">
                          <a:solidFill>
                            <a:srgbClr val="000000"/>
                          </a:solidFill>
                          <a:latin typeface="맑은 고딕" charset="0"/>
                          <a:ea typeface="맑은 고딕" charset="0"/>
                        </a:rPr>
                        <a:t>동</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numCol="1"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rPr>
              <a:t>13</a:t>
            </a:fld>
            <a:endParaRPr lang="ko-KR" altLang="en-US" sz="900">
              <a:latin typeface="맑은 고딕" charset="0"/>
              <a:ea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2" name="Rect 0"/>
          <p:cNvSpPr>
            <a:spLocks/>
          </p:cNvSpPr>
          <p:nvPr/>
        </p:nvSpPr>
        <p:spPr>
          <a:xfrm rot="0">
            <a:off x="80645" y="3996055"/>
            <a:ext cx="530606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3" name="Rect 0"/>
          <p:cNvSpPr>
            <a:spLocks/>
          </p:cNvSpPr>
          <p:nvPr/>
        </p:nvSpPr>
        <p:spPr>
          <a:xfrm rot="0">
            <a:off x="5473065" y="4004945"/>
            <a:ext cx="30314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numCol="1" vert="horz" anchor="t">
            <a:spAutoFit/>
          </a:bodyPr>
          <a:lstStyle/>
          <a:p>
            <a:pPr marL="0" indent="0" algn="l" hangingPunct="1">
              <a:buFontTx/>
              <a:buNone/>
            </a:pPr>
            <a:r>
              <a:rPr sz="1000">
                <a:latin typeface="맑은 고딕" charset="0"/>
                <a:ea typeface="맑은 고딕" charset="0"/>
              </a:rPr>
              <a:t>쇼</a:t>
            </a:r>
            <a:r>
              <a:rPr lang="ko-KR" sz="1000">
                <a:latin typeface="맑은 고딕" charset="0"/>
                <a:ea typeface="맑은 고딕" charset="0"/>
              </a:rPr>
              <a:t>핑</a:t>
            </a:r>
            <a:r>
              <a:rPr lang="ko-KR" sz="1000">
                <a:latin typeface="맑은 고딕" charset="0"/>
                <a:ea typeface="맑은 고딕" charset="0"/>
              </a:rPr>
              <a:t>  </a:t>
            </a:r>
            <a:r>
              <a:rPr lang="ko-KR" sz="1000">
                <a:latin typeface="맑은 고딕" charset="0"/>
                <a:ea typeface="맑은 고딕" charset="0"/>
              </a:rPr>
              <a:t>   베스트셀러     세트     카페     블로그</a:t>
            </a:r>
            <a:endParaRPr lang="ko-KR" altLang="en-US" sz="1000">
              <a:latin typeface="맑은 고딕" charset="0"/>
              <a:ea typeface="맑은 고딕" charset="0"/>
            </a:endParaRPr>
          </a:p>
        </p:txBody>
      </p:sp>
      <p:pic>
        <p:nvPicPr>
          <p:cNvPr id="15" name="Picture " descr="C:/Users/WOOCHAN/AppData/Roaming/PolarisOffice/ETemp/10756_15394408/fImage7761354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0756_15394408/fImage7671368467.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0756_15394408/fImage6381376334.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09950" y="2452370"/>
            <a:ext cx="1771015" cy="49339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놀라 </a:t>
            </a:r>
            <a:r>
              <a:rPr lang="ko-KR" sz="1300">
                <a:latin typeface="맑은 고딕" charset="0"/>
                <a:ea typeface="맑은 고딕" charset="0"/>
              </a:rPr>
              <a:t>NOLA 관</a:t>
            </a:r>
            <a:r>
              <a:rPr lang="ko-KR" sz="1300">
                <a:latin typeface="맑은 고딕" charset="0"/>
                <a:ea typeface="맑은 고딕" charset="0"/>
              </a:rPr>
              <a:t>련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collections/giftSet.jsp</a:t>
            </a:r>
            <a:endParaRPr lang="ko-KR" altLang="en-US" sz="1000">
              <a:latin typeface="맑은 고딕" charset="0"/>
              <a:ea typeface="맑은 고딕" charset="0"/>
            </a:endParaRPr>
          </a:p>
        </p:txBody>
      </p:sp>
      <p:sp>
        <p:nvSpPr>
          <p:cNvPr id="133" name="Rect 0"/>
          <p:cNvSpPr txBox="1">
            <a:spLocks/>
          </p:cNvSpPr>
          <p:nvPr/>
        </p:nvSpPr>
        <p:spPr>
          <a:xfrm rot="0">
            <a:off x="551815" y="4328160"/>
            <a:ext cx="4358640" cy="133794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집에서 </a:t>
            </a:r>
            <a:r>
              <a:rPr lang="ko-KR" sz="1300">
                <a:latin typeface="맑은 고딕" charset="0"/>
                <a:ea typeface="맑은 고딕" charset="0"/>
              </a:rPr>
              <a:t>맛보</a:t>
            </a:r>
            <a:r>
              <a:rPr lang="ko-KR" sz="1300">
                <a:latin typeface="맑은 고딕" charset="0"/>
                <a:ea typeface="맑은 고딕" charset="0"/>
              </a:rPr>
              <a:t>는 </a:t>
            </a:r>
            <a:r>
              <a:rPr lang="ko-KR" sz="1300">
                <a:latin typeface="맑은 고딕" charset="0"/>
                <a:ea typeface="맑은 고딕" charset="0"/>
              </a:rPr>
              <a:t>창</a:t>
            </a:r>
            <a:r>
              <a:rPr lang="ko-KR" sz="1300">
                <a:latin typeface="맑은 고딕" charset="0"/>
                <a:ea typeface="맑은 고딕" charset="0"/>
              </a:rPr>
              <a:t>의적인 </a:t>
            </a:r>
            <a:r>
              <a:rPr lang="ko-KR" sz="1300">
                <a:latin typeface="맑은 고딕" charset="0"/>
                <a:ea typeface="맑은 고딕" charset="0"/>
              </a:rPr>
              <a:t>놀</a:t>
            </a:r>
            <a:r>
              <a:rPr lang="ko-KR" sz="1300">
                <a:latin typeface="맑은 고딕" charset="0"/>
                <a:ea typeface="맑은 고딕" charset="0"/>
              </a:rPr>
              <a:t>라 </a:t>
            </a:r>
            <a:r>
              <a:rPr lang="ko-KR" sz="1300">
                <a:latin typeface="맑은 고딕" charset="0"/>
                <a:ea typeface="맑은 고딕" charset="0"/>
              </a:rPr>
              <a:t>NOLA 레시</a:t>
            </a:r>
            <a:r>
              <a:rPr lang="ko-KR" sz="1300">
                <a:latin typeface="맑은 고딕" charset="0"/>
                <a:ea typeface="맑은 고딕" charset="0"/>
              </a:rPr>
              <a:t>피</a:t>
            </a:r>
            <a:endParaRPr lang="ko-KR" altLang="en-US" sz="1300">
              <a:latin typeface="맑은 고딕" charset="0"/>
              <a:ea typeface="맑은 고딕" charset="0"/>
            </a:endParaRPr>
          </a:p>
          <a:p>
            <a:pPr marL="0" indent="0" algn="l" hangingPunct="1">
              <a:buFontTx/>
              <a:buNone/>
            </a:pPr>
            <a:endParaRPr lang="ko-KR" altLang="en-US" sz="1300">
              <a:latin typeface="맑은 고딕" charset="0"/>
              <a:ea typeface="맑은 고딕" charset="0"/>
            </a:endParaRPr>
          </a:p>
          <a:p>
            <a:pPr marL="0" indent="0" algn="l" hangingPunct="1">
              <a:buFontTx/>
              <a:buNone/>
            </a:pPr>
            <a:r>
              <a:rPr lang="ko-KR" sz="1100">
                <a:latin typeface="맑은 고딕" charset="0"/>
                <a:ea typeface="맑은 고딕" charset="0"/>
              </a:rPr>
              <a:t>뉴올리언</a:t>
            </a:r>
            <a:r>
              <a:rPr lang="ko-KR" sz="1100">
                <a:latin typeface="맑은 고딕" charset="0"/>
                <a:ea typeface="맑은 고딕" charset="0"/>
              </a:rPr>
              <a:t>스 </a:t>
            </a:r>
            <a:r>
              <a:rPr lang="ko-KR" sz="1100">
                <a:latin typeface="맑은 고딕" charset="0"/>
                <a:ea typeface="맑은 고딕" charset="0"/>
              </a:rPr>
              <a:t>스타</a:t>
            </a:r>
            <a:r>
              <a:rPr lang="ko-KR" sz="1100">
                <a:latin typeface="맑은 고딕" charset="0"/>
                <a:ea typeface="맑은 고딕" charset="0"/>
              </a:rPr>
              <a:t>일 </a:t>
            </a:r>
            <a:r>
              <a:rPr lang="ko-KR" sz="1100">
                <a:latin typeface="맑은 고딕" charset="0"/>
                <a:ea typeface="맑은 고딕" charset="0"/>
              </a:rPr>
              <a:t>크래</a:t>
            </a:r>
            <a:r>
              <a:rPr lang="ko-KR" sz="1100">
                <a:latin typeface="맑은 고딕" charset="0"/>
                <a:ea typeface="맑은 고딕" charset="0"/>
              </a:rPr>
              <a:t>프트 인스턴트 </a:t>
            </a:r>
            <a:r>
              <a:rPr lang="ko-KR" sz="1100">
                <a:latin typeface="맑은 고딕" charset="0"/>
                <a:ea typeface="맑은 고딕" charset="0"/>
              </a:rPr>
              <a:t>커</a:t>
            </a:r>
            <a:r>
              <a:rPr lang="ko-KR" sz="1100">
                <a:latin typeface="맑은 고딕" charset="0"/>
                <a:ea typeface="맑은 고딕" charset="0"/>
              </a:rPr>
              <a:t>피 </a:t>
            </a:r>
            <a:r>
              <a:rPr lang="ko-KR" sz="1100">
                <a:latin typeface="맑은 고딕" charset="0"/>
                <a:ea typeface="맑은 고딕" charset="0"/>
              </a:rPr>
              <a:t>블렌드</a:t>
            </a:r>
            <a:r>
              <a:rPr lang="ko-KR" sz="1100">
                <a:latin typeface="맑은 고딕" charset="0"/>
                <a:ea typeface="맑은 고딕" charset="0"/>
              </a:rPr>
              <a:t>로 </a:t>
            </a:r>
            <a:r>
              <a:rPr lang="ko-KR" sz="1100">
                <a:latin typeface="맑은 고딕" charset="0"/>
                <a:ea typeface="맑은 고딕" charset="0"/>
              </a:rPr>
              <a:t>커피</a:t>
            </a:r>
            <a:r>
              <a:rPr lang="ko-KR" sz="1100">
                <a:latin typeface="맑은 고딕" charset="0"/>
                <a:ea typeface="맑은 고딕" charset="0"/>
              </a:rPr>
              <a:t>에 창의성을 </a:t>
            </a:r>
            <a:r>
              <a:rPr lang="ko-KR" sz="1100">
                <a:latin typeface="맑은 고딕" charset="0"/>
                <a:ea typeface="맑은 고딕" charset="0"/>
              </a:rPr>
              <a:t>더해보세</a:t>
            </a:r>
            <a:r>
              <a:rPr lang="ko-KR" sz="1100">
                <a:latin typeface="맑은 고딕" charset="0"/>
                <a:ea typeface="맑은 고딕" charset="0"/>
              </a:rPr>
              <a:t>요.</a:t>
            </a:r>
            <a:endParaRPr lang="ko-KR" altLang="en-US" sz="1100">
              <a:latin typeface="맑은 고딕" charset="0"/>
              <a:ea typeface="맑은 고딕" charset="0"/>
            </a:endParaRPr>
          </a:p>
          <a:p>
            <a:pPr marL="0" indent="0" algn="l" hangingPunct="1">
              <a:buFontTx/>
              <a:buNone/>
            </a:pPr>
            <a:endParaRPr lang="ko-KR" altLang="en-US" sz="1100">
              <a:latin typeface="맑은 고딕" charset="0"/>
              <a:ea typeface="맑은 고딕" charset="0"/>
            </a:endParaRPr>
          </a:p>
          <a:p>
            <a:pPr marL="0" indent="0" algn="l" hangingPunct="1">
              <a:buFontTx/>
              <a:buNone/>
            </a:pPr>
            <a:r>
              <a:rPr lang="ko-KR" sz="1100">
                <a:latin typeface="맑은 고딕" charset="0"/>
                <a:ea typeface="맑은 고딕" charset="0"/>
              </a:rPr>
              <a:t>특별</a:t>
            </a:r>
            <a:r>
              <a:rPr lang="ko-KR" sz="1100">
                <a:latin typeface="맑은 고딕" charset="0"/>
                <a:ea typeface="맑은 고딕" charset="0"/>
              </a:rPr>
              <a:t>히 </a:t>
            </a:r>
            <a:r>
              <a:rPr lang="ko-KR" sz="1100">
                <a:latin typeface="맑은 고딕" charset="0"/>
                <a:ea typeface="맑은 고딕" charset="0"/>
              </a:rPr>
              <a:t>블렌딩</a:t>
            </a:r>
            <a:r>
              <a:rPr lang="ko-KR" sz="1100">
                <a:latin typeface="맑은 고딕" charset="0"/>
                <a:ea typeface="맑은 고딕" charset="0"/>
              </a:rPr>
              <a:t>된 </a:t>
            </a:r>
            <a:r>
              <a:rPr lang="ko-KR" sz="1100">
                <a:latin typeface="맑은 고딕" charset="0"/>
                <a:ea typeface="맑은 고딕" charset="0"/>
              </a:rPr>
              <a:t>스페셜</a:t>
            </a:r>
            <a:r>
              <a:rPr lang="ko-KR" sz="1100">
                <a:latin typeface="맑은 고딕" charset="0"/>
                <a:ea typeface="맑은 고딕" charset="0"/>
              </a:rPr>
              <a:t>티 </a:t>
            </a:r>
            <a:r>
              <a:rPr lang="ko-KR" sz="1100">
                <a:latin typeface="맑은 고딕" charset="0"/>
                <a:ea typeface="맑은 고딕" charset="0"/>
              </a:rPr>
              <a:t>커피</a:t>
            </a:r>
            <a:r>
              <a:rPr lang="ko-KR" sz="1100">
                <a:latin typeface="맑은 고딕" charset="0"/>
                <a:ea typeface="맑은 고딕" charset="0"/>
              </a:rPr>
              <a:t>와 </a:t>
            </a:r>
            <a:r>
              <a:rPr lang="ko-KR" sz="1100">
                <a:latin typeface="맑은 고딕" charset="0"/>
                <a:ea typeface="맑은 고딕" charset="0"/>
              </a:rPr>
              <a:t>치커리</a:t>
            </a:r>
            <a:r>
              <a:rPr lang="ko-KR" sz="1100">
                <a:latin typeface="맑은 고딕" charset="0"/>
                <a:ea typeface="맑은 고딕" charset="0"/>
              </a:rPr>
              <a:t>가 </a:t>
            </a:r>
            <a:r>
              <a:rPr lang="ko-KR" sz="1100">
                <a:latin typeface="맑은 고딕" charset="0"/>
                <a:ea typeface="맑은 고딕" charset="0"/>
              </a:rPr>
              <a:t>어우러</a:t>
            </a:r>
            <a:r>
              <a:rPr lang="ko-KR" sz="1100">
                <a:latin typeface="맑은 고딕" charset="0"/>
                <a:ea typeface="맑은 고딕" charset="0"/>
              </a:rPr>
              <a:t>져,</a:t>
            </a:r>
            <a:r>
              <a:rPr lang="ko-KR" sz="1100">
                <a:latin typeface="맑은 고딕" charset="0"/>
                <a:ea typeface="맑은 고딕" charset="0"/>
              </a:rPr>
              <a:t> 정성</a:t>
            </a:r>
            <a:r>
              <a:rPr lang="ko-KR" sz="1100">
                <a:latin typeface="맑은 고딕" charset="0"/>
                <a:ea typeface="맑은 고딕" charset="0"/>
              </a:rPr>
              <a:t>껏 </a:t>
            </a:r>
            <a:r>
              <a:rPr lang="ko-KR" sz="1100">
                <a:latin typeface="맑은 고딕" charset="0"/>
                <a:ea typeface="맑은 고딕" charset="0"/>
              </a:rPr>
              <a:t>로스</a:t>
            </a:r>
            <a:r>
              <a:rPr lang="ko-KR" sz="1100">
                <a:latin typeface="맑은 고딕" charset="0"/>
                <a:ea typeface="맑은 고딕" charset="0"/>
              </a:rPr>
              <a:t>팅 된 후 </a:t>
            </a:r>
            <a:r>
              <a:rPr lang="ko-KR" sz="1100">
                <a:latin typeface="맑은 고딕" charset="0"/>
                <a:ea typeface="맑은 고딕" charset="0"/>
              </a:rPr>
              <a:t>......</a:t>
            </a:r>
            <a:endParaRPr lang="ko-KR" altLang="en-US" sz="1100">
              <a:latin typeface="맑은 고딕" charset="0"/>
              <a:ea typeface="맑은 고딕" charset="0"/>
            </a:endParaRPr>
          </a:p>
        </p:txBody>
      </p:sp>
      <p:sp>
        <p:nvSpPr>
          <p:cNvPr id="134" name="Rect 0"/>
          <p:cNvSpPr txBox="1">
            <a:spLocks/>
          </p:cNvSpPr>
          <p:nvPr/>
        </p:nvSpPr>
        <p:spPr>
          <a:xfrm rot="0">
            <a:off x="5640705" y="4258310"/>
            <a:ext cx="2707640" cy="1275715"/>
          </a:xfrm>
          <a:prstGeom prst="rect"/>
          <a:noFill/>
          <a:ln>
            <a:noFill/>
            <a:prstDash/>
          </a:ln>
        </p:spPr>
        <p:txBody>
          <a:bodyPr wrap="square" lIns="89535" tIns="46355" rIns="89535" bIns="46355" numCol="1" vert="horz" anchor="t">
            <a:spAutoFit/>
          </a:bodyPr>
          <a:lstStyle/>
          <a:p>
            <a:pPr marL="0" indent="0" algn="l" hangingPunct="1">
              <a:buFontTx/>
              <a:buNone/>
            </a:pPr>
            <a:r>
              <a:rPr lang="ko-KR" sz="1100">
                <a:latin typeface="맑은 고딕" charset="0"/>
                <a:ea typeface="맑은 고딕" charset="0"/>
              </a:rPr>
              <a:t>필요한 </a:t>
            </a:r>
            <a:r>
              <a:rPr lang="ko-KR" sz="1100">
                <a:latin typeface="맑은 고딕" charset="0"/>
                <a:ea typeface="맑은 고딕" charset="0"/>
              </a:rPr>
              <a:t>준</a:t>
            </a:r>
            <a:r>
              <a:rPr lang="ko-KR" sz="1100">
                <a:latin typeface="맑은 고딕" charset="0"/>
                <a:ea typeface="맑은 고딕" charset="0"/>
              </a:rPr>
              <a:t>비물</a:t>
            </a:r>
            <a:endParaRPr lang="ko-KR" altLang="en-US" sz="1100">
              <a:latin typeface="맑은 고딕" charset="0"/>
              <a:ea typeface="맑은 고딕" charset="0"/>
            </a:endParaRPr>
          </a:p>
          <a:p>
            <a:pPr marL="0" indent="0" algn="l" hangingPunct="1">
              <a:buFontTx/>
              <a:buNone/>
            </a:pPr>
            <a:endParaRPr lang="ko-KR" altLang="en-US" sz="1100">
              <a:latin typeface="맑은 고딕" charset="0"/>
              <a:ea typeface="맑은 고딕" charset="0"/>
            </a:endParaRPr>
          </a:p>
          <a:p>
            <a:pPr marL="0" indent="0" algn="l" hangingPunct="1">
              <a:buFontTx/>
              <a:buNone/>
            </a:pPr>
            <a:r>
              <a:rPr lang="ko-KR" sz="1100">
                <a:latin typeface="맑은 고딕" charset="0"/>
                <a:ea typeface="맑은 고딕" charset="0"/>
              </a:rPr>
              <a:t>- 클</a:t>
            </a:r>
            <a:r>
              <a:rPr lang="ko-KR" sz="1100">
                <a:latin typeface="맑은 고딕" charset="0"/>
                <a:ea typeface="맑은 고딕" charset="0"/>
              </a:rPr>
              <a:t>래프트 </a:t>
            </a:r>
            <a:r>
              <a:rPr lang="ko-KR" sz="1100">
                <a:latin typeface="맑은 고딕" charset="0"/>
                <a:ea typeface="맑은 고딕" charset="0"/>
              </a:rPr>
              <a:t>인스턴</a:t>
            </a:r>
            <a:r>
              <a:rPr lang="ko-KR" sz="1100">
                <a:latin typeface="맑은 고딕" charset="0"/>
                <a:ea typeface="맑은 고딕" charset="0"/>
              </a:rPr>
              <a:t>트 </a:t>
            </a:r>
            <a:r>
              <a:rPr lang="ko-KR" sz="1100">
                <a:latin typeface="맑은 고딕" charset="0"/>
                <a:ea typeface="맑은 고딕" charset="0"/>
              </a:rPr>
              <a:t>커</a:t>
            </a:r>
            <a:r>
              <a:rPr lang="ko-KR" sz="1100">
                <a:latin typeface="맑은 고딕" charset="0"/>
                <a:ea typeface="맑은 고딕" charset="0"/>
              </a:rPr>
              <a:t>피 </a:t>
            </a:r>
            <a:r>
              <a:rPr lang="ko-KR" sz="1100">
                <a:latin typeface="맑은 고딕" charset="0"/>
                <a:ea typeface="맑은 고딕" charset="0"/>
              </a:rPr>
              <a:t>놀</a:t>
            </a:r>
            <a:r>
              <a:rPr lang="ko-KR" sz="1100">
                <a:latin typeface="맑은 고딕" charset="0"/>
                <a:ea typeface="맑은 고딕" charset="0"/>
              </a:rPr>
              <a:t>라 </a:t>
            </a:r>
            <a:r>
              <a:rPr lang="ko-KR" sz="1100">
                <a:latin typeface="맑은 고딕" charset="0"/>
                <a:ea typeface="맑은 고딕" charset="0"/>
              </a:rPr>
              <a:t>블랜</a:t>
            </a:r>
            <a:r>
              <a:rPr lang="ko-KR" sz="1100">
                <a:latin typeface="맑은 고딕" charset="0"/>
                <a:ea typeface="맑은 고딕" charset="0"/>
              </a:rPr>
              <a:t>드</a:t>
            </a:r>
            <a:endParaRPr lang="ko-KR" altLang="en-US" sz="1100">
              <a:latin typeface="맑은 고딕" charset="0"/>
              <a:ea typeface="맑은 고딕" charset="0"/>
            </a:endParaRPr>
          </a:p>
          <a:p>
            <a:pPr marL="0" indent="0" algn="l" hangingPunct="1">
              <a:buFontTx/>
              <a:buNone/>
            </a:pPr>
            <a:r>
              <a:rPr lang="ko-KR" sz="1100">
                <a:latin typeface="맑은 고딕" charset="0"/>
                <a:ea typeface="맑은 고딕" charset="0"/>
              </a:rPr>
              <a:t>- 스</a:t>
            </a:r>
            <a:r>
              <a:rPr lang="ko-KR" sz="1100">
                <a:latin typeface="맑은 고딕" charset="0"/>
                <a:ea typeface="맑은 고딕" charset="0"/>
              </a:rPr>
              <a:t>푼</a:t>
            </a:r>
            <a:endParaRPr lang="ko-KR" altLang="en-US" sz="1100">
              <a:latin typeface="맑은 고딕" charset="0"/>
              <a:ea typeface="맑은 고딕" charset="0"/>
            </a:endParaRPr>
          </a:p>
          <a:p>
            <a:pPr marL="0" indent="0" algn="l" hangingPunct="1">
              <a:buFontTx/>
              <a:buNone/>
            </a:pPr>
            <a:r>
              <a:rPr lang="ko-KR" sz="1100">
                <a:latin typeface="맑은 고딕" charset="0"/>
                <a:ea typeface="맑은 고딕" charset="0"/>
              </a:rPr>
              <a:t>- 얼</a:t>
            </a:r>
            <a:r>
              <a:rPr lang="ko-KR" sz="1100">
                <a:latin typeface="맑은 고딕" charset="0"/>
                <a:ea typeface="맑은 고딕" charset="0"/>
              </a:rPr>
              <a:t>음</a:t>
            </a:r>
            <a:endParaRPr lang="ko-KR" altLang="en-US" sz="1100">
              <a:latin typeface="맑은 고딕" charset="0"/>
              <a:ea typeface="맑은 고딕" charset="0"/>
            </a:endParaRPr>
          </a:p>
          <a:p>
            <a:pPr marL="0" indent="0" algn="l" hangingPunct="1">
              <a:buFontTx/>
              <a:buNone/>
            </a:pPr>
            <a:r>
              <a:rPr lang="ko-KR" sz="1100">
                <a:latin typeface="맑은 고딕" charset="0"/>
                <a:ea typeface="맑은 고딕" charset="0"/>
              </a:rPr>
              <a:t>- </a:t>
            </a:r>
            <a:r>
              <a:rPr lang="ko-KR" sz="1100">
                <a:latin typeface="맑은 고딕" charset="0"/>
                <a:ea typeface="맑은 고딕" charset="0"/>
              </a:rPr>
              <a:t>물</a:t>
            </a:r>
            <a:endParaRPr lang="ko-KR" altLang="en-US" sz="1100">
              <a:latin typeface="맑은 고딕" charset="0"/>
              <a:ea typeface="맑은 고딕" charset="0"/>
            </a:endParaRPr>
          </a:p>
          <a:p>
            <a:pPr marL="0" indent="0" algn="l" hangingPunct="1">
              <a:buFontTx/>
              <a:buNone/>
            </a:pPr>
            <a:r>
              <a:rPr lang="ko-KR" sz="1100">
                <a:latin typeface="맑은 고딕" charset="0"/>
                <a:ea typeface="맑은 고딕" charset="0"/>
              </a:rPr>
              <a:t>- 취향</a:t>
            </a:r>
            <a:r>
              <a:rPr lang="ko-KR" sz="1100">
                <a:latin typeface="맑은 고딕" charset="0"/>
                <a:ea typeface="맑은 고딕" charset="0"/>
              </a:rPr>
              <a:t>에 </a:t>
            </a:r>
            <a:r>
              <a:rPr lang="ko-KR" sz="1100">
                <a:latin typeface="맑은 고딕" charset="0"/>
                <a:ea typeface="맑은 고딕" charset="0"/>
              </a:rPr>
              <a:t>맞</a:t>
            </a:r>
            <a:r>
              <a:rPr lang="ko-KR" sz="1100">
                <a:latin typeface="맑은 고딕" charset="0"/>
                <a:ea typeface="맑은 고딕" charset="0"/>
              </a:rPr>
              <a:t>는 </a:t>
            </a:r>
            <a:r>
              <a:rPr lang="ko-KR" sz="1100">
                <a:latin typeface="맑은 고딕" charset="0"/>
                <a:ea typeface="맑은 고딕" charset="0"/>
              </a:rPr>
              <a:t>우</a:t>
            </a:r>
            <a:r>
              <a:rPr lang="ko-KR" sz="1100">
                <a:latin typeface="맑은 고딕" charset="0"/>
                <a:ea typeface="맑은 고딕" charset="0"/>
              </a:rPr>
              <a:t>유</a:t>
            </a:r>
            <a:endParaRPr lang="ko-KR" altLang="en-US" sz="11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nvSpPr>
        <p:spPr>
          <a:xfrm rot="0">
            <a:off x="2754630" y="2566035"/>
            <a:ext cx="6618605" cy="862330"/>
          </a:xfrm>
          <a:prstGeom prst="rect"/>
          <a:noFill/>
          <a:ln>
            <a:noFill/>
            <a:prstDash/>
          </a:ln>
        </p:spPr>
        <p:txBody>
          <a:bodyPr wrap="square" lIns="89535" tIns="46355" rIns="89535" bIns="46355" vert="horz" anchor="t">
            <a:spAutoFit/>
          </a:bodyPr>
          <a:lstStyle/>
          <a:p>
            <a:pPr marL="0" indent="0" algn="ctr" hangingPunct="1"/>
            <a:r>
              <a:rPr lang="ko-KR" sz="5000">
                <a:latin typeface="맑은 고딕" charset="0"/>
                <a:ea typeface="맑은 고딕" charset="0"/>
              </a:rPr>
              <a:t>자주 </a:t>
            </a:r>
            <a:r>
              <a:rPr lang="ko-KR" sz="5000">
                <a:latin typeface="맑은 고딕" charset="0"/>
                <a:ea typeface="맑은 고딕" charset="0"/>
              </a:rPr>
              <a:t>묻</a:t>
            </a:r>
            <a:r>
              <a:rPr lang="ko-KR" sz="5000">
                <a:latin typeface="맑은 고딕" charset="0"/>
                <a:ea typeface="맑은 고딕" charset="0"/>
              </a:rPr>
              <a:t>는 </a:t>
            </a:r>
            <a:r>
              <a:rPr lang="ko-KR" sz="5000">
                <a:latin typeface="맑은 고딕" charset="0"/>
                <a:ea typeface="맑은 고딕" charset="0"/>
              </a:rPr>
              <a:t>질</a:t>
            </a:r>
            <a:r>
              <a:rPr lang="ko-KR" sz="5000">
                <a:latin typeface="맑은 고딕" charset="0"/>
                <a:ea typeface="맑은 고딕" charset="0"/>
              </a:rPr>
              <a:t>문</a:t>
            </a:r>
            <a:r>
              <a:rPr lang="ko-KR" sz="5000">
                <a:latin typeface="맑은 고딕" charset="0"/>
                <a:ea typeface="맑은 고딕" charset="0"/>
              </a:rPr>
              <a:t> </a:t>
            </a:r>
            <a:r>
              <a:rPr lang="ko-KR" sz="5000">
                <a:latin typeface="맑은 고딕" charset="0"/>
                <a:ea typeface="맑은 고딕" charset="0"/>
              </a:rPr>
              <a:t>페이</a:t>
            </a:r>
            <a:r>
              <a:rPr lang="ko-KR" sz="5000">
                <a:latin typeface="맑은 고딕" charset="0"/>
                <a:ea typeface="맑은 고딕" charset="0"/>
              </a:rPr>
              <a:t>지</a:t>
            </a:r>
            <a:endParaRPr lang="ko-KR" altLang="en-US" sz="5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324485"/>
        </p:xfrm>
        <a:graphic>
          <a:graphicData uri="http://schemas.openxmlformats.org/drawingml/2006/table">
            <a:tbl>
              <a:tblPr firstRow="1" bandRow="1">
                <a:tableStyleId>{5C22544A-7EE6-4342-B048-85BDC9FD1C3A}</a:tableStyleId>
              </a:tblPr>
              <a:tblGrid>
                <a:gridCol w="403225"/>
                <a:gridCol w="2981325"/>
              </a:tblGrid>
              <a:tr h="324485">
                <a:tc>
                  <a:txBody>
                    <a:bodyPr/>
                    <a:lstStyle/>
                    <a:p>
                      <a:pPr marL="0" indent="0" algn="ctr" latinLnBrk="1" lvl="1">
                        <a:buFontTx/>
                        <a:buNone/>
                      </a:pPr>
                      <a:r>
                        <a:rPr sz="850" kern="1200" i="0" b="0">
                          <a:solidFill>
                            <a:srgbClr val="000000"/>
                          </a:solidFill>
                          <a:latin typeface="맑은 고딕" charset="0"/>
                          <a:ea typeface="맑은 고딕" charset="0"/>
                        </a:rPr>
                        <a:t>-</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ctr" latinLnBrk="1" lvl="1">
                        <a:buFontTx/>
                        <a:buNone/>
                      </a:pPr>
                      <a:r>
                        <a:rPr lang="ko-KR" sz="850" kern="1200" i="0" b="1">
                          <a:solidFill>
                            <a:srgbClr val="000000"/>
                          </a:solidFill>
                          <a:latin typeface="맑은 고딕" charset="0"/>
                          <a:ea typeface="맑은 고딕" charset="0"/>
                        </a:rPr>
                        <a:t>-</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numCol="1"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rPr>
              <a:t>15</a:t>
            </a:fld>
            <a:endParaRPr lang="ko-KR" altLang="en-US" sz="900">
              <a:latin typeface="맑은 고딕" charset="0"/>
              <a:ea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0" name="Rect 0"/>
          <p:cNvSpPr>
            <a:spLocks/>
          </p:cNvSpPr>
          <p:nvPr/>
        </p:nvSpPr>
        <p:spPr>
          <a:xfrm rot="0">
            <a:off x="71755" y="1272540"/>
            <a:ext cx="8423910" cy="549084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numCol="1" vert="horz" anchor="t">
            <a:spAutoFit/>
          </a:bodyPr>
          <a:lstStyle/>
          <a:p>
            <a:pPr marL="0" indent="0" algn="l" hangingPunct="1">
              <a:buFontTx/>
              <a:buNone/>
            </a:pPr>
            <a:r>
              <a:rPr sz="1000">
                <a:latin typeface="맑은 고딕" charset="0"/>
                <a:ea typeface="맑은 고딕" charset="0"/>
              </a:rPr>
              <a:t>쇼</a:t>
            </a:r>
            <a:r>
              <a:rPr lang="ko-KR" sz="1000">
                <a:latin typeface="맑은 고딕" charset="0"/>
                <a:ea typeface="맑은 고딕" charset="0"/>
              </a:rPr>
              <a:t>핑</a:t>
            </a:r>
            <a:r>
              <a:rPr lang="ko-KR" sz="1000">
                <a:latin typeface="맑은 고딕" charset="0"/>
                <a:ea typeface="맑은 고딕" charset="0"/>
              </a:rPr>
              <a:t>  </a:t>
            </a:r>
            <a:r>
              <a:rPr lang="ko-KR" sz="1000">
                <a:latin typeface="맑은 고딕" charset="0"/>
                <a:ea typeface="맑은 고딕" charset="0"/>
              </a:rPr>
              <a:t>   베스트셀러     세트     카페     블로그</a:t>
            </a:r>
            <a:endParaRPr lang="ko-KR" altLang="en-US" sz="1000">
              <a:latin typeface="맑은 고딕" charset="0"/>
              <a:ea typeface="맑은 고딕" charset="0"/>
            </a:endParaRPr>
          </a:p>
        </p:txBody>
      </p:sp>
      <p:pic>
        <p:nvPicPr>
          <p:cNvPr id="15" name="Picture " descr="C:/Users/WOOCHAN/AppData/Roaming/PolarisOffice/ETemp/10756_15394408/fImage7761354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0756_15394408/fImage7671368467.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0756_15394408/fImage6381376334.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1452880" y="2019300"/>
            <a:ext cx="1873250" cy="293370"/>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배송 관련</a:t>
            </a:r>
            <a:endParaRPr lang="ko-KR" altLang="en-US" sz="1300">
              <a:latin typeface="맑은 고딕" charset="0"/>
              <a:ea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collections/giftSet.jsp</a:t>
            </a:r>
            <a:endParaRPr lang="ko-KR" altLang="en-US" sz="1000">
              <a:latin typeface="맑은 고딕" charset="0"/>
              <a:ea typeface="맑은 고딕" charset="0"/>
            </a:endParaRPr>
          </a:p>
        </p:txBody>
      </p:sp>
      <p:sp>
        <p:nvSpPr>
          <p:cNvPr id="132" name="Rect 0"/>
          <p:cNvSpPr txBox="1">
            <a:spLocks/>
          </p:cNvSpPr>
          <p:nvPr/>
        </p:nvSpPr>
        <p:spPr>
          <a:xfrm rot="0">
            <a:off x="139065" y="1346200"/>
            <a:ext cx="2130425" cy="354965"/>
          </a:xfrm>
          <a:prstGeom prst="rect"/>
          <a:noFill/>
          <a:ln>
            <a:noFill/>
            <a:prstDash/>
          </a:ln>
        </p:spPr>
        <p:txBody>
          <a:bodyPr wrap="square" lIns="89535" tIns="46355" rIns="89535" bIns="46355" numCol="1" vert="horz" anchor="t">
            <a:spAutoFit/>
          </a:bodyPr>
          <a:lstStyle/>
          <a:p>
            <a:pPr marL="0" indent="0" algn="l" hangingPunct="1">
              <a:buFontTx/>
              <a:buNone/>
            </a:pPr>
            <a:r>
              <a:rPr lang="ko-KR" sz="1700">
                <a:latin typeface="맑은 고딕" charset="0"/>
                <a:ea typeface="맑은 고딕" charset="0"/>
              </a:rPr>
              <a:t>자주 </a:t>
            </a:r>
            <a:r>
              <a:rPr lang="ko-KR" sz="1700">
                <a:latin typeface="맑은 고딕" charset="0"/>
                <a:ea typeface="맑은 고딕" charset="0"/>
              </a:rPr>
              <a:t>묻</a:t>
            </a:r>
            <a:r>
              <a:rPr lang="ko-KR" sz="1700">
                <a:latin typeface="맑은 고딕" charset="0"/>
                <a:ea typeface="맑은 고딕" charset="0"/>
              </a:rPr>
              <a:t>는 </a:t>
            </a:r>
            <a:r>
              <a:rPr lang="ko-KR" sz="1700">
                <a:latin typeface="맑은 고딕" charset="0"/>
                <a:ea typeface="맑은 고딕" charset="0"/>
              </a:rPr>
              <a:t>질</a:t>
            </a:r>
            <a:r>
              <a:rPr lang="ko-KR" sz="1700">
                <a:latin typeface="맑은 고딕" charset="0"/>
                <a:ea typeface="맑은 고딕" charset="0"/>
              </a:rPr>
              <a:t>문</a:t>
            </a:r>
            <a:endParaRPr lang="ko-KR" altLang="en-US" sz="1700">
              <a:latin typeface="맑은 고딕" charset="0"/>
              <a:ea typeface="맑은 고딕" charset="0"/>
            </a:endParaRPr>
          </a:p>
        </p:txBody>
      </p:sp>
      <p:sp>
        <p:nvSpPr>
          <p:cNvPr id="133" name="텍스트 상자 121"/>
          <p:cNvSpPr txBox="1">
            <a:spLocks/>
          </p:cNvSpPr>
          <p:nvPr/>
        </p:nvSpPr>
        <p:spPr>
          <a:xfrm rot="0">
            <a:off x="1546225" y="2393315"/>
            <a:ext cx="5468620" cy="247015"/>
          </a:xfrm>
          <a:prstGeom prst="rect"/>
          <a:noFill/>
          <a:ln w="0" cap="flat" cmpd="sng">
            <a:solidFill>
              <a:schemeClr val="bg1">
                <a:lumMod val="65000"/>
                <a:lumOff val="0"/>
                <a:alpha val="100000"/>
              </a:schemeClr>
            </a:solidFill>
            <a:prstDash val="solid"/>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오늘 </a:t>
            </a:r>
            <a:r>
              <a:rPr lang="ko-KR" sz="1000">
                <a:latin typeface="맑은 고딕" charset="0"/>
                <a:ea typeface="맑은 고딕" charset="0"/>
              </a:rPr>
              <a:t>주문했는</a:t>
            </a:r>
            <a:r>
              <a:rPr lang="ko-KR" sz="1000">
                <a:latin typeface="맑은 고딕" charset="0"/>
                <a:ea typeface="맑은 고딕" charset="0"/>
              </a:rPr>
              <a:t>데 </a:t>
            </a:r>
            <a:r>
              <a:rPr lang="ko-KR" sz="1000">
                <a:latin typeface="맑은 고딕" charset="0"/>
                <a:ea typeface="맑은 고딕" charset="0"/>
              </a:rPr>
              <a:t>언</a:t>
            </a:r>
            <a:r>
              <a:rPr lang="ko-KR" sz="1000">
                <a:latin typeface="맑은 고딕" charset="0"/>
                <a:ea typeface="맑은 고딕" charset="0"/>
              </a:rPr>
              <a:t>제 </a:t>
            </a:r>
            <a:r>
              <a:rPr lang="ko-KR" sz="1000">
                <a:latin typeface="맑은 고딕" charset="0"/>
                <a:ea typeface="맑은 고딕" charset="0"/>
              </a:rPr>
              <a:t>받</a:t>
            </a:r>
            <a:r>
              <a:rPr lang="ko-KR" sz="1000">
                <a:latin typeface="맑은 고딕" charset="0"/>
                <a:ea typeface="맑은 고딕" charset="0"/>
              </a:rPr>
              <a:t>을 수 </a:t>
            </a:r>
            <a:r>
              <a:rPr lang="ko-KR" sz="1000">
                <a:latin typeface="맑은 고딕" charset="0"/>
                <a:ea typeface="맑은 고딕" charset="0"/>
              </a:rPr>
              <a:t>있을까</a:t>
            </a:r>
            <a:r>
              <a:rPr lang="ko-KR" sz="1000">
                <a:latin typeface="맑은 고딕" charset="0"/>
                <a:ea typeface="맑은 고딕" charset="0"/>
              </a:rPr>
              <a:t>요?</a:t>
            </a:r>
            <a:endParaRPr lang="ko-KR" altLang="en-US" sz="1000">
              <a:latin typeface="맑은 고딕" charset="0"/>
              <a:ea typeface="맑은 고딕" charset="0"/>
            </a:endParaRPr>
          </a:p>
        </p:txBody>
      </p:sp>
      <p:sp>
        <p:nvSpPr>
          <p:cNvPr id="134" name="텍스트 상자 124"/>
          <p:cNvSpPr txBox="1">
            <a:spLocks/>
          </p:cNvSpPr>
          <p:nvPr/>
        </p:nvSpPr>
        <p:spPr>
          <a:xfrm rot="0">
            <a:off x="1557655" y="2715895"/>
            <a:ext cx="5468620" cy="247015"/>
          </a:xfrm>
          <a:prstGeom prst="rect"/>
          <a:noFill/>
          <a:ln w="0" cap="flat" cmpd="sng">
            <a:solidFill>
              <a:schemeClr val="bg1">
                <a:lumMod val="65000"/>
                <a:lumOff val="0"/>
                <a:alpha val="100000"/>
              </a:schemeClr>
            </a:solidFill>
            <a:prstDash val="solid"/>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어떤 택배사를 </a:t>
            </a:r>
            <a:r>
              <a:rPr lang="ko-KR" sz="1000">
                <a:latin typeface="맑은 고딕" charset="0"/>
                <a:ea typeface="맑은 고딕" charset="0"/>
              </a:rPr>
              <a:t>이용</a:t>
            </a:r>
            <a:r>
              <a:rPr lang="ko-KR" sz="1000">
                <a:latin typeface="맑은 고딕" charset="0"/>
                <a:ea typeface="맑은 고딕" charset="0"/>
              </a:rPr>
              <a:t>해 </a:t>
            </a:r>
            <a:r>
              <a:rPr lang="ko-KR" sz="1000">
                <a:latin typeface="맑은 고딕" charset="0"/>
                <a:ea typeface="맑은 고딕" charset="0"/>
              </a:rPr>
              <a:t>배송되나</a:t>
            </a:r>
            <a:r>
              <a:rPr lang="ko-KR" sz="1000">
                <a:latin typeface="맑은 고딕" charset="0"/>
                <a:ea typeface="맑은 고딕" charset="0"/>
              </a:rPr>
              <a:t>요?</a:t>
            </a:r>
            <a:endParaRPr lang="ko-KR" altLang="en-US" sz="1000">
              <a:latin typeface="맑은 고딕" charset="0"/>
              <a:ea typeface="맑은 고딕" charset="0"/>
            </a:endParaRPr>
          </a:p>
        </p:txBody>
      </p:sp>
      <p:sp>
        <p:nvSpPr>
          <p:cNvPr id="135" name="텍스트 상자 125"/>
          <p:cNvSpPr txBox="1">
            <a:spLocks/>
          </p:cNvSpPr>
          <p:nvPr/>
        </p:nvSpPr>
        <p:spPr>
          <a:xfrm rot="0">
            <a:off x="1557655" y="3036570"/>
            <a:ext cx="5468620" cy="708025"/>
          </a:xfrm>
          <a:prstGeom prst="rect"/>
          <a:noFill/>
          <a:ln w="0" cap="flat" cmpd="sng">
            <a:solidFill>
              <a:schemeClr val="bg1">
                <a:lumMod val="65000"/>
                <a:lumOff val="0"/>
                <a:alpha val="100000"/>
              </a:schemeClr>
            </a:solidFill>
            <a:prstDash val="solid"/>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해외배송이 </a:t>
            </a:r>
            <a:r>
              <a:rPr lang="ko-KR" sz="1000">
                <a:latin typeface="맑은 고딕" charset="0"/>
                <a:ea typeface="맑은 고딕" charset="0"/>
              </a:rPr>
              <a:t>가능한가</a:t>
            </a:r>
            <a:r>
              <a:rPr lang="ko-KR" sz="1000">
                <a:latin typeface="맑은 고딕" charset="0"/>
                <a:ea typeface="맑은 고딕" charset="0"/>
              </a:rPr>
              <a:t>요?</a:t>
            </a:r>
            <a:endParaRPr lang="ko-KR" altLang="en-US" sz="1000">
              <a:latin typeface="맑은 고딕" charset="0"/>
              <a:ea typeface="맑은 고딕" charset="0"/>
            </a:endParaRPr>
          </a:p>
          <a:p>
            <a:pPr marL="0" indent="0" algn="l" hangingPunct="1">
              <a:buFontTx/>
              <a:buNone/>
            </a:pPr>
            <a:endParaRPr lang="ko-KR" altLang="en-US" sz="1000">
              <a:latin typeface="맑은 고딕" charset="0"/>
              <a:ea typeface="맑은 고딕" charset="0"/>
            </a:endParaRPr>
          </a:p>
          <a:p>
            <a:pPr marL="0" indent="0" algn="l" hangingPunct="1">
              <a:buFontTx/>
              <a:buNone/>
            </a:pPr>
            <a:r>
              <a:rPr lang="ko-KR" sz="1000">
                <a:latin typeface="맑은 고딕" charset="0"/>
                <a:ea typeface="맑은 고딕" charset="0"/>
              </a:rPr>
              <a:t> </a:t>
            </a:r>
            <a:r>
              <a:rPr lang="ko-KR" sz="1000">
                <a:latin typeface="맑은 고딕" charset="0"/>
                <a:ea typeface="맑은 고딕" charset="0"/>
              </a:rPr>
              <a:t> 국</a:t>
            </a:r>
            <a:r>
              <a:rPr lang="ko-KR" sz="1000">
                <a:latin typeface="맑은 고딕" charset="0"/>
                <a:ea typeface="맑은 고딕" charset="0"/>
              </a:rPr>
              <a:t>배 </a:t>
            </a:r>
            <a:r>
              <a:rPr lang="ko-KR" sz="1000">
                <a:latin typeface="맑은 고딕" charset="0"/>
                <a:ea typeface="맑은 고딕" charset="0"/>
              </a:rPr>
              <a:t>배송</a:t>
            </a:r>
            <a:r>
              <a:rPr lang="ko-KR" sz="1000">
                <a:latin typeface="맑은 고딕" charset="0"/>
                <a:ea typeface="맑은 고딕" charset="0"/>
              </a:rPr>
              <a:t>만 </a:t>
            </a:r>
            <a:r>
              <a:rPr lang="ko-KR" sz="1000">
                <a:latin typeface="맑은 고딕" charset="0"/>
                <a:ea typeface="맑은 고딕" charset="0"/>
              </a:rPr>
              <a:t>가능하</a:t>
            </a:r>
            <a:r>
              <a:rPr lang="ko-KR" sz="1000">
                <a:latin typeface="맑은 고딕" charset="0"/>
                <a:ea typeface="맑은 고딕" charset="0"/>
              </a:rPr>
              <a:t>며 </a:t>
            </a:r>
            <a:r>
              <a:rPr lang="ko-KR" sz="1000">
                <a:latin typeface="맑은 고딕" charset="0"/>
                <a:ea typeface="맑은 고딕" charset="0"/>
              </a:rPr>
              <a:t>(</a:t>
            </a:r>
            <a:r>
              <a:rPr lang="ko-KR" sz="1000">
                <a:latin typeface="맑은 고딕" charset="0"/>
                <a:ea typeface="맑은 고딕" charset="0"/>
              </a:rPr>
              <a:t>도서산간 </a:t>
            </a:r>
            <a:r>
              <a:rPr lang="ko-KR" sz="1000">
                <a:latin typeface="맑은 고딕" charset="0"/>
                <a:ea typeface="맑은 고딕" charset="0"/>
              </a:rPr>
              <a:t>/ 제주</a:t>
            </a:r>
            <a:r>
              <a:rPr lang="ko-KR" sz="1000">
                <a:latin typeface="맑은 고딕" charset="0"/>
                <a:ea typeface="맑은 고딕" charset="0"/>
              </a:rPr>
              <a:t>지역 </a:t>
            </a:r>
            <a:r>
              <a:rPr lang="ko-KR" sz="1000">
                <a:latin typeface="맑은 고딕" charset="0"/>
                <a:ea typeface="맑은 고딕" charset="0"/>
              </a:rPr>
              <a:t>추</a:t>
            </a:r>
            <a:r>
              <a:rPr lang="ko-KR" sz="1000">
                <a:latin typeface="맑은 고딕" charset="0"/>
                <a:ea typeface="맑은 고딕" charset="0"/>
              </a:rPr>
              <a:t>가 </a:t>
            </a:r>
            <a:r>
              <a:rPr lang="ko-KR" sz="1000">
                <a:latin typeface="맑은 고딕" charset="0"/>
                <a:ea typeface="맑은 고딕" charset="0"/>
              </a:rPr>
              <a:t>비</a:t>
            </a:r>
            <a:r>
              <a:rPr lang="ko-KR" sz="1000">
                <a:latin typeface="맑은 고딕" charset="0"/>
                <a:ea typeface="맑은 고딕" charset="0"/>
              </a:rPr>
              <a:t>용</a:t>
            </a:r>
            <a:r>
              <a:rPr lang="ko-KR" sz="1000">
                <a:latin typeface="맑은 고딕" charset="0"/>
                <a:ea typeface="맑은 고딕" charset="0"/>
              </a:rPr>
              <a:t>)</a:t>
            </a:r>
            <a:r>
              <a:rPr lang="ko-KR" sz="1000">
                <a:latin typeface="맑은 고딕" charset="0"/>
                <a:ea typeface="맑은 고딕" charset="0"/>
              </a:rPr>
              <a:t> </a:t>
            </a:r>
            <a:r>
              <a:rPr lang="ko-KR" sz="1000">
                <a:latin typeface="맑은 고딕" charset="0"/>
                <a:ea typeface="맑은 고딕" charset="0"/>
              </a:rPr>
              <a:t>국</a:t>
            </a:r>
            <a:r>
              <a:rPr lang="ko-KR" sz="1000">
                <a:latin typeface="맑은 고딕" charset="0"/>
                <a:ea typeface="맑은 고딕" charset="0"/>
              </a:rPr>
              <a:t>외(해외</a:t>
            </a:r>
            <a:r>
              <a:rPr lang="ko-KR" sz="1000">
                <a:latin typeface="맑은 고딕" charset="0"/>
                <a:ea typeface="맑은 고딕" charset="0"/>
              </a:rPr>
              <a:t>)</a:t>
            </a:r>
            <a:r>
              <a:rPr lang="ko-KR" sz="1000">
                <a:latin typeface="맑은 고딕" charset="0"/>
                <a:ea typeface="맑은 고딕" charset="0"/>
              </a:rPr>
              <a:t> 배송은 </a:t>
            </a:r>
            <a:r>
              <a:rPr lang="ko-KR" sz="1000">
                <a:latin typeface="맑은 고딕" charset="0"/>
                <a:ea typeface="맑은 고딕" charset="0"/>
              </a:rPr>
              <a:t>지원하</a:t>
            </a:r>
            <a:r>
              <a:rPr lang="ko-KR" sz="1000">
                <a:latin typeface="맑은 고딕" charset="0"/>
                <a:ea typeface="맑은 고딕" charset="0"/>
              </a:rPr>
              <a:t>지 </a:t>
            </a:r>
            <a:r>
              <a:rPr lang="ko-KR" sz="1000">
                <a:latin typeface="맑은 고딕" charset="0"/>
                <a:ea typeface="맑은 고딕" charset="0"/>
              </a:rPr>
              <a:t>않습니</a:t>
            </a:r>
            <a:endParaRPr lang="ko-KR" altLang="en-US" sz="1000">
              <a:latin typeface="맑은 고딕" charset="0"/>
              <a:ea typeface="맑은 고딕" charset="0"/>
            </a:endParaRPr>
          </a:p>
          <a:p>
            <a:pPr marL="0" indent="0" algn="l" hangingPunct="1">
              <a:buFontTx/>
              <a:buNone/>
            </a:pPr>
            <a:r>
              <a:rPr lang="ko-KR" sz="1000">
                <a:latin typeface="맑은 고딕" charset="0"/>
                <a:ea typeface="맑은 고딕" charset="0"/>
              </a:rPr>
              <a:t>  </a:t>
            </a:r>
            <a:r>
              <a:rPr lang="ko-KR" sz="1000">
                <a:latin typeface="맑은 고딕" charset="0"/>
                <a:ea typeface="맑은 고딕" charset="0"/>
              </a:rPr>
              <a:t>다.</a:t>
            </a:r>
            <a:r>
              <a:rPr lang="ko-KR" sz="1000">
                <a:latin typeface="맑은 고딕" charset="0"/>
                <a:ea typeface="맑은 고딕" charset="0"/>
              </a:rPr>
              <a:t> 양</a:t>
            </a:r>
            <a:r>
              <a:rPr lang="ko-KR" sz="1000">
                <a:latin typeface="맑은 고딕" charset="0"/>
                <a:ea typeface="맑은 고딕" charset="0"/>
              </a:rPr>
              <a:t>해 </a:t>
            </a:r>
            <a:r>
              <a:rPr lang="ko-KR" sz="1000">
                <a:latin typeface="맑은 고딕" charset="0"/>
                <a:ea typeface="맑은 고딕" charset="0"/>
              </a:rPr>
              <a:t>부탁드립니</a:t>
            </a:r>
            <a:r>
              <a:rPr lang="ko-KR" sz="1000">
                <a:latin typeface="맑은 고딕" charset="0"/>
                <a:ea typeface="맑은 고딕" charset="0"/>
              </a:rPr>
              <a:t>다.</a:t>
            </a:r>
            <a:endParaRPr lang="ko-KR" altLang="en-US" sz="1000">
              <a:latin typeface="맑은 고딕" charset="0"/>
              <a:ea typeface="맑은 고딕" charset="0"/>
            </a:endParaRPr>
          </a:p>
        </p:txBody>
      </p:sp>
      <p:sp>
        <p:nvSpPr>
          <p:cNvPr id="138" name="텍스트 상자 128"/>
          <p:cNvSpPr txBox="1">
            <a:spLocks/>
          </p:cNvSpPr>
          <p:nvPr/>
        </p:nvSpPr>
        <p:spPr>
          <a:xfrm rot="0">
            <a:off x="1498600" y="4048125"/>
            <a:ext cx="1873250" cy="293370"/>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교환/</a:t>
            </a:r>
            <a:r>
              <a:rPr lang="ko-KR" sz="1300">
                <a:latin typeface="맑은 고딕" charset="0"/>
                <a:ea typeface="맑은 고딕" charset="0"/>
              </a:rPr>
              <a:t>환</a:t>
            </a:r>
            <a:r>
              <a:rPr lang="ko-KR" sz="1300">
                <a:latin typeface="맑은 고딕" charset="0"/>
                <a:ea typeface="맑은 고딕" charset="0"/>
              </a:rPr>
              <a:t>분/</a:t>
            </a:r>
            <a:r>
              <a:rPr lang="ko-KR" sz="1300">
                <a:latin typeface="맑은 고딕" charset="0"/>
                <a:ea typeface="맑은 고딕" charset="0"/>
              </a:rPr>
              <a:t>취</a:t>
            </a:r>
            <a:r>
              <a:rPr lang="ko-KR" sz="1300">
                <a:latin typeface="맑은 고딕" charset="0"/>
                <a:ea typeface="맑은 고딕" charset="0"/>
              </a:rPr>
              <a:t>소 관련</a:t>
            </a:r>
            <a:endParaRPr lang="ko-KR" altLang="en-US" sz="1300">
              <a:latin typeface="맑은 고딕" charset="0"/>
              <a:ea typeface="맑은 고딕" charset="0"/>
            </a:endParaRPr>
          </a:p>
        </p:txBody>
      </p:sp>
      <p:sp>
        <p:nvSpPr>
          <p:cNvPr id="139" name="텍스트 상자 129"/>
          <p:cNvSpPr txBox="1">
            <a:spLocks/>
          </p:cNvSpPr>
          <p:nvPr/>
        </p:nvSpPr>
        <p:spPr>
          <a:xfrm rot="0">
            <a:off x="1591945" y="4422140"/>
            <a:ext cx="5468620" cy="247015"/>
          </a:xfrm>
          <a:prstGeom prst="rect"/>
          <a:noFill/>
          <a:ln w="0" cap="flat" cmpd="sng">
            <a:solidFill>
              <a:schemeClr val="bg1">
                <a:lumMod val="65000"/>
                <a:lumOff val="0"/>
                <a:alpha val="100000"/>
              </a:schemeClr>
            </a:solidFill>
            <a:prstDash val="solid"/>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교환 및 </a:t>
            </a:r>
            <a:r>
              <a:rPr lang="ko-KR" sz="1000">
                <a:latin typeface="맑은 고딕" charset="0"/>
                <a:ea typeface="맑은 고딕" charset="0"/>
              </a:rPr>
              <a:t>환</a:t>
            </a:r>
            <a:r>
              <a:rPr lang="ko-KR" sz="1000">
                <a:latin typeface="맑은 고딕" charset="0"/>
                <a:ea typeface="맑은 고딕" charset="0"/>
              </a:rPr>
              <a:t>불 규정은 </a:t>
            </a:r>
            <a:r>
              <a:rPr lang="ko-KR" sz="1000">
                <a:latin typeface="맑은 고딕" charset="0"/>
                <a:ea typeface="맑은 고딕" charset="0"/>
              </a:rPr>
              <a:t>어떻</a:t>
            </a:r>
            <a:r>
              <a:rPr lang="ko-KR" sz="1000">
                <a:latin typeface="맑은 고딕" charset="0"/>
                <a:ea typeface="맑은 고딕" charset="0"/>
              </a:rPr>
              <a:t>게 </a:t>
            </a:r>
            <a:r>
              <a:rPr lang="ko-KR" sz="1000">
                <a:latin typeface="맑은 고딕" charset="0"/>
                <a:ea typeface="맑은 고딕" charset="0"/>
              </a:rPr>
              <a:t>될까</a:t>
            </a:r>
            <a:r>
              <a:rPr lang="ko-KR" sz="1000">
                <a:latin typeface="맑은 고딕" charset="0"/>
                <a:ea typeface="맑은 고딕" charset="0"/>
              </a:rPr>
              <a:t>요?</a:t>
            </a:r>
            <a:endParaRPr lang="ko-KR" altLang="en-US" sz="1000">
              <a:latin typeface="맑은 고딕" charset="0"/>
              <a:ea typeface="맑은 고딕" charset="0"/>
            </a:endParaRPr>
          </a:p>
        </p:txBody>
      </p:sp>
      <p:sp>
        <p:nvSpPr>
          <p:cNvPr id="140" name="텍스트 상자 130"/>
          <p:cNvSpPr txBox="1">
            <a:spLocks/>
          </p:cNvSpPr>
          <p:nvPr/>
        </p:nvSpPr>
        <p:spPr>
          <a:xfrm rot="0">
            <a:off x="1594485" y="5808980"/>
            <a:ext cx="5468620" cy="247015"/>
          </a:xfrm>
          <a:prstGeom prst="rect"/>
          <a:noFill/>
          <a:ln w="0" cap="flat" cmpd="sng">
            <a:solidFill>
              <a:schemeClr val="bg1">
                <a:lumMod val="65000"/>
                <a:lumOff val="0"/>
                <a:alpha val="100000"/>
              </a:schemeClr>
            </a:solidFill>
            <a:prstDash val="solid"/>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결제한 </a:t>
            </a:r>
            <a:r>
              <a:rPr lang="ko-KR" sz="1000">
                <a:latin typeface="맑은 고딕" charset="0"/>
                <a:ea typeface="맑은 고딕" charset="0"/>
              </a:rPr>
              <a:t>주문</a:t>
            </a:r>
            <a:r>
              <a:rPr lang="ko-KR" sz="1000">
                <a:latin typeface="맑은 고딕" charset="0"/>
                <a:ea typeface="맑은 고딕" charset="0"/>
              </a:rPr>
              <a:t>을 </a:t>
            </a:r>
            <a:r>
              <a:rPr lang="ko-KR" sz="1000">
                <a:latin typeface="맑은 고딕" charset="0"/>
                <a:ea typeface="맑은 고딕" charset="0"/>
              </a:rPr>
              <a:t>취소</a:t>
            </a:r>
            <a:r>
              <a:rPr lang="ko-KR" sz="1000">
                <a:latin typeface="맑은 고딕" charset="0"/>
                <a:ea typeface="맑은 고딕" charset="0"/>
              </a:rPr>
              <a:t>할 수 </a:t>
            </a:r>
            <a:r>
              <a:rPr lang="ko-KR" sz="1000">
                <a:latin typeface="맑은 고딕" charset="0"/>
                <a:ea typeface="맑은 고딕" charset="0"/>
              </a:rPr>
              <a:t>있나</a:t>
            </a:r>
            <a:r>
              <a:rPr lang="ko-KR" sz="1000">
                <a:latin typeface="맑은 고딕" charset="0"/>
                <a:ea typeface="맑은 고딕" charset="0"/>
              </a:rPr>
              <a:t>요?</a:t>
            </a:r>
            <a:endParaRPr lang="ko-KR" altLang="en-US" sz="1000">
              <a:latin typeface="맑은 고딕" charset="0"/>
              <a:ea typeface="맑은 고딕" charset="0"/>
            </a:endParaRPr>
          </a:p>
        </p:txBody>
      </p:sp>
      <p:sp>
        <p:nvSpPr>
          <p:cNvPr id="141" name="텍스트 상자 131"/>
          <p:cNvSpPr txBox="1">
            <a:spLocks/>
          </p:cNvSpPr>
          <p:nvPr/>
        </p:nvSpPr>
        <p:spPr>
          <a:xfrm rot="0">
            <a:off x="1594485" y="4727575"/>
            <a:ext cx="5468620" cy="1015365"/>
          </a:xfrm>
          <a:prstGeom prst="rect"/>
          <a:noFill/>
          <a:ln w="0" cap="flat" cmpd="sng">
            <a:solidFill>
              <a:schemeClr val="bg1">
                <a:lumMod val="65000"/>
                <a:lumOff val="0"/>
                <a:alpha val="100000"/>
              </a:schemeClr>
            </a:solidFill>
            <a:prstDash val="solid"/>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반품이 </a:t>
            </a:r>
            <a:r>
              <a:rPr lang="ko-KR" sz="1000">
                <a:latin typeface="맑은 고딕" charset="0"/>
                <a:ea typeface="맑은 고딕" charset="0"/>
              </a:rPr>
              <a:t>불가</a:t>
            </a:r>
            <a:r>
              <a:rPr lang="ko-KR" sz="1000">
                <a:latin typeface="맑은 고딕" charset="0"/>
                <a:ea typeface="맑은 고딕" charset="0"/>
              </a:rPr>
              <a:t>한 </a:t>
            </a:r>
            <a:r>
              <a:rPr lang="ko-KR" sz="1000">
                <a:latin typeface="맑은 고딕" charset="0"/>
                <a:ea typeface="맑은 고딕" charset="0"/>
              </a:rPr>
              <a:t>경우</a:t>
            </a:r>
            <a:r>
              <a:rPr lang="ko-KR" sz="1000">
                <a:latin typeface="맑은 고딕" charset="0"/>
                <a:ea typeface="맑은 고딕" charset="0"/>
              </a:rPr>
              <a:t>는 </a:t>
            </a:r>
            <a:r>
              <a:rPr lang="ko-KR" sz="1000">
                <a:latin typeface="맑은 고딕" charset="0"/>
                <a:ea typeface="맑은 고딕" charset="0"/>
              </a:rPr>
              <a:t>어떻</a:t>
            </a:r>
            <a:r>
              <a:rPr lang="ko-KR" sz="1000">
                <a:latin typeface="맑은 고딕" charset="0"/>
                <a:ea typeface="맑은 고딕" charset="0"/>
              </a:rPr>
              <a:t>게 </a:t>
            </a:r>
            <a:r>
              <a:rPr lang="ko-KR" sz="1000">
                <a:latin typeface="맑은 고딕" charset="0"/>
                <a:ea typeface="맑은 고딕" charset="0"/>
              </a:rPr>
              <a:t>되나</a:t>
            </a:r>
            <a:r>
              <a:rPr lang="ko-KR" sz="1000">
                <a:latin typeface="맑은 고딕" charset="0"/>
                <a:ea typeface="맑은 고딕" charset="0"/>
              </a:rPr>
              <a:t>요?</a:t>
            </a:r>
            <a:endParaRPr lang="ko-KR" altLang="en-US" sz="1000">
              <a:latin typeface="맑은 고딕" charset="0"/>
              <a:ea typeface="맑은 고딕" charset="0"/>
            </a:endParaRPr>
          </a:p>
          <a:p>
            <a:pPr marL="0" indent="0" algn="l" hangingPunct="1">
              <a:buFontTx/>
              <a:buNone/>
            </a:pPr>
            <a:endParaRPr lang="ko-KR" altLang="en-US" sz="1000">
              <a:latin typeface="맑은 고딕" charset="0"/>
              <a:ea typeface="맑은 고딕" charset="0"/>
            </a:endParaRPr>
          </a:p>
          <a:p>
            <a:pPr marL="0" indent="0" algn="l" hangingPunct="1">
              <a:buFontTx/>
              <a:buNone/>
            </a:pPr>
            <a:r>
              <a:rPr lang="ko-KR" sz="1000">
                <a:latin typeface="맑은 고딕" charset="0"/>
                <a:ea typeface="맑은 고딕" charset="0"/>
              </a:rPr>
              <a:t> </a:t>
            </a:r>
            <a:r>
              <a:rPr lang="ko-KR" sz="1000">
                <a:latin typeface="맑은 고딕" charset="0"/>
                <a:ea typeface="맑은 고딕" charset="0"/>
              </a:rPr>
              <a:t> </a:t>
            </a:r>
            <a:r>
              <a:rPr lang="ko-KR" sz="1000">
                <a:latin typeface="맑은 고딕" charset="0"/>
                <a:ea typeface="맑은 고딕" charset="0"/>
              </a:rPr>
              <a:t>반품이 </a:t>
            </a:r>
            <a:r>
              <a:rPr lang="ko-KR" sz="1000">
                <a:latin typeface="맑은 고딕" charset="0"/>
                <a:ea typeface="맑은 고딕" charset="0"/>
              </a:rPr>
              <a:t>불가</a:t>
            </a:r>
            <a:r>
              <a:rPr lang="ko-KR" sz="1000">
                <a:latin typeface="맑은 고딕" charset="0"/>
                <a:ea typeface="맑은 고딕" charset="0"/>
              </a:rPr>
              <a:t>한 </a:t>
            </a:r>
            <a:r>
              <a:rPr lang="ko-KR" sz="1000">
                <a:latin typeface="맑은 고딕" charset="0"/>
                <a:ea typeface="맑은 고딕" charset="0"/>
              </a:rPr>
              <a:t>경우</a:t>
            </a:r>
            <a:r>
              <a:rPr lang="ko-KR" sz="1000">
                <a:latin typeface="맑은 고딕" charset="0"/>
                <a:ea typeface="맑은 고딕" charset="0"/>
              </a:rPr>
              <a:t>는 </a:t>
            </a:r>
            <a:r>
              <a:rPr lang="ko-KR" sz="1000">
                <a:latin typeface="맑은 고딕" charset="0"/>
                <a:ea typeface="맑은 고딕" charset="0"/>
              </a:rPr>
              <a:t>다음</a:t>
            </a:r>
            <a:r>
              <a:rPr lang="ko-KR" sz="1000">
                <a:latin typeface="맑은 고딕" charset="0"/>
                <a:ea typeface="맑은 고딕" charset="0"/>
              </a:rPr>
              <a:t>과 </a:t>
            </a:r>
            <a:r>
              <a:rPr lang="ko-KR" sz="1000">
                <a:latin typeface="맑은 고딕" charset="0"/>
                <a:ea typeface="맑은 고딕" charset="0"/>
              </a:rPr>
              <a:t>같습니</a:t>
            </a:r>
            <a:r>
              <a:rPr lang="ko-KR" sz="1000">
                <a:latin typeface="맑은 고딕" charset="0"/>
                <a:ea typeface="맑은 고딕" charset="0"/>
              </a:rPr>
              <a:t>다.</a:t>
            </a:r>
            <a:endParaRPr lang="ko-KR" altLang="en-US" sz="1000">
              <a:latin typeface="맑은 고딕" charset="0"/>
              <a:ea typeface="맑은 고딕" charset="0"/>
            </a:endParaRPr>
          </a:p>
          <a:p>
            <a:pPr marL="0" indent="0" algn="l" hangingPunct="1">
              <a:buFontTx/>
              <a:buNone/>
            </a:pPr>
            <a:r>
              <a:rPr lang="ko-KR" sz="1000">
                <a:latin typeface="맑은 고딕" charset="0"/>
                <a:ea typeface="맑은 고딕" charset="0"/>
              </a:rPr>
              <a:t> </a:t>
            </a:r>
            <a:r>
              <a:rPr lang="ko-KR" sz="1000">
                <a:latin typeface="맑은 고딕" charset="0"/>
                <a:ea typeface="맑은 고딕" charset="0"/>
              </a:rPr>
              <a:t> 1. 반</a:t>
            </a:r>
            <a:r>
              <a:rPr lang="ko-KR" sz="1000">
                <a:latin typeface="맑은 고딕" charset="0"/>
                <a:ea typeface="맑은 고딕" charset="0"/>
              </a:rPr>
              <a:t>품/</a:t>
            </a:r>
            <a:r>
              <a:rPr lang="ko-KR" sz="1000">
                <a:latin typeface="맑은 고딕" charset="0"/>
                <a:ea typeface="맑은 고딕" charset="0"/>
              </a:rPr>
              <a:t>교환기간</a:t>
            </a:r>
            <a:r>
              <a:rPr lang="ko-KR" sz="1000">
                <a:latin typeface="맑은 고딕" charset="0"/>
                <a:ea typeface="맑은 고딕" charset="0"/>
              </a:rPr>
              <a:t>을 </a:t>
            </a:r>
            <a:r>
              <a:rPr lang="ko-KR" sz="1000">
                <a:latin typeface="맑은 고딕" charset="0"/>
                <a:ea typeface="맑은 고딕" charset="0"/>
              </a:rPr>
              <a:t>초과</a:t>
            </a:r>
            <a:r>
              <a:rPr lang="ko-KR" sz="1000">
                <a:latin typeface="맑은 고딕" charset="0"/>
                <a:ea typeface="맑은 고딕" charset="0"/>
              </a:rPr>
              <a:t>한 경우</a:t>
            </a:r>
            <a:endParaRPr lang="ko-KR" altLang="en-US" sz="1000">
              <a:latin typeface="맑은 고딕" charset="0"/>
              <a:ea typeface="맑은 고딕" charset="0"/>
            </a:endParaRPr>
          </a:p>
          <a:p>
            <a:pPr marL="0" indent="0" algn="l" hangingPunct="1">
              <a:buFontTx/>
              <a:buNone/>
            </a:pPr>
            <a:r>
              <a:rPr lang="ko-KR" sz="1000">
                <a:latin typeface="맑은 고딕" charset="0"/>
                <a:ea typeface="맑은 고딕" charset="0"/>
              </a:rPr>
              <a:t> </a:t>
            </a:r>
            <a:r>
              <a:rPr lang="ko-KR" sz="1000">
                <a:latin typeface="맑은 고딕" charset="0"/>
                <a:ea typeface="맑은 고딕" charset="0"/>
              </a:rPr>
              <a:t> 2. 온라</a:t>
            </a:r>
            <a:r>
              <a:rPr lang="ko-KR" sz="1000">
                <a:latin typeface="맑은 고딕" charset="0"/>
                <a:ea typeface="맑은 고딕" charset="0"/>
              </a:rPr>
              <a:t>인 </a:t>
            </a:r>
            <a:r>
              <a:rPr lang="ko-KR" sz="1000">
                <a:latin typeface="맑은 고딕" charset="0"/>
                <a:ea typeface="맑은 고딕" charset="0"/>
              </a:rPr>
              <a:t>주문이</a:t>
            </a:r>
            <a:r>
              <a:rPr lang="ko-KR" sz="1000">
                <a:latin typeface="맑은 고딕" charset="0"/>
                <a:ea typeface="맑은 고딕" charset="0"/>
              </a:rPr>
              <a:t>력 </a:t>
            </a:r>
            <a:r>
              <a:rPr lang="ko-KR" sz="1000">
                <a:latin typeface="맑은 고딕" charset="0"/>
                <a:ea typeface="맑은 고딕" charset="0"/>
              </a:rPr>
              <a:t>확</a:t>
            </a:r>
            <a:r>
              <a:rPr lang="ko-KR" sz="1000">
                <a:latin typeface="맑은 고딕" charset="0"/>
                <a:ea typeface="맑은 고딕" charset="0"/>
              </a:rPr>
              <a:t>인이 </a:t>
            </a:r>
            <a:r>
              <a:rPr lang="ko-KR" sz="1000">
                <a:latin typeface="맑은 고딕" charset="0"/>
                <a:ea typeface="맑은 고딕" charset="0"/>
              </a:rPr>
              <a:t>불가능</a:t>
            </a:r>
            <a:r>
              <a:rPr lang="ko-KR" sz="1000">
                <a:latin typeface="맑은 고딕" charset="0"/>
                <a:ea typeface="맑은 고딕" charset="0"/>
              </a:rPr>
              <a:t>한 </a:t>
            </a:r>
            <a:r>
              <a:rPr lang="ko-KR" sz="1000">
                <a:latin typeface="맑은 고딕" charset="0"/>
                <a:ea typeface="맑은 고딕" charset="0"/>
              </a:rPr>
              <a:t>경</a:t>
            </a:r>
            <a:r>
              <a:rPr lang="ko-KR" sz="1000">
                <a:latin typeface="맑은 고딕" charset="0"/>
                <a:ea typeface="맑은 고딕" charset="0"/>
              </a:rPr>
              <a:t>우</a:t>
            </a:r>
            <a:endParaRPr lang="ko-KR" altLang="en-US" sz="1000">
              <a:latin typeface="맑은 고딕" charset="0"/>
              <a:ea typeface="맑은 고딕" charset="0"/>
            </a:endParaRPr>
          </a:p>
          <a:p>
            <a:pPr marL="0" indent="0" algn="l" hangingPunct="1">
              <a:buFontTx/>
              <a:buNone/>
            </a:pPr>
            <a:r>
              <a:rPr lang="ko-KR" sz="1000">
                <a:latin typeface="맑은 고딕" charset="0"/>
                <a:ea typeface="맑은 고딕" charset="0"/>
              </a:rPr>
              <a:t> </a:t>
            </a:r>
            <a:r>
              <a:rPr lang="ko-KR" sz="1000">
                <a:latin typeface="맑은 고딕" charset="0"/>
                <a:ea typeface="맑은 고딕" charset="0"/>
              </a:rPr>
              <a:t> ...</a:t>
            </a:r>
            <a:endParaRPr lang="ko-KR" altLang="en-US" sz="1000">
              <a:latin typeface="맑은 고딕" charset="0"/>
              <a:ea typeface="맑은 고딕" charset="0"/>
            </a:endParaRPr>
          </a:p>
        </p:txBody>
      </p:sp>
      <p:sp>
        <p:nvSpPr>
          <p:cNvPr id="142" name="텍스트 상자 132"/>
          <p:cNvSpPr txBox="1">
            <a:spLocks/>
          </p:cNvSpPr>
          <p:nvPr/>
        </p:nvSpPr>
        <p:spPr>
          <a:xfrm rot="0">
            <a:off x="6724650" y="2369185"/>
            <a:ext cx="304165" cy="308610"/>
          </a:xfrm>
          <a:prstGeom prst="rect"/>
          <a:noFill/>
          <a:ln>
            <a:noFill/>
            <a:prstDash/>
          </a:ln>
        </p:spPr>
        <p:txBody>
          <a:bodyPr wrap="square" lIns="89535" tIns="46355" rIns="89535" bIns="46355" vert="horz" anchor="t">
            <a:spAutoFit/>
          </a:bodyPr>
          <a:lstStyle/>
          <a:p>
            <a:pPr marL="0" indent="0" algn="l" hangingPunct="1"/>
            <a:r>
              <a:rPr lang="ko-KR" sz="1400">
                <a:latin typeface="맑은 고딕" charset="0"/>
                <a:ea typeface="맑은 고딕" charset="0"/>
              </a:rPr>
              <a:t>∨</a:t>
            </a:r>
            <a:endParaRPr lang="ko-KR" altLang="en-US" sz="1400">
              <a:latin typeface="맑은 고딕" charset="0"/>
              <a:ea typeface="맑은 고딕" charset="0"/>
            </a:endParaRPr>
          </a:p>
        </p:txBody>
      </p:sp>
      <p:sp>
        <p:nvSpPr>
          <p:cNvPr id="143" name="텍스트 상자 133"/>
          <p:cNvSpPr txBox="1">
            <a:spLocks/>
          </p:cNvSpPr>
          <p:nvPr/>
        </p:nvSpPr>
        <p:spPr>
          <a:xfrm rot="0">
            <a:off x="6724650" y="2672080"/>
            <a:ext cx="304165" cy="308610"/>
          </a:xfrm>
          <a:prstGeom prst="rect"/>
          <a:noFill/>
          <a:ln>
            <a:noFill/>
            <a:prstDash/>
          </a:ln>
        </p:spPr>
        <p:txBody>
          <a:bodyPr wrap="square" lIns="89535" tIns="46355" rIns="89535" bIns="46355" vert="horz" anchor="t">
            <a:spAutoFit/>
          </a:bodyPr>
          <a:lstStyle/>
          <a:p>
            <a:pPr marL="0" indent="0" algn="l" hangingPunct="1"/>
            <a:r>
              <a:rPr lang="ko-KR" sz="1400">
                <a:latin typeface="맑은 고딕" charset="0"/>
                <a:ea typeface="맑은 고딕" charset="0"/>
              </a:rPr>
              <a:t>∨</a:t>
            </a:r>
            <a:endParaRPr lang="ko-KR" altLang="en-US" sz="1400">
              <a:latin typeface="맑은 고딕" charset="0"/>
              <a:ea typeface="맑은 고딕" charset="0"/>
            </a:endParaRPr>
          </a:p>
        </p:txBody>
      </p:sp>
      <p:sp>
        <p:nvSpPr>
          <p:cNvPr id="144" name="텍스트 상자 134"/>
          <p:cNvSpPr txBox="1">
            <a:spLocks/>
          </p:cNvSpPr>
          <p:nvPr/>
        </p:nvSpPr>
        <p:spPr>
          <a:xfrm rot="0">
            <a:off x="6724650" y="4386580"/>
            <a:ext cx="304165" cy="308610"/>
          </a:xfrm>
          <a:prstGeom prst="rect"/>
          <a:noFill/>
          <a:ln>
            <a:noFill/>
            <a:prstDash/>
          </a:ln>
        </p:spPr>
        <p:txBody>
          <a:bodyPr wrap="square" lIns="89535" tIns="46355" rIns="89535" bIns="46355" vert="horz" anchor="t">
            <a:spAutoFit/>
          </a:bodyPr>
          <a:lstStyle/>
          <a:p>
            <a:pPr marL="0" indent="0" algn="l" hangingPunct="1"/>
            <a:r>
              <a:rPr lang="ko-KR" sz="1400">
                <a:latin typeface="맑은 고딕" charset="0"/>
                <a:ea typeface="맑은 고딕" charset="0"/>
              </a:rPr>
              <a:t>∨</a:t>
            </a:r>
            <a:endParaRPr lang="ko-KR" altLang="en-US" sz="1400">
              <a:latin typeface="맑은 고딕" charset="0"/>
              <a:ea typeface="맑은 고딕" charset="0"/>
            </a:endParaRPr>
          </a:p>
        </p:txBody>
      </p:sp>
      <p:sp>
        <p:nvSpPr>
          <p:cNvPr id="145" name="텍스트 상자 135"/>
          <p:cNvSpPr txBox="1">
            <a:spLocks/>
          </p:cNvSpPr>
          <p:nvPr/>
        </p:nvSpPr>
        <p:spPr>
          <a:xfrm rot="0">
            <a:off x="6724650" y="5781040"/>
            <a:ext cx="304165" cy="308610"/>
          </a:xfrm>
          <a:prstGeom prst="rect"/>
          <a:noFill/>
          <a:ln>
            <a:noFill/>
            <a:prstDash/>
          </a:ln>
        </p:spPr>
        <p:txBody>
          <a:bodyPr wrap="square" lIns="89535" tIns="46355" rIns="89535" bIns="46355" vert="horz" anchor="t">
            <a:spAutoFit/>
          </a:bodyPr>
          <a:lstStyle/>
          <a:p>
            <a:pPr marL="0" indent="0" algn="l" hangingPunct="1"/>
            <a:r>
              <a:rPr lang="ko-KR" sz="1400">
                <a:latin typeface="맑은 고딕" charset="0"/>
                <a:ea typeface="맑은 고딕" charset="0"/>
              </a:rPr>
              <a:t>∨</a:t>
            </a:r>
            <a:endParaRPr lang="ko-KR" altLang="en-US" sz="1400">
              <a:latin typeface="맑은 고딕" charset="0"/>
              <a:ea typeface="맑은 고딕" charset="0"/>
            </a:endParaRPr>
          </a:p>
        </p:txBody>
      </p:sp>
      <p:sp>
        <p:nvSpPr>
          <p:cNvPr id="146" name="텍스트 상자 136"/>
          <p:cNvSpPr txBox="1">
            <a:spLocks/>
          </p:cNvSpPr>
          <p:nvPr/>
        </p:nvSpPr>
        <p:spPr>
          <a:xfrm rot="0">
            <a:off x="6730365" y="2990215"/>
            <a:ext cx="304165" cy="308610"/>
          </a:xfrm>
          <a:prstGeom prst="rect"/>
          <a:noFill/>
          <a:ln>
            <a:noFill/>
            <a:prstDash/>
          </a:ln>
        </p:spPr>
        <p:txBody>
          <a:bodyPr wrap="square" lIns="89535" tIns="46355" rIns="89535" bIns="46355" vert="horz" anchor="t">
            <a:spAutoFit/>
          </a:bodyPr>
          <a:lstStyle/>
          <a:p>
            <a:pPr marL="0" indent="0" algn="l" hangingPunct="1"/>
            <a:r>
              <a:rPr lang="ko-KR" sz="1400">
                <a:latin typeface="맑은 고딕" charset="0"/>
                <a:ea typeface="맑은 고딕" charset="0"/>
              </a:rPr>
              <a:t>∧</a:t>
            </a:r>
            <a:endParaRPr lang="ko-KR" altLang="en-US" sz="1400">
              <a:latin typeface="맑은 고딕" charset="0"/>
              <a:ea typeface="맑은 고딕" charset="0"/>
            </a:endParaRPr>
          </a:p>
        </p:txBody>
      </p:sp>
      <p:sp>
        <p:nvSpPr>
          <p:cNvPr id="147" name="텍스트 상자 137"/>
          <p:cNvSpPr txBox="1">
            <a:spLocks/>
          </p:cNvSpPr>
          <p:nvPr/>
        </p:nvSpPr>
        <p:spPr>
          <a:xfrm rot="0">
            <a:off x="6730365" y="4695825"/>
            <a:ext cx="304165" cy="308610"/>
          </a:xfrm>
          <a:prstGeom prst="rect"/>
          <a:noFill/>
          <a:ln>
            <a:noFill/>
            <a:prstDash/>
          </a:ln>
        </p:spPr>
        <p:txBody>
          <a:bodyPr wrap="square" lIns="89535" tIns="46355" rIns="89535" bIns="46355" vert="horz" anchor="t">
            <a:spAutoFit/>
          </a:bodyPr>
          <a:lstStyle/>
          <a:p>
            <a:pPr marL="0" indent="0" algn="l" hangingPunct="1"/>
            <a:r>
              <a:rPr lang="ko-KR" sz="1400">
                <a:latin typeface="맑은 고딕" charset="0"/>
                <a:ea typeface="맑은 고딕" charset="0"/>
              </a:rPr>
              <a:t>∧</a:t>
            </a:r>
            <a:endParaRPr lang="ko-KR" altLang="en-US" sz="14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nvSpPr>
        <p:spPr>
          <a:xfrm rot="0">
            <a:off x="2754630" y="2566035"/>
            <a:ext cx="6618605" cy="862330"/>
          </a:xfrm>
          <a:prstGeom prst="rect"/>
          <a:noFill/>
          <a:ln>
            <a:noFill/>
            <a:prstDash/>
          </a:ln>
        </p:spPr>
        <p:txBody>
          <a:bodyPr wrap="square" lIns="89535" tIns="46355" rIns="89535" bIns="46355" vert="horz" anchor="t">
            <a:spAutoFit/>
          </a:bodyPr>
          <a:lstStyle/>
          <a:p>
            <a:pPr marL="0" indent="0" algn="ctr" hangingPunct="1"/>
            <a:r>
              <a:rPr lang="ko-KR" sz="5000">
                <a:latin typeface="맑은 고딕" charset="0"/>
                <a:ea typeface="맑은 고딕" charset="0"/>
              </a:rPr>
              <a:t>S</a:t>
            </a:r>
            <a:r>
              <a:rPr lang="ko-KR" sz="5000">
                <a:latin typeface="맑은 고딕" charset="0"/>
                <a:ea typeface="맑은 고딕" charset="0"/>
              </a:rPr>
              <a:t>NS 방</a:t>
            </a:r>
            <a:r>
              <a:rPr lang="ko-KR" sz="5000">
                <a:latin typeface="맑은 고딕" charset="0"/>
                <a:ea typeface="맑은 고딕" charset="0"/>
              </a:rPr>
              <a:t>문</a:t>
            </a:r>
            <a:r>
              <a:rPr lang="ko-KR" sz="5000">
                <a:latin typeface="맑은 고딕" charset="0"/>
                <a:ea typeface="맑은 고딕" charset="0"/>
              </a:rPr>
              <a:t> </a:t>
            </a:r>
            <a:r>
              <a:rPr lang="ko-KR" sz="5000">
                <a:latin typeface="맑은 고딕" charset="0"/>
                <a:ea typeface="맑은 고딕" charset="0"/>
              </a:rPr>
              <a:t>페이</a:t>
            </a:r>
            <a:r>
              <a:rPr lang="ko-KR" sz="5000">
                <a:latin typeface="맑은 고딕" charset="0"/>
                <a:ea typeface="맑은 고딕" charset="0"/>
              </a:rPr>
              <a:t>지</a:t>
            </a:r>
            <a:endParaRPr lang="ko-KR" altLang="en-US" sz="5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876300"/>
        </p:xfrm>
        <a:graphic>
          <a:graphicData uri="http://schemas.openxmlformats.org/drawingml/2006/table">
            <a:tbl>
              <a:tblPr firstRow="1" bandRow="1">
                <a:tableStyleId>{5C22544A-7EE6-4342-B048-85BDC9FD1C3A}</a:tableStyleId>
              </a:tblPr>
              <a:tblGrid>
                <a:gridCol w="403225"/>
                <a:gridCol w="2981325"/>
              </a:tblGrid>
              <a:tr h="876300">
                <a:tc>
                  <a:txBody>
                    <a:bodyPr/>
                    <a:lstStyle/>
                    <a:p>
                      <a:pPr marL="0" indent="0" algn="ctr" latinLnBrk="1" lvl="1">
                        <a:buFontTx/>
                        <a:buNone/>
                      </a:pPr>
                      <a:r>
                        <a:rPr sz="850" kern="1200" i="0" b="0">
                          <a:solidFill>
                            <a:srgbClr val="000000"/>
                          </a:solidFill>
                          <a:latin typeface="맑은 고딕" charset="0"/>
                          <a:ea typeface="맑은 고딕" charset="0"/>
                        </a:rPr>
                        <a:t>-</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f</a:t>
                      </a:r>
                      <a:r>
                        <a:rPr lang="ko-KR" sz="850" kern="1200" i="0" b="1">
                          <a:solidFill>
                            <a:srgbClr val="000000"/>
                          </a:solidFill>
                          <a:latin typeface="맑은 고딕" charset="0"/>
                          <a:ea typeface="맑은 고딕" charset="0"/>
                        </a:rPr>
                        <a:t>ooter </a:t>
                      </a:r>
                      <a:r>
                        <a:rPr lang="ko-KR" sz="850" kern="1200" i="0" b="1">
                          <a:solidFill>
                            <a:srgbClr val="000000"/>
                          </a:solidFill>
                          <a:latin typeface="맑은 고딕" charset="0"/>
                          <a:ea typeface="맑은 고딕" charset="0"/>
                        </a:rPr>
                        <a:t>S</a:t>
                      </a:r>
                      <a:r>
                        <a:rPr lang="ko-KR" sz="850" kern="1200" i="0" b="1">
                          <a:solidFill>
                            <a:srgbClr val="000000"/>
                          </a:solidFill>
                          <a:latin typeface="맑은 고딕" charset="0"/>
                          <a:ea typeface="맑은 고딕" charset="0"/>
                        </a:rPr>
                        <a:t>NS 링</a:t>
                      </a:r>
                      <a:r>
                        <a:rPr lang="ko-KR" sz="850" kern="1200" i="0" b="1">
                          <a:solidFill>
                            <a:srgbClr val="000000"/>
                          </a:solidFill>
                          <a:latin typeface="맑은 고딕" charset="0"/>
                          <a:ea typeface="맑은 고딕" charset="0"/>
                        </a:rPr>
                        <a:t>크 </a:t>
                      </a:r>
                      <a:r>
                        <a:rPr lang="ko-KR" sz="850" kern="1200" i="0" b="1">
                          <a:solidFill>
                            <a:srgbClr val="000000"/>
                          </a:solidFill>
                          <a:latin typeface="맑은 고딕" charset="0"/>
                          <a:ea typeface="맑은 고딕" charset="0"/>
                        </a:rPr>
                        <a:t>관</a:t>
                      </a:r>
                      <a:r>
                        <a:rPr lang="ko-KR" sz="850" kern="1200" i="0" b="1">
                          <a:solidFill>
                            <a:srgbClr val="000000"/>
                          </a:solidFill>
                          <a:latin typeface="맑은 고딕" charset="0"/>
                          <a:ea typeface="맑은 고딕" charset="0"/>
                        </a:rPr>
                        <a:t>련 </a:t>
                      </a:r>
                      <a:r>
                        <a:rPr lang="ko-KR" sz="850" kern="1200" i="0" b="1">
                          <a:solidFill>
                            <a:srgbClr val="000000"/>
                          </a:solidFill>
                          <a:latin typeface="맑은 고딕" charset="0"/>
                          <a:ea typeface="맑은 고딕" charset="0"/>
                        </a:rPr>
                        <a:t>페이</a:t>
                      </a:r>
                      <a:r>
                        <a:rPr lang="ko-KR" sz="850" kern="1200" i="0" b="1">
                          <a:solidFill>
                            <a:srgbClr val="000000"/>
                          </a:solidFill>
                          <a:latin typeface="맑은 고딕" charset="0"/>
                          <a:ea typeface="맑은 고딕" charset="0"/>
                        </a:rPr>
                        <a:t>지</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f</a:t>
                      </a:r>
                      <a:r>
                        <a:rPr lang="ko-KR" sz="850" kern="1200" i="0" b="0">
                          <a:solidFill>
                            <a:srgbClr val="000000"/>
                          </a:solidFill>
                          <a:latin typeface="맑은 고딕" charset="0"/>
                          <a:ea typeface="맑은 고딕" charset="0"/>
                        </a:rPr>
                        <a:t>acebook</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I</a:t>
                      </a:r>
                      <a:r>
                        <a:rPr lang="ko-KR" sz="850" kern="1200" i="0" b="0">
                          <a:solidFill>
                            <a:srgbClr val="000000"/>
                          </a:solidFill>
                          <a:latin typeface="맑은 고딕" charset="0"/>
                          <a:ea typeface="맑은 고딕" charset="0"/>
                        </a:rPr>
                        <a:t>nstargram</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t</a:t>
                      </a:r>
                      <a:r>
                        <a:rPr lang="ko-KR" sz="850" kern="1200" i="0" b="0">
                          <a:solidFill>
                            <a:srgbClr val="000000"/>
                          </a:solidFill>
                          <a:latin typeface="맑은 고딕" charset="0"/>
                          <a:ea typeface="맑은 고딕" charset="0"/>
                        </a:rPr>
                        <a:t>witer</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a:t>
                      </a:r>
                      <a:r>
                        <a:rPr lang="ko-KR" sz="850" kern="1200" i="0" b="0">
                          <a:solidFill>
                            <a:srgbClr val="000000"/>
                          </a:solidFill>
                          <a:latin typeface="맑은 고딕" charset="0"/>
                          <a:ea typeface="맑은 고딕" charset="0"/>
                        </a:rPr>
                        <a:t>youtube</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a:t>
                      </a:r>
                      <a:r>
                        <a:rPr lang="ko-KR" sz="850" kern="1200" i="0" b="0">
                          <a:solidFill>
                            <a:srgbClr val="000000"/>
                          </a:solidFill>
                          <a:latin typeface="맑은 고딕" charset="0"/>
                          <a:ea typeface="맑은 고딕" charset="0"/>
                        </a:rPr>
                        <a:t>kakaotalk</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numCol="1"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rPr>
              <a:t>17</a:t>
            </a:fld>
            <a:endParaRPr lang="ko-KR" altLang="en-US" sz="900">
              <a:latin typeface="맑은 고딕" charset="0"/>
              <a:ea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0" name="Rect 0"/>
          <p:cNvSpPr>
            <a:spLocks/>
          </p:cNvSpPr>
          <p:nvPr/>
        </p:nvSpPr>
        <p:spPr>
          <a:xfrm rot="0">
            <a:off x="80645" y="1281430"/>
            <a:ext cx="8423910" cy="549084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4" name="Rect 0"/>
          <p:cNvSpPr txBox="1">
            <a:spLocks/>
          </p:cNvSpPr>
          <p:nvPr/>
        </p:nvSpPr>
        <p:spPr>
          <a:xfrm rot="0">
            <a:off x="286385" y="788670"/>
            <a:ext cx="2877820" cy="308610"/>
          </a:xfrm>
          <a:prstGeom prst="rect"/>
          <a:noFill/>
          <a:ln>
            <a:noFill/>
            <a:prstDash/>
          </a:ln>
        </p:spPr>
        <p:txBody>
          <a:bodyPr wrap="square" lIns="89535" tIns="46355" rIns="89535" bIns="46355" numCol="1" vert="horz" anchor="t">
            <a:spAutoFit/>
          </a:bodyPr>
          <a:lstStyle/>
          <a:p>
            <a:pPr marL="0" indent="0" algn="l" hangingPunct="1">
              <a:buFontTx/>
              <a:buNone/>
            </a:pPr>
            <a:r>
              <a:rPr lang="ko-KR" sz="1400">
                <a:latin typeface="맑은 고딕" charset="0"/>
                <a:ea typeface="맑은 고딕" charset="0"/>
              </a:rPr>
              <a:t>f</a:t>
            </a:r>
            <a:r>
              <a:rPr lang="ko-KR" sz="1400">
                <a:latin typeface="맑은 고딕" charset="0"/>
                <a:ea typeface="맑은 고딕" charset="0"/>
              </a:rPr>
              <a:t>acebook</a:t>
            </a:r>
            <a:endParaRPr lang="ko-KR" altLang="en-US" sz="1400">
              <a:latin typeface="맑은 고딕" charset="0"/>
              <a:ea typeface="맑은 고딕" charset="0"/>
            </a:endParaRPr>
          </a:p>
        </p:txBody>
      </p:sp>
      <p:sp>
        <p:nvSpPr>
          <p:cNvPr id="132" name="도형 138"/>
          <p:cNvSpPr>
            <a:spLocks/>
          </p:cNvSpPr>
          <p:nvPr/>
        </p:nvSpPr>
        <p:spPr>
          <a:xfrm rot="0">
            <a:off x="1431290" y="1277620"/>
            <a:ext cx="5713730" cy="213487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collections/giftSet.jsp</a:t>
            </a:r>
            <a:endParaRPr lang="ko-KR" altLang="en-US" sz="1000">
              <a:latin typeface="맑은 고딕" charset="0"/>
              <a:ea typeface="맑은 고딕" charset="0"/>
            </a:endParaRPr>
          </a:p>
        </p:txBody>
      </p:sp>
      <p:sp>
        <p:nvSpPr>
          <p:cNvPr id="133" name="도형 141"/>
          <p:cNvSpPr>
            <a:spLocks/>
          </p:cNvSpPr>
          <p:nvPr/>
        </p:nvSpPr>
        <p:spPr>
          <a:xfrm rot="0">
            <a:off x="1792605" y="2900680"/>
            <a:ext cx="1169670" cy="1152525"/>
          </a:xfrm>
          <a:prstGeom prst="ellipse"/>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34" name="텍스트 상자 147"/>
          <p:cNvSpPr txBox="1">
            <a:spLocks/>
          </p:cNvSpPr>
          <p:nvPr/>
        </p:nvSpPr>
        <p:spPr>
          <a:xfrm rot="0">
            <a:off x="3013710" y="3472180"/>
            <a:ext cx="3672205" cy="539115"/>
          </a:xfrm>
          <a:prstGeom prst="rect"/>
          <a:noFill/>
          <a:ln>
            <a:noFill/>
            <a:prstDash/>
          </a:ln>
        </p:spPr>
        <p:txBody>
          <a:bodyPr wrap="square" lIns="89535" tIns="46355" rIns="89535" bIns="46355" vert="horz" anchor="t">
            <a:spAutoFit/>
          </a:bodyPr>
          <a:lstStyle/>
          <a:p>
            <a:pPr marL="0" indent="0" algn="l" hangingPunct="1"/>
            <a:r>
              <a:rPr sz="1800">
                <a:latin typeface="맑은 고딕" charset="0"/>
                <a:ea typeface="맑은 고딕" charset="0"/>
              </a:rPr>
              <a:t>B</a:t>
            </a:r>
            <a:r>
              <a:rPr sz="1800">
                <a:latin typeface="맑은 고딕" charset="0"/>
                <a:ea typeface="맑은 고딕" charset="0"/>
              </a:rPr>
              <a:t>lue Bo</a:t>
            </a:r>
            <a:r>
              <a:rPr lang="ko-KR" sz="1800">
                <a:latin typeface="맑은 고딕" charset="0"/>
                <a:ea typeface="맑은 고딕" charset="0"/>
              </a:rPr>
              <a:t>t</a:t>
            </a:r>
            <a:r>
              <a:rPr lang="ko-KR" sz="1800">
                <a:latin typeface="맑은 고딕" charset="0"/>
                <a:ea typeface="맑은 고딕" charset="0"/>
              </a:rPr>
              <a:t>tle Coffee</a:t>
            </a:r>
            <a:endParaRPr lang="ko-KR" altLang="en-US" sz="1800">
              <a:latin typeface="맑은 고딕" charset="0"/>
              <a:ea typeface="맑은 고딕" charset="0"/>
            </a:endParaRPr>
          </a:p>
          <a:p>
            <a:pPr marL="0" indent="0" algn="l" hangingPunct="1"/>
            <a:r>
              <a:rPr lang="ko-KR" sz="1100">
                <a:latin typeface="맑은 고딕" charset="0"/>
                <a:ea typeface="맑은 고딕" charset="0"/>
              </a:rPr>
              <a:t>좋아요 </a:t>
            </a:r>
            <a:r>
              <a:rPr lang="ko-KR" sz="1100">
                <a:latin typeface="맑은 고딕" charset="0"/>
                <a:ea typeface="맑은 고딕" charset="0"/>
              </a:rPr>
              <a:t>14</a:t>
            </a:r>
            <a:r>
              <a:rPr lang="ko-KR" sz="1100">
                <a:latin typeface="맑은 고딕" charset="0"/>
                <a:ea typeface="맑은 고딕" charset="0"/>
              </a:rPr>
              <a:t>만개 · </a:t>
            </a:r>
            <a:r>
              <a:rPr lang="ko-KR" sz="1100">
                <a:latin typeface="맑은 고딕" charset="0"/>
                <a:ea typeface="맑은 고딕" charset="0"/>
              </a:rPr>
              <a:t>팔로</a:t>
            </a:r>
            <a:r>
              <a:rPr lang="ko-KR" sz="1100">
                <a:latin typeface="맑은 고딕" charset="0"/>
                <a:ea typeface="맑은 고딕" charset="0"/>
              </a:rPr>
              <a:t>워 </a:t>
            </a:r>
            <a:r>
              <a:rPr lang="ko-KR" sz="1100">
                <a:latin typeface="맑은 고딕" charset="0"/>
                <a:ea typeface="맑은 고딕" charset="0"/>
              </a:rPr>
              <a:t>15만</a:t>
            </a:r>
            <a:r>
              <a:rPr lang="ko-KR" sz="1100">
                <a:latin typeface="맑은 고딕" charset="0"/>
                <a:ea typeface="맑은 고딕" charset="0"/>
              </a:rPr>
              <a:t>명</a:t>
            </a:r>
            <a:endParaRPr lang="ko-KR" altLang="en-US" sz="1100">
              <a:latin typeface="맑은 고딕" charset="0"/>
              <a:ea typeface="맑은 고딕" charset="0"/>
            </a:endParaRPr>
          </a:p>
        </p:txBody>
      </p:sp>
      <p:sp>
        <p:nvSpPr>
          <p:cNvPr id="135" name="도형 148"/>
          <p:cNvSpPr>
            <a:spLocks/>
          </p:cNvSpPr>
          <p:nvPr/>
        </p:nvSpPr>
        <p:spPr>
          <a:xfrm rot="0">
            <a:off x="1433830" y="4163695"/>
            <a:ext cx="5713730" cy="36576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36" name="텍스트 상자 149"/>
          <p:cNvSpPr txBox="1">
            <a:spLocks/>
          </p:cNvSpPr>
          <p:nvPr/>
        </p:nvSpPr>
        <p:spPr>
          <a:xfrm rot="0">
            <a:off x="1527175" y="4211320"/>
            <a:ext cx="287782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게시물  </a:t>
            </a:r>
            <a:r>
              <a:rPr lang="ko-KR" sz="1000">
                <a:latin typeface="맑은 고딕" charset="0"/>
                <a:ea typeface="맑은 고딕" charset="0"/>
              </a:rPr>
              <a:t> 정</a:t>
            </a:r>
            <a:r>
              <a:rPr lang="ko-KR" sz="1000">
                <a:latin typeface="맑은 고딕" charset="0"/>
                <a:ea typeface="맑은 고딕" charset="0"/>
              </a:rPr>
              <a:t>보  </a:t>
            </a:r>
            <a:r>
              <a:rPr lang="ko-KR" sz="1000">
                <a:latin typeface="맑은 고딕" charset="0"/>
                <a:ea typeface="맑은 고딕" charset="0"/>
              </a:rPr>
              <a:t> 릴</a:t>
            </a:r>
            <a:r>
              <a:rPr lang="ko-KR" sz="1000">
                <a:latin typeface="맑은 고딕" charset="0"/>
                <a:ea typeface="맑은 고딕" charset="0"/>
              </a:rPr>
              <a:t>스  </a:t>
            </a:r>
            <a:r>
              <a:rPr lang="ko-KR" sz="1000">
                <a:latin typeface="맑은 고딕" charset="0"/>
                <a:ea typeface="맑은 고딕" charset="0"/>
              </a:rPr>
              <a:t> 사</a:t>
            </a:r>
            <a:r>
              <a:rPr lang="ko-KR" sz="1000">
                <a:latin typeface="맑은 고딕" charset="0"/>
                <a:ea typeface="맑은 고딕" charset="0"/>
              </a:rPr>
              <a:t>진  </a:t>
            </a:r>
            <a:r>
              <a:rPr lang="ko-KR" sz="1000">
                <a:latin typeface="맑은 고딕" charset="0"/>
                <a:ea typeface="맑은 고딕" charset="0"/>
              </a:rPr>
              <a:t> 동영</a:t>
            </a:r>
            <a:r>
              <a:rPr lang="ko-KR" sz="1000">
                <a:latin typeface="맑은 고딕" charset="0"/>
                <a:ea typeface="맑은 고딕" charset="0"/>
              </a:rPr>
              <a:t>상</a:t>
            </a:r>
            <a:endParaRPr lang="ko-KR" altLang="en-US" sz="1000">
              <a:latin typeface="맑은 고딕" charset="0"/>
              <a:ea typeface="맑은 고딕" charset="0"/>
            </a:endParaRPr>
          </a:p>
        </p:txBody>
      </p:sp>
      <p:sp>
        <p:nvSpPr>
          <p:cNvPr id="137" name="도형 150"/>
          <p:cNvSpPr>
            <a:spLocks/>
          </p:cNvSpPr>
          <p:nvPr/>
        </p:nvSpPr>
        <p:spPr>
          <a:xfrm rot="0">
            <a:off x="1427480" y="4616450"/>
            <a:ext cx="2642870" cy="20605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38" name="도형 151"/>
          <p:cNvSpPr>
            <a:spLocks/>
          </p:cNvSpPr>
          <p:nvPr/>
        </p:nvSpPr>
        <p:spPr>
          <a:xfrm rot="0">
            <a:off x="4149090" y="4618990"/>
            <a:ext cx="3004185" cy="20605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39" name="텍스트 상자 152"/>
          <p:cNvSpPr txBox="1">
            <a:spLocks/>
          </p:cNvSpPr>
          <p:nvPr/>
        </p:nvSpPr>
        <p:spPr>
          <a:xfrm rot="0">
            <a:off x="1520825" y="4724400"/>
            <a:ext cx="2480310" cy="370205"/>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소개</a:t>
            </a:r>
            <a:endParaRPr lang="ko-KR" altLang="en-US" sz="1000">
              <a:latin typeface="맑은 고딕" charset="0"/>
              <a:ea typeface="맑은 고딕" charset="0"/>
            </a:endParaRPr>
          </a:p>
          <a:p>
            <a:pPr marL="0" indent="0" algn="l" hangingPunct="1">
              <a:buFontTx/>
              <a:buNone/>
            </a:pPr>
            <a:r>
              <a:rPr lang="ko-KR" sz="800">
                <a:latin typeface="맑은 고딕" charset="0"/>
                <a:ea typeface="맑은 고딕" charset="0"/>
              </a:rPr>
              <a:t> </a:t>
            </a:r>
            <a:r>
              <a:rPr lang="ko-KR" sz="800">
                <a:latin typeface="맑은 고딕" charset="0"/>
                <a:ea typeface="맑은 고딕" charset="0"/>
              </a:rPr>
              <a:t> The official Blue Bottle Coffe Facebook page</a:t>
            </a:r>
            <a:endParaRPr lang="ko-KR" altLang="en-US" sz="800">
              <a:latin typeface="맑은 고딕" charset="0"/>
              <a:ea typeface="맑은 고딕" charset="0"/>
            </a:endParaRPr>
          </a:p>
        </p:txBody>
      </p:sp>
      <p:sp>
        <p:nvSpPr>
          <p:cNvPr id="140" name="텍스트 상자 153"/>
          <p:cNvSpPr txBox="1">
            <a:spLocks/>
          </p:cNvSpPr>
          <p:nvPr/>
        </p:nvSpPr>
        <p:spPr>
          <a:xfrm rot="0">
            <a:off x="1523365" y="5186045"/>
            <a:ext cx="2480310" cy="1169035"/>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페이지 · 커피숍</a:t>
            </a:r>
            <a:endParaRPr lang="ko-KR" altLang="en-US" sz="1000">
              <a:latin typeface="맑은 고딕" charset="0"/>
              <a:ea typeface="맑은 고딕" charset="0"/>
            </a:endParaRPr>
          </a:p>
          <a:p>
            <a:pPr marL="0" indent="0" algn="l" hangingPunct="1">
              <a:buFontTx/>
              <a:buNone/>
            </a:pPr>
            <a:endParaRPr lang="ko-KR" altLang="en-US" sz="1000">
              <a:latin typeface="맑은 고딕" charset="0"/>
              <a:ea typeface="맑은 고딕" charset="0"/>
            </a:endParaRPr>
          </a:p>
          <a:p>
            <a:pPr marL="0" indent="0" algn="l" hangingPunct="1">
              <a:buFontTx/>
              <a:buNone/>
            </a:pPr>
            <a:r>
              <a:rPr lang="ko-KR" sz="1000">
                <a:latin typeface="맑은 고딕" charset="0"/>
                <a:ea typeface="맑은 고딕" charset="0"/>
              </a:rPr>
              <a:t>메일:</a:t>
            </a:r>
            <a:r>
              <a:rPr lang="ko-KR" sz="1000">
                <a:latin typeface="맑은 고딕" charset="0"/>
                <a:ea typeface="맑은 고딕" charset="0"/>
              </a:rPr>
              <a:t> suppert@bluebottlecoffee.com</a:t>
            </a:r>
            <a:endParaRPr lang="ko-KR" altLang="en-US" sz="1000">
              <a:latin typeface="맑은 고딕" charset="0"/>
              <a:ea typeface="맑은 고딕" charset="0"/>
            </a:endParaRPr>
          </a:p>
          <a:p>
            <a:pPr marL="0" indent="0" algn="l" hangingPunct="1">
              <a:buFontTx/>
              <a:buNone/>
            </a:pPr>
            <a:endParaRPr lang="ko-KR" altLang="en-US" sz="1000">
              <a:latin typeface="맑은 고딕" charset="0"/>
              <a:ea typeface="맑은 고딕" charset="0"/>
            </a:endParaRPr>
          </a:p>
          <a:p>
            <a:pPr marL="0" indent="0" algn="l" hangingPunct="1">
              <a:buFontTx/>
              <a:buNone/>
            </a:pPr>
            <a:r>
              <a:rPr lang="ko-KR" sz="1000">
                <a:latin typeface="맑은 고딕" charset="0"/>
                <a:ea typeface="맑은 고딕" charset="0"/>
              </a:rPr>
              <a:t>사이트:</a:t>
            </a:r>
            <a:r>
              <a:rPr lang="ko-KR" sz="1000">
                <a:latin typeface="맑은 고딕" charset="0"/>
                <a:ea typeface="맑은 고딕" charset="0"/>
              </a:rPr>
              <a:t> blue</a:t>
            </a:r>
            <a:r>
              <a:rPr lang="ko-KR" sz="1000">
                <a:latin typeface="맑은 고딕" charset="0"/>
                <a:ea typeface="맑은 고딕" charset="0"/>
              </a:rPr>
              <a:t>b</a:t>
            </a:r>
            <a:r>
              <a:rPr lang="ko-KR" sz="1000">
                <a:latin typeface="맑은 고딕" charset="0"/>
                <a:ea typeface="맑은 고딕" charset="0"/>
              </a:rPr>
              <a:t>ottlecoffee.com</a:t>
            </a:r>
            <a:endParaRPr lang="ko-KR" altLang="en-US" sz="1000">
              <a:latin typeface="맑은 고딕" charset="0"/>
              <a:ea typeface="맑은 고딕" charset="0"/>
            </a:endParaRPr>
          </a:p>
          <a:p>
            <a:pPr marL="0" indent="0" algn="l" hangingPunct="1">
              <a:buFontTx/>
              <a:buNone/>
            </a:pPr>
            <a:endParaRPr lang="ko-KR" altLang="en-US" sz="1000">
              <a:latin typeface="맑은 고딕" charset="0"/>
              <a:ea typeface="맑은 고딕" charset="0"/>
            </a:endParaRPr>
          </a:p>
          <a:p>
            <a:pPr marL="0" indent="0" algn="l" hangingPunct="1">
              <a:buFontTx/>
              <a:buNone/>
            </a:pPr>
            <a:r>
              <a:rPr lang="ko-KR" sz="1000">
                <a:latin typeface="맑은 고딕" charset="0"/>
                <a:ea typeface="맑은 고딕" charset="0"/>
              </a:rPr>
              <a:t>72% </a:t>
            </a:r>
            <a:r>
              <a:rPr lang="ko-KR" sz="1000">
                <a:latin typeface="맑은 고딕" charset="0"/>
                <a:ea typeface="맑은 고딕" charset="0"/>
              </a:rPr>
              <a:t>추천(리뷰 </a:t>
            </a:r>
            <a:r>
              <a:rPr lang="ko-KR" sz="1000">
                <a:latin typeface="맑은 고딕" charset="0"/>
                <a:ea typeface="맑은 고딕" charset="0"/>
              </a:rPr>
              <a:t>384</a:t>
            </a:r>
            <a:r>
              <a:rPr lang="ko-KR" sz="1000">
                <a:latin typeface="맑은 고딕" charset="0"/>
                <a:ea typeface="맑은 고딕" charset="0"/>
              </a:rPr>
              <a:t>개</a:t>
            </a:r>
            <a:r>
              <a:rPr lang="ko-KR" sz="1000">
                <a:latin typeface="맑은 고딕" charset="0"/>
                <a:ea typeface="맑은 고딕" charset="0"/>
              </a:rPr>
              <a:t>)</a:t>
            </a:r>
            <a:endParaRPr lang="ko-KR" altLang="en-US" sz="1000">
              <a:latin typeface="맑은 고딕" charset="0"/>
              <a:ea typeface="맑은 고딕" charset="0"/>
            </a:endParaRPr>
          </a:p>
        </p:txBody>
      </p:sp>
      <p:sp>
        <p:nvSpPr>
          <p:cNvPr id="141" name="도형 154"/>
          <p:cNvSpPr>
            <a:spLocks/>
          </p:cNvSpPr>
          <p:nvPr/>
        </p:nvSpPr>
        <p:spPr>
          <a:xfrm rot="0">
            <a:off x="4271645" y="4704080"/>
            <a:ext cx="274955" cy="267335"/>
          </a:xfrm>
          <a:prstGeom prst="ellipse"/>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42" name="텍스트 상자 155"/>
          <p:cNvSpPr txBox="1">
            <a:spLocks/>
          </p:cNvSpPr>
          <p:nvPr/>
        </p:nvSpPr>
        <p:spPr>
          <a:xfrm rot="0">
            <a:off x="4592320" y="4643755"/>
            <a:ext cx="2188845" cy="37020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B</a:t>
            </a:r>
            <a:r>
              <a:rPr sz="1000">
                <a:latin typeface="맑은 고딕" charset="0"/>
                <a:ea typeface="맑은 고딕" charset="0"/>
              </a:rPr>
              <a:t>lue Bo</a:t>
            </a:r>
            <a:r>
              <a:rPr lang="ko-KR" sz="1000">
                <a:latin typeface="맑은 고딕" charset="0"/>
                <a:ea typeface="맑은 고딕" charset="0"/>
              </a:rPr>
              <a:t>t</a:t>
            </a:r>
            <a:r>
              <a:rPr lang="ko-KR" sz="1000">
                <a:latin typeface="맑은 고딕" charset="0"/>
                <a:ea typeface="맑은 고딕" charset="0"/>
              </a:rPr>
              <a:t>tle Coffee</a:t>
            </a:r>
            <a:endParaRPr lang="ko-KR" altLang="en-US" sz="1000">
              <a:latin typeface="맑은 고딕" charset="0"/>
              <a:ea typeface="맑은 고딕" charset="0"/>
            </a:endParaRPr>
          </a:p>
          <a:p>
            <a:pPr marL="0" indent="0" algn="l" hangingPunct="1"/>
            <a:r>
              <a:rPr sz="800">
                <a:latin typeface="맑은 고딕" charset="0"/>
                <a:ea typeface="맑은 고딕" charset="0"/>
              </a:rPr>
              <a:t>1</a:t>
            </a:r>
            <a:r>
              <a:rPr sz="800">
                <a:latin typeface="맑은 고딕" charset="0"/>
                <a:ea typeface="맑은 고딕" charset="0"/>
              </a:rPr>
              <a:t>2시</a:t>
            </a:r>
            <a:r>
              <a:rPr lang="ko-KR" sz="800">
                <a:latin typeface="맑은 고딕" charset="0"/>
                <a:ea typeface="맑은 고딕" charset="0"/>
              </a:rPr>
              <a:t>간</a:t>
            </a:r>
            <a:endParaRPr lang="ko-KR" altLang="en-US" sz="800">
              <a:latin typeface="맑은 고딕" charset="0"/>
              <a:ea typeface="맑은 고딕" charset="0"/>
            </a:endParaRPr>
          </a:p>
        </p:txBody>
      </p:sp>
      <p:sp>
        <p:nvSpPr>
          <p:cNvPr id="143" name="텍스트 상자 156"/>
          <p:cNvSpPr txBox="1">
            <a:spLocks/>
          </p:cNvSpPr>
          <p:nvPr/>
        </p:nvSpPr>
        <p:spPr>
          <a:xfrm rot="0">
            <a:off x="4283075" y="5087620"/>
            <a:ext cx="2705735" cy="86169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C</a:t>
            </a:r>
            <a:r>
              <a:rPr lang="ko-KR" sz="1000">
                <a:latin typeface="맑은 고딕" charset="0"/>
                <a:ea typeface="맑은 고딕" charset="0"/>
              </a:rPr>
              <a:t>re</a:t>
            </a:r>
            <a:r>
              <a:rPr lang="ko-KR" sz="1000">
                <a:latin typeface="맑은 고딕" charset="0"/>
                <a:ea typeface="맑은 고딕" charset="0"/>
              </a:rPr>
              <a:t>a</a:t>
            </a:r>
            <a:r>
              <a:rPr lang="ko-KR" sz="1000">
                <a:latin typeface="맑은 고딕" charset="0"/>
                <a:ea typeface="맑은 고딕" charset="0"/>
              </a:rPr>
              <a:t>te a cafe-worthy Marimekko Latte at home using our Craft Instant Espresso with limted-edition Marimekko packing.</a:t>
            </a:r>
            <a:endParaRPr lang="ko-KR" altLang="en-US" sz="1000">
              <a:latin typeface="맑은 고딕" charset="0"/>
              <a:ea typeface="맑은 고딕" charset="0"/>
            </a:endParaRPr>
          </a:p>
          <a:p>
            <a:pPr marL="0" indent="0" algn="l" hangingPunct="1"/>
            <a:endParaRPr lang="ko-KR" altLang="en-US" sz="1000">
              <a:latin typeface="맑은 고딕" charset="0"/>
              <a:ea typeface="맑은 고딕" charset="0"/>
            </a:endParaRPr>
          </a:p>
          <a:p>
            <a:pPr marL="0" indent="0" algn="l" hangingPunct="1"/>
            <a:r>
              <a:rPr lang="ko-KR" sz="1000">
                <a:latin typeface="맑은 고딕" charset="0"/>
                <a:ea typeface="맑은 고딕" charset="0"/>
              </a:rPr>
              <a:t>...........</a:t>
            </a:r>
            <a:endParaRPr lang="ko-KR" altLang="en-US" sz="8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nvSpPr>
        <p:spPr>
          <a:xfrm rot="0">
            <a:off x="2754630" y="2566035"/>
            <a:ext cx="6618605" cy="862330"/>
          </a:xfrm>
          <a:prstGeom prst="rect"/>
          <a:noFill/>
          <a:ln>
            <a:noFill/>
            <a:prstDash/>
          </a:ln>
        </p:spPr>
        <p:txBody>
          <a:bodyPr wrap="square" lIns="89535" tIns="46355" rIns="89535" bIns="46355" vert="horz" anchor="t">
            <a:spAutoFit/>
          </a:bodyPr>
          <a:lstStyle/>
          <a:p>
            <a:pPr marL="0" indent="0" algn="ctr" hangingPunct="1"/>
            <a:r>
              <a:rPr lang="ko-KR" sz="5000">
                <a:latin typeface="맑은 고딕" charset="0"/>
                <a:ea typeface="맑은 고딕" charset="0"/>
              </a:rPr>
              <a:t>정책 </a:t>
            </a:r>
            <a:r>
              <a:rPr lang="ko-KR" sz="5000">
                <a:latin typeface="맑은 고딕" charset="0"/>
                <a:ea typeface="맑은 고딕" charset="0"/>
              </a:rPr>
              <a:t>관</a:t>
            </a:r>
            <a:r>
              <a:rPr lang="ko-KR" sz="5000">
                <a:latin typeface="맑은 고딕" charset="0"/>
                <a:ea typeface="맑은 고딕" charset="0"/>
              </a:rPr>
              <a:t>련</a:t>
            </a:r>
            <a:r>
              <a:rPr lang="ko-KR" sz="5000">
                <a:latin typeface="맑은 고딕" charset="0"/>
                <a:ea typeface="맑은 고딕" charset="0"/>
              </a:rPr>
              <a:t> </a:t>
            </a:r>
            <a:r>
              <a:rPr lang="ko-KR" sz="5000">
                <a:latin typeface="맑은 고딕" charset="0"/>
                <a:ea typeface="맑은 고딕" charset="0"/>
              </a:rPr>
              <a:t>페이</a:t>
            </a:r>
            <a:r>
              <a:rPr lang="ko-KR" sz="5000">
                <a:latin typeface="맑은 고딕" charset="0"/>
                <a:ea typeface="맑은 고딕" charset="0"/>
              </a:rPr>
              <a:t>지</a:t>
            </a:r>
            <a:endParaRPr lang="ko-KR" altLang="en-US" sz="5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614680"/>
        </p:xfrm>
        <a:graphic>
          <a:graphicData uri="http://schemas.openxmlformats.org/drawingml/2006/table">
            <a:tbl>
              <a:tblPr firstRow="1" bandRow="1">
                <a:tableStyleId>{5C22544A-7EE6-4342-B048-85BDC9FD1C3A}</a:tableStyleId>
              </a:tblPr>
              <a:tblGrid>
                <a:gridCol w="403225"/>
                <a:gridCol w="2981325"/>
              </a:tblGrid>
              <a:tr h="614680">
                <a:tc>
                  <a:txBody>
                    <a:bodyPr/>
                    <a:lstStyle/>
                    <a:p>
                      <a:pPr marL="0" indent="0" algn="ctr" latinLnBrk="1" lvl="1">
                        <a:buFontTx/>
                        <a:buNone/>
                      </a:pPr>
                      <a:r>
                        <a:rPr sz="850" kern="1200" i="0" b="0">
                          <a:solidFill>
                            <a:srgbClr val="000000"/>
                          </a:solidFill>
                          <a:latin typeface="맑은 고딕" charset="0"/>
                          <a:ea typeface="맑은 고딕" charset="0"/>
                        </a:rPr>
                        <a:t>-</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f</a:t>
                      </a:r>
                      <a:r>
                        <a:rPr lang="ko-KR" sz="850" kern="1200" i="0" b="1">
                          <a:solidFill>
                            <a:srgbClr val="000000"/>
                          </a:solidFill>
                          <a:latin typeface="맑은 고딕" charset="0"/>
                          <a:ea typeface="맑은 고딕" charset="0"/>
                        </a:rPr>
                        <a:t>ooter </a:t>
                      </a:r>
                      <a:r>
                        <a:rPr lang="ko-KR" sz="850" kern="1200" i="0" b="1">
                          <a:solidFill>
                            <a:srgbClr val="000000"/>
                          </a:solidFill>
                          <a:latin typeface="맑은 고딕" charset="0"/>
                          <a:ea typeface="맑은 고딕" charset="0"/>
                        </a:rPr>
                        <a:t>정책 </a:t>
                      </a:r>
                      <a:r>
                        <a:rPr lang="ko-KR" sz="850" kern="1200" i="0" b="1">
                          <a:solidFill>
                            <a:srgbClr val="000000"/>
                          </a:solidFill>
                          <a:latin typeface="맑은 고딕" charset="0"/>
                          <a:ea typeface="맑은 고딕" charset="0"/>
                        </a:rPr>
                        <a:t>관</a:t>
                      </a:r>
                      <a:r>
                        <a:rPr lang="ko-KR" sz="850" kern="1200" i="0" b="1">
                          <a:solidFill>
                            <a:srgbClr val="000000"/>
                          </a:solidFill>
                          <a:latin typeface="맑은 고딕" charset="0"/>
                          <a:ea typeface="맑은 고딕" charset="0"/>
                        </a:rPr>
                        <a:t>련 </a:t>
                      </a:r>
                      <a:r>
                        <a:rPr lang="ko-KR" sz="850" kern="1200" i="0" b="1">
                          <a:solidFill>
                            <a:srgbClr val="000000"/>
                          </a:solidFill>
                          <a:latin typeface="맑은 고딕" charset="0"/>
                          <a:ea typeface="맑은 고딕" charset="0"/>
                        </a:rPr>
                        <a:t>페이</a:t>
                      </a:r>
                      <a:r>
                        <a:rPr lang="ko-KR" sz="850" kern="1200" i="0" b="1">
                          <a:solidFill>
                            <a:srgbClr val="000000"/>
                          </a:solidFill>
                          <a:latin typeface="맑은 고딕" charset="0"/>
                          <a:ea typeface="맑은 고딕" charset="0"/>
                        </a:rPr>
                        <a:t>지</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개인정보 </a:t>
                      </a:r>
                      <a:r>
                        <a:rPr lang="ko-KR" sz="850" kern="1200" i="0" b="0">
                          <a:solidFill>
                            <a:srgbClr val="000000"/>
                          </a:solidFill>
                          <a:latin typeface="맑은 고딕" charset="0"/>
                          <a:ea typeface="맑은 고딕" charset="0"/>
                        </a:rPr>
                        <a:t>처리방</a:t>
                      </a:r>
                      <a:r>
                        <a:rPr lang="ko-KR" sz="850" kern="1200" i="0" b="0">
                          <a:solidFill>
                            <a:srgbClr val="000000"/>
                          </a:solidFill>
                          <a:latin typeface="맑은 고딕" charset="0"/>
                          <a:ea typeface="맑은 고딕" charset="0"/>
                        </a:rPr>
                        <a:t>침</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판매이용약관</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환불 </a:t>
                      </a:r>
                      <a:r>
                        <a:rPr lang="ko-KR" sz="850" kern="1200" i="0" b="0">
                          <a:solidFill>
                            <a:srgbClr val="000000"/>
                          </a:solidFill>
                          <a:latin typeface="맑은 고딕" charset="0"/>
                          <a:ea typeface="맑은 고딕" charset="0"/>
                        </a:rPr>
                        <a:t>정</a:t>
                      </a:r>
                      <a:r>
                        <a:rPr lang="ko-KR" sz="850" kern="1200" i="0" b="0">
                          <a:solidFill>
                            <a:srgbClr val="000000"/>
                          </a:solidFill>
                          <a:latin typeface="맑은 고딕" charset="0"/>
                          <a:ea typeface="맑은 고딕" charset="0"/>
                        </a:rPr>
                        <a:t>책</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numCol="1"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rPr>
              <a:t>19</a:t>
            </a:fld>
            <a:endParaRPr lang="ko-KR" altLang="en-US" sz="900">
              <a:latin typeface="맑은 고딕" charset="0"/>
              <a:ea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0" name="Rect 0"/>
          <p:cNvSpPr>
            <a:spLocks/>
          </p:cNvSpPr>
          <p:nvPr/>
        </p:nvSpPr>
        <p:spPr>
          <a:xfrm rot="0">
            <a:off x="71755" y="1272540"/>
            <a:ext cx="8423910" cy="549084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numCol="1" vert="horz" anchor="t">
            <a:spAutoFit/>
          </a:bodyPr>
          <a:lstStyle/>
          <a:p>
            <a:pPr marL="0" indent="0" algn="l" hangingPunct="1">
              <a:buFontTx/>
              <a:buNone/>
            </a:pPr>
            <a:r>
              <a:rPr sz="1000">
                <a:latin typeface="맑은 고딕" charset="0"/>
                <a:ea typeface="맑은 고딕" charset="0"/>
              </a:rPr>
              <a:t>쇼</a:t>
            </a:r>
            <a:r>
              <a:rPr lang="ko-KR" sz="1000">
                <a:latin typeface="맑은 고딕" charset="0"/>
                <a:ea typeface="맑은 고딕" charset="0"/>
              </a:rPr>
              <a:t>핑</a:t>
            </a:r>
            <a:r>
              <a:rPr lang="ko-KR" sz="1000">
                <a:latin typeface="맑은 고딕" charset="0"/>
                <a:ea typeface="맑은 고딕" charset="0"/>
              </a:rPr>
              <a:t>  </a:t>
            </a:r>
            <a:r>
              <a:rPr lang="ko-KR" sz="1000">
                <a:latin typeface="맑은 고딕" charset="0"/>
                <a:ea typeface="맑은 고딕" charset="0"/>
              </a:rPr>
              <a:t>   베스트셀러     세트     카페     블로그</a:t>
            </a:r>
            <a:endParaRPr lang="ko-KR" altLang="en-US" sz="1000">
              <a:latin typeface="맑은 고딕" charset="0"/>
              <a:ea typeface="맑은 고딕" charset="0"/>
            </a:endParaRPr>
          </a:p>
        </p:txBody>
      </p:sp>
      <p:pic>
        <p:nvPicPr>
          <p:cNvPr id="15" name="Picture " descr="C:/Users/WOOCHAN/AppData/Roaming/PolarisOffice/ETemp/10756_15394408/fImage7761354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0756_15394408/fImage7671368467.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0756_15394408/fImage6381376334.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31" name="Rect 0"/>
          <p:cNvSpPr txBox="1">
            <a:spLocks/>
          </p:cNvSpPr>
          <p:nvPr/>
        </p:nvSpPr>
        <p:spPr>
          <a:xfrm rot="0">
            <a:off x="1263015" y="80645"/>
            <a:ext cx="2779395" cy="247650"/>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collections/giftSet.jsp</a:t>
            </a:r>
            <a:endParaRPr lang="ko-KR" altLang="en-US" sz="1000">
              <a:latin typeface="맑은 고딕" charset="0"/>
              <a:ea typeface="맑은 고딕" charset="0"/>
            </a:endParaRPr>
          </a:p>
        </p:txBody>
      </p:sp>
      <p:sp>
        <p:nvSpPr>
          <p:cNvPr id="132" name="Rect 0"/>
          <p:cNvSpPr txBox="1">
            <a:spLocks/>
          </p:cNvSpPr>
          <p:nvPr/>
        </p:nvSpPr>
        <p:spPr>
          <a:xfrm rot="0">
            <a:off x="3326130" y="1459230"/>
            <a:ext cx="2009140" cy="354965"/>
          </a:xfrm>
          <a:prstGeom prst="rect"/>
          <a:noFill/>
          <a:ln>
            <a:noFill/>
            <a:prstDash/>
          </a:ln>
        </p:spPr>
        <p:txBody>
          <a:bodyPr wrap="square" lIns="89535" tIns="46355" rIns="89535" bIns="46355" numCol="1" vert="horz" anchor="t">
            <a:spAutoFit/>
          </a:bodyPr>
          <a:lstStyle/>
          <a:p>
            <a:pPr marL="0" indent="0" algn="l" hangingPunct="1">
              <a:buFontTx/>
              <a:buNone/>
            </a:pPr>
            <a:r>
              <a:rPr lang="ko-KR" sz="1700">
                <a:latin typeface="맑은 고딕" charset="0"/>
                <a:ea typeface="맑은 고딕" charset="0"/>
              </a:rPr>
              <a:t>개인정보 </a:t>
            </a:r>
            <a:r>
              <a:rPr lang="ko-KR" sz="1700">
                <a:latin typeface="맑은 고딕" charset="0"/>
                <a:ea typeface="맑은 고딕" charset="0"/>
              </a:rPr>
              <a:t>처리방</a:t>
            </a:r>
            <a:r>
              <a:rPr lang="ko-KR" sz="1700">
                <a:latin typeface="맑은 고딕" charset="0"/>
                <a:ea typeface="맑은 고딕" charset="0"/>
              </a:rPr>
              <a:t>침</a:t>
            </a:r>
            <a:endParaRPr lang="ko-KR" altLang="en-US" sz="1700">
              <a:latin typeface="맑은 고딕" charset="0"/>
              <a:ea typeface="맑은 고딕" charset="0"/>
            </a:endParaRPr>
          </a:p>
        </p:txBody>
      </p:sp>
      <p:sp>
        <p:nvSpPr>
          <p:cNvPr id="140" name="Rect 0"/>
          <p:cNvSpPr txBox="1">
            <a:spLocks/>
          </p:cNvSpPr>
          <p:nvPr/>
        </p:nvSpPr>
        <p:spPr>
          <a:xfrm rot="0">
            <a:off x="2105660" y="2059305"/>
            <a:ext cx="4563110" cy="3274695"/>
          </a:xfrm>
          <a:prstGeom prst="rect"/>
          <a:solidFill>
            <a:schemeClr val="bg1"/>
          </a:solidFill>
          <a:ln w="0" cap="flat" cmpd="sng">
            <a:solidFill>
              <a:schemeClr val="bg1">
                <a:lumMod val="65000"/>
                <a:lumOff val="0"/>
                <a:alpha val="100000"/>
              </a:schemeClr>
            </a:solidFill>
            <a:prstDash val="solid"/>
          </a:ln>
        </p:spPr>
        <p:txBody>
          <a:bodyPr wrap="square" lIns="89535" tIns="46355" rIns="89535" bIns="46355" numCol="1" vert="horz" anchor="t">
            <a:spAutoFit/>
          </a:bodyPr>
          <a:lstStyle/>
          <a:p>
            <a:pPr marL="0" indent="0" algn="l" hangingPunct="1">
              <a:lnSpc>
                <a:spcPct val="114999"/>
              </a:lnSpc>
              <a:buFontTx/>
              <a:buNone/>
            </a:pPr>
            <a:r>
              <a:rPr sz="1200" spc="45" i="0" b="0">
                <a:solidFill>
                  <a:srgbClr val="333333"/>
                </a:solidFill>
                <a:latin typeface="맑은 고딕" charset="0"/>
                <a:ea typeface="맑은 고딕" charset="0"/>
              </a:rPr>
              <a:t>블루보틀커피코리아 유한회사(이하 “블루보틀”)는 귀하가 블루보틀 브랜드 홈페이지를 운용함에 있어 이용자가 제공한 개인정보가 보호받을 수 있도록 최선을 다하고 있습니다. 블루보틀은 개인정보 보호법, 통신비밀보호법, 전기통신사업법, 정보통신망 이용촉진 등에 관한 법률 등 정보통신서비스제공자가 준수하여야 할 관련 법규상의 개인정보보호 규정 및 방송통신위원회, 과학기술정보통신부 및 행정안전부 등 대한민국 정부가 제정한 개인정보보호지침들을 준수하며, 개인정보처리방침을 통하여 이용자들이 제공하는 개인정보가 어떠한 용도와 방식으로 이용되고 있으며 개인정보보호를 위해 어떠한 조치가 취해지고 있는지 알려드립니다. 블루보틀의 개인정보 처리방침은 홈페이지 첫 화면에 공개되며 이용자들은 언제나 용이하게 보실 수 있습니다.</a:t>
            </a:r>
            <a:endParaRPr lang="ko-KR" altLang="en-US" sz="1200" i="0" b="0">
              <a:solidFill>
                <a:srgbClr val="333333"/>
              </a:solidFill>
              <a:latin typeface="맑은 고딕" charset="0"/>
              <a:ea typeface="맑은 고딕" charset="0"/>
            </a:endParaRPr>
          </a:p>
          <a:p>
            <a:pPr marL="0" indent="0" algn="l" hangingPunct="1">
              <a:lnSpc>
                <a:spcPct val="114999"/>
              </a:lnSpc>
              <a:buFontTx/>
              <a:buNone/>
            </a:pPr>
            <a:endParaRPr lang="ko-KR" altLang="en-US" sz="1200" i="0" b="0">
              <a:solidFill>
                <a:srgbClr val="333333"/>
              </a:solidFill>
              <a:latin typeface="맑은 고딕" charset="0"/>
              <a:ea typeface="맑은 고딕" charset="0"/>
            </a:endParaRPr>
          </a:p>
          <a:p>
            <a:pPr marL="0" indent="0" algn="l" hangingPunct="1">
              <a:lnSpc>
                <a:spcPct val="114999"/>
              </a:lnSpc>
              <a:buFontTx/>
              <a:buNone/>
            </a:pPr>
            <a:r>
              <a:rPr sz="1200" spc="45" i="0" b="0">
                <a:solidFill>
                  <a:srgbClr val="333333"/>
                </a:solidFill>
                <a:latin typeface="맑은 고딕" charset="0"/>
                <a:ea typeface="맑은 고딕" charset="0"/>
              </a:rPr>
              <a:t>.....</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361440"/>
        </p:xfrm>
        <a:graphic>
          <a:graphicData uri="http://schemas.openxmlformats.org/drawingml/2006/table">
            <a:tbl>
              <a:tblPr firstRow="1" bandRow="1">
                <a:tableStyleId>{5C22544A-7EE6-4342-B048-85BDC9FD1C3A}</a:tableStyleId>
              </a:tblPr>
              <a:tblGrid>
                <a:gridCol w="403225"/>
                <a:gridCol w="2981325"/>
              </a:tblGrid>
              <a:tr h="480060">
                <a:tc>
                  <a:txBody>
                    <a:bodyPr/>
                    <a:lstStyle/>
                    <a:p>
                      <a:pPr marL="0" indent="0" algn="ctr" latinLnBrk="1" lvl="1">
                        <a:buFontTx/>
                        <a:buNone/>
                      </a:pPr>
                      <a:r>
                        <a:rPr sz="850" kern="1200" i="0" b="0">
                          <a:solidFill>
                            <a:srgbClr val="000000"/>
                          </a:solidFill>
                          <a:latin typeface="맑은 고딕" charset="0"/>
                          <a:ea typeface="맑은 고딕" charset="0"/>
                        </a:rPr>
                        <a:t>1</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자세히 보기</a:t>
                      </a:r>
                      <a:r>
                        <a:rPr lang="ko-KR" sz="850" kern="1200" i="0" b="1">
                          <a:solidFill>
                            <a:srgbClr val="000000"/>
                          </a:solidFill>
                          <a:latin typeface="맑은 고딕" charset="0"/>
                          <a:ea typeface="맑은 고딕" charset="0"/>
                        </a:rPr>
                        <a:t> 선택</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a:t>
                      </a:r>
                      <a:r>
                        <a:rPr lang="ko-KR" sz="850" kern="1200" i="0" b="0">
                          <a:solidFill>
                            <a:srgbClr val="000000"/>
                          </a:solidFill>
                          <a:latin typeface="맑은 고딕" charset="0"/>
                          <a:ea typeface="맑은 고딕" charset="0"/>
                        </a:rPr>
                        <a:t>베스트셀</a:t>
                      </a:r>
                      <a:r>
                        <a:rPr lang="ko-KR" sz="850" kern="1200" i="0" b="0">
                          <a:solidFill>
                            <a:srgbClr val="000000"/>
                          </a:solidFill>
                          <a:latin typeface="맑은 고딕" charset="0"/>
                          <a:ea typeface="맑은 고딕" charset="0"/>
                        </a:rPr>
                        <a:t>러 </a:t>
                      </a:r>
                      <a:r>
                        <a:rPr lang="ko-KR" sz="850" kern="1200" i="0" b="0">
                          <a:solidFill>
                            <a:srgbClr val="000000"/>
                          </a:solidFill>
                          <a:latin typeface="맑은 고딕" charset="0"/>
                          <a:ea typeface="맑은 고딕" charset="0"/>
                        </a:rPr>
                        <a:t>페이지</a:t>
                      </a:r>
                      <a:r>
                        <a:rPr lang="ko-KR" sz="850" kern="1200" i="0" b="0">
                          <a:solidFill>
                            <a:srgbClr val="000000"/>
                          </a:solidFill>
                          <a:latin typeface="맑은 고딕" charset="0"/>
                          <a:ea typeface="맑은 고딕" charset="0"/>
                        </a:rPr>
                        <a:t>로 </a:t>
                      </a:r>
                      <a:r>
                        <a:rPr lang="ko-KR" sz="850" kern="1200" i="0" b="0">
                          <a:solidFill>
                            <a:srgbClr val="000000"/>
                          </a:solidFill>
                          <a:latin typeface="맑은 고딕" charset="0"/>
                          <a:ea typeface="맑은 고딕" charset="0"/>
                        </a:rPr>
                        <a:t>이</a:t>
                      </a:r>
                      <a:r>
                        <a:rPr lang="ko-KR" sz="850" kern="1200" i="0" b="0">
                          <a:solidFill>
                            <a:srgbClr val="000000"/>
                          </a:solidFill>
                          <a:latin typeface="맑은 고딕" charset="0"/>
                          <a:ea typeface="맑은 고딕" charset="0"/>
                        </a:rPr>
                        <a:t>동</a:t>
                      </a:r>
                      <a:r>
                        <a:rPr lang="ko-KR" sz="1000" kern="1200" i="0" b="0">
                          <a:solidFill>
                            <a:srgbClr val="000000"/>
                          </a:solidFill>
                          <a:latin typeface="맑은 고딕" charset="0"/>
                          <a:ea typeface="맑은 고딕" charset="0"/>
                        </a:rPr>
                        <a:t> </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76250">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kumimoji="1" i="0" b="1">
                          <a:solidFill>
                            <a:schemeClr val="tx1"/>
                          </a:solidFill>
                          <a:latin typeface="맑은 고딕" charset="0"/>
                          <a:ea typeface="맑은 고딕" charset="0"/>
                        </a:rPr>
                        <a:t>화살표 버튼</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a:t>
                      </a:r>
                      <a:r>
                        <a:rPr lang="ko-KR" sz="850" kern="1200" kumimoji="1" i="0" b="0">
                          <a:solidFill>
                            <a:schemeClr val="tx1"/>
                          </a:solidFill>
                          <a:latin typeface="맑은 고딕" charset="0"/>
                          <a:ea typeface="맑은 고딕" charset="0"/>
                        </a:rPr>
                        <a:t> </a:t>
                      </a:r>
                      <a:r>
                        <a:rPr lang="ko-KR" sz="850" kern="1200" kumimoji="1" i="0" b="0">
                          <a:solidFill>
                            <a:schemeClr val="tx1"/>
                          </a:solidFill>
                          <a:latin typeface="맑은 고딕" charset="0"/>
                          <a:ea typeface="맑은 고딕" charset="0"/>
                        </a:rPr>
                        <a:t>베스트셀</a:t>
                      </a:r>
                      <a:r>
                        <a:rPr lang="ko-KR" sz="850" kern="1200" kumimoji="1" i="0" b="0">
                          <a:solidFill>
                            <a:schemeClr val="tx1"/>
                          </a:solidFill>
                          <a:latin typeface="맑은 고딕" charset="0"/>
                          <a:ea typeface="맑은 고딕" charset="0"/>
                        </a:rPr>
                        <a:t>러 </a:t>
                      </a:r>
                      <a:r>
                        <a:rPr lang="ko-KR" sz="850" kern="1200" kumimoji="1" i="0" b="0">
                          <a:solidFill>
                            <a:schemeClr val="tx1"/>
                          </a:solidFill>
                          <a:latin typeface="맑은 고딕" charset="0"/>
                          <a:ea typeface="맑은 고딕" charset="0"/>
                        </a:rPr>
                        <a:t>제</a:t>
                      </a:r>
                      <a:r>
                        <a:rPr lang="ko-KR" sz="850" kern="1200" kumimoji="1" i="0" b="0">
                          <a:solidFill>
                            <a:schemeClr val="tx1"/>
                          </a:solidFill>
                          <a:latin typeface="맑은 고딕" charset="0"/>
                          <a:ea typeface="맑은 고딕" charset="0"/>
                        </a:rPr>
                        <a:t>품 </a:t>
                      </a:r>
                      <a:r>
                        <a:rPr lang="ko-KR" sz="850" kern="1200" kumimoji="1" i="0" b="0">
                          <a:solidFill>
                            <a:schemeClr val="tx1"/>
                          </a:solidFill>
                          <a:latin typeface="맑은 고딕" charset="0"/>
                          <a:ea typeface="맑은 고딕" charset="0"/>
                        </a:rPr>
                        <a:t>이</a:t>
                      </a:r>
                      <a:r>
                        <a:rPr lang="ko-KR" sz="850" kern="1200" kumimoji="1" i="0" b="0">
                          <a:solidFill>
                            <a:schemeClr val="tx1"/>
                          </a:solidFill>
                          <a:latin typeface="맑은 고딕" charset="0"/>
                          <a:ea typeface="맑은 고딕" charset="0"/>
                        </a:rPr>
                        <a:t>미지 </a:t>
                      </a:r>
                      <a:r>
                        <a:rPr lang="ko-KR" sz="850" kern="1200" kumimoji="1" i="0" b="0">
                          <a:solidFill>
                            <a:schemeClr val="tx1"/>
                          </a:solidFill>
                          <a:latin typeface="맑은 고딕" charset="0"/>
                          <a:ea typeface="맑은 고딕" charset="0"/>
                        </a:rPr>
                        <a:t>슬라이</a:t>
                      </a:r>
                      <a:r>
                        <a:rPr lang="ko-KR" sz="850" kern="1200" kumimoji="1" i="0" b="0">
                          <a:solidFill>
                            <a:schemeClr val="tx1"/>
                          </a:solidFill>
                          <a:latin typeface="맑은 고딕" charset="0"/>
                          <a:ea typeface="맑은 고딕" charset="0"/>
                        </a:rPr>
                        <a:t>드로 확인 </a:t>
                      </a:r>
                      <a:r>
                        <a:rPr lang="ko-KR" sz="850" kern="1200" kumimoji="1" i="0" b="0">
                          <a:solidFill>
                            <a:schemeClr val="tx1"/>
                          </a:solidFill>
                          <a:latin typeface="맑은 고딕" charset="0"/>
                          <a:ea typeface="맑은 고딕" charset="0"/>
                        </a:rPr>
                        <a:t>가</a:t>
                      </a:r>
                      <a:r>
                        <a:rPr lang="ko-KR" sz="850" kern="1200" kumimoji="1" i="0" b="0">
                          <a:solidFill>
                            <a:schemeClr val="tx1"/>
                          </a:solidFill>
                          <a:latin typeface="맑은 고딕" charset="0"/>
                          <a:ea typeface="맑은 고딕" charset="0"/>
                        </a:rPr>
                        <a:t>능</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rPr>
                        <a:t>3</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rPr>
                        <a:t>제</a:t>
                      </a:r>
                      <a:r>
                        <a:rPr lang="ko-KR" sz="850" kern="1200" i="0" b="1">
                          <a:solidFill>
                            <a:srgbClr val="000000"/>
                          </a:solidFill>
                          <a:latin typeface="맑은 고딕" charset="0"/>
                          <a:ea typeface="맑은 고딕" charset="0"/>
                        </a:rPr>
                        <a:t>품 </a:t>
                      </a:r>
                      <a:r>
                        <a:rPr lang="ko-KR" sz="850" kern="1200" i="0" b="1">
                          <a:solidFill>
                            <a:srgbClr val="000000"/>
                          </a:solidFill>
                          <a:latin typeface="맑은 고딕" charset="0"/>
                          <a:ea typeface="맑은 고딕" charset="0"/>
                        </a:rPr>
                        <a:t>이미</a:t>
                      </a:r>
                      <a:r>
                        <a:rPr lang="ko-KR" sz="850" kern="1200" i="0" b="1">
                          <a:solidFill>
                            <a:srgbClr val="000000"/>
                          </a:solidFill>
                          <a:latin typeface="맑은 고딕" charset="0"/>
                          <a:ea typeface="맑은 고딕" charset="0"/>
                        </a:rPr>
                        <a:t>지</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클릭 시 </a:t>
                      </a:r>
                      <a:r>
                        <a:rPr lang="ko-KR" sz="850" kern="1200" i="0" b="0">
                          <a:solidFill>
                            <a:srgbClr val="000000"/>
                          </a:solidFill>
                          <a:latin typeface="맑은 고딕" charset="0"/>
                          <a:ea typeface="맑은 고딕" charset="0"/>
                        </a:rPr>
                        <a:t>해당 </a:t>
                      </a:r>
                      <a:r>
                        <a:rPr lang="ko-KR" sz="850" kern="1200" i="0" b="0">
                          <a:solidFill>
                            <a:srgbClr val="000000"/>
                          </a:solidFill>
                          <a:latin typeface="맑은 고딕" charset="0"/>
                          <a:ea typeface="맑은 고딕" charset="0"/>
                        </a:rPr>
                        <a:t>제</a:t>
                      </a:r>
                      <a:r>
                        <a:rPr lang="ko-KR" sz="850" kern="1200" i="0" b="0">
                          <a:solidFill>
                            <a:srgbClr val="000000"/>
                          </a:solidFill>
                          <a:latin typeface="맑은 고딕" charset="0"/>
                          <a:ea typeface="맑은 고딕" charset="0"/>
                        </a:rPr>
                        <a:t>품 </a:t>
                      </a:r>
                      <a:r>
                        <a:rPr lang="ko-KR" sz="850" kern="1200" i="0" b="0">
                          <a:solidFill>
                            <a:srgbClr val="000000"/>
                          </a:solidFill>
                          <a:latin typeface="맑은 고딕" charset="0"/>
                          <a:ea typeface="맑은 고딕" charset="0"/>
                        </a:rPr>
                        <a:t>상</a:t>
                      </a:r>
                      <a:r>
                        <a:rPr lang="ko-KR" sz="850" kern="1200" i="0" b="0">
                          <a:solidFill>
                            <a:srgbClr val="000000"/>
                          </a:solidFill>
                          <a:latin typeface="맑은 고딕" charset="0"/>
                          <a:ea typeface="맑은 고딕" charset="0"/>
                        </a:rPr>
                        <a:t>세 </a:t>
                      </a:r>
                      <a:r>
                        <a:rPr lang="ko-KR" sz="850" kern="1200" i="0" b="0">
                          <a:solidFill>
                            <a:srgbClr val="000000"/>
                          </a:solidFill>
                          <a:latin typeface="맑은 고딕" charset="0"/>
                          <a:ea typeface="맑은 고딕" charset="0"/>
                        </a:rPr>
                        <a:t>페이지</a:t>
                      </a:r>
                      <a:r>
                        <a:rPr lang="ko-KR" sz="850" kern="1200" i="0" b="0">
                          <a:solidFill>
                            <a:srgbClr val="000000"/>
                          </a:solidFill>
                          <a:latin typeface="맑은 고딕" charset="0"/>
                          <a:ea typeface="맑은 고딕" charset="0"/>
                        </a:rPr>
                        <a:t>로 </a:t>
                      </a:r>
                      <a:r>
                        <a:rPr lang="ko-KR" sz="850" kern="1200" i="0" b="0">
                          <a:solidFill>
                            <a:srgbClr val="000000"/>
                          </a:solidFill>
                          <a:latin typeface="맑은 고딕" charset="0"/>
                          <a:ea typeface="맑은 고딕" charset="0"/>
                        </a:rPr>
                        <a:t>이</a:t>
                      </a:r>
                      <a:r>
                        <a:rPr lang="ko-KR" sz="850" kern="1200" i="0" b="0">
                          <a:solidFill>
                            <a:srgbClr val="000000"/>
                          </a:solidFill>
                          <a:latin typeface="맑은 고딕" charset="0"/>
                          <a:ea typeface="맑은 고딕" charset="0"/>
                        </a:rPr>
                        <a:t>동</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50190" cy="232410"/>
          </a:xfrm>
          <a:prstGeom prst="rect"/>
          <a:noFill/>
        </p:spPr>
        <p:txBody>
          <a:bodyPr wrap="none" lIns="91440" tIns="45720" rIns="91440" bIns="45720" numCol="1"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rPr>
              <a:t>2</a:t>
            </a:fld>
            <a:endParaRPr lang="ko-KR" altLang="en-US" sz="900">
              <a:latin typeface="맑은 고딕" charset="0"/>
              <a:ea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numCol="1" vert="horz" anchor="t">
            <a:spAutoFit/>
          </a:bodyPr>
          <a:lstStyle/>
          <a:p>
            <a:pPr marL="0" indent="0" algn="l" hangingPunct="1">
              <a:buFontTx/>
              <a:buNone/>
            </a:pPr>
            <a:r>
              <a:rPr sz="1000">
                <a:latin typeface="맑은 고딕" charset="0"/>
                <a:ea typeface="맑은 고딕" charset="0"/>
              </a:rPr>
              <a:t>쇼</a:t>
            </a:r>
            <a:r>
              <a:rPr lang="ko-KR" sz="1000">
                <a:latin typeface="맑은 고딕" charset="0"/>
                <a:ea typeface="맑은 고딕" charset="0"/>
              </a:rPr>
              <a:t>핑</a:t>
            </a:r>
            <a:r>
              <a:rPr lang="ko-KR" sz="1000">
                <a:latin typeface="맑은 고딕" charset="0"/>
                <a:ea typeface="맑은 고딕" charset="0"/>
              </a:rPr>
              <a:t>  </a:t>
            </a:r>
            <a:r>
              <a:rPr lang="ko-KR" sz="1000">
                <a:latin typeface="맑은 고딕" charset="0"/>
                <a:ea typeface="맑은 고딕" charset="0"/>
              </a:rPr>
              <a:t>   베스트셀러     세트     카페     블로그</a:t>
            </a:r>
            <a:endParaRPr lang="ko-KR" altLang="en-US" sz="1000">
              <a:latin typeface="맑은 고딕" charset="0"/>
              <a:ea typeface="맑은 고딕" charset="0"/>
            </a:endParaRPr>
          </a:p>
        </p:txBody>
      </p:sp>
      <p:pic>
        <p:nvPicPr>
          <p:cNvPr id="15" name="Picture " descr="C:/Users/WOOCHAN/AppData/Roaming/PolarisOffice/ETemp/10756_15394408/fImage7761354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0756_15394408/fImage7671368467.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0756_15394408/fImage6381376334.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09950" y="2452370"/>
            <a:ext cx="1771015" cy="293370"/>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a:t>
            </a:r>
            <a:r>
              <a:rPr lang="ko-KR" sz="1300">
                <a:latin typeface="맑은 고딕" charset="0"/>
                <a:ea typeface="맑은 고딕" charset="0"/>
              </a:rPr>
              <a:t>베스트셀러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22" name="Rect 0"/>
          <p:cNvSpPr txBox="1">
            <a:spLocks/>
          </p:cNvSpPr>
          <p:nvPr/>
        </p:nvSpPr>
        <p:spPr>
          <a:xfrm rot="0">
            <a:off x="784860" y="5223510"/>
            <a:ext cx="1426210" cy="49339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베스트셀러 </a:t>
            </a:r>
            <a:r>
              <a:rPr lang="ko-KR" sz="1300">
                <a:latin typeface="맑은 고딕" charset="0"/>
                <a:ea typeface="맑은 고딕" charset="0"/>
              </a:rPr>
              <a:t>제</a:t>
            </a:r>
            <a:r>
              <a:rPr lang="ko-KR" sz="1300">
                <a:latin typeface="맑은 고딕" charset="0"/>
                <a:ea typeface="맑은 고딕" charset="0"/>
              </a:rPr>
              <a:t>품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collections/giftSet.jsp</a:t>
            </a:r>
            <a:endParaRPr lang="ko-KR" altLang="en-US" sz="1000">
              <a:latin typeface="맑은 고딕" charset="0"/>
              <a:ea typeface="맑은 고딕" charset="0"/>
            </a:endParaRPr>
          </a:p>
        </p:txBody>
      </p:sp>
      <p:sp>
        <p:nvSpPr>
          <p:cNvPr id="132" name="텍스트 상자 2"/>
          <p:cNvSpPr txBox="1">
            <a:spLocks/>
          </p:cNvSpPr>
          <p:nvPr/>
        </p:nvSpPr>
        <p:spPr>
          <a:xfrm rot="0">
            <a:off x="451485" y="3566795"/>
            <a:ext cx="1099820" cy="247015"/>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numCol="1" vert="horz" anchor="t">
            <a:spAutoFit/>
          </a:bodyPr>
          <a:lstStyle/>
          <a:p>
            <a:pPr marL="0" indent="0" algn="ctr" hangingPunct="1">
              <a:buFontTx/>
              <a:buNone/>
            </a:pPr>
            <a:r>
              <a:rPr sz="1000">
                <a:latin typeface="맑은 고딕" charset="0"/>
                <a:ea typeface="맑은 고딕" charset="0"/>
              </a:rPr>
              <a:t>자세</a:t>
            </a:r>
            <a:r>
              <a:rPr lang="ko-KR" sz="1000">
                <a:latin typeface="맑은 고딕" charset="0"/>
                <a:ea typeface="맑은 고딕" charset="0"/>
              </a:rPr>
              <a:t>히 </a:t>
            </a:r>
            <a:r>
              <a:rPr lang="ko-KR" sz="1000">
                <a:latin typeface="맑은 고딕" charset="0"/>
                <a:ea typeface="맑은 고딕" charset="0"/>
              </a:rPr>
              <a:t>보</a:t>
            </a:r>
            <a:r>
              <a:rPr lang="ko-KR" sz="1000">
                <a:latin typeface="맑은 고딕" charset="0"/>
                <a:ea typeface="맑은 고딕" charset="0"/>
              </a:rPr>
              <a:t>기</a:t>
            </a:r>
            <a:endParaRPr lang="ko-KR" altLang="en-US" sz="1000">
              <a:latin typeface="맑은 고딕" charset="0"/>
              <a:ea typeface="맑은 고딕" charset="0"/>
            </a:endParaRPr>
          </a:p>
        </p:txBody>
      </p:sp>
      <p:sp>
        <p:nvSpPr>
          <p:cNvPr id="133" name="텍스트 상자 3"/>
          <p:cNvSpPr txBox="1">
            <a:spLocks/>
          </p:cNvSpPr>
          <p:nvPr/>
        </p:nvSpPr>
        <p:spPr>
          <a:xfrm rot="0">
            <a:off x="3582670" y="5220335"/>
            <a:ext cx="1426210" cy="49339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베스트셀러 </a:t>
            </a:r>
            <a:r>
              <a:rPr lang="ko-KR" sz="1300">
                <a:latin typeface="맑은 고딕" charset="0"/>
                <a:ea typeface="맑은 고딕" charset="0"/>
              </a:rPr>
              <a:t>제</a:t>
            </a:r>
            <a:r>
              <a:rPr lang="ko-KR" sz="1300">
                <a:latin typeface="맑은 고딕" charset="0"/>
                <a:ea typeface="맑은 고딕" charset="0"/>
              </a:rPr>
              <a:t>품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134" name="텍스트 상자 4"/>
          <p:cNvSpPr txBox="1">
            <a:spLocks/>
          </p:cNvSpPr>
          <p:nvPr/>
        </p:nvSpPr>
        <p:spPr>
          <a:xfrm rot="0">
            <a:off x="6420485" y="5210810"/>
            <a:ext cx="1426210" cy="49339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베스트셀러 </a:t>
            </a:r>
            <a:r>
              <a:rPr lang="ko-KR" sz="1300">
                <a:latin typeface="맑은 고딕" charset="0"/>
                <a:ea typeface="맑은 고딕" charset="0"/>
              </a:rPr>
              <a:t>제</a:t>
            </a:r>
            <a:r>
              <a:rPr lang="ko-KR" sz="1300">
                <a:latin typeface="맑은 고딕" charset="0"/>
                <a:ea typeface="맑은 고딕" charset="0"/>
              </a:rPr>
              <a:t>품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135" name="도형 5"/>
          <p:cNvSpPr>
            <a:spLocks/>
          </p:cNvSpPr>
          <p:nvPr/>
        </p:nvSpPr>
        <p:spPr>
          <a:xfrm rot="0">
            <a:off x="80645" y="5267325"/>
            <a:ext cx="332105" cy="2914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r>
              <a:rPr lang="ko-KR" sz="1000">
                <a:solidFill>
                  <a:schemeClr val="tx1"/>
                </a:solidFill>
                <a:latin typeface="맑은 고딕" charset="0"/>
                <a:ea typeface="맑은 고딕" charset="0"/>
              </a:rPr>
              <a:t>&lt;</a:t>
            </a:r>
            <a:r>
              <a:rPr lang="ko-KR" sz="1000">
                <a:solidFill>
                  <a:schemeClr val="tx1"/>
                </a:solidFill>
                <a:latin typeface="맑은 고딕" charset="0"/>
                <a:ea typeface="맑은 고딕" charset="0"/>
              </a:rPr>
              <a:t>-</a:t>
            </a:r>
            <a:endParaRPr lang="ko-KR" altLang="en-US" sz="1000">
              <a:solidFill>
                <a:schemeClr val="tx1"/>
              </a:solidFill>
              <a:latin typeface="맑은 고딕" charset="0"/>
              <a:ea typeface="맑은 고딕" charset="0"/>
            </a:endParaRPr>
          </a:p>
        </p:txBody>
      </p:sp>
      <p:sp>
        <p:nvSpPr>
          <p:cNvPr id="136" name="도형 7"/>
          <p:cNvSpPr>
            <a:spLocks/>
          </p:cNvSpPr>
          <p:nvPr/>
        </p:nvSpPr>
        <p:spPr>
          <a:xfrm rot="0">
            <a:off x="8161020" y="5264150"/>
            <a:ext cx="332105" cy="29083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r>
              <a:rPr lang="ko-KR" sz="1000">
                <a:solidFill>
                  <a:schemeClr val="tx1"/>
                </a:solidFill>
                <a:latin typeface="맑은 고딕" charset="0"/>
                <a:ea typeface="맑은 고딕" charset="0"/>
              </a:rPr>
              <a:t>-</a:t>
            </a:r>
            <a:r>
              <a:rPr lang="ko-KR" sz="1000">
                <a:solidFill>
                  <a:schemeClr val="tx1"/>
                </a:solidFill>
                <a:latin typeface="맑은 고딕" charset="0"/>
                <a:ea typeface="맑은 고딕" charset="0"/>
              </a:rPr>
              <a:t>&gt;</a:t>
            </a:r>
            <a:endParaRPr lang="ko-KR" altLang="en-US" sz="1000">
              <a:solidFill>
                <a:schemeClr val="tx1"/>
              </a:solidFill>
              <a:latin typeface="맑은 고딕" charset="0"/>
              <a:ea typeface="맑은 고딕" charset="0"/>
            </a:endParaRPr>
          </a:p>
        </p:txBody>
      </p:sp>
      <p:grpSp>
        <p:nvGrpSpPr>
          <p:cNvPr id="140" name="그룹 38"/>
          <p:cNvGrpSpPr>
            <a:grpSpLocks/>
          </p:cNvGrpSpPr>
          <p:nvPr/>
        </p:nvGrpSpPr>
        <p:grpSpPr>
          <a:xfrm rot="0">
            <a:off x="158750" y="3554730"/>
            <a:ext cx="226060" cy="247015"/>
            <a:chOff x="158750" y="3554730"/>
            <a:chExt cx="226060" cy="247015"/>
          </a:xfrm>
        </p:grpSpPr>
        <p:sp>
          <p:nvSpPr>
            <p:cNvPr id="141" name="도형 36"/>
            <p:cNvSpPr>
              <a:spLocks/>
            </p:cNvSpPr>
            <p:nvPr/>
          </p:nvSpPr>
          <p:spPr>
            <a:xfrm rot="0">
              <a:off x="204470" y="359092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solidFill>
                  <a:srgbClr val="000000"/>
                </a:solidFill>
                <a:latin typeface="맑은 고딕" charset="0"/>
                <a:ea typeface="맑은 고딕" charset="0"/>
              </a:endParaRPr>
            </a:p>
          </p:txBody>
        </p:sp>
        <p:sp>
          <p:nvSpPr>
            <p:cNvPr id="142" name="텍스트 상자 37"/>
            <p:cNvSpPr txBox="1">
              <a:spLocks/>
            </p:cNvSpPr>
            <p:nvPr/>
          </p:nvSpPr>
          <p:spPr>
            <a:xfrm rot="0">
              <a:off x="158750" y="3554730"/>
              <a:ext cx="22606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grpSp>
        <p:nvGrpSpPr>
          <p:cNvPr id="143" name="그룹 41"/>
          <p:cNvGrpSpPr>
            <a:grpSpLocks/>
          </p:cNvGrpSpPr>
          <p:nvPr/>
        </p:nvGrpSpPr>
        <p:grpSpPr>
          <a:xfrm rot="0">
            <a:off x="450215" y="5294630"/>
            <a:ext cx="226060" cy="247015"/>
            <a:chOff x="450215" y="5294630"/>
            <a:chExt cx="226060" cy="247015"/>
          </a:xfrm>
        </p:grpSpPr>
        <p:sp>
          <p:nvSpPr>
            <p:cNvPr id="144" name="도형 39"/>
            <p:cNvSpPr>
              <a:spLocks/>
            </p:cNvSpPr>
            <p:nvPr/>
          </p:nvSpPr>
          <p:spPr>
            <a:xfrm rot="0">
              <a:off x="495935" y="533082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solidFill>
                  <a:srgbClr val="000000"/>
                </a:solidFill>
                <a:latin typeface="맑은 고딕" charset="0"/>
                <a:ea typeface="맑은 고딕" charset="0"/>
              </a:endParaRPr>
            </a:p>
          </p:txBody>
        </p:sp>
        <p:sp>
          <p:nvSpPr>
            <p:cNvPr id="145" name="텍스트 상자 40"/>
            <p:cNvSpPr txBox="1">
              <a:spLocks/>
            </p:cNvSpPr>
            <p:nvPr/>
          </p:nvSpPr>
          <p:spPr>
            <a:xfrm rot="0">
              <a:off x="450215" y="5294630"/>
              <a:ext cx="22606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b="1">
                  <a:solidFill>
                    <a:schemeClr val="bg1"/>
                  </a:solidFill>
                  <a:latin typeface="맑은 고딕" charset="0"/>
                  <a:ea typeface="맑은 고딕" charset="0"/>
                </a:rPr>
                <a:t>2</a:t>
              </a:r>
              <a:endParaRPr lang="ko-KR" altLang="en-US" sz="1000" b="1">
                <a:solidFill>
                  <a:schemeClr val="bg1"/>
                </a:solidFill>
                <a:latin typeface="맑은 고딕" charset="0"/>
                <a:ea typeface="맑은 고딕" charset="0"/>
              </a:endParaRPr>
            </a:p>
          </p:txBody>
        </p:sp>
      </p:grpSp>
      <p:grpSp>
        <p:nvGrpSpPr>
          <p:cNvPr id="146" name="그룹 44"/>
          <p:cNvGrpSpPr>
            <a:grpSpLocks/>
          </p:cNvGrpSpPr>
          <p:nvPr/>
        </p:nvGrpSpPr>
        <p:grpSpPr>
          <a:xfrm rot="0">
            <a:off x="4184650" y="4907915"/>
            <a:ext cx="226060" cy="247015"/>
            <a:chOff x="4184650" y="4907915"/>
            <a:chExt cx="226060" cy="247015"/>
          </a:xfrm>
        </p:grpSpPr>
        <p:sp>
          <p:nvSpPr>
            <p:cNvPr id="147" name="도형 42"/>
            <p:cNvSpPr>
              <a:spLocks/>
            </p:cNvSpPr>
            <p:nvPr/>
          </p:nvSpPr>
          <p:spPr>
            <a:xfrm rot="0">
              <a:off x="4230370" y="494411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solidFill>
                  <a:srgbClr val="000000"/>
                </a:solidFill>
                <a:latin typeface="맑은 고딕" charset="0"/>
                <a:ea typeface="맑은 고딕" charset="0"/>
              </a:endParaRPr>
            </a:p>
          </p:txBody>
        </p:sp>
        <p:sp>
          <p:nvSpPr>
            <p:cNvPr id="148" name="텍스트 상자 43"/>
            <p:cNvSpPr txBox="1">
              <a:spLocks/>
            </p:cNvSpPr>
            <p:nvPr/>
          </p:nvSpPr>
          <p:spPr>
            <a:xfrm rot="0">
              <a:off x="4184650" y="4907915"/>
              <a:ext cx="22606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b="1">
                  <a:solidFill>
                    <a:schemeClr val="bg1"/>
                  </a:solidFill>
                  <a:latin typeface="맑은 고딕" charset="0"/>
                  <a:ea typeface="맑은 고딕" charset="0"/>
                </a:rPr>
                <a:t>3</a:t>
              </a:r>
              <a:endParaRPr lang="ko-KR" altLang="en-US" sz="1000" b="1">
                <a:solidFill>
                  <a:schemeClr val="bg1"/>
                </a:solidFill>
                <a:latin typeface="맑은 고딕" charset="0"/>
                <a:ea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nvSpPr>
        <p:spPr>
          <a:xfrm rot="0">
            <a:off x="3063240" y="2566035"/>
            <a:ext cx="6069965" cy="862330"/>
          </a:xfrm>
          <a:prstGeom prst="rect"/>
          <a:noFill/>
          <a:ln>
            <a:noFill/>
            <a:prstDash/>
          </a:ln>
        </p:spPr>
        <p:txBody>
          <a:bodyPr wrap="square" lIns="89535" tIns="46355" rIns="89535" bIns="46355" vert="horz" anchor="t">
            <a:spAutoFit/>
          </a:bodyPr>
          <a:lstStyle/>
          <a:p>
            <a:pPr marL="0" indent="0" algn="ctr" hangingPunct="1"/>
            <a:r>
              <a:rPr lang="ko-KR" sz="5000">
                <a:latin typeface="맑은 고딕" charset="0"/>
                <a:ea typeface="맑은 고딕" charset="0"/>
              </a:rPr>
              <a:t>베스트셀러</a:t>
            </a:r>
            <a:r>
              <a:rPr lang="ko-KR" sz="5000">
                <a:latin typeface="맑은 고딕" charset="0"/>
                <a:ea typeface="맑은 고딕" charset="0"/>
              </a:rPr>
              <a:t> </a:t>
            </a:r>
            <a:r>
              <a:rPr lang="ko-KR" sz="5000">
                <a:latin typeface="맑은 고딕" charset="0"/>
                <a:ea typeface="맑은 고딕" charset="0"/>
              </a:rPr>
              <a:t>페이</a:t>
            </a:r>
            <a:r>
              <a:rPr lang="ko-KR" sz="5000">
                <a:latin typeface="맑은 고딕" charset="0"/>
                <a:ea typeface="맑은 고딕" charset="0"/>
              </a:rPr>
              <a:t>지</a:t>
            </a:r>
            <a:endParaRPr lang="ko-KR" altLang="en-US" sz="5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968625"/>
        </p:xfrm>
        <a:graphic>
          <a:graphicData uri="http://schemas.openxmlformats.org/drawingml/2006/table">
            <a:tbl>
              <a:tblPr firstRow="1" bandRow="1">
                <a:tableStyleId>{5C22544A-7EE6-4342-B048-85BDC9FD1C3A}</a:tableStyleId>
              </a:tblPr>
              <a:tblGrid>
                <a:gridCol w="403225"/>
                <a:gridCol w="2981325"/>
              </a:tblGrid>
              <a:tr h="1844675">
                <a:tc>
                  <a:txBody>
                    <a:bodyPr/>
                    <a:lstStyle/>
                    <a:p>
                      <a:pPr marL="0" indent="0" algn="ctr" latinLnBrk="1" lvl="1">
                        <a:buFontTx/>
                        <a:buNone/>
                      </a:pPr>
                      <a:r>
                        <a:rPr sz="850" kern="1200" i="0" b="0">
                          <a:solidFill>
                            <a:srgbClr val="000000"/>
                          </a:solidFill>
                          <a:latin typeface="맑은 고딕" charset="0"/>
                          <a:ea typeface="맑은 고딕" charset="0"/>
                        </a:rPr>
                        <a:t>1</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rPr>
                        <a:t>상</a:t>
                      </a:r>
                      <a:r>
                        <a:rPr lang="ko-KR" sz="850" kern="1200" i="0" b="1">
                          <a:solidFill>
                            <a:srgbClr val="000000"/>
                          </a:solidFill>
                          <a:latin typeface="맑은 고딕" charset="0"/>
                          <a:ea typeface="맑은 고딕" charset="0"/>
                        </a:rPr>
                        <a:t>품 선택</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1000" kern="1200" i="0" b="0">
                          <a:solidFill>
                            <a:srgbClr val="000000"/>
                          </a:solidFill>
                          <a:latin typeface="맑은 고딕" charset="0"/>
                          <a:ea typeface="맑은 고딕" charset="0"/>
                        </a:rPr>
                        <a:t> </a:t>
                      </a:r>
                      <a:r>
                        <a:rPr lang="ko-KR" sz="850" kern="1200" i="0" b="0">
                          <a:solidFill>
                            <a:srgbClr val="000000"/>
                          </a:solidFill>
                          <a:latin typeface="맑은 고딕" charset="0"/>
                          <a:ea typeface="맑은 고딕" charset="0"/>
                        </a:rPr>
                        <a:t>상품 썸네일 이미지 표기</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마우스 접근 시 새로운 이미지로 전환</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마우스 접근 시 카트에 추가 및 가격 표시</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(1.1) 이미지 클릭 시 해당 제품에 대한 상세페이지로 이동</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카트에 추가 클릭 시</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 (2.1) 로그인 전 : Alert(로그인 후 이용 가능합니다.)</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 상품 가격 표시되있는 경우 사이드 베너에 카트 추가 화면 표시</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 상품 가격이 품절인 경우 클릭이 안됨</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kumimoji="1" i="0" b="1">
                          <a:solidFill>
                            <a:schemeClr val="tx1"/>
                          </a:solidFill>
                          <a:latin typeface="맑은 고딕" charset="0"/>
                          <a:ea typeface="맑은 고딕" charset="0"/>
                        </a:rPr>
                        <a:t>카트</a:t>
                      </a:r>
                      <a:r>
                        <a:rPr lang="ko-KR" sz="850" kern="1200" kumimoji="1" i="0" b="1">
                          <a:solidFill>
                            <a:schemeClr val="tx1"/>
                          </a:solidFill>
                          <a:latin typeface="맑은 고딕" charset="0"/>
                          <a:ea typeface="맑은 고딕" charset="0"/>
                        </a:rPr>
                        <a:t> </a:t>
                      </a:r>
                      <a:r>
                        <a:rPr lang="ko-KR" sz="850" kern="1200" kumimoji="1" i="0" b="1">
                          <a:solidFill>
                            <a:schemeClr val="tx1"/>
                          </a:solidFill>
                          <a:latin typeface="맑은 고딕" charset="0"/>
                          <a:ea typeface="맑은 고딕" charset="0"/>
                        </a:rPr>
                        <a:t>영역</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a:t>
                      </a:r>
                      <a:r>
                        <a:rPr lang="ko-KR" sz="850" kern="1200" kumimoji="1" i="0" b="0">
                          <a:solidFill>
                            <a:schemeClr val="tx1"/>
                          </a:solidFill>
                          <a:latin typeface="맑은 고딕" charset="0"/>
                          <a:ea typeface="맑은 고딕" charset="0"/>
                        </a:rPr>
                        <a:t> </a:t>
                      </a:r>
                      <a:r>
                        <a:rPr lang="ko-KR" sz="850" kern="1200" kumimoji="1" i="0" b="0">
                          <a:solidFill>
                            <a:schemeClr val="tx1"/>
                          </a:solidFill>
                          <a:latin typeface="맑은 고딕" charset="0"/>
                          <a:ea typeface="맑은 고딕" charset="0"/>
                        </a:rPr>
                        <a:t>카트 아이콘 클릭</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(2.1) 로그인 전 : Alert(로그인 후 이용 가능합니다.)</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로그인 후 : 카트 화면으로 이동</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rPr>
                        <a:t>3</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rPr>
                        <a:t>검</a:t>
                      </a:r>
                      <a:r>
                        <a:rPr lang="ko-KR" sz="850" kern="1200" i="0" b="1">
                          <a:solidFill>
                            <a:srgbClr val="000000"/>
                          </a:solidFill>
                          <a:latin typeface="맑은 고딕" charset="0"/>
                          <a:ea typeface="맑은 고딕" charset="0"/>
                        </a:rPr>
                        <a:t>색 영역</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클릭 시 검색화면으로 이동</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numCol="1"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rPr>
              <a:t>21</a:t>
            </a:fld>
            <a:endParaRPr lang="ko-KR" altLang="en-US" sz="900">
              <a:latin typeface="맑은 고딕" charset="0"/>
              <a:ea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numCol="1" vert="horz" anchor="t">
            <a:spAutoFit/>
          </a:bodyPr>
          <a:lstStyle/>
          <a:p>
            <a:pPr marL="0" indent="0" algn="l" hangingPunct="1">
              <a:buFontTx/>
              <a:buNone/>
            </a:pPr>
            <a:r>
              <a:rPr sz="1000">
                <a:latin typeface="맑은 고딕" charset="0"/>
                <a:ea typeface="맑은 고딕" charset="0"/>
              </a:rPr>
              <a:t>쇼</a:t>
            </a:r>
            <a:r>
              <a:rPr lang="ko-KR" sz="1000">
                <a:latin typeface="맑은 고딕" charset="0"/>
                <a:ea typeface="맑은 고딕" charset="0"/>
              </a:rPr>
              <a:t>핑</a:t>
            </a:r>
            <a:r>
              <a:rPr lang="ko-KR" sz="1000">
                <a:latin typeface="맑은 고딕" charset="0"/>
                <a:ea typeface="맑은 고딕" charset="0"/>
              </a:rPr>
              <a:t>  </a:t>
            </a:r>
            <a:r>
              <a:rPr lang="ko-KR" sz="1000">
                <a:latin typeface="맑은 고딕" charset="0"/>
                <a:ea typeface="맑은 고딕" charset="0"/>
              </a:rPr>
              <a:t>   베스트셀러     세트     카페     블로그</a:t>
            </a:r>
            <a:endParaRPr lang="ko-KR" altLang="en-US" sz="1000">
              <a:latin typeface="맑은 고딕" charset="0"/>
              <a:ea typeface="맑은 고딕" charset="0"/>
            </a:endParaRPr>
          </a:p>
        </p:txBody>
      </p:sp>
      <p:pic>
        <p:nvPicPr>
          <p:cNvPr id="15" name="Picture " descr="C:/Users/WOOCHAN/AppData/Roaming/PolarisOffice/ETemp/10756_15394408/fImage7761354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0756_15394408/fImage7671368467.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0756_15394408/fImage6381376334.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84245" y="2471420"/>
            <a:ext cx="1621155" cy="293370"/>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a:t>
            </a:r>
            <a:r>
              <a:rPr lang="ko-KR" sz="1300">
                <a:latin typeface="맑은 고딕" charset="0"/>
                <a:ea typeface="맑은 고딕" charset="0"/>
              </a:rPr>
              <a:t>베스트셀러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19" name="Rect 0"/>
          <p:cNvSpPr txBox="1">
            <a:spLocks/>
          </p:cNvSpPr>
          <p:nvPr/>
        </p:nvSpPr>
        <p:spPr>
          <a:xfrm rot="0">
            <a:off x="80645" y="6477635"/>
            <a:ext cx="2743200" cy="247650"/>
          </a:xfrm>
          <a:prstGeom prst="rect"/>
          <a:noFill/>
          <a:ln w="0" cap="flat" cmpd="sng">
            <a:solidFill>
              <a:schemeClr val="tx1">
                <a:alpha val="100000"/>
              </a:schemeClr>
            </a:solidFill>
            <a:prstDash val="solid"/>
          </a:ln>
        </p:spPr>
        <p:txBody>
          <a:bodyPr wrap="square" lIns="89535" tIns="46355" rIns="89535" bIns="46355" numCol="1" vert="horz" anchor="t">
            <a:spAutoFit/>
          </a:bodyPr>
          <a:lstStyle/>
          <a:p>
            <a:pPr marL="0" indent="0" algn="ctr" hangingPunct="1">
              <a:buFontTx/>
              <a:buNone/>
            </a:pPr>
            <a:r>
              <a:rPr lang="ko-KR" sz="1000">
                <a:latin typeface="맑은 고딕" charset="0"/>
                <a:ea typeface="맑은 고딕" charset="0"/>
              </a:rPr>
              <a:t>카트에 추가 | \35,000</a:t>
            </a:r>
            <a:endParaRPr lang="ko-KR" altLang="en-US" sz="1000">
              <a:latin typeface="맑은 고딕" charset="0"/>
              <a:ea typeface="맑은 고딕" charset="0"/>
            </a:endParaRPr>
          </a:p>
        </p:txBody>
      </p:sp>
      <p:sp>
        <p:nvSpPr>
          <p:cNvPr id="20" name="Rect 0"/>
          <p:cNvSpPr txBox="1">
            <a:spLocks/>
          </p:cNvSpPr>
          <p:nvPr/>
        </p:nvSpPr>
        <p:spPr>
          <a:xfrm rot="0">
            <a:off x="2921000" y="6477635"/>
            <a:ext cx="2743200" cy="247650"/>
          </a:xfrm>
          <a:prstGeom prst="rect"/>
          <a:noFill/>
          <a:ln w="0" cap="flat" cmpd="sng">
            <a:solidFill>
              <a:schemeClr val="tx1">
                <a:alpha val="100000"/>
              </a:schemeClr>
            </a:solidFill>
            <a:prstDash val="solid"/>
          </a:ln>
        </p:spPr>
        <p:txBody>
          <a:bodyPr wrap="square" lIns="89535" tIns="46355" rIns="89535" bIns="46355" numCol="1" vert="horz" anchor="t">
            <a:spAutoFit/>
          </a:bodyPr>
          <a:lstStyle/>
          <a:p>
            <a:pPr marL="0" indent="0" algn="ctr" hangingPunct="1">
              <a:buFontTx/>
              <a:buNone/>
            </a:pPr>
            <a:r>
              <a:rPr lang="ko-KR" sz="1000">
                <a:latin typeface="맑은 고딕" charset="0"/>
                <a:ea typeface="맑은 고딕" charset="0"/>
              </a:rPr>
              <a:t>카트에 추가 | \52,000</a:t>
            </a:r>
            <a:endParaRPr lang="ko-KR" altLang="en-US" sz="1000">
              <a:latin typeface="맑은 고딕" charset="0"/>
              <a:ea typeface="맑은 고딕" charset="0"/>
            </a:endParaRPr>
          </a:p>
        </p:txBody>
      </p:sp>
      <p:sp>
        <p:nvSpPr>
          <p:cNvPr id="21" name="Rect 0"/>
          <p:cNvSpPr txBox="1">
            <a:spLocks/>
          </p:cNvSpPr>
          <p:nvPr/>
        </p:nvSpPr>
        <p:spPr>
          <a:xfrm rot="0">
            <a:off x="5761355" y="6468745"/>
            <a:ext cx="2743200" cy="247650"/>
          </a:xfrm>
          <a:prstGeom prst="rect"/>
          <a:noFill/>
          <a:ln w="0" cap="flat" cmpd="sng">
            <a:solidFill>
              <a:schemeClr val="tx1">
                <a:alpha val="100000"/>
              </a:schemeClr>
            </a:solidFill>
            <a:prstDash val="solid"/>
          </a:ln>
        </p:spPr>
        <p:txBody>
          <a:bodyPr wrap="square" lIns="89535" tIns="46355" rIns="89535" bIns="46355" numCol="1" vert="horz" anchor="t">
            <a:spAutoFit/>
          </a:bodyPr>
          <a:lstStyle/>
          <a:p>
            <a:pPr marL="0" indent="0" algn="ctr" hangingPunct="1">
              <a:buFontTx/>
              <a:buNone/>
            </a:pPr>
            <a:r>
              <a:rPr lang="ko-KR" sz="1000">
                <a:latin typeface="맑은 고딕" charset="0"/>
                <a:ea typeface="맑은 고딕" charset="0"/>
              </a:rPr>
              <a:t>카트에 추가 | 품절</a:t>
            </a:r>
            <a:endParaRPr lang="ko-KR" altLang="en-US" sz="1000">
              <a:latin typeface="맑은 고딕" charset="0"/>
              <a:ea typeface="맑은 고딕" charset="0"/>
            </a:endParaRPr>
          </a:p>
        </p:txBody>
      </p:sp>
      <p:sp>
        <p:nvSpPr>
          <p:cNvPr id="22" name="Rect 0"/>
          <p:cNvSpPr txBox="1">
            <a:spLocks/>
          </p:cNvSpPr>
          <p:nvPr/>
        </p:nvSpPr>
        <p:spPr>
          <a:xfrm rot="0">
            <a:off x="1084580" y="5223510"/>
            <a:ext cx="735965" cy="294005"/>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(Image)</a:t>
            </a:r>
            <a:endParaRPr lang="ko-KR" altLang="en-US" sz="1300">
              <a:latin typeface="맑은 고딕" charset="0"/>
              <a:ea typeface="맑은 고딕" charset="0"/>
            </a:endParaRPr>
          </a:p>
        </p:txBody>
      </p:sp>
      <p:sp>
        <p:nvSpPr>
          <p:cNvPr id="23" name="Rect 0"/>
          <p:cNvSpPr txBox="1">
            <a:spLocks/>
          </p:cNvSpPr>
          <p:nvPr/>
        </p:nvSpPr>
        <p:spPr>
          <a:xfrm rot="0">
            <a:off x="3924935" y="5223510"/>
            <a:ext cx="735965" cy="294005"/>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(Image)</a:t>
            </a:r>
            <a:endParaRPr lang="ko-KR" altLang="en-US" sz="1300">
              <a:latin typeface="맑은 고딕" charset="0"/>
              <a:ea typeface="맑은 고딕" charset="0"/>
            </a:endParaRPr>
          </a:p>
        </p:txBody>
      </p:sp>
      <p:sp>
        <p:nvSpPr>
          <p:cNvPr id="24" name="Rect 0"/>
          <p:cNvSpPr txBox="1">
            <a:spLocks/>
          </p:cNvSpPr>
          <p:nvPr/>
        </p:nvSpPr>
        <p:spPr>
          <a:xfrm rot="0">
            <a:off x="6756400" y="5223510"/>
            <a:ext cx="735965" cy="294005"/>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(Image)</a:t>
            </a:r>
            <a:endParaRPr lang="ko-KR" altLang="en-US" sz="1300">
              <a:latin typeface="맑은 고딕" charset="0"/>
              <a:ea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collections/giftSet.jsp</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967105"/>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rgbClr val="000000"/>
                          </a:solidFill>
                          <a:latin typeface="맑은 고딕" charset="0"/>
                          <a:ea typeface="맑은 고딕" charset="0"/>
                        </a:rPr>
                        <a:t>1</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i="0" b="1">
                          <a:solidFill>
                            <a:srgbClr val="000000"/>
                          </a:solidFill>
                          <a:latin typeface="맑은 고딕" charset="0"/>
                          <a:ea typeface="맑은 고딕" charset="0"/>
                        </a:rPr>
                        <a:t>수량 선택</a:t>
                      </a:r>
                      <a:endParaRPr lang="ko-KR" altLang="en-US" sz="850" kern="1200" i="0" b="1">
                        <a:solidFill>
                          <a:srgbClr val="000000"/>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수량 선택 시 금액도 같이 변동됨</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rPr>
                        <a:t>카트</a:t>
                      </a:r>
                      <a:r>
                        <a:rPr lang="ko-KR" sz="850" kern="1200" kumimoji="1" i="0" b="1">
                          <a:solidFill>
                            <a:schemeClr val="tx1"/>
                          </a:solidFill>
                          <a:latin typeface="맑은 고딕" charset="0"/>
                          <a:ea typeface="맑은 고딕" charset="0"/>
                        </a:rPr>
                        <a:t>에 추가</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카트에 추가 버튼 클릭 시 사이드베너에 카트 추가 화면 표시됨</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numCol="1"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rPr>
              <a:t>22</a:t>
            </a:fld>
            <a:endParaRPr lang="ko-KR" altLang="en-US" sz="900">
              <a:latin typeface="맑은 고딕" charset="0"/>
              <a:ea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0" name="Rect 0"/>
          <p:cNvSpPr>
            <a:spLocks/>
          </p:cNvSpPr>
          <p:nvPr/>
        </p:nvSpPr>
        <p:spPr>
          <a:xfrm rot="0">
            <a:off x="80645" y="1299210"/>
            <a:ext cx="8423910" cy="54844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numCol="1" vert="horz" anchor="t">
            <a:spAutoFit/>
          </a:bodyPr>
          <a:lstStyle/>
          <a:p>
            <a:pPr marL="0" indent="0" algn="l" hangingPunct="1">
              <a:buFontTx/>
              <a:buNone/>
            </a:pPr>
            <a:r>
              <a:rPr sz="1000">
                <a:latin typeface="맑은 고딕" charset="0"/>
                <a:ea typeface="맑은 고딕" charset="0"/>
              </a:rPr>
              <a:t>쇼</a:t>
            </a:r>
            <a:r>
              <a:rPr lang="ko-KR" sz="1000">
                <a:latin typeface="맑은 고딕" charset="0"/>
                <a:ea typeface="맑은 고딕" charset="0"/>
              </a:rPr>
              <a:t>핑     베스트셀러     세트     카페     블로그</a:t>
            </a:r>
            <a:endParaRPr lang="ko-KR" altLang="en-US" sz="1000">
              <a:latin typeface="맑은 고딕" charset="0"/>
              <a:ea typeface="맑은 고딕" charset="0"/>
            </a:endParaRPr>
          </a:p>
        </p:txBody>
      </p:sp>
      <p:pic>
        <p:nvPicPr>
          <p:cNvPr id="15" name="Picture " descr="C:/Users/WOOCHAN/AppData/Roaming/PolarisOffice/ETemp/10756_15394408/fImage7768321478.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0756_15394408/fImage7678339358.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0756_15394408/fImage6388346962.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a:spLocks/>
          </p:cNvSpPr>
          <p:nvPr/>
        </p:nvSpPr>
        <p:spPr>
          <a:xfrm rot="0">
            <a:off x="502920" y="1875155"/>
            <a:ext cx="3665855" cy="36214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9" name="Rect 0"/>
          <p:cNvSpPr>
            <a:spLocks/>
          </p:cNvSpPr>
          <p:nvPr/>
        </p:nvSpPr>
        <p:spPr>
          <a:xfrm rot="0">
            <a:off x="4518025" y="1866265"/>
            <a:ext cx="3665855" cy="29914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20" name="Rect 0"/>
          <p:cNvSpPr txBox="1">
            <a:spLocks/>
          </p:cNvSpPr>
          <p:nvPr/>
        </p:nvSpPr>
        <p:spPr>
          <a:xfrm rot="0">
            <a:off x="1962785" y="3538855"/>
            <a:ext cx="735965" cy="294005"/>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(Image)</a:t>
            </a:r>
            <a:endParaRPr lang="ko-KR" altLang="en-US" sz="1300">
              <a:latin typeface="맑은 고딕" charset="0"/>
              <a:ea typeface="맑은 고딕" charset="0"/>
            </a:endParaRPr>
          </a:p>
        </p:txBody>
      </p:sp>
      <p:sp>
        <p:nvSpPr>
          <p:cNvPr id="21" name="Rect 0"/>
          <p:cNvSpPr txBox="1">
            <a:spLocks/>
          </p:cNvSpPr>
          <p:nvPr/>
        </p:nvSpPr>
        <p:spPr>
          <a:xfrm rot="0">
            <a:off x="4650740" y="2026285"/>
            <a:ext cx="3387725" cy="2618105"/>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(제품 상세 설명)</a:t>
            </a:r>
            <a:endParaRPr lang="ko-KR" altLang="en-US" sz="1000">
              <a:latin typeface="맑은 고딕" charset="0"/>
              <a:ea typeface="맑은 고딕" charset="0"/>
            </a:endParaRPr>
          </a:p>
          <a:p>
            <a:pPr marL="0" indent="0" algn="l" hangingPunct="1">
              <a:buFontTx/>
              <a:buNone/>
            </a:pPr>
            <a:endParaRPr lang="ko-KR" altLang="en-US" sz="1000">
              <a:latin typeface="맑은 고딕" charset="0"/>
              <a:ea typeface="맑은 고딕" charset="0"/>
            </a:endParaRPr>
          </a:p>
          <a:p>
            <a:pPr marL="0" indent="0" algn="l" hangingPunct="1">
              <a:buFontTx/>
              <a:buNone/>
            </a:pPr>
            <a:r>
              <a:rPr lang="ko-KR" sz="1200" spc="50" i="0" b="0">
                <a:solidFill>
                  <a:schemeClr val="tx1"/>
                </a:solidFill>
                <a:latin typeface="맑은 고딕" charset="0"/>
                <a:ea typeface="맑은 고딕" charset="0"/>
              </a:rPr>
              <a:t>베스트셀러 </a:t>
            </a:r>
            <a:r>
              <a:rPr lang="ko-KR" sz="1200" spc="50" i="0" b="0">
                <a:solidFill>
                  <a:schemeClr val="tx1"/>
                </a:solidFill>
                <a:latin typeface="맑은 고딕" charset="0"/>
                <a:ea typeface="맑은 고딕" charset="0"/>
              </a:rPr>
              <a:t>제</a:t>
            </a:r>
            <a:r>
              <a:rPr lang="ko-KR" sz="1200" spc="50" i="0" b="0">
                <a:solidFill>
                  <a:schemeClr val="tx1"/>
                </a:solidFill>
                <a:latin typeface="맑은 고딕" charset="0"/>
                <a:ea typeface="맑은 고딕" charset="0"/>
              </a:rPr>
              <a:t>품</a:t>
            </a:r>
            <a:endParaRPr lang="ko-KR" altLang="en-US" sz="1200" i="0" b="0">
              <a:solidFill>
                <a:schemeClr val="tx1"/>
              </a:solidFill>
              <a:latin typeface="맑은 고딕" charset="0"/>
              <a:ea typeface="맑은 고딕" charset="0"/>
            </a:endParaRPr>
          </a:p>
          <a:p>
            <a:pPr marL="0" indent="0" algn="l" hangingPunct="1">
              <a:buFontTx/>
              <a:buNone/>
            </a:pPr>
            <a:endParaRPr lang="ko-KR" altLang="en-US" sz="1200" i="0" b="0">
              <a:solidFill>
                <a:schemeClr val="tx1"/>
              </a:solidFill>
              <a:latin typeface="맑은 고딕" charset="0"/>
              <a:ea typeface="맑은 고딕" charset="0"/>
            </a:endParaRPr>
          </a:p>
          <a:p>
            <a:pPr marL="0" indent="0" algn="l" hangingPunct="1">
              <a:buFontTx/>
              <a:buNone/>
            </a:pPr>
            <a:r>
              <a:rPr lang="ko-KR" sz="1200" spc="50" i="0" b="0">
                <a:solidFill>
                  <a:schemeClr val="tx1"/>
                </a:solidFill>
                <a:latin typeface="맑은 고딕" charset="0"/>
                <a:ea typeface="맑은 고딕" charset="0"/>
              </a:rPr>
              <a:t>000 카페에서 즐기던 섬세한 풍미를 집에서도 그대로 즐길 수 있도록 000 는 풍 오버 키트를 여러분께 제안합니다.</a:t>
            </a:r>
            <a:endParaRPr lang="ko-KR" altLang="en-US" sz="1200" i="0" b="0">
              <a:solidFill>
                <a:schemeClr val="tx1"/>
              </a:solidFill>
              <a:latin typeface="맑은 고딕" charset="0"/>
              <a:ea typeface="맑은 고딕" charset="0"/>
            </a:endParaRPr>
          </a:p>
          <a:p>
            <a:pPr marL="0" indent="0" algn="l" hangingPunct="1">
              <a:buFontTx/>
              <a:buNone/>
            </a:pPr>
            <a:endParaRPr lang="ko-KR" altLang="en-US" sz="1200" i="0" b="0">
              <a:solidFill>
                <a:schemeClr val="tx1"/>
              </a:solidFill>
              <a:latin typeface="맑은 고딕" charset="0"/>
              <a:ea typeface="맑은 고딕" charset="0"/>
            </a:endParaRPr>
          </a:p>
          <a:p>
            <a:pPr marL="0" indent="0" algn="l" hangingPunct="1">
              <a:buFontTx/>
              <a:buNone/>
            </a:pPr>
            <a:r>
              <a:rPr lang="ko-KR" sz="1200" spc="50" i="0" b="0">
                <a:solidFill>
                  <a:schemeClr val="tx1"/>
                </a:solidFill>
                <a:latin typeface="맑은 고딕" charset="0"/>
                <a:ea typeface="맑은 고딕" charset="0"/>
              </a:rPr>
              <a:t>이 푸어오버 키트에는 과학적으로 설계된 드리퍼, 특별 제작된 유리 카라페, 그리고 30장의 필터가 포함되어 있다.</a:t>
            </a:r>
            <a:endParaRPr lang="ko-KR" altLang="en-US" sz="1200" i="0" b="0">
              <a:solidFill>
                <a:schemeClr val="tx1"/>
              </a:solidFill>
              <a:latin typeface="맑은 고딕" charset="0"/>
              <a:ea typeface="맑은 고딕" charset="0"/>
            </a:endParaRPr>
          </a:p>
          <a:p>
            <a:pPr marL="0" indent="0" algn="l" hangingPunct="1">
              <a:buFontTx/>
              <a:buNone/>
            </a:pPr>
            <a:endParaRPr lang="ko-KR" altLang="en-US" sz="1200" i="0" b="0">
              <a:solidFill>
                <a:schemeClr val="tx1"/>
              </a:solidFill>
              <a:latin typeface="맑은 고딕" charset="0"/>
              <a:ea typeface="맑은 고딕" charset="0"/>
            </a:endParaRPr>
          </a:p>
          <a:p>
            <a:pPr marL="0" indent="0" algn="l" hangingPunct="1">
              <a:buFontTx/>
              <a:buNone/>
            </a:pPr>
            <a:r>
              <a:rPr lang="ko-KR" sz="1200" spc="50" i="0" b="0">
                <a:solidFill>
                  <a:schemeClr val="tx1"/>
                </a:solidFill>
                <a:latin typeface="맑은 고딕" charset="0"/>
                <a:ea typeface="맑은 고딕" charset="0"/>
              </a:rPr>
              <a:t>커피 애호가 친구 혹은 소중한 분을 위한 선물로 추천합니다.</a:t>
            </a:r>
            <a:endParaRPr lang="ko-KR" altLang="en-US" sz="1200" i="0" b="0">
              <a:solidFill>
                <a:schemeClr val="tx1"/>
              </a:solidFill>
              <a:latin typeface="맑은 고딕" charset="0"/>
              <a:ea typeface="맑은 고딕" charset="0"/>
            </a:endParaRPr>
          </a:p>
        </p:txBody>
      </p:sp>
      <p:sp>
        <p:nvSpPr>
          <p:cNvPr id="22" name="Rect 0"/>
          <p:cNvSpPr>
            <a:spLocks/>
          </p:cNvSpPr>
          <p:nvPr/>
        </p:nvSpPr>
        <p:spPr>
          <a:xfrm rot="0">
            <a:off x="4518025" y="4981575"/>
            <a:ext cx="1316355" cy="5124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23" name="Rect 0"/>
          <p:cNvSpPr>
            <a:spLocks/>
          </p:cNvSpPr>
          <p:nvPr/>
        </p:nvSpPr>
        <p:spPr>
          <a:xfrm rot="0">
            <a:off x="5951855" y="4981575"/>
            <a:ext cx="2221230" cy="5124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24" name="Rect 0"/>
          <p:cNvSpPr txBox="1">
            <a:spLocks/>
          </p:cNvSpPr>
          <p:nvPr/>
        </p:nvSpPr>
        <p:spPr>
          <a:xfrm rot="0">
            <a:off x="4702810" y="5080000"/>
            <a:ext cx="1005205" cy="309245"/>
          </a:xfrm>
          <a:prstGeom prst="rect"/>
          <a:noFill/>
          <a:ln>
            <a:noFill/>
            <a:prstDash/>
          </a:ln>
        </p:spPr>
        <p:txBody>
          <a:bodyPr wrap="square" lIns="89535" tIns="46355" rIns="89535" bIns="46355" numCol="1" vert="horz" anchor="t">
            <a:spAutoFit/>
          </a:bodyPr>
          <a:lstStyle/>
          <a:p>
            <a:pPr marL="0" indent="0" algn="l" hangingPunct="1">
              <a:buFontTx/>
              <a:buNone/>
            </a:pPr>
            <a:r>
              <a:rPr sz="1400">
                <a:latin typeface="맑은 고딕" charset="0"/>
                <a:ea typeface="맑은 고딕" charset="0"/>
              </a:rPr>
              <a:t>-</a:t>
            </a:r>
            <a:r>
              <a:rPr lang="ko-KR" sz="1400">
                <a:latin typeface="맑은 고딕" charset="0"/>
                <a:ea typeface="맑은 고딕" charset="0"/>
              </a:rPr>
              <a:t> </a:t>
            </a:r>
            <a:r>
              <a:rPr lang="ko-KR" sz="1400">
                <a:latin typeface="맑은 고딕" charset="0"/>
                <a:ea typeface="맑은 고딕" charset="0"/>
              </a:rPr>
              <a:t>   1    </a:t>
            </a:r>
            <a:r>
              <a:rPr sz="1400">
                <a:latin typeface="맑은 고딕" charset="0"/>
                <a:ea typeface="맑은 고딕" charset="0"/>
              </a:rPr>
              <a:t>+</a:t>
            </a:r>
            <a:endParaRPr lang="ko-KR" altLang="en-US" sz="1400">
              <a:latin typeface="맑은 고딕" charset="0"/>
              <a:ea typeface="맑은 고딕" charset="0"/>
            </a:endParaRPr>
          </a:p>
        </p:txBody>
      </p:sp>
      <p:sp>
        <p:nvSpPr>
          <p:cNvPr id="25" name="Rect 0"/>
          <p:cNvSpPr txBox="1">
            <a:spLocks/>
          </p:cNvSpPr>
          <p:nvPr/>
        </p:nvSpPr>
        <p:spPr>
          <a:xfrm rot="0">
            <a:off x="6028690" y="5097780"/>
            <a:ext cx="2081530" cy="278765"/>
          </a:xfrm>
          <a:prstGeom prst="rect"/>
          <a:noFill/>
          <a:ln>
            <a:noFill/>
            <a:prstDash/>
          </a:ln>
        </p:spPr>
        <p:txBody>
          <a:bodyPr wrap="square" lIns="89535" tIns="46355" rIns="89535" bIns="46355" numCol="1" vert="horz" anchor="t">
            <a:spAutoFit/>
          </a:bodyPr>
          <a:lstStyle/>
          <a:p>
            <a:pPr marL="0" indent="0" algn="ctr" hangingPunct="1">
              <a:buFontTx/>
              <a:buNone/>
            </a:pPr>
            <a:r>
              <a:rPr lang="ko-KR" sz="1200">
                <a:latin typeface="맑은 고딕" charset="0"/>
                <a:ea typeface="맑은 고딕" charset="0"/>
              </a:rPr>
              <a:t>카트에</a:t>
            </a:r>
            <a:r>
              <a:rPr lang="ko-KR" sz="1200">
                <a:latin typeface="맑은 고딕" charset="0"/>
                <a:ea typeface="맑은 고딕" charset="0"/>
              </a:rPr>
              <a:t> </a:t>
            </a:r>
            <a:r>
              <a:rPr lang="ko-KR" sz="1200">
                <a:latin typeface="맑은 고딕" charset="0"/>
                <a:ea typeface="맑은 고딕" charset="0"/>
              </a:rPr>
              <a:t>추가 | \49,700</a:t>
            </a:r>
            <a:endParaRPr lang="ko-KR" altLang="en-US" sz="1200">
              <a:latin typeface="맑은 고딕" charset="0"/>
              <a:ea typeface="맑은 고딕" charset="0"/>
            </a:endParaRPr>
          </a:p>
        </p:txBody>
      </p:sp>
      <p:sp>
        <p:nvSpPr>
          <p:cNvPr id="40" name="Rect 0"/>
          <p:cNvSpPr txBox="1">
            <a:spLocks/>
          </p:cNvSpPr>
          <p:nvPr/>
        </p:nvSpPr>
        <p:spPr>
          <a:xfrm rot="0">
            <a:off x="1263015" y="80645"/>
            <a:ext cx="2779395" cy="247650"/>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p</a:t>
            </a:r>
            <a:r>
              <a:rPr sz="1000">
                <a:latin typeface="맑은 고딕" charset="0"/>
                <a:ea typeface="맑은 고딕" charset="0"/>
              </a:rPr>
              <a:t>roduct/</a:t>
            </a:r>
            <a:r>
              <a:rPr lang="ko-KR" sz="1000">
                <a:latin typeface="맑은 고딕" charset="0"/>
                <a:ea typeface="맑은 고딕" charset="0"/>
              </a:rPr>
              <a:t>blue-boottle-pour-over-kit.jsp</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상자 1"/>
          <p:cNvSpPr txBox="1">
            <a:spLocks/>
          </p:cNvSpPr>
          <p:nvPr/>
        </p:nvSpPr>
        <p:spPr>
          <a:xfrm rot="0">
            <a:off x="3794125" y="2566035"/>
            <a:ext cx="4608830" cy="862330"/>
          </a:xfrm>
          <a:prstGeom prst="rect"/>
          <a:noFill/>
          <a:ln>
            <a:noFill/>
            <a:prstDash/>
          </a:ln>
        </p:spPr>
        <p:txBody>
          <a:bodyPr wrap="square" lIns="89535" tIns="46355" rIns="89535" bIns="46355" vert="horz" anchor="t">
            <a:spAutoFit/>
          </a:bodyPr>
          <a:lstStyle/>
          <a:p>
            <a:pPr marL="0" indent="0" algn="ctr" hangingPunct="1"/>
            <a:r>
              <a:rPr lang="ko-KR" sz="5000">
                <a:latin typeface="맑은 고딕" charset="0"/>
                <a:ea typeface="맑은 고딕" charset="0"/>
              </a:rPr>
              <a:t>세트</a:t>
            </a:r>
            <a:r>
              <a:rPr lang="ko-KR" sz="5000">
                <a:latin typeface="맑은 고딕" charset="0"/>
                <a:ea typeface="맑은 고딕" charset="0"/>
              </a:rPr>
              <a:t> </a:t>
            </a:r>
            <a:r>
              <a:rPr lang="ko-KR" sz="5000">
                <a:latin typeface="맑은 고딕" charset="0"/>
                <a:ea typeface="맑은 고딕" charset="0"/>
              </a:rPr>
              <a:t>페이</a:t>
            </a:r>
            <a:r>
              <a:rPr lang="ko-KR" sz="5000">
                <a:latin typeface="맑은 고딕" charset="0"/>
                <a:ea typeface="맑은 고딕" charset="0"/>
              </a:rPr>
              <a:t>지</a:t>
            </a:r>
            <a:endParaRPr lang="ko-KR" altLang="en-US" sz="5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968625"/>
        </p:xfrm>
        <a:graphic>
          <a:graphicData uri="http://schemas.openxmlformats.org/drawingml/2006/table">
            <a:tbl>
              <a:tblPr firstRow="1" bandRow="1">
                <a:tableStyleId>{5C22544A-7EE6-4342-B048-85BDC9FD1C3A}</a:tableStyleId>
              </a:tblPr>
              <a:tblGrid>
                <a:gridCol w="403225"/>
                <a:gridCol w="2981325"/>
              </a:tblGrid>
              <a:tr h="1844675">
                <a:tc>
                  <a:txBody>
                    <a:bodyPr/>
                    <a:lstStyle/>
                    <a:p>
                      <a:pPr marL="0" indent="0" algn="ctr" latinLnBrk="1" lvl="1">
                        <a:buFontTx/>
                        <a:buNone/>
                      </a:pPr>
                      <a:r>
                        <a:rPr sz="850" kern="1200" i="0" b="0">
                          <a:solidFill>
                            <a:srgbClr val="000000"/>
                          </a:solidFill>
                          <a:latin typeface="맑은 고딕" charset="0"/>
                          <a:ea typeface="맑은 고딕" charset="0"/>
                        </a:rPr>
                        <a:t>1</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rPr>
                        <a:t>상</a:t>
                      </a:r>
                      <a:r>
                        <a:rPr lang="ko-KR" sz="850" kern="1200" i="0" b="1">
                          <a:solidFill>
                            <a:srgbClr val="000000"/>
                          </a:solidFill>
                          <a:latin typeface="맑은 고딕" charset="0"/>
                          <a:ea typeface="맑은 고딕" charset="0"/>
                        </a:rPr>
                        <a:t>품</a:t>
                      </a:r>
                      <a:r>
                        <a:rPr lang="ko-KR" sz="850" kern="1200" i="0" b="1">
                          <a:solidFill>
                            <a:srgbClr val="000000"/>
                          </a:solidFill>
                          <a:latin typeface="맑은 고딕" charset="0"/>
                          <a:ea typeface="맑은 고딕" charset="0"/>
                        </a:rPr>
                        <a:t> </a:t>
                      </a:r>
                      <a:r>
                        <a:rPr lang="ko-KR" sz="850" kern="1200" i="0" b="1">
                          <a:solidFill>
                            <a:srgbClr val="000000"/>
                          </a:solidFill>
                          <a:latin typeface="맑은 고딕" charset="0"/>
                          <a:ea typeface="맑은 고딕" charset="0"/>
                        </a:rPr>
                        <a:t>선택</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1000" kern="1200" i="0" b="0">
                          <a:solidFill>
                            <a:srgbClr val="000000"/>
                          </a:solidFill>
                          <a:latin typeface="맑은 고딕" charset="0"/>
                          <a:ea typeface="맑은 고딕" charset="0"/>
                        </a:rPr>
                        <a:t> </a:t>
                      </a:r>
                      <a:r>
                        <a:rPr lang="ko-KR" sz="850" kern="1200" i="0" b="0">
                          <a:solidFill>
                            <a:srgbClr val="000000"/>
                          </a:solidFill>
                          <a:latin typeface="맑은 고딕" charset="0"/>
                          <a:ea typeface="맑은 고딕" charset="0"/>
                        </a:rPr>
                        <a:t>상품 썸네일 이미지 표기</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마우스 접근 시 새로운 이미지로 전환</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마우스 접근 시 카트에 추가 및 가격 표시</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(1.1) 이미지 클릭 시 해당 제품에 대한 상세페이지로 이동</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카트에 추가 클릭 시</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 (2.1) 로그인 전 : Alert(로그인 후 이용 가능합니다.)</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 상품 가격 표시되있는 경우 사이드 베너에 카트 추가 화면 표시</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 상품 가격이 품절인 경우 클릭이 안됨</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kumimoji="1" i="0" b="1">
                          <a:solidFill>
                            <a:schemeClr val="tx1"/>
                          </a:solidFill>
                          <a:latin typeface="맑은 고딕" charset="0"/>
                          <a:ea typeface="맑은 고딕" charset="0"/>
                        </a:rPr>
                        <a:t>카트 영역</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a:t>
                      </a:r>
                      <a:r>
                        <a:rPr lang="ko-KR" sz="850" kern="1200" kumimoji="1" i="0" b="0">
                          <a:solidFill>
                            <a:schemeClr val="tx1"/>
                          </a:solidFill>
                          <a:latin typeface="맑은 고딕" charset="0"/>
                          <a:ea typeface="맑은 고딕" charset="0"/>
                        </a:rPr>
                        <a:t> </a:t>
                      </a:r>
                      <a:r>
                        <a:rPr lang="ko-KR" sz="850" kern="1200" kumimoji="1" i="0" b="0">
                          <a:solidFill>
                            <a:schemeClr val="tx1"/>
                          </a:solidFill>
                          <a:latin typeface="맑은 고딕" charset="0"/>
                          <a:ea typeface="맑은 고딕" charset="0"/>
                        </a:rPr>
                        <a:t>카트 아이콘 클릭</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(2.1) 로그인 전 : Alert(로그인 후 이용 가능합니다.)</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로그인 후 : 카트 화면으로 이동</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rPr>
                        <a:t>3</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rPr>
                        <a:t>검</a:t>
                      </a:r>
                      <a:r>
                        <a:rPr lang="ko-KR" sz="850" kern="1200" i="0" b="1">
                          <a:solidFill>
                            <a:srgbClr val="000000"/>
                          </a:solidFill>
                          <a:latin typeface="맑은 고딕" charset="0"/>
                          <a:ea typeface="맑은 고딕" charset="0"/>
                        </a:rPr>
                        <a:t>색 영역</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클릭 시 검색화면으로 이동</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a:t>
            </a:fld>
            <a:endParaRPr lang="ko-KR" altLang="en-US" sz="900">
              <a:latin typeface="맑은 고딕" charset="0"/>
              <a:ea typeface="맑은 고딕" charset="0"/>
              <a:sym typeface="맑은 고딕" charset="0"/>
            </a:endParaRPr>
          </a:p>
        </p:txBody>
      </p:sp>
      <p:sp>
        <p:nvSpPr>
          <p:cNvPr id="9" name="도형 1"/>
          <p:cNvSpPr>
            <a:spLocks/>
          </p:cNvSpPr>
          <p:nvPr/>
        </p:nvSpPr>
        <p:spPr>
          <a:xfrm rot="0">
            <a:off x="80645" y="608965"/>
            <a:ext cx="8423275" cy="61023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0" name="도형 2"/>
          <p:cNvSpPr>
            <a:spLocks/>
          </p:cNvSpPr>
          <p:nvPr/>
        </p:nvSpPr>
        <p:spPr>
          <a:xfrm rot="0">
            <a:off x="71755" y="1272540"/>
            <a:ext cx="8423275" cy="266192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1" name="도형 3"/>
          <p:cNvSpPr>
            <a:spLocks/>
          </p:cNvSpPr>
          <p:nvPr/>
        </p:nvSpPr>
        <p:spPr>
          <a:xfrm rot="0">
            <a:off x="80645" y="4013835"/>
            <a:ext cx="2751455" cy="27158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2" name="도형 4"/>
          <p:cNvSpPr>
            <a:spLocks/>
          </p:cNvSpPr>
          <p:nvPr/>
        </p:nvSpPr>
        <p:spPr>
          <a:xfrm rot="0">
            <a:off x="2921000" y="4004945"/>
            <a:ext cx="2751455" cy="27158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3" name="도형 5"/>
          <p:cNvSpPr>
            <a:spLocks/>
          </p:cNvSpPr>
          <p:nvPr/>
        </p:nvSpPr>
        <p:spPr>
          <a:xfrm rot="0">
            <a:off x="5752465" y="4004945"/>
            <a:ext cx="2751455" cy="27158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4" name="텍스트 상자 30"/>
          <p:cNvSpPr txBox="1">
            <a:spLocks/>
          </p:cNvSpPr>
          <p:nvPr/>
        </p:nvSpPr>
        <p:spPr>
          <a:xfrm rot="0">
            <a:off x="286385" y="788670"/>
            <a:ext cx="287718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쇼</a:t>
            </a:r>
            <a:r>
              <a:rPr lang="ko-KR" sz="1000">
                <a:latin typeface="맑은 고딕" charset="0"/>
                <a:ea typeface="맑은 고딕" charset="0"/>
              </a:rPr>
              <a:t>핑  </a:t>
            </a:r>
            <a:r>
              <a:rPr lang="ko-KR" sz="1000">
                <a:latin typeface="맑은 고딕" charset="0"/>
                <a:ea typeface="맑은 고딕" charset="0"/>
              </a:rPr>
              <a:t>   베스트셀</a:t>
            </a:r>
            <a:r>
              <a:rPr lang="ko-KR" sz="1000">
                <a:latin typeface="맑은 고딕" charset="0"/>
                <a:ea typeface="맑은 고딕" charset="0"/>
              </a:rPr>
              <a:t>러  </a:t>
            </a:r>
            <a:r>
              <a:rPr lang="ko-KR" sz="1000">
                <a:latin typeface="맑은 고딕" charset="0"/>
                <a:ea typeface="맑은 고딕" charset="0"/>
              </a:rPr>
              <a:t>   세</a:t>
            </a:r>
            <a:r>
              <a:rPr lang="ko-KR" sz="1000">
                <a:latin typeface="맑은 고딕" charset="0"/>
                <a:ea typeface="맑은 고딕" charset="0"/>
              </a:rPr>
              <a:t>트  </a:t>
            </a:r>
            <a:r>
              <a:rPr lang="ko-KR" sz="1000">
                <a:latin typeface="맑은 고딕" charset="0"/>
                <a:ea typeface="맑은 고딕" charset="0"/>
              </a:rPr>
              <a:t>   카</a:t>
            </a:r>
            <a:r>
              <a:rPr lang="ko-KR" sz="1000">
                <a:latin typeface="맑은 고딕" charset="0"/>
                <a:ea typeface="맑은 고딕" charset="0"/>
              </a:rPr>
              <a:t>페  </a:t>
            </a:r>
            <a:r>
              <a:rPr lang="ko-KR" sz="1000">
                <a:latin typeface="맑은 고딕" charset="0"/>
                <a:ea typeface="맑은 고딕" charset="0"/>
              </a:rPr>
              <a:t>   블로</a:t>
            </a:r>
            <a:r>
              <a:rPr lang="ko-KR" sz="1000">
                <a:latin typeface="맑은 고딕" charset="0"/>
                <a:ea typeface="맑은 고딕" charset="0"/>
              </a:rPr>
              <a:t>그</a:t>
            </a:r>
            <a:endParaRPr lang="ko-KR" altLang="en-US" sz="1000">
              <a:latin typeface="맑은 고딕" charset="0"/>
              <a:ea typeface="맑은 고딕" charset="0"/>
            </a:endParaRPr>
          </a:p>
        </p:txBody>
      </p:sp>
      <p:pic>
        <p:nvPicPr>
          <p:cNvPr id="15" name="그림 69"/>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6724650" y="779145"/>
            <a:ext cx="252095" cy="282575"/>
          </a:xfrm>
          <a:prstGeom prst="rect"/>
          <a:noFill/>
        </p:spPr>
      </p:pic>
      <p:pic>
        <p:nvPicPr>
          <p:cNvPr id="16" name="그림 70"/>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7314565" y="791210"/>
            <a:ext cx="236855" cy="259715"/>
          </a:xfrm>
          <a:prstGeom prst="rect"/>
          <a:noFill/>
        </p:spPr>
      </p:pic>
      <p:pic>
        <p:nvPicPr>
          <p:cNvPr id="17" name="그림 71"/>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7957820" y="771525"/>
            <a:ext cx="221615" cy="282575"/>
          </a:xfrm>
          <a:prstGeom prst="rect"/>
          <a:noFill/>
        </p:spPr>
      </p:pic>
      <p:sp>
        <p:nvSpPr>
          <p:cNvPr id="18" name="텍스트 상자 72"/>
          <p:cNvSpPr txBox="1">
            <a:spLocks/>
          </p:cNvSpPr>
          <p:nvPr/>
        </p:nvSpPr>
        <p:spPr>
          <a:xfrm rot="0">
            <a:off x="3924935" y="2499360"/>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19" name="텍스트 상자 73"/>
          <p:cNvSpPr txBox="1">
            <a:spLocks/>
          </p:cNvSpPr>
          <p:nvPr/>
        </p:nvSpPr>
        <p:spPr>
          <a:xfrm rot="0">
            <a:off x="80645" y="6477635"/>
            <a:ext cx="2742565" cy="247015"/>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algn="ctr" hangingPunct="1"/>
            <a:r>
              <a:rPr lang="ko-KR" sz="1000">
                <a:latin typeface="맑은 고딕" charset="0"/>
                <a:ea typeface="맑은 고딕" charset="0"/>
              </a:rPr>
              <a:t>카트에 </a:t>
            </a:r>
            <a:r>
              <a:rPr lang="ko-KR" sz="1000">
                <a:latin typeface="맑은 고딕" charset="0"/>
                <a:ea typeface="맑은 고딕" charset="0"/>
              </a:rPr>
              <a:t>추</a:t>
            </a:r>
            <a:r>
              <a:rPr lang="ko-KR" sz="1000">
                <a:latin typeface="맑은 고딕" charset="0"/>
                <a:ea typeface="맑은 고딕" charset="0"/>
              </a:rPr>
              <a:t>가 </a:t>
            </a:r>
            <a:r>
              <a:rPr lang="ko-KR" sz="1000">
                <a:latin typeface="맑은 고딕" charset="0"/>
                <a:ea typeface="맑은 고딕" charset="0"/>
              </a:rPr>
              <a:t>| \35</a:t>
            </a:r>
            <a:r>
              <a:rPr lang="ko-KR" sz="1000">
                <a:latin typeface="맑은 고딕" charset="0"/>
                <a:ea typeface="맑은 고딕" charset="0"/>
              </a:rPr>
              <a:t>,</a:t>
            </a:r>
            <a:r>
              <a:rPr lang="ko-KR" sz="1000">
                <a:latin typeface="맑은 고딕" charset="0"/>
                <a:ea typeface="맑은 고딕" charset="0"/>
              </a:rPr>
              <a:t>00</a:t>
            </a:r>
            <a:r>
              <a:rPr lang="ko-KR" sz="1000">
                <a:latin typeface="맑은 고딕" charset="0"/>
                <a:ea typeface="맑은 고딕" charset="0"/>
              </a:rPr>
              <a:t>0</a:t>
            </a:r>
            <a:endParaRPr lang="ko-KR" altLang="en-US" sz="1000">
              <a:latin typeface="맑은 고딕" charset="0"/>
              <a:ea typeface="맑은 고딕" charset="0"/>
            </a:endParaRPr>
          </a:p>
        </p:txBody>
      </p:sp>
      <p:sp>
        <p:nvSpPr>
          <p:cNvPr id="20" name="텍스트 상자 75"/>
          <p:cNvSpPr txBox="1">
            <a:spLocks/>
          </p:cNvSpPr>
          <p:nvPr/>
        </p:nvSpPr>
        <p:spPr>
          <a:xfrm rot="0">
            <a:off x="2921000" y="6477635"/>
            <a:ext cx="2742565" cy="247015"/>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algn="ctr" hangingPunct="1"/>
            <a:r>
              <a:rPr lang="ko-KR" sz="1000">
                <a:latin typeface="맑은 고딕" charset="0"/>
                <a:ea typeface="맑은 고딕" charset="0"/>
              </a:rPr>
              <a:t>카트에 </a:t>
            </a:r>
            <a:r>
              <a:rPr lang="ko-KR" sz="1000">
                <a:latin typeface="맑은 고딕" charset="0"/>
                <a:ea typeface="맑은 고딕" charset="0"/>
              </a:rPr>
              <a:t>추</a:t>
            </a:r>
            <a:r>
              <a:rPr lang="ko-KR" sz="1000">
                <a:latin typeface="맑은 고딕" charset="0"/>
                <a:ea typeface="맑은 고딕" charset="0"/>
              </a:rPr>
              <a:t>가 </a:t>
            </a:r>
            <a:r>
              <a:rPr lang="ko-KR" sz="1000">
                <a:latin typeface="맑은 고딕" charset="0"/>
                <a:ea typeface="맑은 고딕" charset="0"/>
              </a:rPr>
              <a:t>| \</a:t>
            </a:r>
            <a:r>
              <a:rPr lang="ko-KR" sz="1000">
                <a:latin typeface="맑은 고딕" charset="0"/>
                <a:ea typeface="맑은 고딕" charset="0"/>
              </a:rPr>
              <a:t>52</a:t>
            </a:r>
            <a:r>
              <a:rPr lang="ko-KR" sz="1000">
                <a:latin typeface="맑은 고딕" charset="0"/>
                <a:ea typeface="맑은 고딕" charset="0"/>
              </a:rPr>
              <a:t>,</a:t>
            </a:r>
            <a:r>
              <a:rPr lang="ko-KR" sz="1000">
                <a:latin typeface="맑은 고딕" charset="0"/>
                <a:ea typeface="맑은 고딕" charset="0"/>
              </a:rPr>
              <a:t>00</a:t>
            </a:r>
            <a:r>
              <a:rPr lang="ko-KR" sz="1000">
                <a:latin typeface="맑은 고딕" charset="0"/>
                <a:ea typeface="맑은 고딕" charset="0"/>
              </a:rPr>
              <a:t>0</a:t>
            </a:r>
            <a:endParaRPr lang="ko-KR" altLang="en-US" sz="1000">
              <a:latin typeface="맑은 고딕" charset="0"/>
              <a:ea typeface="맑은 고딕" charset="0"/>
            </a:endParaRPr>
          </a:p>
        </p:txBody>
      </p:sp>
      <p:sp>
        <p:nvSpPr>
          <p:cNvPr id="21" name="텍스트 상자 76"/>
          <p:cNvSpPr txBox="1">
            <a:spLocks/>
          </p:cNvSpPr>
          <p:nvPr/>
        </p:nvSpPr>
        <p:spPr>
          <a:xfrm rot="0">
            <a:off x="5761355" y="6468745"/>
            <a:ext cx="2742565" cy="247015"/>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algn="ctr" hangingPunct="1"/>
            <a:r>
              <a:rPr lang="ko-KR" sz="1000">
                <a:latin typeface="맑은 고딕" charset="0"/>
                <a:ea typeface="맑은 고딕" charset="0"/>
              </a:rPr>
              <a:t>카트에 </a:t>
            </a:r>
            <a:r>
              <a:rPr lang="ko-KR" sz="1000">
                <a:latin typeface="맑은 고딕" charset="0"/>
                <a:ea typeface="맑은 고딕" charset="0"/>
              </a:rPr>
              <a:t>추</a:t>
            </a:r>
            <a:r>
              <a:rPr lang="ko-KR" sz="1000">
                <a:latin typeface="맑은 고딕" charset="0"/>
                <a:ea typeface="맑은 고딕" charset="0"/>
              </a:rPr>
              <a:t>가 </a:t>
            </a:r>
            <a:r>
              <a:rPr lang="ko-KR" sz="1000">
                <a:latin typeface="맑은 고딕" charset="0"/>
                <a:ea typeface="맑은 고딕" charset="0"/>
              </a:rPr>
              <a:t>| </a:t>
            </a:r>
            <a:r>
              <a:rPr lang="ko-KR" sz="1000">
                <a:latin typeface="맑은 고딕" charset="0"/>
                <a:ea typeface="맑은 고딕" charset="0"/>
              </a:rPr>
              <a:t>품절</a:t>
            </a:r>
            <a:endParaRPr lang="ko-KR" altLang="en-US" sz="1000">
              <a:latin typeface="맑은 고딕" charset="0"/>
              <a:ea typeface="맑은 고딕" charset="0"/>
            </a:endParaRPr>
          </a:p>
        </p:txBody>
      </p:sp>
      <p:sp>
        <p:nvSpPr>
          <p:cNvPr id="22" name="텍스트 상자 77"/>
          <p:cNvSpPr txBox="1">
            <a:spLocks/>
          </p:cNvSpPr>
          <p:nvPr/>
        </p:nvSpPr>
        <p:spPr>
          <a:xfrm rot="0">
            <a:off x="1084580" y="5223510"/>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23" name="텍스트 상자 78"/>
          <p:cNvSpPr txBox="1">
            <a:spLocks/>
          </p:cNvSpPr>
          <p:nvPr/>
        </p:nvSpPr>
        <p:spPr>
          <a:xfrm rot="0">
            <a:off x="3924935" y="5223510"/>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24" name="텍스트 상자 79"/>
          <p:cNvSpPr txBox="1">
            <a:spLocks/>
          </p:cNvSpPr>
          <p:nvPr/>
        </p:nvSpPr>
        <p:spPr>
          <a:xfrm rot="0">
            <a:off x="6756400" y="5223510"/>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grpSp>
        <p:nvGrpSpPr>
          <p:cNvPr id="27" name="그룹 86"/>
          <p:cNvGrpSpPr>
            <a:grpSpLocks/>
          </p:cNvGrpSpPr>
          <p:nvPr/>
        </p:nvGrpSpPr>
        <p:grpSpPr>
          <a:xfrm rot="0">
            <a:off x="527685" y="6478270"/>
            <a:ext cx="225425" cy="247015"/>
            <a:chOff x="527685" y="6478270"/>
            <a:chExt cx="225425" cy="247015"/>
          </a:xfrm>
        </p:grpSpPr>
        <p:sp>
          <p:nvSpPr>
            <p:cNvPr id="25" name="도형 80"/>
            <p:cNvSpPr>
              <a:spLocks/>
            </p:cNvSpPr>
            <p:nvPr/>
          </p:nvSpPr>
          <p:spPr>
            <a:xfrm rot="0">
              <a:off x="573405" y="6514465"/>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26" name="텍스트 상자 83"/>
            <p:cNvSpPr txBox="1">
              <a:spLocks/>
            </p:cNvSpPr>
            <p:nvPr/>
          </p:nvSpPr>
          <p:spPr>
            <a:xfrm rot="0">
              <a:off x="527685" y="6478270"/>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grpSp>
        <p:nvGrpSpPr>
          <p:cNvPr id="31" name="그룹 92"/>
          <p:cNvGrpSpPr>
            <a:grpSpLocks/>
          </p:cNvGrpSpPr>
          <p:nvPr/>
        </p:nvGrpSpPr>
        <p:grpSpPr>
          <a:xfrm rot="0">
            <a:off x="6450330" y="788670"/>
            <a:ext cx="225425" cy="247015"/>
            <a:chOff x="6450330" y="788670"/>
            <a:chExt cx="225425" cy="247015"/>
          </a:xfrm>
        </p:grpSpPr>
        <p:sp>
          <p:nvSpPr>
            <p:cNvPr id="32" name="도형 90"/>
            <p:cNvSpPr>
              <a:spLocks/>
            </p:cNvSpPr>
            <p:nvPr/>
          </p:nvSpPr>
          <p:spPr>
            <a:xfrm rot="0">
              <a:off x="6496050" y="824865"/>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33" name="텍스트 상자 91"/>
            <p:cNvSpPr txBox="1">
              <a:spLocks/>
            </p:cNvSpPr>
            <p:nvPr/>
          </p:nvSpPr>
          <p:spPr>
            <a:xfrm rot="0">
              <a:off x="6450330" y="788670"/>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3</a:t>
              </a:r>
              <a:endParaRPr lang="ko-KR" altLang="en-US" sz="1000" b="1">
                <a:solidFill>
                  <a:schemeClr val="bg1"/>
                </a:solidFill>
                <a:latin typeface="맑은 고딕" charset="0"/>
                <a:ea typeface="맑은 고딕" charset="0"/>
              </a:endParaRPr>
            </a:p>
          </p:txBody>
        </p:sp>
      </p:grpSp>
      <p:grpSp>
        <p:nvGrpSpPr>
          <p:cNvPr id="34" name="그룹 95"/>
          <p:cNvGrpSpPr>
            <a:grpSpLocks/>
          </p:cNvGrpSpPr>
          <p:nvPr/>
        </p:nvGrpSpPr>
        <p:grpSpPr>
          <a:xfrm rot="0">
            <a:off x="7696200" y="788670"/>
            <a:ext cx="225425" cy="247015"/>
            <a:chOff x="7696200" y="788670"/>
            <a:chExt cx="225425" cy="247015"/>
          </a:xfrm>
        </p:grpSpPr>
        <p:sp>
          <p:nvSpPr>
            <p:cNvPr id="35" name="도형 93"/>
            <p:cNvSpPr>
              <a:spLocks/>
            </p:cNvSpPr>
            <p:nvPr/>
          </p:nvSpPr>
          <p:spPr>
            <a:xfrm rot="0">
              <a:off x="7741920" y="824865"/>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36" name="텍스트 상자 94"/>
            <p:cNvSpPr txBox="1">
              <a:spLocks/>
            </p:cNvSpPr>
            <p:nvPr/>
          </p:nvSpPr>
          <p:spPr>
            <a:xfrm rot="0">
              <a:off x="7696200" y="788670"/>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2</a:t>
              </a:r>
              <a:endParaRPr lang="ko-KR" altLang="en-US" sz="1000" b="1">
                <a:solidFill>
                  <a:schemeClr val="bg1"/>
                </a:solidFill>
                <a:latin typeface="맑은 고딕" charset="0"/>
                <a:ea typeface="맑은 고딕" charset="0"/>
              </a:endParaRPr>
            </a:p>
          </p:txBody>
        </p:sp>
      </p:grpSp>
      <p:grpSp>
        <p:nvGrpSpPr>
          <p:cNvPr id="128" name="그룹 335"/>
          <p:cNvGrpSpPr>
            <a:grpSpLocks/>
          </p:cNvGrpSpPr>
          <p:nvPr/>
        </p:nvGrpSpPr>
        <p:grpSpPr>
          <a:xfrm rot="0">
            <a:off x="831850" y="5242560"/>
            <a:ext cx="377190" cy="248285"/>
            <a:chOff x="831850" y="5242560"/>
            <a:chExt cx="377190" cy="248285"/>
          </a:xfrm>
        </p:grpSpPr>
        <p:sp>
          <p:nvSpPr>
            <p:cNvPr id="129" name="도형 333"/>
            <p:cNvSpPr>
              <a:spLocks/>
            </p:cNvSpPr>
            <p:nvPr/>
          </p:nvSpPr>
          <p:spPr>
            <a:xfrm rot="0">
              <a:off x="895350" y="5260975"/>
              <a:ext cx="219075" cy="22987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130" name="텍스트 상자 334"/>
            <p:cNvSpPr txBox="1">
              <a:spLocks/>
            </p:cNvSpPr>
            <p:nvPr/>
          </p:nvSpPr>
          <p:spPr>
            <a:xfrm rot="0">
              <a:off x="831850" y="5242560"/>
              <a:ext cx="377190"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1.</a:t>
              </a:r>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sp>
        <p:nvSpPr>
          <p:cNvPr id="131" name="텍스트 상자 1"/>
          <p:cNvSpPr txBox="1">
            <a:spLocks/>
          </p:cNvSpPr>
          <p:nvPr/>
        </p:nvSpPr>
        <p:spPr>
          <a:xfrm rot="0">
            <a:off x="1263015" y="80645"/>
            <a:ext cx="277876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c</a:t>
            </a:r>
            <a:r>
              <a:rPr lang="ko-KR" sz="1000">
                <a:latin typeface="맑은 고딕" charset="0"/>
                <a:ea typeface="맑은 고딕" charset="0"/>
              </a:rPr>
              <a:t>ollections</a:t>
            </a:r>
            <a:r>
              <a:rPr lang="ko-KR" sz="1000">
                <a:latin typeface="맑은 고딕" charset="0"/>
                <a:ea typeface="맑은 고딕" charset="0"/>
              </a:rPr>
              <a:t>/g</a:t>
            </a:r>
            <a:r>
              <a:rPr lang="ko-KR" sz="1000">
                <a:latin typeface="맑은 고딕" charset="0"/>
                <a:ea typeface="맑은 고딕" charset="0"/>
              </a:rPr>
              <a:t>iftSet.jsp</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811780"/>
        </p:xfrm>
        <a:graphic>
          <a:graphicData uri="http://schemas.openxmlformats.org/drawingml/2006/table">
            <a:tbl>
              <a:tblPr firstRow="1" bandRow="1">
                <a:tableStyleId>{5C22544A-7EE6-4342-B048-85BDC9FD1C3A}</a:tableStyleId>
              </a:tblPr>
              <a:tblGrid>
                <a:gridCol w="403225"/>
                <a:gridCol w="2981325"/>
              </a:tblGrid>
              <a:tr h="1687830">
                <a:tc>
                  <a:txBody>
                    <a:bodyPr/>
                    <a:lstStyle/>
                    <a:p>
                      <a:pPr marL="0" indent="0" algn="ctr" latinLnBrk="1" lvl="1">
                        <a:buFontTx/>
                        <a:buNone/>
                      </a:pPr>
                      <a:r>
                        <a:rPr sz="850" kern="1200" i="0" b="0">
                          <a:solidFill>
                            <a:srgbClr val="000000"/>
                          </a:solidFill>
                          <a:latin typeface="맑은 고딕" charset="0"/>
                          <a:ea typeface="맑은 고딕" charset="0"/>
                        </a:rPr>
                        <a:t>1</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rPr>
                        <a:t>상</a:t>
                      </a:r>
                      <a:r>
                        <a:rPr lang="ko-KR" sz="850" kern="1200" i="0" b="1">
                          <a:solidFill>
                            <a:srgbClr val="000000"/>
                          </a:solidFill>
                          <a:latin typeface="맑은 고딕" charset="0"/>
                          <a:ea typeface="맑은 고딕" charset="0"/>
                        </a:rPr>
                        <a:t>품 선택</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1000" kern="1200" i="0" b="0">
                          <a:solidFill>
                            <a:srgbClr val="000000"/>
                          </a:solidFill>
                          <a:latin typeface="맑은 고딕" charset="0"/>
                          <a:ea typeface="맑은 고딕" charset="0"/>
                        </a:rPr>
                        <a:t> </a:t>
                      </a:r>
                      <a:r>
                        <a:rPr lang="ko-KR" sz="850" kern="1200" i="0" b="0">
                          <a:solidFill>
                            <a:srgbClr val="000000"/>
                          </a:solidFill>
                          <a:latin typeface="맑은 고딕" charset="0"/>
                          <a:ea typeface="맑은 고딕" charset="0"/>
                        </a:rPr>
                        <a:t>상품 썸네일 이미지 표기</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마우스 접근 시 새로운 이미지로 전환</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마우스 접근 시 카트에 추가 및 가격 표시</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이미지 클릭 시 해당 제품에 대한 상세페이지로 이동</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카트에 추가 클릭 시</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 (2.1) 로그인 전 : Alert(로그인 후 이용 가능합니다.)</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 상품 가격 표시되있는 경우 사이드 베너에 카트 추가 화면 표시</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 상품 가격이 품절인 경우 클릭이 안됨</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kumimoji="1" i="0" b="1">
                          <a:solidFill>
                            <a:schemeClr val="tx1"/>
                          </a:solidFill>
                          <a:latin typeface="맑은 고딕" charset="0"/>
                          <a:ea typeface="맑은 고딕" charset="0"/>
                        </a:rPr>
                        <a:t>카트 영역</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a:t>
                      </a:r>
                      <a:r>
                        <a:rPr lang="ko-KR" sz="850" kern="1200" kumimoji="1" i="0" b="0">
                          <a:solidFill>
                            <a:schemeClr val="tx1"/>
                          </a:solidFill>
                          <a:latin typeface="맑은 고딕" charset="0"/>
                          <a:ea typeface="맑은 고딕" charset="0"/>
                        </a:rPr>
                        <a:t> 카트 아이콘 클릭</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(2.1) 로그인 전 : Alert(로그인 후 이용 가능합니다.)</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로그인 후 : 카트 화면으로 이동</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rPr>
                        <a:t>3</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rPr>
                        <a:t>검</a:t>
                      </a:r>
                      <a:r>
                        <a:rPr lang="ko-KR" sz="850" kern="1200" i="0" b="1">
                          <a:solidFill>
                            <a:srgbClr val="000000"/>
                          </a:solidFill>
                          <a:latin typeface="맑은 고딕" charset="0"/>
                          <a:ea typeface="맑은 고딕" charset="0"/>
                        </a:rPr>
                        <a:t>색 영역</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클릭 시 검색화면으로 이동</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2</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275" cy="61023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0" name="Rect 0"/>
          <p:cNvSpPr>
            <a:spLocks/>
          </p:cNvSpPr>
          <p:nvPr/>
        </p:nvSpPr>
        <p:spPr>
          <a:xfrm rot="0">
            <a:off x="80645" y="1290320"/>
            <a:ext cx="8423275" cy="266192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1" name="Rect 0"/>
          <p:cNvSpPr>
            <a:spLocks/>
          </p:cNvSpPr>
          <p:nvPr/>
        </p:nvSpPr>
        <p:spPr>
          <a:xfrm rot="0">
            <a:off x="80645" y="4013835"/>
            <a:ext cx="2751455" cy="27158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2" name="Rect 0"/>
          <p:cNvSpPr>
            <a:spLocks/>
          </p:cNvSpPr>
          <p:nvPr/>
        </p:nvSpPr>
        <p:spPr>
          <a:xfrm rot="0">
            <a:off x="2921000" y="4004945"/>
            <a:ext cx="2751455" cy="27158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3" name="Rect 0"/>
          <p:cNvSpPr>
            <a:spLocks/>
          </p:cNvSpPr>
          <p:nvPr/>
        </p:nvSpPr>
        <p:spPr>
          <a:xfrm rot="0">
            <a:off x="5752465" y="4004945"/>
            <a:ext cx="2751455" cy="27158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4" name="Rect 0"/>
          <p:cNvSpPr txBox="1">
            <a:spLocks/>
          </p:cNvSpPr>
          <p:nvPr/>
        </p:nvSpPr>
        <p:spPr>
          <a:xfrm rot="0">
            <a:off x="286385" y="788670"/>
            <a:ext cx="287718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쇼</a:t>
            </a:r>
            <a:r>
              <a:rPr lang="ko-KR" sz="1000">
                <a:latin typeface="맑은 고딕" charset="0"/>
                <a:ea typeface="맑은 고딕" charset="0"/>
              </a:rPr>
              <a:t>핑  </a:t>
            </a:r>
            <a:r>
              <a:rPr lang="ko-KR" sz="1000">
                <a:latin typeface="맑은 고딕" charset="0"/>
                <a:ea typeface="맑은 고딕" charset="0"/>
              </a:rPr>
              <a:t>   베스트셀</a:t>
            </a:r>
            <a:r>
              <a:rPr lang="ko-KR" sz="1000">
                <a:latin typeface="맑은 고딕" charset="0"/>
                <a:ea typeface="맑은 고딕" charset="0"/>
              </a:rPr>
              <a:t>러  </a:t>
            </a:r>
            <a:r>
              <a:rPr lang="ko-KR" sz="1000">
                <a:latin typeface="맑은 고딕" charset="0"/>
                <a:ea typeface="맑은 고딕" charset="0"/>
              </a:rPr>
              <a:t>   세</a:t>
            </a:r>
            <a:r>
              <a:rPr lang="ko-KR" sz="1000">
                <a:latin typeface="맑은 고딕" charset="0"/>
                <a:ea typeface="맑은 고딕" charset="0"/>
              </a:rPr>
              <a:t>트  </a:t>
            </a:r>
            <a:r>
              <a:rPr lang="ko-KR" sz="1000">
                <a:latin typeface="맑은 고딕" charset="0"/>
                <a:ea typeface="맑은 고딕" charset="0"/>
              </a:rPr>
              <a:t>   카</a:t>
            </a:r>
            <a:r>
              <a:rPr lang="ko-KR" sz="1000">
                <a:latin typeface="맑은 고딕" charset="0"/>
                <a:ea typeface="맑은 고딕" charset="0"/>
              </a:rPr>
              <a:t>페  </a:t>
            </a:r>
            <a:r>
              <a:rPr lang="ko-KR" sz="1000">
                <a:latin typeface="맑은 고딕" charset="0"/>
                <a:ea typeface="맑은 고딕" charset="0"/>
              </a:rPr>
              <a:t>   블로</a:t>
            </a:r>
            <a:r>
              <a:rPr lang="ko-KR" sz="1000">
                <a:latin typeface="맑은 고딕" charset="0"/>
                <a:ea typeface="맑은 고딕" charset="0"/>
              </a:rPr>
              <a:t>그</a:t>
            </a:r>
            <a:endParaRPr lang="ko-KR" altLang="en-US" sz="1000">
              <a:latin typeface="맑은 고딕" charset="0"/>
              <a:ea typeface="맑은 고딕" charset="0"/>
            </a:endParaRPr>
          </a:p>
        </p:txBody>
      </p:sp>
      <p:pic>
        <p:nvPicPr>
          <p:cNvPr id="15" name="Picture "/>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6724650" y="779145"/>
            <a:ext cx="252095" cy="282575"/>
          </a:xfrm>
          <a:prstGeom prst="rect"/>
          <a:noFill/>
        </p:spPr>
      </p:pic>
      <p:pic>
        <p:nvPicPr>
          <p:cNvPr id="16" name="Picture "/>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7314565" y="791210"/>
            <a:ext cx="236855" cy="259715"/>
          </a:xfrm>
          <a:prstGeom prst="rect"/>
          <a:noFill/>
        </p:spPr>
      </p:pic>
      <p:pic>
        <p:nvPicPr>
          <p:cNvPr id="17" name="Picture "/>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7957820" y="771525"/>
            <a:ext cx="221615" cy="282575"/>
          </a:xfrm>
          <a:prstGeom prst="rect"/>
          <a:noFill/>
        </p:spPr>
      </p:pic>
      <p:sp>
        <p:nvSpPr>
          <p:cNvPr id="18" name="Rect 0"/>
          <p:cNvSpPr txBox="1">
            <a:spLocks/>
          </p:cNvSpPr>
          <p:nvPr/>
        </p:nvSpPr>
        <p:spPr>
          <a:xfrm rot="0">
            <a:off x="3924935" y="2499360"/>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19" name="Rect 0"/>
          <p:cNvSpPr txBox="1">
            <a:spLocks/>
          </p:cNvSpPr>
          <p:nvPr/>
        </p:nvSpPr>
        <p:spPr>
          <a:xfrm rot="0">
            <a:off x="80645" y="6477635"/>
            <a:ext cx="2742565" cy="247015"/>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algn="ctr" hangingPunct="1"/>
            <a:r>
              <a:rPr lang="ko-KR" sz="1000">
                <a:latin typeface="맑은 고딕" charset="0"/>
                <a:ea typeface="맑은 고딕" charset="0"/>
              </a:rPr>
              <a:t>카트에 </a:t>
            </a:r>
            <a:r>
              <a:rPr lang="ko-KR" sz="1000">
                <a:latin typeface="맑은 고딕" charset="0"/>
                <a:ea typeface="맑은 고딕" charset="0"/>
              </a:rPr>
              <a:t>추</a:t>
            </a:r>
            <a:r>
              <a:rPr lang="ko-KR" sz="1000">
                <a:latin typeface="맑은 고딕" charset="0"/>
                <a:ea typeface="맑은 고딕" charset="0"/>
              </a:rPr>
              <a:t>가 </a:t>
            </a:r>
            <a:r>
              <a:rPr lang="ko-KR" sz="1000">
                <a:latin typeface="맑은 고딕" charset="0"/>
                <a:ea typeface="맑은 고딕" charset="0"/>
              </a:rPr>
              <a:t>| \35</a:t>
            </a:r>
            <a:r>
              <a:rPr lang="ko-KR" sz="1000">
                <a:latin typeface="맑은 고딕" charset="0"/>
                <a:ea typeface="맑은 고딕" charset="0"/>
              </a:rPr>
              <a:t>,</a:t>
            </a:r>
            <a:r>
              <a:rPr lang="ko-KR" sz="1000">
                <a:latin typeface="맑은 고딕" charset="0"/>
                <a:ea typeface="맑은 고딕" charset="0"/>
              </a:rPr>
              <a:t>00</a:t>
            </a:r>
            <a:r>
              <a:rPr lang="ko-KR" sz="1000">
                <a:latin typeface="맑은 고딕" charset="0"/>
                <a:ea typeface="맑은 고딕" charset="0"/>
              </a:rPr>
              <a:t>0</a:t>
            </a:r>
            <a:endParaRPr lang="ko-KR" altLang="en-US" sz="1000">
              <a:latin typeface="맑은 고딕" charset="0"/>
              <a:ea typeface="맑은 고딕" charset="0"/>
            </a:endParaRPr>
          </a:p>
        </p:txBody>
      </p:sp>
      <p:sp>
        <p:nvSpPr>
          <p:cNvPr id="20" name="Rect 0"/>
          <p:cNvSpPr txBox="1">
            <a:spLocks/>
          </p:cNvSpPr>
          <p:nvPr/>
        </p:nvSpPr>
        <p:spPr>
          <a:xfrm rot="0">
            <a:off x="2921000" y="6477635"/>
            <a:ext cx="2742565" cy="247015"/>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algn="ctr" hangingPunct="1"/>
            <a:r>
              <a:rPr lang="ko-KR" sz="1000">
                <a:latin typeface="맑은 고딕" charset="0"/>
                <a:ea typeface="맑은 고딕" charset="0"/>
              </a:rPr>
              <a:t>카트에 </a:t>
            </a:r>
            <a:r>
              <a:rPr lang="ko-KR" sz="1000">
                <a:latin typeface="맑은 고딕" charset="0"/>
                <a:ea typeface="맑은 고딕" charset="0"/>
              </a:rPr>
              <a:t>추</a:t>
            </a:r>
            <a:r>
              <a:rPr lang="ko-KR" sz="1000">
                <a:latin typeface="맑은 고딕" charset="0"/>
                <a:ea typeface="맑은 고딕" charset="0"/>
              </a:rPr>
              <a:t>가 </a:t>
            </a:r>
            <a:r>
              <a:rPr lang="ko-KR" sz="1000">
                <a:latin typeface="맑은 고딕" charset="0"/>
                <a:ea typeface="맑은 고딕" charset="0"/>
              </a:rPr>
              <a:t>| \</a:t>
            </a:r>
            <a:r>
              <a:rPr lang="ko-KR" sz="1000">
                <a:latin typeface="맑은 고딕" charset="0"/>
                <a:ea typeface="맑은 고딕" charset="0"/>
              </a:rPr>
              <a:t>52</a:t>
            </a:r>
            <a:r>
              <a:rPr lang="ko-KR" sz="1000">
                <a:latin typeface="맑은 고딕" charset="0"/>
                <a:ea typeface="맑은 고딕" charset="0"/>
              </a:rPr>
              <a:t>,</a:t>
            </a:r>
            <a:r>
              <a:rPr lang="ko-KR" sz="1000">
                <a:latin typeface="맑은 고딕" charset="0"/>
                <a:ea typeface="맑은 고딕" charset="0"/>
              </a:rPr>
              <a:t>00</a:t>
            </a:r>
            <a:r>
              <a:rPr lang="ko-KR" sz="1000">
                <a:latin typeface="맑은 고딕" charset="0"/>
                <a:ea typeface="맑은 고딕" charset="0"/>
              </a:rPr>
              <a:t>0</a:t>
            </a:r>
            <a:endParaRPr lang="ko-KR" altLang="en-US" sz="1000">
              <a:latin typeface="맑은 고딕" charset="0"/>
              <a:ea typeface="맑은 고딕" charset="0"/>
            </a:endParaRPr>
          </a:p>
        </p:txBody>
      </p:sp>
      <p:sp>
        <p:nvSpPr>
          <p:cNvPr id="21" name="Rect 0"/>
          <p:cNvSpPr txBox="1">
            <a:spLocks/>
          </p:cNvSpPr>
          <p:nvPr/>
        </p:nvSpPr>
        <p:spPr>
          <a:xfrm rot="0">
            <a:off x="5761355" y="6468745"/>
            <a:ext cx="2742565" cy="247015"/>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algn="ctr" hangingPunct="1"/>
            <a:r>
              <a:rPr lang="ko-KR" sz="1000">
                <a:latin typeface="맑은 고딕" charset="0"/>
                <a:ea typeface="맑은 고딕" charset="0"/>
              </a:rPr>
              <a:t>카트에 </a:t>
            </a:r>
            <a:r>
              <a:rPr lang="ko-KR" sz="1000">
                <a:latin typeface="맑은 고딕" charset="0"/>
                <a:ea typeface="맑은 고딕" charset="0"/>
              </a:rPr>
              <a:t>추</a:t>
            </a:r>
            <a:r>
              <a:rPr lang="ko-KR" sz="1000">
                <a:latin typeface="맑은 고딕" charset="0"/>
                <a:ea typeface="맑은 고딕" charset="0"/>
              </a:rPr>
              <a:t>가 </a:t>
            </a:r>
            <a:r>
              <a:rPr lang="ko-KR" sz="1000">
                <a:latin typeface="맑은 고딕" charset="0"/>
                <a:ea typeface="맑은 고딕" charset="0"/>
              </a:rPr>
              <a:t>| </a:t>
            </a:r>
            <a:r>
              <a:rPr lang="ko-KR" sz="1000">
                <a:latin typeface="맑은 고딕" charset="0"/>
                <a:ea typeface="맑은 고딕" charset="0"/>
              </a:rPr>
              <a:t>품절</a:t>
            </a:r>
            <a:endParaRPr lang="ko-KR" altLang="en-US" sz="1000">
              <a:latin typeface="맑은 고딕" charset="0"/>
              <a:ea typeface="맑은 고딕" charset="0"/>
            </a:endParaRPr>
          </a:p>
        </p:txBody>
      </p:sp>
      <p:sp>
        <p:nvSpPr>
          <p:cNvPr id="22" name="Rect 0"/>
          <p:cNvSpPr txBox="1">
            <a:spLocks/>
          </p:cNvSpPr>
          <p:nvPr/>
        </p:nvSpPr>
        <p:spPr>
          <a:xfrm rot="0">
            <a:off x="1084580" y="5223510"/>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23" name="Rect 0"/>
          <p:cNvSpPr txBox="1">
            <a:spLocks/>
          </p:cNvSpPr>
          <p:nvPr/>
        </p:nvSpPr>
        <p:spPr>
          <a:xfrm rot="0">
            <a:off x="3924935" y="5223510"/>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24" name="Rect 0"/>
          <p:cNvSpPr txBox="1">
            <a:spLocks/>
          </p:cNvSpPr>
          <p:nvPr/>
        </p:nvSpPr>
        <p:spPr>
          <a:xfrm rot="0">
            <a:off x="6756400" y="5223510"/>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28" name="도형 268"/>
          <p:cNvSpPr>
            <a:spLocks/>
          </p:cNvSpPr>
          <p:nvPr/>
        </p:nvSpPr>
        <p:spPr>
          <a:xfrm rot="0">
            <a:off x="2428240" y="608965"/>
            <a:ext cx="3736975" cy="1694180"/>
          </a:xfrm>
          <a:prstGeom prst="round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29" name="텍스트 상자 272"/>
          <p:cNvSpPr txBox="1">
            <a:spLocks/>
          </p:cNvSpPr>
          <p:nvPr/>
        </p:nvSpPr>
        <p:spPr>
          <a:xfrm rot="0">
            <a:off x="2553970" y="974725"/>
            <a:ext cx="3449955" cy="293370"/>
          </a:xfrm>
          <a:prstGeom prst="rect"/>
          <a:noFill/>
          <a:ln>
            <a:noFill/>
            <a:prstDash/>
          </a:ln>
        </p:spPr>
        <p:txBody>
          <a:bodyPr wrap="square" lIns="89535" tIns="46355" rIns="89535" bIns="46355" vert="horz" anchor="t">
            <a:spAutoFit/>
          </a:bodyPr>
          <a:lstStyle/>
          <a:p>
            <a:pPr marL="0" indent="0" algn="l" hangingPunct="1"/>
            <a:r>
              <a:rPr sz="1300">
                <a:latin typeface="맑은 고딕" charset="0"/>
                <a:ea typeface="맑은 고딕" charset="0"/>
              </a:rPr>
              <a:t>로그</a:t>
            </a:r>
            <a:r>
              <a:rPr lang="ko-KR" sz="1300">
                <a:latin typeface="맑은 고딕" charset="0"/>
                <a:ea typeface="맑은 고딕" charset="0"/>
              </a:rPr>
              <a:t>인 후 이용 </a:t>
            </a:r>
            <a:r>
              <a:rPr lang="ko-KR" sz="1300">
                <a:latin typeface="맑은 고딕" charset="0"/>
                <a:ea typeface="맑은 고딕" charset="0"/>
              </a:rPr>
              <a:t>가능합니</a:t>
            </a:r>
            <a:r>
              <a:rPr lang="ko-KR" sz="1300">
                <a:latin typeface="맑은 고딕" charset="0"/>
                <a:ea typeface="맑은 고딕" charset="0"/>
              </a:rPr>
              <a:t>다.</a:t>
            </a:r>
            <a:endParaRPr lang="ko-KR" altLang="en-US" sz="1300">
              <a:latin typeface="맑은 고딕" charset="0"/>
              <a:ea typeface="맑은 고딕" charset="0"/>
            </a:endParaRPr>
          </a:p>
        </p:txBody>
      </p:sp>
      <p:sp>
        <p:nvSpPr>
          <p:cNvPr id="30" name="텍스트 상자 273"/>
          <p:cNvSpPr txBox="1">
            <a:spLocks/>
          </p:cNvSpPr>
          <p:nvPr/>
        </p:nvSpPr>
        <p:spPr>
          <a:xfrm rot="0">
            <a:off x="5223510" y="1889760"/>
            <a:ext cx="636905" cy="247015"/>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algn="ctr" hangingPunct="1"/>
            <a:r>
              <a:rPr sz="1000">
                <a:latin typeface="맑은 고딕" charset="0"/>
                <a:ea typeface="맑은 고딕" charset="0"/>
              </a:rPr>
              <a:t>확</a:t>
            </a:r>
            <a:r>
              <a:rPr lang="ko-KR" sz="1000">
                <a:latin typeface="맑은 고딕" charset="0"/>
                <a:ea typeface="맑은 고딕" charset="0"/>
              </a:rPr>
              <a:t>인</a:t>
            </a:r>
            <a:endParaRPr lang="ko-KR" altLang="en-US" sz="1000">
              <a:latin typeface="맑은 고딕" charset="0"/>
              <a:ea typeface="맑은 고딕" charset="0"/>
            </a:endParaRPr>
          </a:p>
        </p:txBody>
      </p:sp>
      <p:grpSp>
        <p:nvGrpSpPr>
          <p:cNvPr id="31" name="그룹 277"/>
          <p:cNvGrpSpPr>
            <a:grpSpLocks/>
          </p:cNvGrpSpPr>
          <p:nvPr/>
        </p:nvGrpSpPr>
        <p:grpSpPr>
          <a:xfrm rot="0">
            <a:off x="4775200" y="1881505"/>
            <a:ext cx="377190" cy="248285"/>
            <a:chOff x="4775200" y="1881505"/>
            <a:chExt cx="377190" cy="248285"/>
          </a:xfrm>
        </p:grpSpPr>
        <p:sp>
          <p:nvSpPr>
            <p:cNvPr id="25" name="도형 275"/>
            <p:cNvSpPr>
              <a:spLocks/>
            </p:cNvSpPr>
            <p:nvPr/>
          </p:nvSpPr>
          <p:spPr>
            <a:xfrm rot="0">
              <a:off x="4838700" y="1899920"/>
              <a:ext cx="219075" cy="22987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26" name="텍스트 상자 276"/>
            <p:cNvSpPr txBox="1">
              <a:spLocks/>
            </p:cNvSpPr>
            <p:nvPr/>
          </p:nvSpPr>
          <p:spPr>
            <a:xfrm rot="0">
              <a:off x="4775200" y="1881505"/>
              <a:ext cx="377190"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2.</a:t>
              </a:r>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sp>
        <p:nvSpPr>
          <p:cNvPr id="32" name="텍스트 상자 2"/>
          <p:cNvSpPr txBox="1">
            <a:spLocks/>
          </p:cNvSpPr>
          <p:nvPr/>
        </p:nvSpPr>
        <p:spPr>
          <a:xfrm rot="0">
            <a:off x="1263015" y="80645"/>
            <a:ext cx="277876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c</a:t>
            </a:r>
            <a:r>
              <a:rPr lang="ko-KR" sz="1000">
                <a:latin typeface="맑은 고딕" charset="0"/>
                <a:ea typeface="맑은 고딕" charset="0"/>
              </a:rPr>
              <a:t>ollections</a:t>
            </a:r>
            <a:r>
              <a:rPr lang="ko-KR" sz="1000">
                <a:latin typeface="맑은 고딕" charset="0"/>
                <a:ea typeface="맑은 고딕" charset="0"/>
              </a:rPr>
              <a:t>/g</a:t>
            </a:r>
            <a:r>
              <a:rPr lang="ko-KR" sz="1000">
                <a:latin typeface="맑은 고딕" charset="0"/>
                <a:ea typeface="맑은 고딕" charset="0"/>
              </a:rPr>
              <a:t>ift</a:t>
            </a:r>
            <a:r>
              <a:rPr lang="ko-KR" sz="1000">
                <a:latin typeface="맑은 고딕" charset="0"/>
                <a:ea typeface="맑은 고딕" charset="0"/>
              </a:rPr>
              <a:t>-s</a:t>
            </a:r>
            <a:r>
              <a:rPr lang="ko-KR" sz="1000">
                <a:latin typeface="맑은 고딕" charset="0"/>
                <a:ea typeface="맑은 고딕" charset="0"/>
              </a:rPr>
              <a:t>et.jsp</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967105"/>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rgbClr val="000000"/>
                          </a:solidFill>
                          <a:latin typeface="맑은 고딕" charset="0"/>
                          <a:ea typeface="맑은 고딕" charset="0"/>
                        </a:rPr>
                        <a:t>1</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i="0" b="1">
                          <a:solidFill>
                            <a:srgbClr val="000000"/>
                          </a:solidFill>
                          <a:latin typeface="맑은 고딕" charset="0"/>
                          <a:ea typeface="맑은 고딕" charset="0"/>
                        </a:rPr>
                        <a:t>수량 선택</a:t>
                      </a:r>
                      <a:endParaRPr lang="ko-KR" altLang="en-US" sz="850" kern="1200" i="0" b="1">
                        <a:solidFill>
                          <a:srgbClr val="000000"/>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수량 선택 시 금액도 같이 변동됨</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rPr>
                        <a:t>카트</a:t>
                      </a:r>
                      <a:r>
                        <a:rPr lang="ko-KR" sz="850" kern="1200" kumimoji="1" i="0" b="1">
                          <a:solidFill>
                            <a:schemeClr val="tx1"/>
                          </a:solidFill>
                          <a:latin typeface="맑은 고딕" charset="0"/>
                          <a:ea typeface="맑은 고딕" charset="0"/>
                        </a:rPr>
                        <a:t>에 추가</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카트에 추가 버튼 클릭 시 사이드베너에 카트 추가 화면 표시됨</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275" cy="61023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0" name="Rect 0"/>
          <p:cNvSpPr>
            <a:spLocks/>
          </p:cNvSpPr>
          <p:nvPr/>
        </p:nvSpPr>
        <p:spPr>
          <a:xfrm rot="0">
            <a:off x="80645" y="1299210"/>
            <a:ext cx="8423275" cy="548386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4" name="Rect 0"/>
          <p:cNvSpPr txBox="1">
            <a:spLocks/>
          </p:cNvSpPr>
          <p:nvPr/>
        </p:nvSpPr>
        <p:spPr>
          <a:xfrm rot="0">
            <a:off x="286385" y="788670"/>
            <a:ext cx="287718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쇼</a:t>
            </a:r>
            <a:r>
              <a:rPr lang="ko-KR" sz="1000">
                <a:latin typeface="맑은 고딕" charset="0"/>
                <a:ea typeface="맑은 고딕" charset="0"/>
              </a:rPr>
              <a:t>핑  </a:t>
            </a:r>
            <a:r>
              <a:rPr lang="ko-KR" sz="1000">
                <a:latin typeface="맑은 고딕" charset="0"/>
                <a:ea typeface="맑은 고딕" charset="0"/>
              </a:rPr>
              <a:t>   베스트셀</a:t>
            </a:r>
            <a:r>
              <a:rPr lang="ko-KR" sz="1000">
                <a:latin typeface="맑은 고딕" charset="0"/>
                <a:ea typeface="맑은 고딕" charset="0"/>
              </a:rPr>
              <a:t>러  </a:t>
            </a:r>
            <a:r>
              <a:rPr lang="ko-KR" sz="1000">
                <a:latin typeface="맑은 고딕" charset="0"/>
                <a:ea typeface="맑은 고딕" charset="0"/>
              </a:rPr>
              <a:t>   세</a:t>
            </a:r>
            <a:r>
              <a:rPr lang="ko-KR" sz="1000">
                <a:latin typeface="맑은 고딕" charset="0"/>
                <a:ea typeface="맑은 고딕" charset="0"/>
              </a:rPr>
              <a:t>트  </a:t>
            </a:r>
            <a:r>
              <a:rPr lang="ko-KR" sz="1000">
                <a:latin typeface="맑은 고딕" charset="0"/>
                <a:ea typeface="맑은 고딕" charset="0"/>
              </a:rPr>
              <a:t>   카</a:t>
            </a:r>
            <a:r>
              <a:rPr lang="ko-KR" sz="1000">
                <a:latin typeface="맑은 고딕" charset="0"/>
                <a:ea typeface="맑은 고딕" charset="0"/>
              </a:rPr>
              <a:t>페  </a:t>
            </a:r>
            <a:r>
              <a:rPr lang="ko-KR" sz="1000">
                <a:latin typeface="맑은 고딕" charset="0"/>
                <a:ea typeface="맑은 고딕" charset="0"/>
              </a:rPr>
              <a:t>   블로</a:t>
            </a:r>
            <a:r>
              <a:rPr lang="ko-KR" sz="1000">
                <a:latin typeface="맑은 고딕" charset="0"/>
                <a:ea typeface="맑은 고딕" charset="0"/>
              </a:rPr>
              <a:t>그</a:t>
            </a:r>
            <a:endParaRPr lang="ko-KR" altLang="en-US" sz="1000">
              <a:latin typeface="맑은 고딕" charset="0"/>
              <a:ea typeface="맑은 고딕" charset="0"/>
            </a:endParaRPr>
          </a:p>
        </p:txBody>
      </p:sp>
      <p:pic>
        <p:nvPicPr>
          <p:cNvPr id="15" name="Picture "/>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6724650" y="779145"/>
            <a:ext cx="252095" cy="282575"/>
          </a:xfrm>
          <a:prstGeom prst="rect"/>
          <a:noFill/>
        </p:spPr>
      </p:pic>
      <p:pic>
        <p:nvPicPr>
          <p:cNvPr id="16" name="Picture "/>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7314565" y="791210"/>
            <a:ext cx="236855" cy="259715"/>
          </a:xfrm>
          <a:prstGeom prst="rect"/>
          <a:noFill/>
        </p:spPr>
      </p:pic>
      <p:pic>
        <p:nvPicPr>
          <p:cNvPr id="17" name="Picture "/>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7957820" y="771525"/>
            <a:ext cx="221615" cy="282575"/>
          </a:xfrm>
          <a:prstGeom prst="rect"/>
          <a:noFill/>
        </p:spPr>
      </p:pic>
      <p:sp>
        <p:nvSpPr>
          <p:cNvPr id="18" name="도형 336"/>
          <p:cNvSpPr>
            <a:spLocks/>
          </p:cNvSpPr>
          <p:nvPr/>
        </p:nvSpPr>
        <p:spPr>
          <a:xfrm rot="0">
            <a:off x="502920" y="1875155"/>
            <a:ext cx="3665220" cy="362077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9" name="도형 339"/>
          <p:cNvSpPr>
            <a:spLocks/>
          </p:cNvSpPr>
          <p:nvPr/>
        </p:nvSpPr>
        <p:spPr>
          <a:xfrm rot="0">
            <a:off x="4518025" y="1866265"/>
            <a:ext cx="3665220" cy="299085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20" name="텍스트 상자 340"/>
          <p:cNvSpPr txBox="1">
            <a:spLocks/>
          </p:cNvSpPr>
          <p:nvPr/>
        </p:nvSpPr>
        <p:spPr>
          <a:xfrm rot="0">
            <a:off x="1962785" y="3538855"/>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21" name="텍스트 상자 341"/>
          <p:cNvSpPr txBox="1">
            <a:spLocks/>
          </p:cNvSpPr>
          <p:nvPr/>
        </p:nvSpPr>
        <p:spPr>
          <a:xfrm rot="0">
            <a:off x="4650740" y="2026285"/>
            <a:ext cx="3387090" cy="261810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(제품 상세 </a:t>
            </a:r>
            <a:r>
              <a:rPr lang="ko-KR" sz="1000">
                <a:latin typeface="맑은 고딕" charset="0"/>
                <a:ea typeface="맑은 고딕" charset="0"/>
              </a:rPr>
              <a:t>설</a:t>
            </a:r>
            <a:r>
              <a:rPr lang="ko-KR" sz="1000">
                <a:latin typeface="맑은 고딕" charset="0"/>
                <a:ea typeface="맑은 고딕" charset="0"/>
              </a:rPr>
              <a:t>명</a:t>
            </a:r>
            <a:r>
              <a:rPr lang="ko-KR" sz="1000">
                <a:latin typeface="맑은 고딕" charset="0"/>
                <a:ea typeface="맑은 고딕" charset="0"/>
              </a:rPr>
              <a:t>)</a:t>
            </a:r>
            <a:endParaRPr lang="ko-KR" altLang="en-US" sz="1000">
              <a:latin typeface="맑은 고딕" charset="0"/>
              <a:ea typeface="맑은 고딕" charset="0"/>
            </a:endParaRPr>
          </a:p>
          <a:p>
            <a:pPr marL="0" indent="0" algn="l" hangingPunct="1"/>
            <a:endParaRPr lang="ko-KR" altLang="en-US" sz="1000">
              <a:latin typeface="맑은 고딕" charset="0"/>
              <a:ea typeface="맑은 고딕" charset="0"/>
            </a:endParaRPr>
          </a:p>
          <a:p>
            <a:pPr marL="0" indent="0" algn="l" hangingPunct="1"/>
            <a:r>
              <a:rPr lang="ko-KR" sz="1200" spc="45" i="0" b="0">
                <a:solidFill>
                  <a:schemeClr val="tx1"/>
                </a:solidFill>
                <a:latin typeface="맑은 고딕" charset="0"/>
                <a:ea typeface="맑은 고딕" charset="0"/>
              </a:rPr>
              <a:t>푸어 </a:t>
            </a:r>
            <a:r>
              <a:rPr lang="ko-KR" sz="1200" spc="45" i="0" b="0">
                <a:solidFill>
                  <a:schemeClr val="tx1"/>
                </a:solidFill>
                <a:latin typeface="맑은 고딕" charset="0"/>
                <a:ea typeface="맑은 고딕" charset="0"/>
              </a:rPr>
              <a:t>오</a:t>
            </a:r>
            <a:r>
              <a:rPr lang="ko-KR" sz="1200" spc="45" i="0" b="0">
                <a:solidFill>
                  <a:schemeClr val="tx1"/>
                </a:solidFill>
                <a:latin typeface="맑은 고딕" charset="0"/>
                <a:ea typeface="맑은 고딕" charset="0"/>
              </a:rPr>
              <a:t>버 </a:t>
            </a:r>
            <a:r>
              <a:rPr lang="ko-KR" sz="1200" spc="45" i="0" b="0">
                <a:solidFill>
                  <a:schemeClr val="tx1"/>
                </a:solidFill>
                <a:latin typeface="맑은 고딕" charset="0"/>
                <a:ea typeface="맑은 고딕" charset="0"/>
              </a:rPr>
              <a:t>키</a:t>
            </a:r>
            <a:r>
              <a:rPr lang="ko-KR" sz="1200" spc="45" i="0" b="0">
                <a:solidFill>
                  <a:schemeClr val="tx1"/>
                </a:solidFill>
                <a:latin typeface="맑은 고딕" charset="0"/>
                <a:ea typeface="맑은 고딕" charset="0"/>
              </a:rPr>
              <a:t>트</a:t>
            </a:r>
            <a:endParaRPr lang="ko-KR" altLang="en-US" sz="1200" i="0" b="0">
              <a:solidFill>
                <a:schemeClr val="tx1"/>
              </a:solidFill>
              <a:latin typeface="맑은 고딕" charset="0"/>
              <a:ea typeface="맑은 고딕" charset="0"/>
            </a:endParaRPr>
          </a:p>
          <a:p>
            <a:pPr marL="0" indent="0" algn="l" hangingPunct="1"/>
            <a:endParaRPr lang="ko-KR" altLang="en-US" sz="1200" i="0" b="0">
              <a:solidFill>
                <a:schemeClr val="tx1"/>
              </a:solidFill>
              <a:latin typeface="맑은 고딕" charset="0"/>
              <a:ea typeface="맑은 고딕" charset="0"/>
            </a:endParaRPr>
          </a:p>
          <a:p>
            <a:pPr marL="0" indent="0" algn="l" hangingPunct="1"/>
            <a:r>
              <a:rPr lang="ko-KR" sz="1200" spc="45" i="0" b="0">
                <a:solidFill>
                  <a:schemeClr val="tx1"/>
                </a:solidFill>
                <a:latin typeface="맑은 고딕" charset="0"/>
                <a:ea typeface="맑은 고딕" charset="0"/>
              </a:rPr>
              <a:t>000 카페에</a:t>
            </a:r>
            <a:r>
              <a:rPr lang="ko-KR" sz="1200" spc="45" i="0" b="0">
                <a:solidFill>
                  <a:schemeClr val="tx1"/>
                </a:solidFill>
                <a:latin typeface="맑은 고딕" charset="0"/>
                <a:ea typeface="맑은 고딕" charset="0"/>
              </a:rPr>
              <a:t>서 </a:t>
            </a:r>
            <a:r>
              <a:rPr lang="ko-KR" sz="1200" spc="45" i="0" b="0">
                <a:solidFill>
                  <a:schemeClr val="tx1"/>
                </a:solidFill>
                <a:latin typeface="맑은 고딕" charset="0"/>
                <a:ea typeface="맑은 고딕" charset="0"/>
              </a:rPr>
              <a:t>즐기</a:t>
            </a:r>
            <a:r>
              <a:rPr lang="ko-KR" sz="1200" spc="45" i="0" b="0">
                <a:solidFill>
                  <a:schemeClr val="tx1"/>
                </a:solidFill>
                <a:latin typeface="맑은 고딕" charset="0"/>
                <a:ea typeface="맑은 고딕" charset="0"/>
              </a:rPr>
              <a:t>던 </a:t>
            </a:r>
            <a:r>
              <a:rPr lang="ko-KR" sz="1200" spc="45" i="0" b="0">
                <a:solidFill>
                  <a:schemeClr val="tx1"/>
                </a:solidFill>
                <a:latin typeface="맑은 고딕" charset="0"/>
                <a:ea typeface="맑은 고딕" charset="0"/>
              </a:rPr>
              <a:t>섬세</a:t>
            </a:r>
            <a:r>
              <a:rPr lang="ko-KR" sz="1200" spc="45" i="0" b="0">
                <a:solidFill>
                  <a:schemeClr val="tx1"/>
                </a:solidFill>
                <a:latin typeface="맑은 고딕" charset="0"/>
                <a:ea typeface="맑은 고딕" charset="0"/>
              </a:rPr>
              <a:t>한 </a:t>
            </a:r>
            <a:r>
              <a:rPr lang="ko-KR" sz="1200" spc="45" i="0" b="0">
                <a:solidFill>
                  <a:schemeClr val="tx1"/>
                </a:solidFill>
                <a:latin typeface="맑은 고딕" charset="0"/>
                <a:ea typeface="맑은 고딕" charset="0"/>
              </a:rPr>
              <a:t>풍</a:t>
            </a:r>
            <a:r>
              <a:rPr lang="ko-KR" sz="1200" spc="45" i="0" b="0">
                <a:solidFill>
                  <a:schemeClr val="tx1"/>
                </a:solidFill>
                <a:latin typeface="맑은 고딕" charset="0"/>
                <a:ea typeface="맑은 고딕" charset="0"/>
              </a:rPr>
              <a:t>미를 </a:t>
            </a:r>
            <a:r>
              <a:rPr lang="ko-KR" sz="1200" spc="45" i="0" b="0">
                <a:solidFill>
                  <a:schemeClr val="tx1"/>
                </a:solidFill>
                <a:latin typeface="맑은 고딕" charset="0"/>
                <a:ea typeface="맑은 고딕" charset="0"/>
              </a:rPr>
              <a:t>집에서</a:t>
            </a:r>
            <a:r>
              <a:rPr lang="ko-KR" sz="1200" spc="45" i="0" b="0">
                <a:solidFill>
                  <a:schemeClr val="tx1"/>
                </a:solidFill>
                <a:latin typeface="맑은 고딕" charset="0"/>
                <a:ea typeface="맑은 고딕" charset="0"/>
              </a:rPr>
              <a:t>도 </a:t>
            </a:r>
            <a:r>
              <a:rPr lang="ko-KR" sz="1200" spc="45" i="0" b="0">
                <a:solidFill>
                  <a:schemeClr val="tx1"/>
                </a:solidFill>
                <a:latin typeface="맑은 고딕" charset="0"/>
                <a:ea typeface="맑은 고딕" charset="0"/>
              </a:rPr>
              <a:t>그</a:t>
            </a:r>
            <a:r>
              <a:rPr lang="ko-KR" sz="1200" spc="45" i="0" b="0">
                <a:solidFill>
                  <a:schemeClr val="tx1"/>
                </a:solidFill>
                <a:latin typeface="맑은 고딕" charset="0"/>
                <a:ea typeface="맑은 고딕" charset="0"/>
              </a:rPr>
              <a:t>대로 </a:t>
            </a:r>
            <a:r>
              <a:rPr lang="ko-KR" sz="1200" spc="45" i="0" b="0">
                <a:solidFill>
                  <a:schemeClr val="tx1"/>
                </a:solidFill>
                <a:latin typeface="맑은 고딕" charset="0"/>
                <a:ea typeface="맑은 고딕" charset="0"/>
              </a:rPr>
              <a:t>즐</a:t>
            </a:r>
            <a:r>
              <a:rPr lang="ko-KR" sz="1200" spc="45" i="0" b="0">
                <a:solidFill>
                  <a:schemeClr val="tx1"/>
                </a:solidFill>
                <a:latin typeface="맑은 고딕" charset="0"/>
                <a:ea typeface="맑은 고딕" charset="0"/>
              </a:rPr>
              <a:t>길 수 </a:t>
            </a:r>
            <a:r>
              <a:rPr lang="ko-KR" sz="1200" spc="45" i="0" b="0">
                <a:solidFill>
                  <a:schemeClr val="tx1"/>
                </a:solidFill>
                <a:latin typeface="맑은 고딕" charset="0"/>
                <a:ea typeface="맑은 고딕" charset="0"/>
              </a:rPr>
              <a:t>있도</a:t>
            </a:r>
            <a:r>
              <a:rPr lang="ko-KR" sz="1200" spc="45" i="0" b="0">
                <a:solidFill>
                  <a:schemeClr val="tx1"/>
                </a:solidFill>
                <a:latin typeface="맑은 고딕" charset="0"/>
                <a:ea typeface="맑은 고딕" charset="0"/>
              </a:rPr>
              <a:t>록 0</a:t>
            </a:r>
            <a:r>
              <a:rPr lang="ko-KR" sz="1200" spc="45" i="0" b="0">
                <a:solidFill>
                  <a:schemeClr val="tx1"/>
                </a:solidFill>
                <a:latin typeface="맑은 고딕" charset="0"/>
                <a:ea typeface="맑은 고딕" charset="0"/>
              </a:rPr>
              <a:t>00 </a:t>
            </a:r>
            <a:r>
              <a:rPr lang="ko-KR" sz="1200" spc="45" i="0" b="0">
                <a:solidFill>
                  <a:schemeClr val="tx1"/>
                </a:solidFill>
                <a:latin typeface="맑은 고딕" charset="0"/>
                <a:ea typeface="맑은 고딕" charset="0"/>
              </a:rPr>
              <a:t>는 풍 </a:t>
            </a:r>
            <a:r>
              <a:rPr lang="ko-KR" sz="1200" spc="45" i="0" b="0">
                <a:solidFill>
                  <a:schemeClr val="tx1"/>
                </a:solidFill>
                <a:latin typeface="맑은 고딕" charset="0"/>
                <a:ea typeface="맑은 고딕" charset="0"/>
              </a:rPr>
              <a:t>오</a:t>
            </a:r>
            <a:r>
              <a:rPr lang="ko-KR" sz="1200" spc="45" i="0" b="0">
                <a:solidFill>
                  <a:schemeClr val="tx1"/>
                </a:solidFill>
                <a:latin typeface="맑은 고딕" charset="0"/>
                <a:ea typeface="맑은 고딕" charset="0"/>
              </a:rPr>
              <a:t>버 </a:t>
            </a:r>
            <a:r>
              <a:rPr lang="ko-KR" sz="1200" spc="45" i="0" b="0">
                <a:solidFill>
                  <a:schemeClr val="tx1"/>
                </a:solidFill>
                <a:latin typeface="맑은 고딕" charset="0"/>
                <a:ea typeface="맑은 고딕" charset="0"/>
              </a:rPr>
              <a:t>키트</a:t>
            </a:r>
            <a:r>
              <a:rPr lang="ko-KR" sz="1200" spc="45" i="0" b="0">
                <a:solidFill>
                  <a:schemeClr val="tx1"/>
                </a:solidFill>
                <a:latin typeface="맑은 고딕" charset="0"/>
                <a:ea typeface="맑은 고딕" charset="0"/>
              </a:rPr>
              <a:t>를 </a:t>
            </a:r>
            <a:r>
              <a:rPr lang="ko-KR" sz="1200" spc="45" i="0" b="0">
                <a:solidFill>
                  <a:schemeClr val="tx1"/>
                </a:solidFill>
                <a:latin typeface="맑은 고딕" charset="0"/>
                <a:ea typeface="맑은 고딕" charset="0"/>
              </a:rPr>
              <a:t>여러분</a:t>
            </a:r>
            <a:r>
              <a:rPr lang="ko-KR" sz="1200" spc="45" i="0" b="0">
                <a:solidFill>
                  <a:schemeClr val="tx1"/>
                </a:solidFill>
                <a:latin typeface="맑은 고딕" charset="0"/>
                <a:ea typeface="맑은 고딕" charset="0"/>
              </a:rPr>
              <a:t>께 </a:t>
            </a:r>
            <a:r>
              <a:rPr lang="ko-KR" sz="1200" spc="45" i="0" b="0">
                <a:solidFill>
                  <a:schemeClr val="tx1"/>
                </a:solidFill>
                <a:latin typeface="맑은 고딕" charset="0"/>
                <a:ea typeface="맑은 고딕" charset="0"/>
              </a:rPr>
              <a:t>제안합니</a:t>
            </a:r>
            <a:r>
              <a:rPr lang="ko-KR" sz="1200" spc="45" i="0" b="0">
                <a:solidFill>
                  <a:schemeClr val="tx1"/>
                </a:solidFill>
                <a:latin typeface="맑은 고딕" charset="0"/>
                <a:ea typeface="맑은 고딕" charset="0"/>
              </a:rPr>
              <a:t>다.</a:t>
            </a:r>
            <a:endParaRPr lang="ko-KR" altLang="en-US" sz="1200" i="0" b="0">
              <a:solidFill>
                <a:schemeClr val="tx1"/>
              </a:solidFill>
              <a:latin typeface="맑은 고딕" charset="0"/>
              <a:ea typeface="맑은 고딕" charset="0"/>
            </a:endParaRPr>
          </a:p>
          <a:p>
            <a:pPr marL="0" indent="0" algn="l" hangingPunct="1"/>
            <a:endParaRPr lang="ko-KR" altLang="en-US" sz="1200" i="0" b="0">
              <a:solidFill>
                <a:schemeClr val="tx1"/>
              </a:solidFill>
              <a:latin typeface="맑은 고딕" charset="0"/>
              <a:ea typeface="맑은 고딕" charset="0"/>
            </a:endParaRPr>
          </a:p>
          <a:p>
            <a:pPr marL="0" indent="0" algn="l" hangingPunct="1"/>
            <a:r>
              <a:rPr lang="ko-KR" sz="1200" spc="45" i="0" b="0">
                <a:solidFill>
                  <a:schemeClr val="tx1"/>
                </a:solidFill>
                <a:latin typeface="맑은 고딕" charset="0"/>
                <a:ea typeface="맑은 고딕" charset="0"/>
              </a:rPr>
              <a:t>이 </a:t>
            </a:r>
            <a:r>
              <a:rPr lang="ko-KR" sz="1200" spc="45" i="0" b="0">
                <a:solidFill>
                  <a:schemeClr val="tx1"/>
                </a:solidFill>
                <a:latin typeface="맑은 고딕" charset="0"/>
                <a:ea typeface="맑은 고딕" charset="0"/>
              </a:rPr>
              <a:t>푸어오</a:t>
            </a:r>
            <a:r>
              <a:rPr lang="ko-KR" sz="1200" spc="45" i="0" b="0">
                <a:solidFill>
                  <a:schemeClr val="tx1"/>
                </a:solidFill>
                <a:latin typeface="맑은 고딕" charset="0"/>
                <a:ea typeface="맑은 고딕" charset="0"/>
              </a:rPr>
              <a:t>버 </a:t>
            </a:r>
            <a:r>
              <a:rPr lang="ko-KR" sz="1200" spc="45" i="0" b="0">
                <a:solidFill>
                  <a:schemeClr val="tx1"/>
                </a:solidFill>
                <a:latin typeface="맑은 고딕" charset="0"/>
                <a:ea typeface="맑은 고딕" charset="0"/>
              </a:rPr>
              <a:t>키트에</a:t>
            </a:r>
            <a:r>
              <a:rPr lang="ko-KR" sz="1200" spc="45" i="0" b="0">
                <a:solidFill>
                  <a:schemeClr val="tx1"/>
                </a:solidFill>
                <a:latin typeface="맑은 고딕" charset="0"/>
                <a:ea typeface="맑은 고딕" charset="0"/>
              </a:rPr>
              <a:t>는 </a:t>
            </a:r>
            <a:r>
              <a:rPr lang="ko-KR" sz="1200" spc="45" i="0" b="0">
                <a:solidFill>
                  <a:schemeClr val="tx1"/>
                </a:solidFill>
                <a:latin typeface="맑은 고딕" charset="0"/>
                <a:ea typeface="맑은 고딕" charset="0"/>
              </a:rPr>
              <a:t>과학적으</a:t>
            </a:r>
            <a:r>
              <a:rPr lang="ko-KR" sz="1200" spc="45" i="0" b="0">
                <a:solidFill>
                  <a:schemeClr val="tx1"/>
                </a:solidFill>
                <a:latin typeface="맑은 고딕" charset="0"/>
                <a:ea typeface="맑은 고딕" charset="0"/>
              </a:rPr>
              <a:t>로 </a:t>
            </a:r>
            <a:r>
              <a:rPr lang="ko-KR" sz="1200" spc="45" i="0" b="0">
                <a:solidFill>
                  <a:schemeClr val="tx1"/>
                </a:solidFill>
                <a:latin typeface="맑은 고딕" charset="0"/>
                <a:ea typeface="맑은 고딕" charset="0"/>
              </a:rPr>
              <a:t>설계</a:t>
            </a:r>
            <a:r>
              <a:rPr lang="ko-KR" sz="1200" spc="45" i="0" b="0">
                <a:solidFill>
                  <a:schemeClr val="tx1"/>
                </a:solidFill>
                <a:latin typeface="맑은 고딕" charset="0"/>
                <a:ea typeface="맑은 고딕" charset="0"/>
              </a:rPr>
              <a:t>된 </a:t>
            </a:r>
            <a:r>
              <a:rPr lang="ko-KR" sz="1200" spc="45" i="0" b="0">
                <a:solidFill>
                  <a:schemeClr val="tx1"/>
                </a:solidFill>
                <a:latin typeface="맑은 고딕" charset="0"/>
                <a:ea typeface="맑은 고딕" charset="0"/>
              </a:rPr>
              <a:t>드리</a:t>
            </a:r>
            <a:r>
              <a:rPr lang="ko-KR" sz="1200" spc="45" i="0" b="0">
                <a:solidFill>
                  <a:schemeClr val="tx1"/>
                </a:solidFill>
                <a:latin typeface="맑은 고딕" charset="0"/>
                <a:ea typeface="맑은 고딕" charset="0"/>
              </a:rPr>
              <a:t>퍼,</a:t>
            </a:r>
            <a:r>
              <a:rPr lang="ko-KR" sz="1200" spc="45" i="0" b="0">
                <a:solidFill>
                  <a:schemeClr val="tx1"/>
                </a:solidFill>
                <a:latin typeface="맑은 고딕" charset="0"/>
                <a:ea typeface="맑은 고딕" charset="0"/>
              </a:rPr>
              <a:t> 특</a:t>
            </a:r>
            <a:r>
              <a:rPr lang="ko-KR" sz="1200" spc="45" i="0" b="0">
                <a:solidFill>
                  <a:schemeClr val="tx1"/>
                </a:solidFill>
                <a:latin typeface="맑은 고딕" charset="0"/>
                <a:ea typeface="맑은 고딕" charset="0"/>
              </a:rPr>
              <a:t>별 </a:t>
            </a:r>
            <a:r>
              <a:rPr lang="ko-KR" sz="1200" spc="45" i="0" b="0">
                <a:solidFill>
                  <a:schemeClr val="tx1"/>
                </a:solidFill>
                <a:latin typeface="맑은 고딕" charset="0"/>
                <a:ea typeface="맑은 고딕" charset="0"/>
              </a:rPr>
              <a:t>제작</a:t>
            </a:r>
            <a:r>
              <a:rPr lang="ko-KR" sz="1200" spc="45" i="0" b="0">
                <a:solidFill>
                  <a:schemeClr val="tx1"/>
                </a:solidFill>
                <a:latin typeface="맑은 고딕" charset="0"/>
                <a:ea typeface="맑은 고딕" charset="0"/>
              </a:rPr>
              <a:t>된 </a:t>
            </a:r>
            <a:r>
              <a:rPr lang="ko-KR" sz="1200" spc="45" i="0" b="0">
                <a:solidFill>
                  <a:schemeClr val="tx1"/>
                </a:solidFill>
                <a:latin typeface="맑은 고딕" charset="0"/>
                <a:ea typeface="맑은 고딕" charset="0"/>
              </a:rPr>
              <a:t>유</a:t>
            </a:r>
            <a:r>
              <a:rPr lang="ko-KR" sz="1200" spc="45" i="0" b="0">
                <a:solidFill>
                  <a:schemeClr val="tx1"/>
                </a:solidFill>
                <a:latin typeface="맑은 고딕" charset="0"/>
                <a:ea typeface="맑은 고딕" charset="0"/>
              </a:rPr>
              <a:t>리 </a:t>
            </a:r>
            <a:r>
              <a:rPr lang="ko-KR" sz="1200" spc="45" i="0" b="0">
                <a:solidFill>
                  <a:schemeClr val="tx1"/>
                </a:solidFill>
                <a:latin typeface="맑은 고딕" charset="0"/>
                <a:ea typeface="맑은 고딕" charset="0"/>
              </a:rPr>
              <a:t>카라</a:t>
            </a:r>
            <a:r>
              <a:rPr lang="ko-KR" sz="1200" spc="45" i="0" b="0">
                <a:solidFill>
                  <a:schemeClr val="tx1"/>
                </a:solidFill>
                <a:latin typeface="맑은 고딕" charset="0"/>
                <a:ea typeface="맑은 고딕" charset="0"/>
              </a:rPr>
              <a:t>페,</a:t>
            </a:r>
            <a:r>
              <a:rPr lang="ko-KR" sz="1200" spc="45" i="0" b="0">
                <a:solidFill>
                  <a:schemeClr val="tx1"/>
                </a:solidFill>
                <a:latin typeface="맑은 고딕" charset="0"/>
                <a:ea typeface="맑은 고딕" charset="0"/>
              </a:rPr>
              <a:t> 그리</a:t>
            </a:r>
            <a:r>
              <a:rPr lang="ko-KR" sz="1200" spc="45" i="0" b="0">
                <a:solidFill>
                  <a:schemeClr val="tx1"/>
                </a:solidFill>
                <a:latin typeface="맑은 고딕" charset="0"/>
                <a:ea typeface="맑은 고딕" charset="0"/>
              </a:rPr>
              <a:t>고 </a:t>
            </a:r>
            <a:r>
              <a:rPr lang="ko-KR" sz="1200" spc="45" i="0" b="0">
                <a:solidFill>
                  <a:schemeClr val="tx1"/>
                </a:solidFill>
                <a:latin typeface="맑은 고딕" charset="0"/>
                <a:ea typeface="맑은 고딕" charset="0"/>
              </a:rPr>
              <a:t>30장</a:t>
            </a:r>
            <a:r>
              <a:rPr lang="ko-KR" sz="1200" spc="45" i="0" b="0">
                <a:solidFill>
                  <a:schemeClr val="tx1"/>
                </a:solidFill>
                <a:latin typeface="맑은 고딕" charset="0"/>
                <a:ea typeface="맑은 고딕" charset="0"/>
              </a:rPr>
              <a:t>의 </a:t>
            </a:r>
            <a:r>
              <a:rPr lang="ko-KR" sz="1200" spc="45" i="0" b="0">
                <a:solidFill>
                  <a:schemeClr val="tx1"/>
                </a:solidFill>
                <a:latin typeface="맑은 고딕" charset="0"/>
                <a:ea typeface="맑은 고딕" charset="0"/>
              </a:rPr>
              <a:t>필터</a:t>
            </a:r>
            <a:r>
              <a:rPr lang="ko-KR" sz="1200" spc="45" i="0" b="0">
                <a:solidFill>
                  <a:schemeClr val="tx1"/>
                </a:solidFill>
                <a:latin typeface="맑은 고딕" charset="0"/>
                <a:ea typeface="맑은 고딕" charset="0"/>
              </a:rPr>
              <a:t>가 </a:t>
            </a:r>
            <a:r>
              <a:rPr lang="ko-KR" sz="1200" spc="45" i="0" b="0">
                <a:solidFill>
                  <a:schemeClr val="tx1"/>
                </a:solidFill>
                <a:latin typeface="맑은 고딕" charset="0"/>
                <a:ea typeface="맑은 고딕" charset="0"/>
              </a:rPr>
              <a:t>포함되</a:t>
            </a:r>
            <a:r>
              <a:rPr lang="ko-KR" sz="1200" spc="45" i="0" b="0">
                <a:solidFill>
                  <a:schemeClr val="tx1"/>
                </a:solidFill>
                <a:latin typeface="맑은 고딕" charset="0"/>
                <a:ea typeface="맑은 고딕" charset="0"/>
              </a:rPr>
              <a:t>어 </a:t>
            </a:r>
            <a:r>
              <a:rPr lang="ko-KR" sz="1200" spc="45" i="0" b="0">
                <a:solidFill>
                  <a:schemeClr val="tx1"/>
                </a:solidFill>
                <a:latin typeface="맑은 고딕" charset="0"/>
                <a:ea typeface="맑은 고딕" charset="0"/>
              </a:rPr>
              <a:t>있</a:t>
            </a:r>
            <a:r>
              <a:rPr lang="ko-KR" sz="1200" spc="45" i="0" b="0">
                <a:solidFill>
                  <a:schemeClr val="tx1"/>
                </a:solidFill>
                <a:latin typeface="맑은 고딕" charset="0"/>
                <a:ea typeface="맑은 고딕" charset="0"/>
              </a:rPr>
              <a:t>다.</a:t>
            </a:r>
            <a:endParaRPr lang="ko-KR" altLang="en-US" sz="1200" i="0" b="0">
              <a:solidFill>
                <a:schemeClr val="tx1"/>
              </a:solidFill>
              <a:latin typeface="맑은 고딕" charset="0"/>
              <a:ea typeface="맑은 고딕" charset="0"/>
            </a:endParaRPr>
          </a:p>
          <a:p>
            <a:pPr marL="0" indent="0" algn="l" hangingPunct="1"/>
            <a:endParaRPr lang="ko-KR" altLang="en-US" sz="1200" i="0" b="0">
              <a:solidFill>
                <a:schemeClr val="tx1"/>
              </a:solidFill>
              <a:latin typeface="맑은 고딕" charset="0"/>
              <a:ea typeface="맑은 고딕" charset="0"/>
            </a:endParaRPr>
          </a:p>
          <a:p>
            <a:pPr marL="0" indent="0" algn="l" hangingPunct="1"/>
            <a:r>
              <a:rPr lang="ko-KR" sz="1200" spc="45" i="0" b="0">
                <a:solidFill>
                  <a:schemeClr val="tx1"/>
                </a:solidFill>
                <a:latin typeface="맑은 고딕" charset="0"/>
                <a:ea typeface="맑은 고딕" charset="0"/>
              </a:rPr>
              <a:t>커</a:t>
            </a:r>
            <a:r>
              <a:rPr lang="ko-KR" sz="1200" spc="45" i="0" b="0">
                <a:solidFill>
                  <a:schemeClr val="tx1"/>
                </a:solidFill>
                <a:latin typeface="맑은 고딕" charset="0"/>
                <a:ea typeface="맑은 고딕" charset="0"/>
              </a:rPr>
              <a:t>피 </a:t>
            </a:r>
            <a:r>
              <a:rPr lang="ko-KR" sz="1200" spc="45" i="0" b="0">
                <a:solidFill>
                  <a:schemeClr val="tx1"/>
                </a:solidFill>
                <a:latin typeface="맑은 고딕" charset="0"/>
                <a:ea typeface="맑은 고딕" charset="0"/>
              </a:rPr>
              <a:t>애호</a:t>
            </a:r>
            <a:r>
              <a:rPr lang="ko-KR" sz="1200" spc="45" i="0" b="0">
                <a:solidFill>
                  <a:schemeClr val="tx1"/>
                </a:solidFill>
                <a:latin typeface="맑은 고딕" charset="0"/>
                <a:ea typeface="맑은 고딕" charset="0"/>
              </a:rPr>
              <a:t>가 </a:t>
            </a:r>
            <a:r>
              <a:rPr lang="ko-KR" sz="1200" spc="45" i="0" b="0">
                <a:solidFill>
                  <a:schemeClr val="tx1"/>
                </a:solidFill>
                <a:latin typeface="맑은 고딕" charset="0"/>
                <a:ea typeface="맑은 고딕" charset="0"/>
              </a:rPr>
              <a:t>친</a:t>
            </a:r>
            <a:r>
              <a:rPr lang="ko-KR" sz="1200" spc="45" i="0" b="0">
                <a:solidFill>
                  <a:schemeClr val="tx1"/>
                </a:solidFill>
                <a:latin typeface="맑은 고딕" charset="0"/>
                <a:ea typeface="맑은 고딕" charset="0"/>
              </a:rPr>
              <a:t>구 </a:t>
            </a:r>
            <a:r>
              <a:rPr lang="ko-KR" sz="1200" spc="45" i="0" b="0">
                <a:solidFill>
                  <a:schemeClr val="tx1"/>
                </a:solidFill>
                <a:latin typeface="맑은 고딕" charset="0"/>
                <a:ea typeface="맑은 고딕" charset="0"/>
              </a:rPr>
              <a:t>혹</a:t>
            </a:r>
            <a:r>
              <a:rPr lang="ko-KR" sz="1200" spc="45" i="0" b="0">
                <a:solidFill>
                  <a:schemeClr val="tx1"/>
                </a:solidFill>
                <a:latin typeface="맑은 고딕" charset="0"/>
                <a:ea typeface="맑은 고딕" charset="0"/>
              </a:rPr>
              <a:t>은 </a:t>
            </a:r>
            <a:r>
              <a:rPr lang="ko-KR" sz="1200" spc="45" i="0" b="0">
                <a:solidFill>
                  <a:schemeClr val="tx1"/>
                </a:solidFill>
                <a:latin typeface="맑은 고딕" charset="0"/>
                <a:ea typeface="맑은 고딕" charset="0"/>
              </a:rPr>
              <a:t>소중</a:t>
            </a:r>
            <a:r>
              <a:rPr lang="ko-KR" sz="1200" spc="45" i="0" b="0">
                <a:solidFill>
                  <a:schemeClr val="tx1"/>
                </a:solidFill>
                <a:latin typeface="맑은 고딕" charset="0"/>
                <a:ea typeface="맑은 고딕" charset="0"/>
              </a:rPr>
              <a:t>한 </a:t>
            </a:r>
            <a:r>
              <a:rPr lang="ko-KR" sz="1200" spc="45" i="0" b="0">
                <a:solidFill>
                  <a:schemeClr val="tx1"/>
                </a:solidFill>
                <a:latin typeface="맑은 고딕" charset="0"/>
                <a:ea typeface="맑은 고딕" charset="0"/>
              </a:rPr>
              <a:t>분</a:t>
            </a:r>
            <a:r>
              <a:rPr lang="ko-KR" sz="1200" spc="45" i="0" b="0">
                <a:solidFill>
                  <a:schemeClr val="tx1"/>
                </a:solidFill>
                <a:latin typeface="맑은 고딕" charset="0"/>
                <a:ea typeface="맑은 고딕" charset="0"/>
              </a:rPr>
              <a:t>을 </a:t>
            </a:r>
            <a:r>
              <a:rPr lang="ko-KR" sz="1200" spc="45" i="0" b="0">
                <a:solidFill>
                  <a:schemeClr val="tx1"/>
                </a:solidFill>
                <a:latin typeface="맑은 고딕" charset="0"/>
                <a:ea typeface="맑은 고딕" charset="0"/>
              </a:rPr>
              <a:t>위</a:t>
            </a:r>
            <a:r>
              <a:rPr lang="ko-KR" sz="1200" spc="45" i="0" b="0">
                <a:solidFill>
                  <a:schemeClr val="tx1"/>
                </a:solidFill>
                <a:latin typeface="맑은 고딕" charset="0"/>
                <a:ea typeface="맑은 고딕" charset="0"/>
              </a:rPr>
              <a:t>한 </a:t>
            </a:r>
            <a:r>
              <a:rPr lang="ko-KR" sz="1200" spc="45" i="0" b="0">
                <a:solidFill>
                  <a:schemeClr val="tx1"/>
                </a:solidFill>
                <a:latin typeface="맑은 고딕" charset="0"/>
                <a:ea typeface="맑은 고딕" charset="0"/>
              </a:rPr>
              <a:t>선물</a:t>
            </a:r>
            <a:r>
              <a:rPr lang="ko-KR" sz="1200" spc="45" i="0" b="0">
                <a:solidFill>
                  <a:schemeClr val="tx1"/>
                </a:solidFill>
                <a:latin typeface="맑은 고딕" charset="0"/>
                <a:ea typeface="맑은 고딕" charset="0"/>
              </a:rPr>
              <a:t>로 </a:t>
            </a:r>
            <a:r>
              <a:rPr lang="ko-KR" sz="1200" spc="45" i="0" b="0">
                <a:solidFill>
                  <a:schemeClr val="tx1"/>
                </a:solidFill>
                <a:latin typeface="맑은 고딕" charset="0"/>
                <a:ea typeface="맑은 고딕" charset="0"/>
              </a:rPr>
              <a:t>추천합니</a:t>
            </a:r>
            <a:r>
              <a:rPr lang="ko-KR" sz="1200" spc="45" i="0" b="0">
                <a:solidFill>
                  <a:schemeClr val="tx1"/>
                </a:solidFill>
                <a:latin typeface="맑은 고딕" charset="0"/>
                <a:ea typeface="맑은 고딕" charset="0"/>
              </a:rPr>
              <a:t>다.</a:t>
            </a:r>
            <a:endParaRPr lang="ko-KR" altLang="en-US" sz="1200">
              <a:solidFill>
                <a:schemeClr val="tx1"/>
              </a:solidFill>
              <a:latin typeface="맑은 고딕" charset="0"/>
              <a:ea typeface="맑은 고딕" charset="0"/>
            </a:endParaRPr>
          </a:p>
        </p:txBody>
      </p:sp>
      <p:sp>
        <p:nvSpPr>
          <p:cNvPr id="22" name="도형 343"/>
          <p:cNvSpPr>
            <a:spLocks/>
          </p:cNvSpPr>
          <p:nvPr/>
        </p:nvSpPr>
        <p:spPr>
          <a:xfrm rot="0">
            <a:off x="4518025" y="4981575"/>
            <a:ext cx="1315720" cy="51181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23" name="도형 344"/>
          <p:cNvSpPr>
            <a:spLocks/>
          </p:cNvSpPr>
          <p:nvPr/>
        </p:nvSpPr>
        <p:spPr>
          <a:xfrm rot="0">
            <a:off x="5951855" y="4981575"/>
            <a:ext cx="2220595" cy="51181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24" name="텍스트 상자 345"/>
          <p:cNvSpPr txBox="1">
            <a:spLocks/>
          </p:cNvSpPr>
          <p:nvPr/>
        </p:nvSpPr>
        <p:spPr>
          <a:xfrm rot="0">
            <a:off x="4702810" y="5080000"/>
            <a:ext cx="1004570" cy="308610"/>
          </a:xfrm>
          <a:prstGeom prst="rect"/>
          <a:noFill/>
          <a:ln>
            <a:noFill/>
            <a:prstDash/>
          </a:ln>
        </p:spPr>
        <p:txBody>
          <a:bodyPr wrap="square" lIns="89535" tIns="46355" rIns="89535" bIns="46355" vert="horz" anchor="t">
            <a:spAutoFit/>
          </a:bodyPr>
          <a:lstStyle/>
          <a:p>
            <a:pPr marL="0" indent="0" algn="l" hangingPunct="1"/>
            <a:r>
              <a:rPr sz="1400">
                <a:latin typeface="맑은 고딕" charset="0"/>
                <a:ea typeface="맑은 고딕" charset="0"/>
              </a:rPr>
              <a:t>-</a:t>
            </a:r>
            <a:r>
              <a:rPr lang="ko-KR" sz="1400">
                <a:latin typeface="맑은 고딕" charset="0"/>
                <a:ea typeface="맑은 고딕" charset="0"/>
              </a:rPr>
              <a:t> </a:t>
            </a:r>
            <a:r>
              <a:rPr lang="ko-KR" sz="1400">
                <a:latin typeface="맑은 고딕" charset="0"/>
                <a:ea typeface="맑은 고딕" charset="0"/>
              </a:rPr>
              <a:t> </a:t>
            </a:r>
            <a:r>
              <a:rPr lang="ko-KR" sz="1400">
                <a:latin typeface="맑은 고딕" charset="0"/>
                <a:ea typeface="맑은 고딕" charset="0"/>
              </a:rPr>
              <a:t> </a:t>
            </a:r>
            <a:r>
              <a:rPr lang="ko-KR" sz="1400">
                <a:latin typeface="맑은 고딕" charset="0"/>
                <a:ea typeface="맑은 고딕" charset="0"/>
              </a:rPr>
              <a:t> </a:t>
            </a:r>
            <a:r>
              <a:rPr lang="ko-KR" sz="1400">
                <a:latin typeface="맑은 고딕" charset="0"/>
                <a:ea typeface="맑은 고딕" charset="0"/>
              </a:rPr>
              <a:t>1 </a:t>
            </a:r>
            <a:r>
              <a:rPr lang="ko-KR" sz="1400">
                <a:latin typeface="맑은 고딕" charset="0"/>
                <a:ea typeface="맑은 고딕" charset="0"/>
              </a:rPr>
              <a:t> </a:t>
            </a:r>
            <a:r>
              <a:rPr lang="ko-KR" sz="1400">
                <a:latin typeface="맑은 고딕" charset="0"/>
                <a:ea typeface="맑은 고딕" charset="0"/>
              </a:rPr>
              <a:t> </a:t>
            </a:r>
            <a:r>
              <a:rPr lang="ko-KR" sz="1400">
                <a:latin typeface="맑은 고딕" charset="0"/>
                <a:ea typeface="맑은 고딕" charset="0"/>
              </a:rPr>
              <a:t> </a:t>
            </a:r>
            <a:r>
              <a:rPr sz="1400">
                <a:latin typeface="맑은 고딕" charset="0"/>
                <a:ea typeface="맑은 고딕" charset="0"/>
              </a:rPr>
              <a:t>+</a:t>
            </a:r>
            <a:endParaRPr lang="ko-KR" altLang="en-US" sz="1400">
              <a:latin typeface="맑은 고딕" charset="0"/>
              <a:ea typeface="맑은 고딕" charset="0"/>
            </a:endParaRPr>
          </a:p>
        </p:txBody>
      </p:sp>
      <p:sp>
        <p:nvSpPr>
          <p:cNvPr id="25" name="텍스트 상자 346"/>
          <p:cNvSpPr txBox="1">
            <a:spLocks/>
          </p:cNvSpPr>
          <p:nvPr/>
        </p:nvSpPr>
        <p:spPr>
          <a:xfrm rot="0">
            <a:off x="6028690" y="5097780"/>
            <a:ext cx="2080895" cy="278130"/>
          </a:xfrm>
          <a:prstGeom prst="rect"/>
          <a:noFill/>
          <a:ln>
            <a:noFill/>
            <a:prstDash/>
          </a:ln>
        </p:spPr>
        <p:txBody>
          <a:bodyPr wrap="square" lIns="89535" tIns="46355" rIns="89535" bIns="46355" vert="horz" anchor="t">
            <a:spAutoFit/>
          </a:bodyPr>
          <a:lstStyle/>
          <a:p>
            <a:pPr marL="0" indent="0" algn="ctr" hangingPunct="1"/>
            <a:r>
              <a:rPr lang="ko-KR" sz="1200">
                <a:latin typeface="맑은 고딕" charset="0"/>
                <a:ea typeface="맑은 고딕" charset="0"/>
              </a:rPr>
              <a:t>카트에 </a:t>
            </a:r>
            <a:r>
              <a:rPr lang="ko-KR" sz="1200">
                <a:latin typeface="맑은 고딕" charset="0"/>
                <a:ea typeface="맑은 고딕" charset="0"/>
              </a:rPr>
              <a:t>추</a:t>
            </a:r>
            <a:r>
              <a:rPr lang="ko-KR" sz="1200">
                <a:latin typeface="맑은 고딕" charset="0"/>
                <a:ea typeface="맑은 고딕" charset="0"/>
              </a:rPr>
              <a:t>가</a:t>
            </a:r>
            <a:r>
              <a:rPr lang="ko-KR" sz="1200">
                <a:latin typeface="맑은 고딕" charset="0"/>
                <a:ea typeface="맑은 고딕" charset="0"/>
              </a:rPr>
              <a:t> </a:t>
            </a:r>
            <a:r>
              <a:rPr lang="ko-KR" sz="1200">
                <a:latin typeface="맑은 고딕" charset="0"/>
                <a:ea typeface="맑은 고딕" charset="0"/>
              </a:rPr>
              <a:t>| \49,700</a:t>
            </a:r>
            <a:endParaRPr lang="ko-KR" altLang="en-US" sz="1200">
              <a:latin typeface="맑은 고딕" charset="0"/>
              <a:ea typeface="맑은 고딕" charset="0"/>
            </a:endParaRPr>
          </a:p>
        </p:txBody>
      </p:sp>
      <p:grpSp>
        <p:nvGrpSpPr>
          <p:cNvPr id="34" name="그룹 349"/>
          <p:cNvGrpSpPr>
            <a:grpSpLocks/>
          </p:cNvGrpSpPr>
          <p:nvPr/>
        </p:nvGrpSpPr>
        <p:grpSpPr>
          <a:xfrm rot="0">
            <a:off x="4255135" y="5107940"/>
            <a:ext cx="225425" cy="247015"/>
            <a:chOff x="4255135" y="5107940"/>
            <a:chExt cx="225425" cy="247015"/>
          </a:xfrm>
        </p:grpSpPr>
        <p:sp>
          <p:nvSpPr>
            <p:cNvPr id="35" name="도형 347"/>
            <p:cNvSpPr>
              <a:spLocks/>
            </p:cNvSpPr>
            <p:nvPr/>
          </p:nvSpPr>
          <p:spPr>
            <a:xfrm rot="0">
              <a:off x="4300855" y="5144135"/>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36" name="텍스트 상자 348"/>
            <p:cNvSpPr txBox="1">
              <a:spLocks/>
            </p:cNvSpPr>
            <p:nvPr/>
          </p:nvSpPr>
          <p:spPr>
            <a:xfrm rot="0">
              <a:off x="4255135" y="5107940"/>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grpSp>
        <p:nvGrpSpPr>
          <p:cNvPr id="37" name="그룹 352"/>
          <p:cNvGrpSpPr>
            <a:grpSpLocks/>
          </p:cNvGrpSpPr>
          <p:nvPr/>
        </p:nvGrpSpPr>
        <p:grpSpPr>
          <a:xfrm rot="0">
            <a:off x="6002020" y="5107940"/>
            <a:ext cx="225425" cy="247015"/>
            <a:chOff x="6002020" y="5107940"/>
            <a:chExt cx="225425" cy="247015"/>
          </a:xfrm>
        </p:grpSpPr>
        <p:sp>
          <p:nvSpPr>
            <p:cNvPr id="38" name="도형 350"/>
            <p:cNvSpPr>
              <a:spLocks/>
            </p:cNvSpPr>
            <p:nvPr/>
          </p:nvSpPr>
          <p:spPr>
            <a:xfrm rot="0">
              <a:off x="6047740" y="5144135"/>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39" name="텍스트 상자 351"/>
            <p:cNvSpPr txBox="1">
              <a:spLocks/>
            </p:cNvSpPr>
            <p:nvPr/>
          </p:nvSpPr>
          <p:spPr>
            <a:xfrm rot="0">
              <a:off x="6002020" y="5107940"/>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2</a:t>
              </a:r>
              <a:endParaRPr lang="ko-KR" altLang="en-US" sz="1000" b="1">
                <a:solidFill>
                  <a:schemeClr val="bg1"/>
                </a:solidFill>
                <a:latin typeface="맑은 고딕" charset="0"/>
                <a:ea typeface="맑은 고딕" charset="0"/>
              </a:endParaRPr>
            </a:p>
          </p:txBody>
        </p:sp>
      </p:grpSp>
      <p:sp>
        <p:nvSpPr>
          <p:cNvPr id="40" name="텍스트 상자 3"/>
          <p:cNvSpPr txBox="1">
            <a:spLocks/>
          </p:cNvSpPr>
          <p:nvPr/>
        </p:nvSpPr>
        <p:spPr>
          <a:xfrm rot="0">
            <a:off x="1263015" y="80645"/>
            <a:ext cx="277876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p</a:t>
            </a:r>
            <a:r>
              <a:rPr sz="1000">
                <a:latin typeface="맑은 고딕" charset="0"/>
                <a:ea typeface="맑은 고딕" charset="0"/>
              </a:rPr>
              <a:t>roduct/</a:t>
            </a:r>
            <a:r>
              <a:rPr lang="ko-KR" sz="1000">
                <a:latin typeface="맑은 고딕" charset="0"/>
                <a:ea typeface="맑은 고딕" charset="0"/>
              </a:rPr>
              <a:t>b</a:t>
            </a:r>
            <a:r>
              <a:rPr lang="ko-KR" sz="1000">
                <a:latin typeface="맑은 고딕" charset="0"/>
                <a:ea typeface="맑은 고딕" charset="0"/>
              </a:rPr>
              <a:t>lue-boottle-pour-over-kit.jsp</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52908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rgbClr val="000000"/>
                          </a:solidFill>
                          <a:latin typeface="맑은 고딕" charset="0"/>
                          <a:ea typeface="맑은 고딕" charset="0"/>
                        </a:rPr>
                        <a:t>1</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kumimoji="1" i="0" b="1">
                          <a:solidFill>
                            <a:schemeClr val="tx1"/>
                          </a:solidFill>
                          <a:latin typeface="맑은 고딕" charset="0"/>
                          <a:ea typeface="맑은 고딕" charset="0"/>
                        </a:rPr>
                        <a:t>닫기</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닫기 선택 시 카트에 추가하지 않고 사이드베너를 닫음</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i="0" b="1">
                          <a:solidFill>
                            <a:srgbClr val="000000"/>
                          </a:solidFill>
                          <a:latin typeface="맑은 고딕" charset="0"/>
                          <a:ea typeface="맑은 고딕" charset="0"/>
                        </a:rPr>
                        <a:t>수량 선택</a:t>
                      </a:r>
                      <a:endParaRPr lang="ko-KR" altLang="en-US" sz="850" kern="1200" i="0" b="1">
                        <a:solidFill>
                          <a:srgbClr val="000000"/>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수량 선택 시 금액도 같이 변동됨</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rPr>
                        <a:t>3</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카트 담기</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결제 버튼 선책 시 상품 및 수량이 실제 카트 영역에 저장됨</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해당 카트 화면 자동으로 닫힘</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275" cy="61023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0" name="Rect 0"/>
          <p:cNvSpPr>
            <a:spLocks/>
          </p:cNvSpPr>
          <p:nvPr/>
        </p:nvSpPr>
        <p:spPr>
          <a:xfrm rot="0">
            <a:off x="80645" y="1299210"/>
            <a:ext cx="8423275" cy="548386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4" name="Rect 0"/>
          <p:cNvSpPr txBox="1">
            <a:spLocks/>
          </p:cNvSpPr>
          <p:nvPr/>
        </p:nvSpPr>
        <p:spPr>
          <a:xfrm rot="0">
            <a:off x="286385" y="788670"/>
            <a:ext cx="287718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쇼</a:t>
            </a:r>
            <a:r>
              <a:rPr lang="ko-KR" sz="1000">
                <a:latin typeface="맑은 고딕" charset="0"/>
                <a:ea typeface="맑은 고딕" charset="0"/>
              </a:rPr>
              <a:t>핑  </a:t>
            </a:r>
            <a:r>
              <a:rPr lang="ko-KR" sz="1000">
                <a:latin typeface="맑은 고딕" charset="0"/>
                <a:ea typeface="맑은 고딕" charset="0"/>
              </a:rPr>
              <a:t>   베스트셀</a:t>
            </a:r>
            <a:r>
              <a:rPr lang="ko-KR" sz="1000">
                <a:latin typeface="맑은 고딕" charset="0"/>
                <a:ea typeface="맑은 고딕" charset="0"/>
              </a:rPr>
              <a:t>러  </a:t>
            </a:r>
            <a:r>
              <a:rPr lang="ko-KR" sz="1000">
                <a:latin typeface="맑은 고딕" charset="0"/>
                <a:ea typeface="맑은 고딕" charset="0"/>
              </a:rPr>
              <a:t>   세</a:t>
            </a:r>
            <a:r>
              <a:rPr lang="ko-KR" sz="1000">
                <a:latin typeface="맑은 고딕" charset="0"/>
                <a:ea typeface="맑은 고딕" charset="0"/>
              </a:rPr>
              <a:t>트  </a:t>
            </a:r>
            <a:r>
              <a:rPr lang="ko-KR" sz="1000">
                <a:latin typeface="맑은 고딕" charset="0"/>
                <a:ea typeface="맑은 고딕" charset="0"/>
              </a:rPr>
              <a:t>   카</a:t>
            </a:r>
            <a:r>
              <a:rPr lang="ko-KR" sz="1000">
                <a:latin typeface="맑은 고딕" charset="0"/>
                <a:ea typeface="맑은 고딕" charset="0"/>
              </a:rPr>
              <a:t>페  </a:t>
            </a:r>
            <a:r>
              <a:rPr lang="ko-KR" sz="1000">
                <a:latin typeface="맑은 고딕" charset="0"/>
                <a:ea typeface="맑은 고딕" charset="0"/>
              </a:rPr>
              <a:t>   블로</a:t>
            </a:r>
            <a:r>
              <a:rPr lang="ko-KR" sz="1000">
                <a:latin typeface="맑은 고딕" charset="0"/>
                <a:ea typeface="맑은 고딕" charset="0"/>
              </a:rPr>
              <a:t>그</a:t>
            </a:r>
            <a:endParaRPr lang="ko-KR" altLang="en-US" sz="1000">
              <a:latin typeface="맑은 고딕" charset="0"/>
              <a:ea typeface="맑은 고딕" charset="0"/>
            </a:endParaRPr>
          </a:p>
        </p:txBody>
      </p:sp>
      <p:pic>
        <p:nvPicPr>
          <p:cNvPr id="15" name="Picture "/>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6724650" y="779145"/>
            <a:ext cx="252095" cy="282575"/>
          </a:xfrm>
          <a:prstGeom prst="rect"/>
          <a:noFill/>
        </p:spPr>
      </p:pic>
      <p:pic>
        <p:nvPicPr>
          <p:cNvPr id="16" name="Picture "/>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7314565" y="791210"/>
            <a:ext cx="236855" cy="259715"/>
          </a:xfrm>
          <a:prstGeom prst="rect"/>
          <a:noFill/>
        </p:spPr>
      </p:pic>
      <p:pic>
        <p:nvPicPr>
          <p:cNvPr id="17" name="Picture "/>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7957820" y="771525"/>
            <a:ext cx="221615" cy="282575"/>
          </a:xfrm>
          <a:prstGeom prst="rect"/>
          <a:noFill/>
        </p:spPr>
      </p:pic>
      <p:sp>
        <p:nvSpPr>
          <p:cNvPr id="18" name="Rect 0"/>
          <p:cNvSpPr>
            <a:spLocks/>
          </p:cNvSpPr>
          <p:nvPr/>
        </p:nvSpPr>
        <p:spPr>
          <a:xfrm rot="0">
            <a:off x="502920" y="1875155"/>
            <a:ext cx="3665220" cy="362077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9" name="Rect 0"/>
          <p:cNvSpPr>
            <a:spLocks/>
          </p:cNvSpPr>
          <p:nvPr/>
        </p:nvSpPr>
        <p:spPr>
          <a:xfrm rot="0">
            <a:off x="4518025" y="1866265"/>
            <a:ext cx="3665220" cy="299085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20" name="Rect 0"/>
          <p:cNvSpPr txBox="1">
            <a:spLocks/>
          </p:cNvSpPr>
          <p:nvPr/>
        </p:nvSpPr>
        <p:spPr>
          <a:xfrm rot="0">
            <a:off x="1962785" y="3538855"/>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21" name="Rect 0"/>
          <p:cNvSpPr txBox="1">
            <a:spLocks/>
          </p:cNvSpPr>
          <p:nvPr/>
        </p:nvSpPr>
        <p:spPr>
          <a:xfrm rot="0">
            <a:off x="4650740" y="2026285"/>
            <a:ext cx="3387090" cy="261810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(제품 상세 </a:t>
            </a:r>
            <a:r>
              <a:rPr lang="ko-KR" sz="1000">
                <a:latin typeface="맑은 고딕" charset="0"/>
                <a:ea typeface="맑은 고딕" charset="0"/>
              </a:rPr>
              <a:t>설</a:t>
            </a:r>
            <a:r>
              <a:rPr lang="ko-KR" sz="1000">
                <a:latin typeface="맑은 고딕" charset="0"/>
                <a:ea typeface="맑은 고딕" charset="0"/>
              </a:rPr>
              <a:t>명</a:t>
            </a:r>
            <a:r>
              <a:rPr lang="ko-KR" sz="1000">
                <a:latin typeface="맑은 고딕" charset="0"/>
                <a:ea typeface="맑은 고딕" charset="0"/>
              </a:rPr>
              <a:t>)</a:t>
            </a:r>
            <a:endParaRPr lang="ko-KR" altLang="en-US" sz="1000">
              <a:latin typeface="맑은 고딕" charset="0"/>
              <a:ea typeface="맑은 고딕" charset="0"/>
            </a:endParaRPr>
          </a:p>
          <a:p>
            <a:pPr marL="0" indent="0" algn="l" hangingPunct="1"/>
            <a:endParaRPr lang="ko-KR" altLang="en-US" sz="1000">
              <a:latin typeface="맑은 고딕" charset="0"/>
              <a:ea typeface="맑은 고딕" charset="0"/>
            </a:endParaRPr>
          </a:p>
          <a:p>
            <a:pPr marL="0" indent="0" algn="l" hangingPunct="1"/>
            <a:r>
              <a:rPr lang="ko-KR" sz="1200" spc="45" i="0" b="0">
                <a:solidFill>
                  <a:schemeClr val="tx1"/>
                </a:solidFill>
                <a:latin typeface="맑은 고딕" charset="0"/>
                <a:ea typeface="맑은 고딕" charset="0"/>
              </a:rPr>
              <a:t>푸어 </a:t>
            </a:r>
            <a:r>
              <a:rPr lang="ko-KR" sz="1200" spc="45" i="0" b="0">
                <a:solidFill>
                  <a:schemeClr val="tx1"/>
                </a:solidFill>
                <a:latin typeface="맑은 고딕" charset="0"/>
                <a:ea typeface="맑은 고딕" charset="0"/>
              </a:rPr>
              <a:t>오</a:t>
            </a:r>
            <a:r>
              <a:rPr lang="ko-KR" sz="1200" spc="45" i="0" b="0">
                <a:solidFill>
                  <a:schemeClr val="tx1"/>
                </a:solidFill>
                <a:latin typeface="맑은 고딕" charset="0"/>
                <a:ea typeface="맑은 고딕" charset="0"/>
              </a:rPr>
              <a:t>버 </a:t>
            </a:r>
            <a:r>
              <a:rPr lang="ko-KR" sz="1200" spc="45" i="0" b="0">
                <a:solidFill>
                  <a:schemeClr val="tx1"/>
                </a:solidFill>
                <a:latin typeface="맑은 고딕" charset="0"/>
                <a:ea typeface="맑은 고딕" charset="0"/>
              </a:rPr>
              <a:t>키</a:t>
            </a:r>
            <a:r>
              <a:rPr lang="ko-KR" sz="1200" spc="45" i="0" b="0">
                <a:solidFill>
                  <a:schemeClr val="tx1"/>
                </a:solidFill>
                <a:latin typeface="맑은 고딕" charset="0"/>
                <a:ea typeface="맑은 고딕" charset="0"/>
              </a:rPr>
              <a:t>트</a:t>
            </a:r>
            <a:endParaRPr lang="ko-KR" altLang="en-US" sz="1200" i="0" b="0">
              <a:solidFill>
                <a:schemeClr val="tx1"/>
              </a:solidFill>
              <a:latin typeface="맑은 고딕" charset="0"/>
              <a:ea typeface="맑은 고딕" charset="0"/>
            </a:endParaRPr>
          </a:p>
          <a:p>
            <a:pPr marL="0" indent="0" algn="l" hangingPunct="1"/>
            <a:endParaRPr lang="ko-KR" altLang="en-US" sz="1200" i="0" b="0">
              <a:solidFill>
                <a:schemeClr val="tx1"/>
              </a:solidFill>
              <a:latin typeface="맑은 고딕" charset="0"/>
              <a:ea typeface="맑은 고딕" charset="0"/>
            </a:endParaRPr>
          </a:p>
          <a:p>
            <a:pPr marL="0" indent="0" algn="l" hangingPunct="1"/>
            <a:r>
              <a:rPr lang="ko-KR" sz="1200" spc="45" i="0" b="0">
                <a:solidFill>
                  <a:schemeClr val="tx1"/>
                </a:solidFill>
                <a:latin typeface="맑은 고딕" charset="0"/>
                <a:ea typeface="맑은 고딕" charset="0"/>
              </a:rPr>
              <a:t>000 카페에</a:t>
            </a:r>
            <a:r>
              <a:rPr lang="ko-KR" sz="1200" spc="45" i="0" b="0">
                <a:solidFill>
                  <a:schemeClr val="tx1"/>
                </a:solidFill>
                <a:latin typeface="맑은 고딕" charset="0"/>
                <a:ea typeface="맑은 고딕" charset="0"/>
              </a:rPr>
              <a:t>서 </a:t>
            </a:r>
            <a:r>
              <a:rPr lang="ko-KR" sz="1200" spc="45" i="0" b="0">
                <a:solidFill>
                  <a:schemeClr val="tx1"/>
                </a:solidFill>
                <a:latin typeface="맑은 고딕" charset="0"/>
                <a:ea typeface="맑은 고딕" charset="0"/>
              </a:rPr>
              <a:t>즐기</a:t>
            </a:r>
            <a:r>
              <a:rPr lang="ko-KR" sz="1200" spc="45" i="0" b="0">
                <a:solidFill>
                  <a:schemeClr val="tx1"/>
                </a:solidFill>
                <a:latin typeface="맑은 고딕" charset="0"/>
                <a:ea typeface="맑은 고딕" charset="0"/>
              </a:rPr>
              <a:t>던 </a:t>
            </a:r>
            <a:r>
              <a:rPr lang="ko-KR" sz="1200" spc="45" i="0" b="0">
                <a:solidFill>
                  <a:schemeClr val="tx1"/>
                </a:solidFill>
                <a:latin typeface="맑은 고딕" charset="0"/>
                <a:ea typeface="맑은 고딕" charset="0"/>
              </a:rPr>
              <a:t>섬세</a:t>
            </a:r>
            <a:r>
              <a:rPr lang="ko-KR" sz="1200" spc="45" i="0" b="0">
                <a:solidFill>
                  <a:schemeClr val="tx1"/>
                </a:solidFill>
                <a:latin typeface="맑은 고딕" charset="0"/>
                <a:ea typeface="맑은 고딕" charset="0"/>
              </a:rPr>
              <a:t>한 </a:t>
            </a:r>
            <a:r>
              <a:rPr lang="ko-KR" sz="1200" spc="45" i="0" b="0">
                <a:solidFill>
                  <a:schemeClr val="tx1"/>
                </a:solidFill>
                <a:latin typeface="맑은 고딕" charset="0"/>
                <a:ea typeface="맑은 고딕" charset="0"/>
              </a:rPr>
              <a:t>풍</a:t>
            </a:r>
            <a:r>
              <a:rPr lang="ko-KR" sz="1200" spc="45" i="0" b="0">
                <a:solidFill>
                  <a:schemeClr val="tx1"/>
                </a:solidFill>
                <a:latin typeface="맑은 고딕" charset="0"/>
                <a:ea typeface="맑은 고딕" charset="0"/>
              </a:rPr>
              <a:t>미를 </a:t>
            </a:r>
            <a:r>
              <a:rPr lang="ko-KR" sz="1200" spc="45" i="0" b="0">
                <a:solidFill>
                  <a:schemeClr val="tx1"/>
                </a:solidFill>
                <a:latin typeface="맑은 고딕" charset="0"/>
                <a:ea typeface="맑은 고딕" charset="0"/>
              </a:rPr>
              <a:t>집에서</a:t>
            </a:r>
            <a:r>
              <a:rPr lang="ko-KR" sz="1200" spc="45" i="0" b="0">
                <a:solidFill>
                  <a:schemeClr val="tx1"/>
                </a:solidFill>
                <a:latin typeface="맑은 고딕" charset="0"/>
                <a:ea typeface="맑은 고딕" charset="0"/>
              </a:rPr>
              <a:t>도 </a:t>
            </a:r>
            <a:r>
              <a:rPr lang="ko-KR" sz="1200" spc="45" i="0" b="0">
                <a:solidFill>
                  <a:schemeClr val="tx1"/>
                </a:solidFill>
                <a:latin typeface="맑은 고딕" charset="0"/>
                <a:ea typeface="맑은 고딕" charset="0"/>
              </a:rPr>
              <a:t>그</a:t>
            </a:r>
            <a:r>
              <a:rPr lang="ko-KR" sz="1200" spc="45" i="0" b="0">
                <a:solidFill>
                  <a:schemeClr val="tx1"/>
                </a:solidFill>
                <a:latin typeface="맑은 고딕" charset="0"/>
                <a:ea typeface="맑은 고딕" charset="0"/>
              </a:rPr>
              <a:t>대로 </a:t>
            </a:r>
            <a:r>
              <a:rPr lang="ko-KR" sz="1200" spc="45" i="0" b="0">
                <a:solidFill>
                  <a:schemeClr val="tx1"/>
                </a:solidFill>
                <a:latin typeface="맑은 고딕" charset="0"/>
                <a:ea typeface="맑은 고딕" charset="0"/>
              </a:rPr>
              <a:t>즐</a:t>
            </a:r>
            <a:r>
              <a:rPr lang="ko-KR" sz="1200" spc="45" i="0" b="0">
                <a:solidFill>
                  <a:schemeClr val="tx1"/>
                </a:solidFill>
                <a:latin typeface="맑은 고딕" charset="0"/>
                <a:ea typeface="맑은 고딕" charset="0"/>
              </a:rPr>
              <a:t>길 수 </a:t>
            </a:r>
            <a:r>
              <a:rPr lang="ko-KR" sz="1200" spc="45" i="0" b="0">
                <a:solidFill>
                  <a:schemeClr val="tx1"/>
                </a:solidFill>
                <a:latin typeface="맑은 고딕" charset="0"/>
                <a:ea typeface="맑은 고딕" charset="0"/>
              </a:rPr>
              <a:t>있도</a:t>
            </a:r>
            <a:r>
              <a:rPr lang="ko-KR" sz="1200" spc="45" i="0" b="0">
                <a:solidFill>
                  <a:schemeClr val="tx1"/>
                </a:solidFill>
                <a:latin typeface="맑은 고딕" charset="0"/>
                <a:ea typeface="맑은 고딕" charset="0"/>
              </a:rPr>
              <a:t>록 0</a:t>
            </a:r>
            <a:r>
              <a:rPr lang="ko-KR" sz="1200" spc="45" i="0" b="0">
                <a:solidFill>
                  <a:schemeClr val="tx1"/>
                </a:solidFill>
                <a:latin typeface="맑은 고딕" charset="0"/>
                <a:ea typeface="맑은 고딕" charset="0"/>
              </a:rPr>
              <a:t>00 </a:t>
            </a:r>
            <a:r>
              <a:rPr lang="ko-KR" sz="1200" spc="45" i="0" b="0">
                <a:solidFill>
                  <a:schemeClr val="tx1"/>
                </a:solidFill>
                <a:latin typeface="맑은 고딕" charset="0"/>
                <a:ea typeface="맑은 고딕" charset="0"/>
              </a:rPr>
              <a:t>는 풍 </a:t>
            </a:r>
            <a:r>
              <a:rPr lang="ko-KR" sz="1200" spc="45" i="0" b="0">
                <a:solidFill>
                  <a:schemeClr val="tx1"/>
                </a:solidFill>
                <a:latin typeface="맑은 고딕" charset="0"/>
                <a:ea typeface="맑은 고딕" charset="0"/>
              </a:rPr>
              <a:t>오</a:t>
            </a:r>
            <a:r>
              <a:rPr lang="ko-KR" sz="1200" spc="45" i="0" b="0">
                <a:solidFill>
                  <a:schemeClr val="tx1"/>
                </a:solidFill>
                <a:latin typeface="맑은 고딕" charset="0"/>
                <a:ea typeface="맑은 고딕" charset="0"/>
              </a:rPr>
              <a:t>버 </a:t>
            </a:r>
            <a:r>
              <a:rPr lang="ko-KR" sz="1200" spc="45" i="0" b="0">
                <a:solidFill>
                  <a:schemeClr val="tx1"/>
                </a:solidFill>
                <a:latin typeface="맑은 고딕" charset="0"/>
                <a:ea typeface="맑은 고딕" charset="0"/>
              </a:rPr>
              <a:t>키트</a:t>
            </a:r>
            <a:r>
              <a:rPr lang="ko-KR" sz="1200" spc="45" i="0" b="0">
                <a:solidFill>
                  <a:schemeClr val="tx1"/>
                </a:solidFill>
                <a:latin typeface="맑은 고딕" charset="0"/>
                <a:ea typeface="맑은 고딕" charset="0"/>
              </a:rPr>
              <a:t>를 </a:t>
            </a:r>
            <a:r>
              <a:rPr lang="ko-KR" sz="1200" spc="45" i="0" b="0">
                <a:solidFill>
                  <a:schemeClr val="tx1"/>
                </a:solidFill>
                <a:latin typeface="맑은 고딕" charset="0"/>
                <a:ea typeface="맑은 고딕" charset="0"/>
              </a:rPr>
              <a:t>여러분</a:t>
            </a:r>
            <a:r>
              <a:rPr lang="ko-KR" sz="1200" spc="45" i="0" b="0">
                <a:solidFill>
                  <a:schemeClr val="tx1"/>
                </a:solidFill>
                <a:latin typeface="맑은 고딕" charset="0"/>
                <a:ea typeface="맑은 고딕" charset="0"/>
              </a:rPr>
              <a:t>께 </a:t>
            </a:r>
            <a:r>
              <a:rPr lang="ko-KR" sz="1200" spc="45" i="0" b="0">
                <a:solidFill>
                  <a:schemeClr val="tx1"/>
                </a:solidFill>
                <a:latin typeface="맑은 고딕" charset="0"/>
                <a:ea typeface="맑은 고딕" charset="0"/>
              </a:rPr>
              <a:t>제안합니</a:t>
            </a:r>
            <a:r>
              <a:rPr lang="ko-KR" sz="1200" spc="45" i="0" b="0">
                <a:solidFill>
                  <a:schemeClr val="tx1"/>
                </a:solidFill>
                <a:latin typeface="맑은 고딕" charset="0"/>
                <a:ea typeface="맑은 고딕" charset="0"/>
              </a:rPr>
              <a:t>다.</a:t>
            </a:r>
            <a:endParaRPr lang="ko-KR" altLang="en-US" sz="1200" i="0" b="0">
              <a:solidFill>
                <a:schemeClr val="tx1"/>
              </a:solidFill>
              <a:latin typeface="맑은 고딕" charset="0"/>
              <a:ea typeface="맑은 고딕" charset="0"/>
            </a:endParaRPr>
          </a:p>
          <a:p>
            <a:pPr marL="0" indent="0" algn="l" hangingPunct="1"/>
            <a:endParaRPr lang="ko-KR" altLang="en-US" sz="1200" i="0" b="0">
              <a:solidFill>
                <a:schemeClr val="tx1"/>
              </a:solidFill>
              <a:latin typeface="맑은 고딕" charset="0"/>
              <a:ea typeface="맑은 고딕" charset="0"/>
            </a:endParaRPr>
          </a:p>
          <a:p>
            <a:pPr marL="0" indent="0" algn="l" hangingPunct="1"/>
            <a:r>
              <a:rPr lang="ko-KR" sz="1200" spc="45" i="0" b="0">
                <a:solidFill>
                  <a:schemeClr val="tx1"/>
                </a:solidFill>
                <a:latin typeface="맑은 고딕" charset="0"/>
                <a:ea typeface="맑은 고딕" charset="0"/>
              </a:rPr>
              <a:t>이 </a:t>
            </a:r>
            <a:r>
              <a:rPr lang="ko-KR" sz="1200" spc="45" i="0" b="0">
                <a:solidFill>
                  <a:schemeClr val="tx1"/>
                </a:solidFill>
                <a:latin typeface="맑은 고딕" charset="0"/>
                <a:ea typeface="맑은 고딕" charset="0"/>
              </a:rPr>
              <a:t>푸어오</a:t>
            </a:r>
            <a:r>
              <a:rPr lang="ko-KR" sz="1200" spc="45" i="0" b="0">
                <a:solidFill>
                  <a:schemeClr val="tx1"/>
                </a:solidFill>
                <a:latin typeface="맑은 고딕" charset="0"/>
                <a:ea typeface="맑은 고딕" charset="0"/>
              </a:rPr>
              <a:t>버 </a:t>
            </a:r>
            <a:r>
              <a:rPr lang="ko-KR" sz="1200" spc="45" i="0" b="0">
                <a:solidFill>
                  <a:schemeClr val="tx1"/>
                </a:solidFill>
                <a:latin typeface="맑은 고딕" charset="0"/>
                <a:ea typeface="맑은 고딕" charset="0"/>
              </a:rPr>
              <a:t>키트에</a:t>
            </a:r>
            <a:r>
              <a:rPr lang="ko-KR" sz="1200" spc="45" i="0" b="0">
                <a:solidFill>
                  <a:schemeClr val="tx1"/>
                </a:solidFill>
                <a:latin typeface="맑은 고딕" charset="0"/>
                <a:ea typeface="맑은 고딕" charset="0"/>
              </a:rPr>
              <a:t>는 </a:t>
            </a:r>
            <a:r>
              <a:rPr lang="ko-KR" sz="1200" spc="45" i="0" b="0">
                <a:solidFill>
                  <a:schemeClr val="tx1"/>
                </a:solidFill>
                <a:latin typeface="맑은 고딕" charset="0"/>
                <a:ea typeface="맑은 고딕" charset="0"/>
              </a:rPr>
              <a:t>과학적으</a:t>
            </a:r>
            <a:r>
              <a:rPr lang="ko-KR" sz="1200" spc="45" i="0" b="0">
                <a:solidFill>
                  <a:schemeClr val="tx1"/>
                </a:solidFill>
                <a:latin typeface="맑은 고딕" charset="0"/>
                <a:ea typeface="맑은 고딕" charset="0"/>
              </a:rPr>
              <a:t>로 </a:t>
            </a:r>
            <a:r>
              <a:rPr lang="ko-KR" sz="1200" spc="45" i="0" b="0">
                <a:solidFill>
                  <a:schemeClr val="tx1"/>
                </a:solidFill>
                <a:latin typeface="맑은 고딕" charset="0"/>
                <a:ea typeface="맑은 고딕" charset="0"/>
              </a:rPr>
              <a:t>설계</a:t>
            </a:r>
            <a:r>
              <a:rPr lang="ko-KR" sz="1200" spc="45" i="0" b="0">
                <a:solidFill>
                  <a:schemeClr val="tx1"/>
                </a:solidFill>
                <a:latin typeface="맑은 고딕" charset="0"/>
                <a:ea typeface="맑은 고딕" charset="0"/>
              </a:rPr>
              <a:t>된 </a:t>
            </a:r>
            <a:r>
              <a:rPr lang="ko-KR" sz="1200" spc="45" i="0" b="0">
                <a:solidFill>
                  <a:schemeClr val="tx1"/>
                </a:solidFill>
                <a:latin typeface="맑은 고딕" charset="0"/>
                <a:ea typeface="맑은 고딕" charset="0"/>
              </a:rPr>
              <a:t>드리</a:t>
            </a:r>
            <a:r>
              <a:rPr lang="ko-KR" sz="1200" spc="45" i="0" b="0">
                <a:solidFill>
                  <a:schemeClr val="tx1"/>
                </a:solidFill>
                <a:latin typeface="맑은 고딕" charset="0"/>
                <a:ea typeface="맑은 고딕" charset="0"/>
              </a:rPr>
              <a:t>퍼,</a:t>
            </a:r>
            <a:r>
              <a:rPr lang="ko-KR" sz="1200" spc="45" i="0" b="0">
                <a:solidFill>
                  <a:schemeClr val="tx1"/>
                </a:solidFill>
                <a:latin typeface="맑은 고딕" charset="0"/>
                <a:ea typeface="맑은 고딕" charset="0"/>
              </a:rPr>
              <a:t> 특</a:t>
            </a:r>
            <a:r>
              <a:rPr lang="ko-KR" sz="1200" spc="45" i="0" b="0">
                <a:solidFill>
                  <a:schemeClr val="tx1"/>
                </a:solidFill>
                <a:latin typeface="맑은 고딕" charset="0"/>
                <a:ea typeface="맑은 고딕" charset="0"/>
              </a:rPr>
              <a:t>별 </a:t>
            </a:r>
            <a:r>
              <a:rPr lang="ko-KR" sz="1200" spc="45" i="0" b="0">
                <a:solidFill>
                  <a:schemeClr val="tx1"/>
                </a:solidFill>
                <a:latin typeface="맑은 고딕" charset="0"/>
                <a:ea typeface="맑은 고딕" charset="0"/>
              </a:rPr>
              <a:t>제작</a:t>
            </a:r>
            <a:r>
              <a:rPr lang="ko-KR" sz="1200" spc="45" i="0" b="0">
                <a:solidFill>
                  <a:schemeClr val="tx1"/>
                </a:solidFill>
                <a:latin typeface="맑은 고딕" charset="0"/>
                <a:ea typeface="맑은 고딕" charset="0"/>
              </a:rPr>
              <a:t>된 </a:t>
            </a:r>
            <a:r>
              <a:rPr lang="ko-KR" sz="1200" spc="45" i="0" b="0">
                <a:solidFill>
                  <a:schemeClr val="tx1"/>
                </a:solidFill>
                <a:latin typeface="맑은 고딕" charset="0"/>
                <a:ea typeface="맑은 고딕" charset="0"/>
              </a:rPr>
              <a:t>유</a:t>
            </a:r>
            <a:r>
              <a:rPr lang="ko-KR" sz="1200" spc="45" i="0" b="0">
                <a:solidFill>
                  <a:schemeClr val="tx1"/>
                </a:solidFill>
                <a:latin typeface="맑은 고딕" charset="0"/>
                <a:ea typeface="맑은 고딕" charset="0"/>
              </a:rPr>
              <a:t>리 </a:t>
            </a:r>
            <a:r>
              <a:rPr lang="ko-KR" sz="1200" spc="45" i="0" b="0">
                <a:solidFill>
                  <a:schemeClr val="tx1"/>
                </a:solidFill>
                <a:latin typeface="맑은 고딕" charset="0"/>
                <a:ea typeface="맑은 고딕" charset="0"/>
              </a:rPr>
              <a:t>카라</a:t>
            </a:r>
            <a:r>
              <a:rPr lang="ko-KR" sz="1200" spc="45" i="0" b="0">
                <a:solidFill>
                  <a:schemeClr val="tx1"/>
                </a:solidFill>
                <a:latin typeface="맑은 고딕" charset="0"/>
                <a:ea typeface="맑은 고딕" charset="0"/>
              </a:rPr>
              <a:t>페,</a:t>
            </a:r>
            <a:r>
              <a:rPr lang="ko-KR" sz="1200" spc="45" i="0" b="0">
                <a:solidFill>
                  <a:schemeClr val="tx1"/>
                </a:solidFill>
                <a:latin typeface="맑은 고딕" charset="0"/>
                <a:ea typeface="맑은 고딕" charset="0"/>
              </a:rPr>
              <a:t> 그리</a:t>
            </a:r>
            <a:r>
              <a:rPr lang="ko-KR" sz="1200" spc="45" i="0" b="0">
                <a:solidFill>
                  <a:schemeClr val="tx1"/>
                </a:solidFill>
                <a:latin typeface="맑은 고딕" charset="0"/>
                <a:ea typeface="맑은 고딕" charset="0"/>
              </a:rPr>
              <a:t>고 </a:t>
            </a:r>
            <a:r>
              <a:rPr lang="ko-KR" sz="1200" spc="45" i="0" b="0">
                <a:solidFill>
                  <a:schemeClr val="tx1"/>
                </a:solidFill>
                <a:latin typeface="맑은 고딕" charset="0"/>
                <a:ea typeface="맑은 고딕" charset="0"/>
              </a:rPr>
              <a:t>30장</a:t>
            </a:r>
            <a:r>
              <a:rPr lang="ko-KR" sz="1200" spc="45" i="0" b="0">
                <a:solidFill>
                  <a:schemeClr val="tx1"/>
                </a:solidFill>
                <a:latin typeface="맑은 고딕" charset="0"/>
                <a:ea typeface="맑은 고딕" charset="0"/>
              </a:rPr>
              <a:t>의 </a:t>
            </a:r>
            <a:r>
              <a:rPr lang="ko-KR" sz="1200" spc="45" i="0" b="0">
                <a:solidFill>
                  <a:schemeClr val="tx1"/>
                </a:solidFill>
                <a:latin typeface="맑은 고딕" charset="0"/>
                <a:ea typeface="맑은 고딕" charset="0"/>
              </a:rPr>
              <a:t>필터</a:t>
            </a:r>
            <a:r>
              <a:rPr lang="ko-KR" sz="1200" spc="45" i="0" b="0">
                <a:solidFill>
                  <a:schemeClr val="tx1"/>
                </a:solidFill>
                <a:latin typeface="맑은 고딕" charset="0"/>
                <a:ea typeface="맑은 고딕" charset="0"/>
              </a:rPr>
              <a:t>가 </a:t>
            </a:r>
            <a:r>
              <a:rPr lang="ko-KR" sz="1200" spc="45" i="0" b="0">
                <a:solidFill>
                  <a:schemeClr val="tx1"/>
                </a:solidFill>
                <a:latin typeface="맑은 고딕" charset="0"/>
                <a:ea typeface="맑은 고딕" charset="0"/>
              </a:rPr>
              <a:t>포함되</a:t>
            </a:r>
            <a:r>
              <a:rPr lang="ko-KR" sz="1200" spc="45" i="0" b="0">
                <a:solidFill>
                  <a:schemeClr val="tx1"/>
                </a:solidFill>
                <a:latin typeface="맑은 고딕" charset="0"/>
                <a:ea typeface="맑은 고딕" charset="0"/>
              </a:rPr>
              <a:t>어 </a:t>
            </a:r>
            <a:r>
              <a:rPr lang="ko-KR" sz="1200" spc="45" i="0" b="0">
                <a:solidFill>
                  <a:schemeClr val="tx1"/>
                </a:solidFill>
                <a:latin typeface="맑은 고딕" charset="0"/>
                <a:ea typeface="맑은 고딕" charset="0"/>
              </a:rPr>
              <a:t>있</a:t>
            </a:r>
            <a:r>
              <a:rPr lang="ko-KR" sz="1200" spc="45" i="0" b="0">
                <a:solidFill>
                  <a:schemeClr val="tx1"/>
                </a:solidFill>
                <a:latin typeface="맑은 고딕" charset="0"/>
                <a:ea typeface="맑은 고딕" charset="0"/>
              </a:rPr>
              <a:t>다.</a:t>
            </a:r>
            <a:endParaRPr lang="ko-KR" altLang="en-US" sz="1200" i="0" b="0">
              <a:solidFill>
                <a:schemeClr val="tx1"/>
              </a:solidFill>
              <a:latin typeface="맑은 고딕" charset="0"/>
              <a:ea typeface="맑은 고딕" charset="0"/>
            </a:endParaRPr>
          </a:p>
          <a:p>
            <a:pPr marL="0" indent="0" algn="l" hangingPunct="1"/>
            <a:endParaRPr lang="ko-KR" altLang="en-US" sz="1200" i="0" b="0">
              <a:solidFill>
                <a:schemeClr val="tx1"/>
              </a:solidFill>
              <a:latin typeface="맑은 고딕" charset="0"/>
              <a:ea typeface="맑은 고딕" charset="0"/>
            </a:endParaRPr>
          </a:p>
          <a:p>
            <a:pPr marL="0" indent="0" algn="l" hangingPunct="1"/>
            <a:r>
              <a:rPr lang="ko-KR" sz="1200" spc="45" i="0" b="0">
                <a:solidFill>
                  <a:schemeClr val="tx1"/>
                </a:solidFill>
                <a:latin typeface="맑은 고딕" charset="0"/>
                <a:ea typeface="맑은 고딕" charset="0"/>
              </a:rPr>
              <a:t>커</a:t>
            </a:r>
            <a:r>
              <a:rPr lang="ko-KR" sz="1200" spc="45" i="0" b="0">
                <a:solidFill>
                  <a:schemeClr val="tx1"/>
                </a:solidFill>
                <a:latin typeface="맑은 고딕" charset="0"/>
                <a:ea typeface="맑은 고딕" charset="0"/>
              </a:rPr>
              <a:t>피 </a:t>
            </a:r>
            <a:r>
              <a:rPr lang="ko-KR" sz="1200" spc="45" i="0" b="0">
                <a:solidFill>
                  <a:schemeClr val="tx1"/>
                </a:solidFill>
                <a:latin typeface="맑은 고딕" charset="0"/>
                <a:ea typeface="맑은 고딕" charset="0"/>
              </a:rPr>
              <a:t>애호</a:t>
            </a:r>
            <a:r>
              <a:rPr lang="ko-KR" sz="1200" spc="45" i="0" b="0">
                <a:solidFill>
                  <a:schemeClr val="tx1"/>
                </a:solidFill>
                <a:latin typeface="맑은 고딕" charset="0"/>
                <a:ea typeface="맑은 고딕" charset="0"/>
              </a:rPr>
              <a:t>가 </a:t>
            </a:r>
            <a:r>
              <a:rPr lang="ko-KR" sz="1200" spc="45" i="0" b="0">
                <a:solidFill>
                  <a:schemeClr val="tx1"/>
                </a:solidFill>
                <a:latin typeface="맑은 고딕" charset="0"/>
                <a:ea typeface="맑은 고딕" charset="0"/>
              </a:rPr>
              <a:t>친</a:t>
            </a:r>
            <a:r>
              <a:rPr lang="ko-KR" sz="1200" spc="45" i="0" b="0">
                <a:solidFill>
                  <a:schemeClr val="tx1"/>
                </a:solidFill>
                <a:latin typeface="맑은 고딕" charset="0"/>
                <a:ea typeface="맑은 고딕" charset="0"/>
              </a:rPr>
              <a:t>구 </a:t>
            </a:r>
            <a:r>
              <a:rPr lang="ko-KR" sz="1200" spc="45" i="0" b="0">
                <a:solidFill>
                  <a:schemeClr val="tx1"/>
                </a:solidFill>
                <a:latin typeface="맑은 고딕" charset="0"/>
                <a:ea typeface="맑은 고딕" charset="0"/>
              </a:rPr>
              <a:t>혹</a:t>
            </a:r>
            <a:r>
              <a:rPr lang="ko-KR" sz="1200" spc="45" i="0" b="0">
                <a:solidFill>
                  <a:schemeClr val="tx1"/>
                </a:solidFill>
                <a:latin typeface="맑은 고딕" charset="0"/>
                <a:ea typeface="맑은 고딕" charset="0"/>
              </a:rPr>
              <a:t>은 </a:t>
            </a:r>
            <a:r>
              <a:rPr lang="ko-KR" sz="1200" spc="45" i="0" b="0">
                <a:solidFill>
                  <a:schemeClr val="tx1"/>
                </a:solidFill>
                <a:latin typeface="맑은 고딕" charset="0"/>
                <a:ea typeface="맑은 고딕" charset="0"/>
              </a:rPr>
              <a:t>소중</a:t>
            </a:r>
            <a:r>
              <a:rPr lang="ko-KR" sz="1200" spc="45" i="0" b="0">
                <a:solidFill>
                  <a:schemeClr val="tx1"/>
                </a:solidFill>
                <a:latin typeface="맑은 고딕" charset="0"/>
                <a:ea typeface="맑은 고딕" charset="0"/>
              </a:rPr>
              <a:t>한 </a:t>
            </a:r>
            <a:r>
              <a:rPr lang="ko-KR" sz="1200" spc="45" i="0" b="0">
                <a:solidFill>
                  <a:schemeClr val="tx1"/>
                </a:solidFill>
                <a:latin typeface="맑은 고딕" charset="0"/>
                <a:ea typeface="맑은 고딕" charset="0"/>
              </a:rPr>
              <a:t>분</a:t>
            </a:r>
            <a:r>
              <a:rPr lang="ko-KR" sz="1200" spc="45" i="0" b="0">
                <a:solidFill>
                  <a:schemeClr val="tx1"/>
                </a:solidFill>
                <a:latin typeface="맑은 고딕" charset="0"/>
                <a:ea typeface="맑은 고딕" charset="0"/>
              </a:rPr>
              <a:t>을 </a:t>
            </a:r>
            <a:r>
              <a:rPr lang="ko-KR" sz="1200" spc="45" i="0" b="0">
                <a:solidFill>
                  <a:schemeClr val="tx1"/>
                </a:solidFill>
                <a:latin typeface="맑은 고딕" charset="0"/>
                <a:ea typeface="맑은 고딕" charset="0"/>
              </a:rPr>
              <a:t>위</a:t>
            </a:r>
            <a:r>
              <a:rPr lang="ko-KR" sz="1200" spc="45" i="0" b="0">
                <a:solidFill>
                  <a:schemeClr val="tx1"/>
                </a:solidFill>
                <a:latin typeface="맑은 고딕" charset="0"/>
                <a:ea typeface="맑은 고딕" charset="0"/>
              </a:rPr>
              <a:t>한 </a:t>
            </a:r>
            <a:r>
              <a:rPr lang="ko-KR" sz="1200" spc="45" i="0" b="0">
                <a:solidFill>
                  <a:schemeClr val="tx1"/>
                </a:solidFill>
                <a:latin typeface="맑은 고딕" charset="0"/>
                <a:ea typeface="맑은 고딕" charset="0"/>
              </a:rPr>
              <a:t>선물</a:t>
            </a:r>
            <a:r>
              <a:rPr lang="ko-KR" sz="1200" spc="45" i="0" b="0">
                <a:solidFill>
                  <a:schemeClr val="tx1"/>
                </a:solidFill>
                <a:latin typeface="맑은 고딕" charset="0"/>
                <a:ea typeface="맑은 고딕" charset="0"/>
              </a:rPr>
              <a:t>로 </a:t>
            </a:r>
            <a:r>
              <a:rPr lang="ko-KR" sz="1200" spc="45" i="0" b="0">
                <a:solidFill>
                  <a:schemeClr val="tx1"/>
                </a:solidFill>
                <a:latin typeface="맑은 고딕" charset="0"/>
                <a:ea typeface="맑은 고딕" charset="0"/>
              </a:rPr>
              <a:t>추천합니</a:t>
            </a:r>
            <a:r>
              <a:rPr lang="ko-KR" sz="1200" spc="45" i="0" b="0">
                <a:solidFill>
                  <a:schemeClr val="tx1"/>
                </a:solidFill>
                <a:latin typeface="맑은 고딕" charset="0"/>
                <a:ea typeface="맑은 고딕" charset="0"/>
              </a:rPr>
              <a:t>다.</a:t>
            </a:r>
            <a:endParaRPr lang="ko-KR" altLang="en-US" sz="1200">
              <a:solidFill>
                <a:schemeClr val="tx1"/>
              </a:solidFill>
              <a:latin typeface="맑은 고딕" charset="0"/>
              <a:ea typeface="맑은 고딕" charset="0"/>
            </a:endParaRPr>
          </a:p>
        </p:txBody>
      </p:sp>
      <p:sp>
        <p:nvSpPr>
          <p:cNvPr id="22" name="Rect 0"/>
          <p:cNvSpPr>
            <a:spLocks/>
          </p:cNvSpPr>
          <p:nvPr/>
        </p:nvSpPr>
        <p:spPr>
          <a:xfrm rot="0">
            <a:off x="4518025" y="4981575"/>
            <a:ext cx="1315720" cy="51181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23" name="Rect 0"/>
          <p:cNvSpPr>
            <a:spLocks/>
          </p:cNvSpPr>
          <p:nvPr/>
        </p:nvSpPr>
        <p:spPr>
          <a:xfrm rot="0">
            <a:off x="5951855" y="4981575"/>
            <a:ext cx="2220595" cy="51181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24" name="Rect 0"/>
          <p:cNvSpPr txBox="1">
            <a:spLocks/>
          </p:cNvSpPr>
          <p:nvPr/>
        </p:nvSpPr>
        <p:spPr>
          <a:xfrm rot="0">
            <a:off x="4702810" y="5080000"/>
            <a:ext cx="1004570" cy="308610"/>
          </a:xfrm>
          <a:prstGeom prst="rect"/>
          <a:noFill/>
          <a:ln>
            <a:noFill/>
            <a:prstDash/>
          </a:ln>
        </p:spPr>
        <p:txBody>
          <a:bodyPr wrap="square" lIns="89535" tIns="46355" rIns="89535" bIns="46355" vert="horz" anchor="t">
            <a:spAutoFit/>
          </a:bodyPr>
          <a:lstStyle/>
          <a:p>
            <a:pPr marL="0" indent="0" algn="l" hangingPunct="1"/>
            <a:r>
              <a:rPr sz="1400">
                <a:latin typeface="맑은 고딕" charset="0"/>
                <a:ea typeface="맑은 고딕" charset="0"/>
              </a:rPr>
              <a:t>-</a:t>
            </a:r>
            <a:r>
              <a:rPr lang="ko-KR" sz="1400">
                <a:latin typeface="맑은 고딕" charset="0"/>
                <a:ea typeface="맑은 고딕" charset="0"/>
              </a:rPr>
              <a:t> </a:t>
            </a:r>
            <a:r>
              <a:rPr lang="ko-KR" sz="1400">
                <a:latin typeface="맑은 고딕" charset="0"/>
                <a:ea typeface="맑은 고딕" charset="0"/>
              </a:rPr>
              <a:t> </a:t>
            </a:r>
            <a:r>
              <a:rPr lang="ko-KR" sz="1400">
                <a:latin typeface="맑은 고딕" charset="0"/>
                <a:ea typeface="맑은 고딕" charset="0"/>
              </a:rPr>
              <a:t> </a:t>
            </a:r>
            <a:r>
              <a:rPr lang="ko-KR" sz="1400">
                <a:latin typeface="맑은 고딕" charset="0"/>
                <a:ea typeface="맑은 고딕" charset="0"/>
              </a:rPr>
              <a:t> </a:t>
            </a:r>
            <a:r>
              <a:rPr lang="ko-KR" sz="1400">
                <a:latin typeface="맑은 고딕" charset="0"/>
                <a:ea typeface="맑은 고딕" charset="0"/>
              </a:rPr>
              <a:t>1 </a:t>
            </a:r>
            <a:r>
              <a:rPr lang="ko-KR" sz="1400">
                <a:latin typeface="맑은 고딕" charset="0"/>
                <a:ea typeface="맑은 고딕" charset="0"/>
              </a:rPr>
              <a:t> </a:t>
            </a:r>
            <a:r>
              <a:rPr lang="ko-KR" sz="1400">
                <a:latin typeface="맑은 고딕" charset="0"/>
                <a:ea typeface="맑은 고딕" charset="0"/>
              </a:rPr>
              <a:t> </a:t>
            </a:r>
            <a:r>
              <a:rPr lang="ko-KR" sz="1400">
                <a:latin typeface="맑은 고딕" charset="0"/>
                <a:ea typeface="맑은 고딕" charset="0"/>
              </a:rPr>
              <a:t> </a:t>
            </a:r>
            <a:r>
              <a:rPr sz="1400">
                <a:latin typeface="맑은 고딕" charset="0"/>
                <a:ea typeface="맑은 고딕" charset="0"/>
              </a:rPr>
              <a:t>+</a:t>
            </a:r>
            <a:endParaRPr lang="ko-KR" altLang="en-US" sz="1400">
              <a:latin typeface="맑은 고딕" charset="0"/>
              <a:ea typeface="맑은 고딕" charset="0"/>
            </a:endParaRPr>
          </a:p>
        </p:txBody>
      </p:sp>
      <p:sp>
        <p:nvSpPr>
          <p:cNvPr id="25" name="Rect 0"/>
          <p:cNvSpPr txBox="1">
            <a:spLocks/>
          </p:cNvSpPr>
          <p:nvPr/>
        </p:nvSpPr>
        <p:spPr>
          <a:xfrm rot="0">
            <a:off x="6028690" y="5097780"/>
            <a:ext cx="2080895" cy="278130"/>
          </a:xfrm>
          <a:prstGeom prst="rect"/>
          <a:noFill/>
          <a:ln>
            <a:noFill/>
            <a:prstDash/>
          </a:ln>
        </p:spPr>
        <p:txBody>
          <a:bodyPr wrap="square" lIns="89535" tIns="46355" rIns="89535" bIns="46355" vert="horz" anchor="t">
            <a:spAutoFit/>
          </a:bodyPr>
          <a:lstStyle/>
          <a:p>
            <a:pPr marL="0" indent="0" algn="ctr" hangingPunct="1"/>
            <a:r>
              <a:rPr lang="ko-KR" sz="1200">
                <a:latin typeface="맑은 고딕" charset="0"/>
                <a:ea typeface="맑은 고딕" charset="0"/>
              </a:rPr>
              <a:t>카트에 </a:t>
            </a:r>
            <a:r>
              <a:rPr lang="ko-KR" sz="1200">
                <a:latin typeface="맑은 고딕" charset="0"/>
                <a:ea typeface="맑은 고딕" charset="0"/>
              </a:rPr>
              <a:t>추</a:t>
            </a:r>
            <a:r>
              <a:rPr lang="ko-KR" sz="1200">
                <a:latin typeface="맑은 고딕" charset="0"/>
                <a:ea typeface="맑은 고딕" charset="0"/>
              </a:rPr>
              <a:t>가</a:t>
            </a:r>
            <a:r>
              <a:rPr lang="ko-KR" sz="1200">
                <a:latin typeface="맑은 고딕" charset="0"/>
                <a:ea typeface="맑은 고딕" charset="0"/>
              </a:rPr>
              <a:t> </a:t>
            </a:r>
            <a:r>
              <a:rPr lang="ko-KR" sz="1200">
                <a:latin typeface="맑은 고딕" charset="0"/>
                <a:ea typeface="맑은 고딕" charset="0"/>
              </a:rPr>
              <a:t>| \49,700</a:t>
            </a:r>
            <a:endParaRPr lang="ko-KR" altLang="en-US" sz="1200">
              <a:latin typeface="맑은 고딕" charset="0"/>
              <a:ea typeface="맑은 고딕" charset="0"/>
            </a:endParaRPr>
          </a:p>
        </p:txBody>
      </p:sp>
      <p:sp>
        <p:nvSpPr>
          <p:cNvPr id="26" name="도형 353"/>
          <p:cNvSpPr>
            <a:spLocks/>
          </p:cNvSpPr>
          <p:nvPr/>
        </p:nvSpPr>
        <p:spPr>
          <a:xfrm rot="0">
            <a:off x="5752465" y="4004945"/>
            <a:ext cx="2751455" cy="27158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pic>
        <p:nvPicPr>
          <p:cNvPr id="27" name="그림 354"/>
          <p:cNvPicPr>
            <a:picLocks noChangeAspect="1"/>
          </p:cNvPicPr>
          <p:nvPr/>
        </p:nvPicPr>
        <p:blipFill rotWithShape="1">
          <a:blip r:embed="rId5" cstate="print">
            <a:extLst>
              <a:ext uri="{28A0092B-C50C-407E-A947-70E740481C1C}">
                <a14:useLocalDpi xmlns:a14="http://schemas.microsoft.com/office/drawing/2010/main" val="0"/>
              </a:ext>
            </a:extLst>
          </a:blip>
          <a:stretch>
            <a:fillRect/>
          </a:stretch>
        </p:blipFill>
        <p:spPr>
          <a:xfrm rot="0">
            <a:off x="6796405" y="850900"/>
            <a:ext cx="252095" cy="282575"/>
          </a:xfrm>
          <a:prstGeom prst="rect"/>
          <a:noFill/>
        </p:spPr>
      </p:pic>
      <p:pic>
        <p:nvPicPr>
          <p:cNvPr id="28" name="그림 355"/>
          <p:cNvPicPr>
            <a:picLocks noChangeAspect="1"/>
          </p:cNvPicPr>
          <p:nvPr/>
        </p:nvPicPr>
        <p:blipFill rotWithShape="1">
          <a:blip r:embed="rId6" cstate="print">
            <a:extLst>
              <a:ext uri="{28A0092B-C50C-407E-A947-70E740481C1C}">
                <a14:useLocalDpi xmlns:a14="http://schemas.microsoft.com/office/drawing/2010/main" val="0"/>
              </a:ext>
            </a:extLst>
          </a:blip>
          <a:stretch>
            <a:fillRect/>
          </a:stretch>
        </p:blipFill>
        <p:spPr>
          <a:xfrm rot="0">
            <a:off x="7386320" y="862965"/>
            <a:ext cx="236855" cy="259715"/>
          </a:xfrm>
          <a:prstGeom prst="rect"/>
          <a:noFill/>
        </p:spPr>
      </p:pic>
      <p:pic>
        <p:nvPicPr>
          <p:cNvPr id="29" name="그림 356"/>
          <p:cNvPicPr>
            <a:picLocks noChangeAspect="1"/>
          </p:cNvPicPr>
          <p:nvPr/>
        </p:nvPicPr>
        <p:blipFill rotWithShape="1">
          <a:blip r:embed="rId7" cstate="print">
            <a:extLst>
              <a:ext uri="{28A0092B-C50C-407E-A947-70E740481C1C}">
                <a14:useLocalDpi xmlns:a14="http://schemas.microsoft.com/office/drawing/2010/main" val="0"/>
              </a:ext>
            </a:extLst>
          </a:blip>
          <a:stretch>
            <a:fillRect/>
          </a:stretch>
        </p:blipFill>
        <p:spPr>
          <a:xfrm rot="0">
            <a:off x="8029575" y="843280"/>
            <a:ext cx="221615" cy="282575"/>
          </a:xfrm>
          <a:prstGeom prst="rect"/>
          <a:noFill/>
        </p:spPr>
      </p:pic>
      <p:sp>
        <p:nvSpPr>
          <p:cNvPr id="30" name="텍스트 상자 357"/>
          <p:cNvSpPr txBox="1">
            <a:spLocks/>
          </p:cNvSpPr>
          <p:nvPr/>
        </p:nvSpPr>
        <p:spPr>
          <a:xfrm rot="0">
            <a:off x="5761355" y="6468745"/>
            <a:ext cx="2742565" cy="247015"/>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algn="ctr" hangingPunct="1"/>
            <a:r>
              <a:rPr lang="ko-KR" sz="1000">
                <a:latin typeface="맑은 고딕" charset="0"/>
                <a:ea typeface="맑은 고딕" charset="0"/>
              </a:rPr>
              <a:t>카트에 </a:t>
            </a:r>
            <a:r>
              <a:rPr lang="ko-KR" sz="1000">
                <a:latin typeface="맑은 고딕" charset="0"/>
                <a:ea typeface="맑은 고딕" charset="0"/>
              </a:rPr>
              <a:t>추</a:t>
            </a:r>
            <a:r>
              <a:rPr lang="ko-KR" sz="1000">
                <a:latin typeface="맑은 고딕" charset="0"/>
                <a:ea typeface="맑은 고딕" charset="0"/>
              </a:rPr>
              <a:t>가 </a:t>
            </a:r>
            <a:r>
              <a:rPr lang="ko-KR" sz="1000">
                <a:latin typeface="맑은 고딕" charset="0"/>
                <a:ea typeface="맑은 고딕" charset="0"/>
              </a:rPr>
              <a:t>| </a:t>
            </a:r>
            <a:r>
              <a:rPr lang="ko-KR" sz="1000">
                <a:latin typeface="맑은 고딕" charset="0"/>
                <a:ea typeface="맑은 고딕" charset="0"/>
              </a:rPr>
              <a:t>품절</a:t>
            </a:r>
            <a:endParaRPr lang="ko-KR" altLang="en-US" sz="1000">
              <a:latin typeface="맑은 고딕" charset="0"/>
              <a:ea typeface="맑은 고딕" charset="0"/>
            </a:endParaRPr>
          </a:p>
        </p:txBody>
      </p:sp>
      <p:sp>
        <p:nvSpPr>
          <p:cNvPr id="31" name="텍스트 상자 358"/>
          <p:cNvSpPr txBox="1">
            <a:spLocks/>
          </p:cNvSpPr>
          <p:nvPr/>
        </p:nvSpPr>
        <p:spPr>
          <a:xfrm rot="0">
            <a:off x="6756400" y="5223510"/>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32" name="도형 359"/>
          <p:cNvSpPr>
            <a:spLocks/>
          </p:cNvSpPr>
          <p:nvPr/>
        </p:nvSpPr>
        <p:spPr>
          <a:xfrm rot="0">
            <a:off x="4721860" y="608965"/>
            <a:ext cx="3799840" cy="61118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33" name="텍스트 상자 360"/>
          <p:cNvSpPr txBox="1">
            <a:spLocks/>
          </p:cNvSpPr>
          <p:nvPr/>
        </p:nvSpPr>
        <p:spPr>
          <a:xfrm rot="0">
            <a:off x="4875530" y="1546860"/>
            <a:ext cx="834390" cy="339725"/>
          </a:xfrm>
          <a:prstGeom prst="rect"/>
          <a:noFill/>
          <a:ln>
            <a:noFill/>
            <a:prstDash/>
          </a:ln>
        </p:spPr>
        <p:txBody>
          <a:bodyPr wrap="square" lIns="89535" tIns="46355" rIns="89535" bIns="46355" vert="horz" anchor="t">
            <a:spAutoFit/>
          </a:bodyPr>
          <a:lstStyle/>
          <a:p>
            <a:pPr marL="0" indent="0" algn="l" hangingPunct="1"/>
            <a:r>
              <a:rPr sz="1600">
                <a:latin typeface="맑은 고딕" charset="0"/>
                <a:ea typeface="맑은 고딕" charset="0"/>
              </a:rPr>
              <a:t>카</a:t>
            </a:r>
            <a:r>
              <a:rPr lang="ko-KR" sz="1600">
                <a:latin typeface="맑은 고딕" charset="0"/>
                <a:ea typeface="맑은 고딕" charset="0"/>
              </a:rPr>
              <a:t>트</a:t>
            </a:r>
            <a:endParaRPr lang="ko-KR" altLang="en-US" sz="1600">
              <a:latin typeface="맑은 고딕" charset="0"/>
              <a:ea typeface="맑은 고딕" charset="0"/>
            </a:endParaRPr>
          </a:p>
        </p:txBody>
      </p:sp>
      <p:sp>
        <p:nvSpPr>
          <p:cNvPr id="34" name="도형 361"/>
          <p:cNvSpPr>
            <a:spLocks/>
          </p:cNvSpPr>
          <p:nvPr/>
        </p:nvSpPr>
        <p:spPr>
          <a:xfrm rot="0">
            <a:off x="4963795" y="2744470"/>
            <a:ext cx="869950" cy="10312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35" name="도형 362"/>
          <p:cNvSpPr>
            <a:spLocks/>
          </p:cNvSpPr>
          <p:nvPr/>
        </p:nvSpPr>
        <p:spPr>
          <a:xfrm rot="0">
            <a:off x="5868670" y="2744470"/>
            <a:ext cx="2428875" cy="10312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36" name="도형 363"/>
          <p:cNvSpPr>
            <a:spLocks/>
          </p:cNvSpPr>
          <p:nvPr/>
        </p:nvSpPr>
        <p:spPr>
          <a:xfrm rot="0">
            <a:off x="4954905" y="3873500"/>
            <a:ext cx="3342640" cy="10312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37" name="도형 364"/>
          <p:cNvSpPr>
            <a:spLocks/>
          </p:cNvSpPr>
          <p:nvPr/>
        </p:nvSpPr>
        <p:spPr>
          <a:xfrm rot="0">
            <a:off x="4946015" y="5767705"/>
            <a:ext cx="3342640" cy="3498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38" name="텍스트 상자 365"/>
          <p:cNvSpPr txBox="1">
            <a:spLocks/>
          </p:cNvSpPr>
          <p:nvPr/>
        </p:nvSpPr>
        <p:spPr>
          <a:xfrm rot="0">
            <a:off x="5028565" y="3108960"/>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39" name="텍스트 상자 366"/>
          <p:cNvSpPr txBox="1">
            <a:spLocks/>
          </p:cNvSpPr>
          <p:nvPr/>
        </p:nvSpPr>
        <p:spPr>
          <a:xfrm rot="0">
            <a:off x="5817870" y="3126740"/>
            <a:ext cx="735330" cy="278130"/>
          </a:xfrm>
          <a:prstGeom prst="rect"/>
          <a:noFill/>
          <a:ln>
            <a:noFill/>
            <a:prstDash/>
          </a:ln>
        </p:spPr>
        <p:txBody>
          <a:bodyPr wrap="square" lIns="89535" tIns="46355" rIns="89535" bIns="46355" vert="horz" anchor="t">
            <a:spAutoFit/>
          </a:bodyPr>
          <a:lstStyle/>
          <a:p>
            <a:pPr marL="0" indent="0" algn="l" hangingPunct="1"/>
            <a:r>
              <a:rPr lang="ko-KR" sz="1200">
                <a:latin typeface="맑은 고딕" charset="0"/>
                <a:ea typeface="맑은 고딕" charset="0"/>
              </a:rPr>
              <a:t>(상품명)</a:t>
            </a:r>
            <a:endParaRPr lang="ko-KR" altLang="en-US" sz="1200">
              <a:latin typeface="맑은 고딕" charset="0"/>
              <a:ea typeface="맑은 고딕" charset="0"/>
            </a:endParaRPr>
          </a:p>
        </p:txBody>
      </p:sp>
      <p:sp>
        <p:nvSpPr>
          <p:cNvPr id="40" name="텍스트 상자 367"/>
          <p:cNvSpPr txBox="1">
            <a:spLocks/>
          </p:cNvSpPr>
          <p:nvPr/>
        </p:nvSpPr>
        <p:spPr>
          <a:xfrm rot="0">
            <a:off x="6454775" y="3126740"/>
            <a:ext cx="786130" cy="278130"/>
          </a:xfrm>
          <a:prstGeom prst="rect"/>
          <a:noFill/>
          <a:ln>
            <a:noFill/>
            <a:prstDash/>
          </a:ln>
        </p:spPr>
        <p:txBody>
          <a:bodyPr wrap="square" lIns="89535" tIns="46355" rIns="89535" bIns="46355" vert="horz" anchor="t">
            <a:spAutoFit/>
          </a:bodyPr>
          <a:lstStyle/>
          <a:p>
            <a:pPr marL="0" indent="0" algn="l" hangingPunct="1"/>
            <a:r>
              <a:rPr lang="ko-KR" sz="1200">
                <a:latin typeface="맑은 고딕" charset="0"/>
                <a:ea typeface="맑은 고딕" charset="0"/>
              </a:rPr>
              <a:t>\</a:t>
            </a:r>
            <a:r>
              <a:rPr lang="ko-KR" sz="1200">
                <a:latin typeface="맑은 고딕" charset="0"/>
                <a:ea typeface="맑은 고딕" charset="0"/>
              </a:rPr>
              <a:t>35,000</a:t>
            </a:r>
            <a:endParaRPr lang="ko-KR" altLang="en-US" sz="1200">
              <a:latin typeface="맑은 고딕" charset="0"/>
              <a:ea typeface="맑은 고딕" charset="0"/>
            </a:endParaRPr>
          </a:p>
        </p:txBody>
      </p:sp>
      <p:sp>
        <p:nvSpPr>
          <p:cNvPr id="41" name="도형 368"/>
          <p:cNvSpPr>
            <a:spLocks/>
          </p:cNvSpPr>
          <p:nvPr/>
        </p:nvSpPr>
        <p:spPr>
          <a:xfrm>
            <a:off x="7195185" y="3106420"/>
            <a:ext cx="995680" cy="3505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r>
              <a:rPr lang="ko-KR" sz="1300">
                <a:solidFill>
                  <a:schemeClr val="tx1"/>
                </a:solidFill>
                <a:latin typeface="맑은 고딕" charset="0"/>
                <a:ea typeface="맑은 고딕" charset="0"/>
              </a:rPr>
              <a:t>-    1    +</a:t>
            </a:r>
            <a:endParaRPr lang="ko-KR" altLang="en-US" sz="1300">
              <a:solidFill>
                <a:schemeClr val="tx1"/>
              </a:solidFill>
              <a:latin typeface="맑은 고딕" charset="0"/>
              <a:ea typeface="맑은 고딕" charset="0"/>
            </a:endParaRPr>
          </a:p>
        </p:txBody>
      </p:sp>
      <p:sp>
        <p:nvSpPr>
          <p:cNvPr id="42" name="텍스트 상자 369"/>
          <p:cNvSpPr txBox="1">
            <a:spLocks/>
          </p:cNvSpPr>
          <p:nvPr/>
        </p:nvSpPr>
        <p:spPr>
          <a:xfrm rot="0">
            <a:off x="4991100" y="3924935"/>
            <a:ext cx="1093470" cy="937895"/>
          </a:xfrm>
          <a:prstGeom prst="rect"/>
          <a:noFill/>
          <a:ln>
            <a:noFill/>
            <a:prstDash/>
          </a:ln>
        </p:spPr>
        <p:txBody>
          <a:bodyPr wrap="square" lIns="89535" tIns="46355" rIns="89535" bIns="46355" vert="horz" anchor="t">
            <a:spAutoFit/>
          </a:bodyPr>
          <a:lstStyle/>
          <a:p>
            <a:pPr marL="0" indent="0" algn="l" hangingPunct="1"/>
            <a:r>
              <a:rPr sz="1100">
                <a:latin typeface="맑은 고딕" charset="0"/>
                <a:ea typeface="맑은 고딕" charset="0"/>
              </a:rPr>
              <a:t>예상</a:t>
            </a:r>
            <a:r>
              <a:rPr lang="ko-KR" sz="1100">
                <a:latin typeface="맑은 고딕" charset="0"/>
                <a:ea typeface="맑은 고딕" charset="0"/>
              </a:rPr>
              <a:t> </a:t>
            </a:r>
            <a:r>
              <a:rPr sz="1100">
                <a:latin typeface="맑은 고딕" charset="0"/>
                <a:ea typeface="맑은 고딕" charset="0"/>
              </a:rPr>
              <a:t>총</a:t>
            </a:r>
            <a:r>
              <a:rPr lang="ko-KR" sz="1100">
                <a:latin typeface="맑은 고딕" charset="0"/>
                <a:ea typeface="맑은 고딕" charset="0"/>
              </a:rPr>
              <a:t>액</a:t>
            </a:r>
            <a:endParaRPr lang="ko-KR" altLang="en-US" sz="1100">
              <a:latin typeface="맑은 고딕" charset="0"/>
              <a:ea typeface="맑은 고딕" charset="0"/>
            </a:endParaRPr>
          </a:p>
          <a:p>
            <a:pPr marL="0" indent="0" algn="l" hangingPunct="1"/>
            <a:endParaRPr lang="ko-KR" altLang="en-US" sz="1100">
              <a:latin typeface="맑은 고딕" charset="0"/>
              <a:ea typeface="맑은 고딕" charset="0"/>
            </a:endParaRPr>
          </a:p>
          <a:p>
            <a:pPr marL="0" indent="0" algn="l" hangingPunct="1"/>
            <a:r>
              <a:rPr lang="ko-KR" sz="1100">
                <a:latin typeface="맑은 고딕" charset="0"/>
                <a:ea typeface="맑은 고딕" charset="0"/>
              </a:rPr>
              <a:t>배송</a:t>
            </a:r>
            <a:r>
              <a:rPr lang="ko-KR" sz="1100">
                <a:latin typeface="맑은 고딕" charset="0"/>
                <a:ea typeface="맑은 고딕" charset="0"/>
              </a:rPr>
              <a:t>비</a:t>
            </a:r>
            <a:endParaRPr lang="ko-KR" altLang="en-US" sz="1100">
              <a:latin typeface="맑은 고딕" charset="0"/>
              <a:ea typeface="맑은 고딕" charset="0"/>
            </a:endParaRPr>
          </a:p>
          <a:p>
            <a:pPr marL="0" indent="0" algn="l" hangingPunct="1"/>
            <a:endParaRPr lang="ko-KR" altLang="en-US" sz="1100">
              <a:latin typeface="맑은 고딕" charset="0"/>
              <a:ea typeface="맑은 고딕" charset="0"/>
            </a:endParaRPr>
          </a:p>
          <a:p>
            <a:pPr marL="0" indent="0" algn="l" hangingPunct="1"/>
            <a:r>
              <a:rPr lang="ko-KR" sz="1100">
                <a:latin typeface="맑은 고딕" charset="0"/>
                <a:ea typeface="맑은 고딕" charset="0"/>
              </a:rPr>
              <a:t>총 </a:t>
            </a:r>
            <a:r>
              <a:rPr lang="ko-KR" sz="1100">
                <a:latin typeface="맑은 고딕" charset="0"/>
                <a:ea typeface="맑은 고딕" charset="0"/>
              </a:rPr>
              <a:t>결</a:t>
            </a:r>
            <a:r>
              <a:rPr lang="ko-KR" sz="1100">
                <a:latin typeface="맑은 고딕" charset="0"/>
                <a:ea typeface="맑은 고딕" charset="0"/>
              </a:rPr>
              <a:t>제 </a:t>
            </a:r>
            <a:r>
              <a:rPr lang="ko-KR" sz="1100">
                <a:latin typeface="맑은 고딕" charset="0"/>
                <a:ea typeface="맑은 고딕" charset="0"/>
              </a:rPr>
              <a:t>금</a:t>
            </a:r>
            <a:r>
              <a:rPr lang="ko-KR" sz="1100">
                <a:latin typeface="맑은 고딕" charset="0"/>
                <a:ea typeface="맑은 고딕" charset="0"/>
              </a:rPr>
              <a:t>액</a:t>
            </a:r>
            <a:endParaRPr lang="ko-KR" altLang="en-US" sz="1100">
              <a:latin typeface="맑은 고딕" charset="0"/>
              <a:ea typeface="맑은 고딕" charset="0"/>
            </a:endParaRPr>
          </a:p>
        </p:txBody>
      </p:sp>
      <p:sp>
        <p:nvSpPr>
          <p:cNvPr id="43" name="텍스트 상자 370"/>
          <p:cNvSpPr txBox="1">
            <a:spLocks/>
          </p:cNvSpPr>
          <p:nvPr/>
        </p:nvSpPr>
        <p:spPr>
          <a:xfrm rot="0">
            <a:off x="7177405" y="3907155"/>
            <a:ext cx="1093470" cy="937895"/>
          </a:xfrm>
          <a:prstGeom prst="rect"/>
          <a:noFill/>
          <a:ln>
            <a:noFill/>
            <a:prstDash/>
          </a:ln>
        </p:spPr>
        <p:txBody>
          <a:bodyPr wrap="square" lIns="89535" tIns="46355" rIns="89535" bIns="46355" vert="horz" anchor="t">
            <a:spAutoFit/>
          </a:bodyPr>
          <a:lstStyle/>
          <a:p>
            <a:pPr marL="0" indent="0" algn="l" hangingPunct="1"/>
            <a:r>
              <a:rPr lang="ko-KR" sz="1100">
                <a:latin typeface="맑은 고딕" charset="0"/>
                <a:ea typeface="맑은 고딕" charset="0"/>
              </a:rPr>
              <a:t>\</a:t>
            </a:r>
            <a:r>
              <a:rPr lang="ko-KR" sz="1100">
                <a:latin typeface="맑은 고딕" charset="0"/>
                <a:ea typeface="맑은 고딕" charset="0"/>
              </a:rPr>
              <a:t>35,000</a:t>
            </a:r>
            <a:endParaRPr lang="ko-KR" altLang="en-US" sz="1100">
              <a:latin typeface="맑은 고딕" charset="0"/>
              <a:ea typeface="맑은 고딕" charset="0"/>
            </a:endParaRPr>
          </a:p>
          <a:p>
            <a:pPr marL="0" indent="0" algn="l" hangingPunct="1"/>
            <a:endParaRPr lang="ko-KR" altLang="en-US" sz="1100">
              <a:latin typeface="맑은 고딕" charset="0"/>
              <a:ea typeface="맑은 고딕" charset="0"/>
            </a:endParaRPr>
          </a:p>
          <a:p>
            <a:pPr marL="0" indent="0" algn="l" hangingPunct="1"/>
            <a:r>
              <a:rPr lang="ko-KR" sz="1100">
                <a:latin typeface="맑은 고딕" charset="0"/>
                <a:ea typeface="맑은 고딕" charset="0"/>
              </a:rPr>
              <a:t>\</a:t>
            </a:r>
            <a:r>
              <a:rPr lang="ko-KR" sz="1100">
                <a:latin typeface="맑은 고딕" charset="0"/>
                <a:ea typeface="맑은 고딕" charset="0"/>
              </a:rPr>
              <a:t>0</a:t>
            </a:r>
            <a:endParaRPr lang="ko-KR" altLang="en-US" sz="1100">
              <a:latin typeface="맑은 고딕" charset="0"/>
              <a:ea typeface="맑은 고딕" charset="0"/>
            </a:endParaRPr>
          </a:p>
          <a:p>
            <a:pPr marL="0" indent="0" algn="l" hangingPunct="1"/>
            <a:endParaRPr lang="ko-KR" altLang="en-US" sz="1100">
              <a:latin typeface="맑은 고딕" charset="0"/>
              <a:ea typeface="맑은 고딕" charset="0"/>
            </a:endParaRPr>
          </a:p>
          <a:p>
            <a:pPr marL="0" indent="0" algn="l" hangingPunct="1"/>
            <a:r>
              <a:rPr lang="ko-KR" sz="1100">
                <a:latin typeface="맑은 고딕" charset="0"/>
                <a:ea typeface="맑은 고딕" charset="0"/>
              </a:rPr>
              <a:t>\</a:t>
            </a:r>
            <a:r>
              <a:rPr lang="ko-KR" sz="1100">
                <a:latin typeface="맑은 고딕" charset="0"/>
                <a:ea typeface="맑은 고딕" charset="0"/>
              </a:rPr>
              <a:t>35,000</a:t>
            </a:r>
            <a:endParaRPr lang="ko-KR" altLang="en-US" sz="1100">
              <a:latin typeface="맑은 고딕" charset="0"/>
              <a:ea typeface="맑은 고딕" charset="0"/>
            </a:endParaRPr>
          </a:p>
        </p:txBody>
      </p:sp>
      <p:sp>
        <p:nvSpPr>
          <p:cNvPr id="44" name="텍스트 상자 371"/>
          <p:cNvSpPr txBox="1">
            <a:spLocks/>
          </p:cNvSpPr>
          <p:nvPr/>
        </p:nvSpPr>
        <p:spPr>
          <a:xfrm rot="0">
            <a:off x="6360795" y="5806440"/>
            <a:ext cx="502920" cy="262255"/>
          </a:xfrm>
          <a:prstGeom prst="rect"/>
          <a:noFill/>
          <a:ln>
            <a:noFill/>
            <a:prstDash/>
          </a:ln>
        </p:spPr>
        <p:txBody>
          <a:bodyPr wrap="square" lIns="89535" tIns="46355" rIns="89535" bIns="46355" vert="horz" anchor="t">
            <a:spAutoFit/>
          </a:bodyPr>
          <a:lstStyle/>
          <a:p>
            <a:pPr marL="0" indent="0" algn="l" hangingPunct="1"/>
            <a:r>
              <a:rPr lang="ko-KR" sz="1100">
                <a:latin typeface="맑은 고딕" charset="0"/>
                <a:ea typeface="맑은 고딕" charset="0"/>
              </a:rPr>
              <a:t>담기</a:t>
            </a:r>
            <a:endParaRPr lang="ko-KR" altLang="en-US" sz="1100">
              <a:latin typeface="맑은 고딕" charset="0"/>
              <a:ea typeface="맑은 고딕" charset="0"/>
            </a:endParaRPr>
          </a:p>
        </p:txBody>
      </p:sp>
      <p:sp>
        <p:nvSpPr>
          <p:cNvPr id="45" name="도형 372"/>
          <p:cNvSpPr>
            <a:spLocks/>
          </p:cNvSpPr>
          <p:nvPr/>
        </p:nvSpPr>
        <p:spPr>
          <a:xfrm>
            <a:off x="7714615" y="687070"/>
            <a:ext cx="735965" cy="29083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r>
              <a:rPr lang="ko-KR" sz="1000">
                <a:solidFill>
                  <a:schemeClr val="tx1"/>
                </a:solidFill>
                <a:latin typeface="맑은 고딕" charset="0"/>
                <a:ea typeface="맑은 고딕" charset="0"/>
              </a:rPr>
              <a:t>닫기 X</a:t>
            </a:r>
            <a:endParaRPr lang="ko-KR" altLang="en-US" sz="1000">
              <a:solidFill>
                <a:schemeClr val="tx1"/>
              </a:solidFill>
              <a:latin typeface="맑은 고딕" charset="0"/>
              <a:ea typeface="맑은 고딕" charset="0"/>
            </a:endParaRPr>
          </a:p>
        </p:txBody>
      </p:sp>
      <p:grpSp>
        <p:nvGrpSpPr>
          <p:cNvPr id="46" name="그룹 375"/>
          <p:cNvGrpSpPr>
            <a:grpSpLocks/>
          </p:cNvGrpSpPr>
          <p:nvPr/>
        </p:nvGrpSpPr>
        <p:grpSpPr>
          <a:xfrm rot="0">
            <a:off x="7445375" y="708025"/>
            <a:ext cx="225425" cy="247015"/>
            <a:chOff x="7445375" y="708025"/>
            <a:chExt cx="225425" cy="247015"/>
          </a:xfrm>
        </p:grpSpPr>
        <p:sp>
          <p:nvSpPr>
            <p:cNvPr id="47" name="도형 373"/>
            <p:cNvSpPr>
              <a:spLocks/>
            </p:cNvSpPr>
            <p:nvPr/>
          </p:nvSpPr>
          <p:spPr>
            <a:xfrm rot="0">
              <a:off x="7491095" y="74422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48" name="텍스트 상자 374"/>
            <p:cNvSpPr txBox="1">
              <a:spLocks/>
            </p:cNvSpPr>
            <p:nvPr/>
          </p:nvSpPr>
          <p:spPr>
            <a:xfrm rot="0">
              <a:off x="7445375" y="70802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grpSp>
        <p:nvGrpSpPr>
          <p:cNvPr id="49" name="그룹 378"/>
          <p:cNvGrpSpPr>
            <a:grpSpLocks/>
          </p:cNvGrpSpPr>
          <p:nvPr/>
        </p:nvGrpSpPr>
        <p:grpSpPr>
          <a:xfrm rot="0">
            <a:off x="7203440" y="2840355"/>
            <a:ext cx="225425" cy="247015"/>
            <a:chOff x="7203440" y="2840355"/>
            <a:chExt cx="225425" cy="247015"/>
          </a:xfrm>
        </p:grpSpPr>
        <p:sp>
          <p:nvSpPr>
            <p:cNvPr id="50" name="도형 376"/>
            <p:cNvSpPr>
              <a:spLocks/>
            </p:cNvSpPr>
            <p:nvPr/>
          </p:nvSpPr>
          <p:spPr>
            <a:xfrm rot="0">
              <a:off x="7249160" y="287655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51" name="텍스트 상자 377"/>
            <p:cNvSpPr txBox="1">
              <a:spLocks/>
            </p:cNvSpPr>
            <p:nvPr/>
          </p:nvSpPr>
          <p:spPr>
            <a:xfrm rot="0">
              <a:off x="7203440" y="284035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2</a:t>
              </a:r>
              <a:endParaRPr lang="ko-KR" altLang="en-US" sz="1000" b="1">
                <a:solidFill>
                  <a:schemeClr val="bg1"/>
                </a:solidFill>
                <a:latin typeface="맑은 고딕" charset="0"/>
                <a:ea typeface="맑은 고딕" charset="0"/>
              </a:endParaRPr>
            </a:p>
          </p:txBody>
        </p:sp>
      </p:grpSp>
      <p:grpSp>
        <p:nvGrpSpPr>
          <p:cNvPr id="52" name="그룹 381"/>
          <p:cNvGrpSpPr>
            <a:grpSpLocks/>
          </p:cNvGrpSpPr>
          <p:nvPr/>
        </p:nvGrpSpPr>
        <p:grpSpPr>
          <a:xfrm rot="0">
            <a:off x="6092190" y="5815330"/>
            <a:ext cx="225425" cy="247015"/>
            <a:chOff x="6092190" y="5815330"/>
            <a:chExt cx="225425" cy="247015"/>
          </a:xfrm>
        </p:grpSpPr>
        <p:sp>
          <p:nvSpPr>
            <p:cNvPr id="53" name="도형 379"/>
            <p:cNvSpPr>
              <a:spLocks/>
            </p:cNvSpPr>
            <p:nvPr/>
          </p:nvSpPr>
          <p:spPr>
            <a:xfrm rot="0">
              <a:off x="6137910" y="5851525"/>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54" name="텍스트 상자 380"/>
            <p:cNvSpPr txBox="1">
              <a:spLocks/>
            </p:cNvSpPr>
            <p:nvPr/>
          </p:nvSpPr>
          <p:spPr>
            <a:xfrm rot="0">
              <a:off x="6092190" y="5815330"/>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3</a:t>
              </a:r>
              <a:endParaRPr lang="ko-KR" altLang="en-US" sz="1000" b="1">
                <a:solidFill>
                  <a:schemeClr val="bg1"/>
                </a:solidFill>
                <a:latin typeface="맑은 고딕" charset="0"/>
                <a:ea typeface="맑은 고딕" charset="0"/>
              </a:endParaRPr>
            </a:p>
          </p:txBody>
        </p:sp>
      </p:grpSp>
      <p:sp>
        <p:nvSpPr>
          <p:cNvPr id="55" name="텍스트 상자 4"/>
          <p:cNvSpPr txBox="1">
            <a:spLocks/>
          </p:cNvSpPr>
          <p:nvPr/>
        </p:nvSpPr>
        <p:spPr>
          <a:xfrm rot="0">
            <a:off x="1263015" y="80645"/>
            <a:ext cx="277876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p</a:t>
            </a:r>
            <a:r>
              <a:rPr sz="1000">
                <a:latin typeface="맑은 고딕" charset="0"/>
                <a:ea typeface="맑은 고딕" charset="0"/>
              </a:rPr>
              <a:t>roduct/</a:t>
            </a:r>
            <a:r>
              <a:rPr lang="ko-KR" sz="1000">
                <a:latin typeface="맑은 고딕" charset="0"/>
                <a:ea typeface="맑은 고딕" charset="0"/>
              </a:rPr>
              <a:t>b</a:t>
            </a:r>
            <a:r>
              <a:rPr lang="ko-KR" sz="1000">
                <a:latin typeface="맑은 고딕" charset="0"/>
                <a:ea typeface="맑은 고딕" charset="0"/>
              </a:rPr>
              <a:t>lue-boottle-pour-over-kit.jsp</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52908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rgbClr val="000000"/>
                          </a:solidFill>
                          <a:latin typeface="맑은 고딕" charset="0"/>
                          <a:ea typeface="맑은 고딕" charset="0"/>
                        </a:rPr>
                        <a:t>1</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kumimoji="1" i="0" b="1">
                          <a:solidFill>
                            <a:schemeClr val="tx1"/>
                          </a:solidFill>
                          <a:latin typeface="맑은 고딕" charset="0"/>
                          <a:ea typeface="맑은 고딕" charset="0"/>
                        </a:rPr>
                        <a:t>닫기</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닫기 선택 시 카트에 추가하지 않고 사이드베너를 닫음</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i="0" b="1">
                          <a:solidFill>
                            <a:srgbClr val="000000"/>
                          </a:solidFill>
                          <a:latin typeface="맑은 고딕" charset="0"/>
                          <a:ea typeface="맑은 고딕" charset="0"/>
                        </a:rPr>
                        <a:t>수량 선택</a:t>
                      </a:r>
                      <a:endParaRPr lang="ko-KR" altLang="en-US" sz="850" kern="1200" i="0" b="1">
                        <a:solidFill>
                          <a:srgbClr val="000000"/>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수량 선택 시 금액도 같이 변동됨</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rPr>
                        <a:t>3</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카트 담기</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결제 버튼 선책 시 상품 및 수량이 실제 카트 영역에 저장됨</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해당 카트 화면 자동으로 닫힘</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275" cy="61023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0" name="Rect 0"/>
          <p:cNvSpPr>
            <a:spLocks/>
          </p:cNvSpPr>
          <p:nvPr/>
        </p:nvSpPr>
        <p:spPr>
          <a:xfrm rot="0">
            <a:off x="80645" y="1290320"/>
            <a:ext cx="8423275" cy="266192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1" name="Rect 0"/>
          <p:cNvSpPr>
            <a:spLocks/>
          </p:cNvSpPr>
          <p:nvPr/>
        </p:nvSpPr>
        <p:spPr>
          <a:xfrm rot="0">
            <a:off x="80645" y="4013835"/>
            <a:ext cx="2751455" cy="27158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2" name="Rect 0"/>
          <p:cNvSpPr>
            <a:spLocks/>
          </p:cNvSpPr>
          <p:nvPr/>
        </p:nvSpPr>
        <p:spPr>
          <a:xfrm rot="0">
            <a:off x="2921000" y="4004945"/>
            <a:ext cx="2751455" cy="27158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3" name="Rect 0"/>
          <p:cNvSpPr>
            <a:spLocks/>
          </p:cNvSpPr>
          <p:nvPr/>
        </p:nvSpPr>
        <p:spPr>
          <a:xfrm rot="0">
            <a:off x="5752465" y="4004945"/>
            <a:ext cx="2751455" cy="27158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4" name="Rect 0"/>
          <p:cNvSpPr txBox="1">
            <a:spLocks/>
          </p:cNvSpPr>
          <p:nvPr/>
        </p:nvSpPr>
        <p:spPr>
          <a:xfrm rot="0">
            <a:off x="286385" y="788670"/>
            <a:ext cx="287718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쇼</a:t>
            </a:r>
            <a:r>
              <a:rPr lang="ko-KR" sz="1000">
                <a:latin typeface="맑은 고딕" charset="0"/>
                <a:ea typeface="맑은 고딕" charset="0"/>
              </a:rPr>
              <a:t>핑  </a:t>
            </a:r>
            <a:r>
              <a:rPr lang="ko-KR" sz="1000">
                <a:latin typeface="맑은 고딕" charset="0"/>
                <a:ea typeface="맑은 고딕" charset="0"/>
              </a:rPr>
              <a:t>   베스트셀</a:t>
            </a:r>
            <a:r>
              <a:rPr lang="ko-KR" sz="1000">
                <a:latin typeface="맑은 고딕" charset="0"/>
                <a:ea typeface="맑은 고딕" charset="0"/>
              </a:rPr>
              <a:t>러  </a:t>
            </a:r>
            <a:r>
              <a:rPr lang="ko-KR" sz="1000">
                <a:latin typeface="맑은 고딕" charset="0"/>
                <a:ea typeface="맑은 고딕" charset="0"/>
              </a:rPr>
              <a:t>   세</a:t>
            </a:r>
            <a:r>
              <a:rPr lang="ko-KR" sz="1000">
                <a:latin typeface="맑은 고딕" charset="0"/>
                <a:ea typeface="맑은 고딕" charset="0"/>
              </a:rPr>
              <a:t>트  </a:t>
            </a:r>
            <a:r>
              <a:rPr lang="ko-KR" sz="1000">
                <a:latin typeface="맑은 고딕" charset="0"/>
                <a:ea typeface="맑은 고딕" charset="0"/>
              </a:rPr>
              <a:t>   카</a:t>
            </a:r>
            <a:r>
              <a:rPr lang="ko-KR" sz="1000">
                <a:latin typeface="맑은 고딕" charset="0"/>
                <a:ea typeface="맑은 고딕" charset="0"/>
              </a:rPr>
              <a:t>페  </a:t>
            </a:r>
            <a:r>
              <a:rPr lang="ko-KR" sz="1000">
                <a:latin typeface="맑은 고딕" charset="0"/>
                <a:ea typeface="맑은 고딕" charset="0"/>
              </a:rPr>
              <a:t>   블로</a:t>
            </a:r>
            <a:r>
              <a:rPr lang="ko-KR" sz="1000">
                <a:latin typeface="맑은 고딕" charset="0"/>
                <a:ea typeface="맑은 고딕" charset="0"/>
              </a:rPr>
              <a:t>그</a:t>
            </a:r>
            <a:endParaRPr lang="ko-KR" altLang="en-US" sz="1000">
              <a:latin typeface="맑은 고딕" charset="0"/>
              <a:ea typeface="맑은 고딕" charset="0"/>
            </a:endParaRPr>
          </a:p>
        </p:txBody>
      </p:sp>
      <p:pic>
        <p:nvPicPr>
          <p:cNvPr id="15" name="Picture "/>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6724650" y="779145"/>
            <a:ext cx="252095" cy="282575"/>
          </a:xfrm>
          <a:prstGeom prst="rect"/>
          <a:noFill/>
        </p:spPr>
      </p:pic>
      <p:pic>
        <p:nvPicPr>
          <p:cNvPr id="16" name="Picture "/>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7314565" y="791210"/>
            <a:ext cx="236855" cy="259715"/>
          </a:xfrm>
          <a:prstGeom prst="rect"/>
          <a:noFill/>
        </p:spPr>
      </p:pic>
      <p:pic>
        <p:nvPicPr>
          <p:cNvPr id="17" name="Picture "/>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7957820" y="771525"/>
            <a:ext cx="221615" cy="282575"/>
          </a:xfrm>
          <a:prstGeom prst="rect"/>
          <a:noFill/>
        </p:spPr>
      </p:pic>
      <p:sp>
        <p:nvSpPr>
          <p:cNvPr id="18" name="Rect 0"/>
          <p:cNvSpPr txBox="1">
            <a:spLocks/>
          </p:cNvSpPr>
          <p:nvPr/>
        </p:nvSpPr>
        <p:spPr>
          <a:xfrm rot="0">
            <a:off x="3924935" y="2499360"/>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19" name="Rect 0"/>
          <p:cNvSpPr txBox="1">
            <a:spLocks/>
          </p:cNvSpPr>
          <p:nvPr/>
        </p:nvSpPr>
        <p:spPr>
          <a:xfrm rot="0">
            <a:off x="80645" y="6477635"/>
            <a:ext cx="2742565" cy="247015"/>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algn="ctr" hangingPunct="1"/>
            <a:r>
              <a:rPr lang="ko-KR" sz="1000">
                <a:latin typeface="맑은 고딕" charset="0"/>
                <a:ea typeface="맑은 고딕" charset="0"/>
              </a:rPr>
              <a:t>카트에 </a:t>
            </a:r>
            <a:r>
              <a:rPr lang="ko-KR" sz="1000">
                <a:latin typeface="맑은 고딕" charset="0"/>
                <a:ea typeface="맑은 고딕" charset="0"/>
              </a:rPr>
              <a:t>추</a:t>
            </a:r>
            <a:r>
              <a:rPr lang="ko-KR" sz="1000">
                <a:latin typeface="맑은 고딕" charset="0"/>
                <a:ea typeface="맑은 고딕" charset="0"/>
              </a:rPr>
              <a:t>가 </a:t>
            </a:r>
            <a:r>
              <a:rPr lang="ko-KR" sz="1000">
                <a:latin typeface="맑은 고딕" charset="0"/>
                <a:ea typeface="맑은 고딕" charset="0"/>
              </a:rPr>
              <a:t>| \35</a:t>
            </a:r>
            <a:r>
              <a:rPr lang="ko-KR" sz="1000">
                <a:latin typeface="맑은 고딕" charset="0"/>
                <a:ea typeface="맑은 고딕" charset="0"/>
              </a:rPr>
              <a:t>,</a:t>
            </a:r>
            <a:r>
              <a:rPr lang="ko-KR" sz="1000">
                <a:latin typeface="맑은 고딕" charset="0"/>
                <a:ea typeface="맑은 고딕" charset="0"/>
              </a:rPr>
              <a:t>00</a:t>
            </a:r>
            <a:r>
              <a:rPr lang="ko-KR" sz="1000">
                <a:latin typeface="맑은 고딕" charset="0"/>
                <a:ea typeface="맑은 고딕" charset="0"/>
              </a:rPr>
              <a:t>0</a:t>
            </a:r>
            <a:endParaRPr lang="ko-KR" altLang="en-US" sz="1000">
              <a:latin typeface="맑은 고딕" charset="0"/>
              <a:ea typeface="맑은 고딕" charset="0"/>
            </a:endParaRPr>
          </a:p>
        </p:txBody>
      </p:sp>
      <p:sp>
        <p:nvSpPr>
          <p:cNvPr id="20" name="Rect 0"/>
          <p:cNvSpPr txBox="1">
            <a:spLocks/>
          </p:cNvSpPr>
          <p:nvPr/>
        </p:nvSpPr>
        <p:spPr>
          <a:xfrm rot="0">
            <a:off x="2921000" y="6477635"/>
            <a:ext cx="2742565" cy="247015"/>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algn="ctr" hangingPunct="1"/>
            <a:r>
              <a:rPr lang="ko-KR" sz="1000">
                <a:latin typeface="맑은 고딕" charset="0"/>
                <a:ea typeface="맑은 고딕" charset="0"/>
              </a:rPr>
              <a:t>카트에 </a:t>
            </a:r>
            <a:r>
              <a:rPr lang="ko-KR" sz="1000">
                <a:latin typeface="맑은 고딕" charset="0"/>
                <a:ea typeface="맑은 고딕" charset="0"/>
              </a:rPr>
              <a:t>추</a:t>
            </a:r>
            <a:r>
              <a:rPr lang="ko-KR" sz="1000">
                <a:latin typeface="맑은 고딕" charset="0"/>
                <a:ea typeface="맑은 고딕" charset="0"/>
              </a:rPr>
              <a:t>가 </a:t>
            </a:r>
            <a:r>
              <a:rPr lang="ko-KR" sz="1000">
                <a:latin typeface="맑은 고딕" charset="0"/>
                <a:ea typeface="맑은 고딕" charset="0"/>
              </a:rPr>
              <a:t>| \</a:t>
            </a:r>
            <a:r>
              <a:rPr lang="ko-KR" sz="1000">
                <a:latin typeface="맑은 고딕" charset="0"/>
                <a:ea typeface="맑은 고딕" charset="0"/>
              </a:rPr>
              <a:t>52</a:t>
            </a:r>
            <a:r>
              <a:rPr lang="ko-KR" sz="1000">
                <a:latin typeface="맑은 고딕" charset="0"/>
                <a:ea typeface="맑은 고딕" charset="0"/>
              </a:rPr>
              <a:t>,</a:t>
            </a:r>
            <a:r>
              <a:rPr lang="ko-KR" sz="1000">
                <a:latin typeface="맑은 고딕" charset="0"/>
                <a:ea typeface="맑은 고딕" charset="0"/>
              </a:rPr>
              <a:t>00</a:t>
            </a:r>
            <a:r>
              <a:rPr lang="ko-KR" sz="1000">
                <a:latin typeface="맑은 고딕" charset="0"/>
                <a:ea typeface="맑은 고딕" charset="0"/>
              </a:rPr>
              <a:t>0</a:t>
            </a:r>
            <a:endParaRPr lang="ko-KR" altLang="en-US" sz="1000">
              <a:latin typeface="맑은 고딕" charset="0"/>
              <a:ea typeface="맑은 고딕" charset="0"/>
            </a:endParaRPr>
          </a:p>
        </p:txBody>
      </p:sp>
      <p:sp>
        <p:nvSpPr>
          <p:cNvPr id="21" name="Rect 0"/>
          <p:cNvSpPr txBox="1">
            <a:spLocks/>
          </p:cNvSpPr>
          <p:nvPr/>
        </p:nvSpPr>
        <p:spPr>
          <a:xfrm rot="0">
            <a:off x="5761355" y="6468745"/>
            <a:ext cx="2742565" cy="247015"/>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algn="ctr" hangingPunct="1"/>
            <a:r>
              <a:rPr lang="ko-KR" sz="1000">
                <a:latin typeface="맑은 고딕" charset="0"/>
                <a:ea typeface="맑은 고딕" charset="0"/>
              </a:rPr>
              <a:t>카트에 </a:t>
            </a:r>
            <a:r>
              <a:rPr lang="ko-KR" sz="1000">
                <a:latin typeface="맑은 고딕" charset="0"/>
                <a:ea typeface="맑은 고딕" charset="0"/>
              </a:rPr>
              <a:t>추</a:t>
            </a:r>
            <a:r>
              <a:rPr lang="ko-KR" sz="1000">
                <a:latin typeface="맑은 고딕" charset="0"/>
                <a:ea typeface="맑은 고딕" charset="0"/>
              </a:rPr>
              <a:t>가 </a:t>
            </a:r>
            <a:r>
              <a:rPr lang="ko-KR" sz="1000">
                <a:latin typeface="맑은 고딕" charset="0"/>
                <a:ea typeface="맑은 고딕" charset="0"/>
              </a:rPr>
              <a:t>| </a:t>
            </a:r>
            <a:r>
              <a:rPr lang="ko-KR" sz="1000">
                <a:latin typeface="맑은 고딕" charset="0"/>
                <a:ea typeface="맑은 고딕" charset="0"/>
              </a:rPr>
              <a:t>품절</a:t>
            </a:r>
            <a:endParaRPr lang="ko-KR" altLang="en-US" sz="1000">
              <a:latin typeface="맑은 고딕" charset="0"/>
              <a:ea typeface="맑은 고딕" charset="0"/>
            </a:endParaRPr>
          </a:p>
        </p:txBody>
      </p:sp>
      <p:sp>
        <p:nvSpPr>
          <p:cNvPr id="22" name="Rect 0"/>
          <p:cNvSpPr txBox="1">
            <a:spLocks/>
          </p:cNvSpPr>
          <p:nvPr/>
        </p:nvSpPr>
        <p:spPr>
          <a:xfrm rot="0">
            <a:off x="1084580" y="5223510"/>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23" name="Rect 0"/>
          <p:cNvSpPr txBox="1">
            <a:spLocks/>
          </p:cNvSpPr>
          <p:nvPr/>
        </p:nvSpPr>
        <p:spPr>
          <a:xfrm rot="0">
            <a:off x="3924935" y="5223510"/>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24" name="Rect 0"/>
          <p:cNvSpPr txBox="1">
            <a:spLocks/>
          </p:cNvSpPr>
          <p:nvPr/>
        </p:nvSpPr>
        <p:spPr>
          <a:xfrm rot="0">
            <a:off x="6756400" y="5223510"/>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28" name="도형 97"/>
          <p:cNvSpPr>
            <a:spLocks/>
          </p:cNvSpPr>
          <p:nvPr/>
        </p:nvSpPr>
        <p:spPr>
          <a:xfrm rot="0">
            <a:off x="4721860" y="608965"/>
            <a:ext cx="3799840" cy="61118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29" name="텍스트 상자 103"/>
          <p:cNvSpPr txBox="1">
            <a:spLocks/>
          </p:cNvSpPr>
          <p:nvPr/>
        </p:nvSpPr>
        <p:spPr>
          <a:xfrm rot="0">
            <a:off x="4875530" y="1546860"/>
            <a:ext cx="834390" cy="339725"/>
          </a:xfrm>
          <a:prstGeom prst="rect"/>
          <a:noFill/>
          <a:ln>
            <a:noFill/>
            <a:prstDash/>
          </a:ln>
        </p:spPr>
        <p:txBody>
          <a:bodyPr wrap="square" lIns="89535" tIns="46355" rIns="89535" bIns="46355" vert="horz" anchor="t">
            <a:spAutoFit/>
          </a:bodyPr>
          <a:lstStyle/>
          <a:p>
            <a:pPr marL="0" indent="0" algn="l" hangingPunct="1"/>
            <a:r>
              <a:rPr sz="1600">
                <a:latin typeface="맑은 고딕" charset="0"/>
                <a:ea typeface="맑은 고딕" charset="0"/>
              </a:rPr>
              <a:t>카</a:t>
            </a:r>
            <a:r>
              <a:rPr lang="ko-KR" sz="1600">
                <a:latin typeface="맑은 고딕" charset="0"/>
                <a:ea typeface="맑은 고딕" charset="0"/>
              </a:rPr>
              <a:t>트</a:t>
            </a:r>
            <a:endParaRPr lang="ko-KR" altLang="en-US" sz="1600">
              <a:latin typeface="맑은 고딕" charset="0"/>
              <a:ea typeface="맑은 고딕" charset="0"/>
            </a:endParaRPr>
          </a:p>
        </p:txBody>
      </p:sp>
      <p:sp>
        <p:nvSpPr>
          <p:cNvPr id="30" name="도형 104"/>
          <p:cNvSpPr>
            <a:spLocks/>
          </p:cNvSpPr>
          <p:nvPr/>
        </p:nvSpPr>
        <p:spPr>
          <a:xfrm rot="0">
            <a:off x="4963795" y="2744470"/>
            <a:ext cx="869950" cy="10312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31" name="도형 105"/>
          <p:cNvSpPr>
            <a:spLocks/>
          </p:cNvSpPr>
          <p:nvPr/>
        </p:nvSpPr>
        <p:spPr>
          <a:xfrm rot="0">
            <a:off x="5868670" y="2744470"/>
            <a:ext cx="2428875" cy="10312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32" name="도형 106"/>
          <p:cNvSpPr>
            <a:spLocks/>
          </p:cNvSpPr>
          <p:nvPr/>
        </p:nvSpPr>
        <p:spPr>
          <a:xfrm rot="0">
            <a:off x="4954905" y="3873500"/>
            <a:ext cx="3342640" cy="10312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33" name="도형 107"/>
          <p:cNvSpPr>
            <a:spLocks/>
          </p:cNvSpPr>
          <p:nvPr/>
        </p:nvSpPr>
        <p:spPr>
          <a:xfrm rot="0">
            <a:off x="4946015" y="5767705"/>
            <a:ext cx="3342640" cy="3498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34" name="텍스트 상자 123"/>
          <p:cNvSpPr txBox="1">
            <a:spLocks/>
          </p:cNvSpPr>
          <p:nvPr/>
        </p:nvSpPr>
        <p:spPr>
          <a:xfrm rot="0">
            <a:off x="5028565" y="3108960"/>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35" name="텍스트 상자 124"/>
          <p:cNvSpPr txBox="1">
            <a:spLocks/>
          </p:cNvSpPr>
          <p:nvPr/>
        </p:nvSpPr>
        <p:spPr>
          <a:xfrm rot="0">
            <a:off x="5817870" y="3126740"/>
            <a:ext cx="735330" cy="278130"/>
          </a:xfrm>
          <a:prstGeom prst="rect"/>
          <a:noFill/>
          <a:ln>
            <a:noFill/>
            <a:prstDash/>
          </a:ln>
        </p:spPr>
        <p:txBody>
          <a:bodyPr wrap="square" lIns="89535" tIns="46355" rIns="89535" bIns="46355" vert="horz" anchor="t">
            <a:spAutoFit/>
          </a:bodyPr>
          <a:lstStyle/>
          <a:p>
            <a:pPr marL="0" indent="0" algn="l" hangingPunct="1"/>
            <a:r>
              <a:rPr lang="ko-KR" sz="1200">
                <a:latin typeface="맑은 고딕" charset="0"/>
                <a:ea typeface="맑은 고딕" charset="0"/>
              </a:rPr>
              <a:t>(상품명)</a:t>
            </a:r>
            <a:endParaRPr lang="ko-KR" altLang="en-US" sz="1200">
              <a:latin typeface="맑은 고딕" charset="0"/>
              <a:ea typeface="맑은 고딕" charset="0"/>
            </a:endParaRPr>
          </a:p>
        </p:txBody>
      </p:sp>
      <p:sp>
        <p:nvSpPr>
          <p:cNvPr id="36" name="텍스트 상자 125"/>
          <p:cNvSpPr txBox="1">
            <a:spLocks/>
          </p:cNvSpPr>
          <p:nvPr/>
        </p:nvSpPr>
        <p:spPr>
          <a:xfrm rot="0">
            <a:off x="6454775" y="3126740"/>
            <a:ext cx="786130" cy="278130"/>
          </a:xfrm>
          <a:prstGeom prst="rect"/>
          <a:noFill/>
          <a:ln>
            <a:noFill/>
            <a:prstDash/>
          </a:ln>
        </p:spPr>
        <p:txBody>
          <a:bodyPr wrap="square" lIns="89535" tIns="46355" rIns="89535" bIns="46355" vert="horz" anchor="t">
            <a:spAutoFit/>
          </a:bodyPr>
          <a:lstStyle/>
          <a:p>
            <a:pPr marL="0" indent="0" algn="l" hangingPunct="1"/>
            <a:r>
              <a:rPr lang="ko-KR" sz="1200">
                <a:latin typeface="맑은 고딕" charset="0"/>
                <a:ea typeface="맑은 고딕" charset="0"/>
              </a:rPr>
              <a:t>\</a:t>
            </a:r>
            <a:r>
              <a:rPr lang="ko-KR" sz="1200">
                <a:latin typeface="맑은 고딕" charset="0"/>
                <a:ea typeface="맑은 고딕" charset="0"/>
              </a:rPr>
              <a:t>35,000</a:t>
            </a:r>
            <a:endParaRPr lang="ko-KR" altLang="en-US" sz="1200">
              <a:latin typeface="맑은 고딕" charset="0"/>
              <a:ea typeface="맑은 고딕" charset="0"/>
            </a:endParaRPr>
          </a:p>
        </p:txBody>
      </p:sp>
      <p:sp>
        <p:nvSpPr>
          <p:cNvPr id="37" name="도형 126"/>
          <p:cNvSpPr>
            <a:spLocks/>
          </p:cNvSpPr>
          <p:nvPr/>
        </p:nvSpPr>
        <p:spPr>
          <a:xfrm>
            <a:off x="7195185" y="3106420"/>
            <a:ext cx="995680" cy="3505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r>
              <a:rPr lang="ko-KR" sz="1300">
                <a:solidFill>
                  <a:schemeClr val="tx1"/>
                </a:solidFill>
                <a:latin typeface="맑은 고딕" charset="0"/>
                <a:ea typeface="맑은 고딕" charset="0"/>
              </a:rPr>
              <a:t>-    1    +</a:t>
            </a:r>
            <a:endParaRPr lang="ko-KR" altLang="en-US" sz="1300">
              <a:solidFill>
                <a:schemeClr val="tx1"/>
              </a:solidFill>
              <a:latin typeface="맑은 고딕" charset="0"/>
              <a:ea typeface="맑은 고딕" charset="0"/>
            </a:endParaRPr>
          </a:p>
        </p:txBody>
      </p:sp>
      <p:sp>
        <p:nvSpPr>
          <p:cNvPr id="38" name="텍스트 상자 127"/>
          <p:cNvSpPr txBox="1">
            <a:spLocks/>
          </p:cNvSpPr>
          <p:nvPr/>
        </p:nvSpPr>
        <p:spPr>
          <a:xfrm rot="0">
            <a:off x="4991100" y="3924935"/>
            <a:ext cx="1093470" cy="937895"/>
          </a:xfrm>
          <a:prstGeom prst="rect"/>
          <a:noFill/>
          <a:ln>
            <a:noFill/>
            <a:prstDash/>
          </a:ln>
        </p:spPr>
        <p:txBody>
          <a:bodyPr wrap="square" lIns="89535" tIns="46355" rIns="89535" bIns="46355" vert="horz" anchor="t">
            <a:spAutoFit/>
          </a:bodyPr>
          <a:lstStyle/>
          <a:p>
            <a:pPr marL="0" indent="0" algn="l" hangingPunct="1"/>
            <a:r>
              <a:rPr sz="1100">
                <a:latin typeface="맑은 고딕" charset="0"/>
                <a:ea typeface="맑은 고딕" charset="0"/>
              </a:rPr>
              <a:t>예상</a:t>
            </a:r>
            <a:r>
              <a:rPr lang="ko-KR" sz="1100">
                <a:latin typeface="맑은 고딕" charset="0"/>
                <a:ea typeface="맑은 고딕" charset="0"/>
              </a:rPr>
              <a:t> </a:t>
            </a:r>
            <a:r>
              <a:rPr sz="1100">
                <a:latin typeface="맑은 고딕" charset="0"/>
                <a:ea typeface="맑은 고딕" charset="0"/>
              </a:rPr>
              <a:t>총</a:t>
            </a:r>
            <a:r>
              <a:rPr lang="ko-KR" sz="1100">
                <a:latin typeface="맑은 고딕" charset="0"/>
                <a:ea typeface="맑은 고딕" charset="0"/>
              </a:rPr>
              <a:t>액</a:t>
            </a:r>
            <a:endParaRPr lang="ko-KR" altLang="en-US" sz="1100">
              <a:latin typeface="맑은 고딕" charset="0"/>
              <a:ea typeface="맑은 고딕" charset="0"/>
            </a:endParaRPr>
          </a:p>
          <a:p>
            <a:pPr marL="0" indent="0" algn="l" hangingPunct="1"/>
            <a:endParaRPr lang="ko-KR" altLang="en-US" sz="1100">
              <a:latin typeface="맑은 고딕" charset="0"/>
              <a:ea typeface="맑은 고딕" charset="0"/>
            </a:endParaRPr>
          </a:p>
          <a:p>
            <a:pPr marL="0" indent="0" algn="l" hangingPunct="1"/>
            <a:r>
              <a:rPr lang="ko-KR" sz="1100">
                <a:latin typeface="맑은 고딕" charset="0"/>
                <a:ea typeface="맑은 고딕" charset="0"/>
              </a:rPr>
              <a:t>배송</a:t>
            </a:r>
            <a:r>
              <a:rPr lang="ko-KR" sz="1100">
                <a:latin typeface="맑은 고딕" charset="0"/>
                <a:ea typeface="맑은 고딕" charset="0"/>
              </a:rPr>
              <a:t>비</a:t>
            </a:r>
            <a:endParaRPr lang="ko-KR" altLang="en-US" sz="1100">
              <a:latin typeface="맑은 고딕" charset="0"/>
              <a:ea typeface="맑은 고딕" charset="0"/>
            </a:endParaRPr>
          </a:p>
          <a:p>
            <a:pPr marL="0" indent="0" algn="l" hangingPunct="1"/>
            <a:endParaRPr lang="ko-KR" altLang="en-US" sz="1100">
              <a:latin typeface="맑은 고딕" charset="0"/>
              <a:ea typeface="맑은 고딕" charset="0"/>
            </a:endParaRPr>
          </a:p>
          <a:p>
            <a:pPr marL="0" indent="0" algn="l" hangingPunct="1"/>
            <a:r>
              <a:rPr lang="ko-KR" sz="1100">
                <a:latin typeface="맑은 고딕" charset="0"/>
                <a:ea typeface="맑은 고딕" charset="0"/>
              </a:rPr>
              <a:t>총 </a:t>
            </a:r>
            <a:r>
              <a:rPr lang="ko-KR" sz="1100">
                <a:latin typeface="맑은 고딕" charset="0"/>
                <a:ea typeface="맑은 고딕" charset="0"/>
              </a:rPr>
              <a:t>결</a:t>
            </a:r>
            <a:r>
              <a:rPr lang="ko-KR" sz="1100">
                <a:latin typeface="맑은 고딕" charset="0"/>
                <a:ea typeface="맑은 고딕" charset="0"/>
              </a:rPr>
              <a:t>제 </a:t>
            </a:r>
            <a:r>
              <a:rPr lang="ko-KR" sz="1100">
                <a:latin typeface="맑은 고딕" charset="0"/>
                <a:ea typeface="맑은 고딕" charset="0"/>
              </a:rPr>
              <a:t>금</a:t>
            </a:r>
            <a:r>
              <a:rPr lang="ko-KR" sz="1100">
                <a:latin typeface="맑은 고딕" charset="0"/>
                <a:ea typeface="맑은 고딕" charset="0"/>
              </a:rPr>
              <a:t>액</a:t>
            </a:r>
            <a:endParaRPr lang="ko-KR" altLang="en-US" sz="1100">
              <a:latin typeface="맑은 고딕" charset="0"/>
              <a:ea typeface="맑은 고딕" charset="0"/>
            </a:endParaRPr>
          </a:p>
        </p:txBody>
      </p:sp>
      <p:sp>
        <p:nvSpPr>
          <p:cNvPr id="39" name="텍스트 상자 128"/>
          <p:cNvSpPr txBox="1">
            <a:spLocks/>
          </p:cNvSpPr>
          <p:nvPr/>
        </p:nvSpPr>
        <p:spPr>
          <a:xfrm rot="0">
            <a:off x="7177405" y="3907155"/>
            <a:ext cx="1093470" cy="937895"/>
          </a:xfrm>
          <a:prstGeom prst="rect"/>
          <a:noFill/>
          <a:ln>
            <a:noFill/>
            <a:prstDash/>
          </a:ln>
        </p:spPr>
        <p:txBody>
          <a:bodyPr wrap="square" lIns="89535" tIns="46355" rIns="89535" bIns="46355" vert="horz" anchor="t">
            <a:spAutoFit/>
          </a:bodyPr>
          <a:lstStyle/>
          <a:p>
            <a:pPr marL="0" indent="0" algn="l" hangingPunct="1"/>
            <a:r>
              <a:rPr lang="ko-KR" sz="1100">
                <a:latin typeface="맑은 고딕" charset="0"/>
                <a:ea typeface="맑은 고딕" charset="0"/>
              </a:rPr>
              <a:t>\</a:t>
            </a:r>
            <a:r>
              <a:rPr lang="ko-KR" sz="1100">
                <a:latin typeface="맑은 고딕" charset="0"/>
                <a:ea typeface="맑은 고딕" charset="0"/>
              </a:rPr>
              <a:t>35,000</a:t>
            </a:r>
            <a:endParaRPr lang="ko-KR" altLang="en-US" sz="1100">
              <a:latin typeface="맑은 고딕" charset="0"/>
              <a:ea typeface="맑은 고딕" charset="0"/>
            </a:endParaRPr>
          </a:p>
          <a:p>
            <a:pPr marL="0" indent="0" algn="l" hangingPunct="1"/>
            <a:endParaRPr lang="ko-KR" altLang="en-US" sz="1100">
              <a:latin typeface="맑은 고딕" charset="0"/>
              <a:ea typeface="맑은 고딕" charset="0"/>
            </a:endParaRPr>
          </a:p>
          <a:p>
            <a:pPr marL="0" indent="0" algn="l" hangingPunct="1"/>
            <a:r>
              <a:rPr lang="ko-KR" sz="1100">
                <a:latin typeface="맑은 고딕" charset="0"/>
                <a:ea typeface="맑은 고딕" charset="0"/>
              </a:rPr>
              <a:t>\</a:t>
            </a:r>
            <a:r>
              <a:rPr lang="ko-KR" sz="1100">
                <a:latin typeface="맑은 고딕" charset="0"/>
                <a:ea typeface="맑은 고딕" charset="0"/>
              </a:rPr>
              <a:t>0</a:t>
            </a:r>
            <a:endParaRPr lang="ko-KR" altLang="en-US" sz="1100">
              <a:latin typeface="맑은 고딕" charset="0"/>
              <a:ea typeface="맑은 고딕" charset="0"/>
            </a:endParaRPr>
          </a:p>
          <a:p>
            <a:pPr marL="0" indent="0" algn="l" hangingPunct="1"/>
            <a:endParaRPr lang="ko-KR" altLang="en-US" sz="1100">
              <a:latin typeface="맑은 고딕" charset="0"/>
              <a:ea typeface="맑은 고딕" charset="0"/>
            </a:endParaRPr>
          </a:p>
          <a:p>
            <a:pPr marL="0" indent="0" algn="l" hangingPunct="1"/>
            <a:r>
              <a:rPr lang="ko-KR" sz="1100">
                <a:latin typeface="맑은 고딕" charset="0"/>
                <a:ea typeface="맑은 고딕" charset="0"/>
              </a:rPr>
              <a:t>\</a:t>
            </a:r>
            <a:r>
              <a:rPr lang="ko-KR" sz="1100">
                <a:latin typeface="맑은 고딕" charset="0"/>
                <a:ea typeface="맑은 고딕" charset="0"/>
              </a:rPr>
              <a:t>35,000</a:t>
            </a:r>
            <a:endParaRPr lang="ko-KR" altLang="en-US" sz="1100">
              <a:latin typeface="맑은 고딕" charset="0"/>
              <a:ea typeface="맑은 고딕" charset="0"/>
            </a:endParaRPr>
          </a:p>
        </p:txBody>
      </p:sp>
      <p:sp>
        <p:nvSpPr>
          <p:cNvPr id="40" name="텍스트 상자 129"/>
          <p:cNvSpPr txBox="1">
            <a:spLocks/>
          </p:cNvSpPr>
          <p:nvPr/>
        </p:nvSpPr>
        <p:spPr>
          <a:xfrm rot="0">
            <a:off x="6360795" y="5806440"/>
            <a:ext cx="502920" cy="262255"/>
          </a:xfrm>
          <a:prstGeom prst="rect"/>
          <a:noFill/>
          <a:ln>
            <a:noFill/>
            <a:prstDash/>
          </a:ln>
        </p:spPr>
        <p:txBody>
          <a:bodyPr wrap="square" lIns="89535" tIns="46355" rIns="89535" bIns="46355" vert="horz" anchor="t">
            <a:spAutoFit/>
          </a:bodyPr>
          <a:lstStyle/>
          <a:p>
            <a:pPr marL="0" indent="0" algn="l" hangingPunct="1"/>
            <a:r>
              <a:rPr lang="ko-KR" sz="1100">
                <a:latin typeface="맑은 고딕" charset="0"/>
                <a:ea typeface="맑은 고딕" charset="0"/>
              </a:rPr>
              <a:t>담기</a:t>
            </a:r>
            <a:endParaRPr lang="ko-KR" altLang="en-US" sz="1100">
              <a:latin typeface="맑은 고딕" charset="0"/>
              <a:ea typeface="맑은 고딕" charset="0"/>
            </a:endParaRPr>
          </a:p>
        </p:txBody>
      </p:sp>
      <p:sp>
        <p:nvSpPr>
          <p:cNvPr id="41" name="도형 130"/>
          <p:cNvSpPr>
            <a:spLocks/>
          </p:cNvSpPr>
          <p:nvPr/>
        </p:nvSpPr>
        <p:spPr>
          <a:xfrm>
            <a:off x="7714615" y="687070"/>
            <a:ext cx="735965" cy="29083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r>
              <a:rPr lang="ko-KR" sz="1000">
                <a:solidFill>
                  <a:schemeClr val="tx1"/>
                </a:solidFill>
                <a:latin typeface="맑은 고딕" charset="0"/>
                <a:ea typeface="맑은 고딕" charset="0"/>
              </a:rPr>
              <a:t>닫기 X</a:t>
            </a:r>
            <a:endParaRPr lang="ko-KR" altLang="en-US" sz="1000">
              <a:solidFill>
                <a:schemeClr val="tx1"/>
              </a:solidFill>
              <a:latin typeface="맑은 고딕" charset="0"/>
              <a:ea typeface="맑은 고딕" charset="0"/>
            </a:endParaRPr>
          </a:p>
        </p:txBody>
      </p:sp>
      <p:grpSp>
        <p:nvGrpSpPr>
          <p:cNvPr id="27" name="Group 5"/>
          <p:cNvGrpSpPr>
            <a:grpSpLocks/>
          </p:cNvGrpSpPr>
          <p:nvPr/>
        </p:nvGrpSpPr>
        <p:grpSpPr>
          <a:xfrm rot="0">
            <a:off x="7445375" y="708025"/>
            <a:ext cx="225425" cy="247015"/>
            <a:chOff x="7445375" y="708025"/>
            <a:chExt cx="225425" cy="247015"/>
          </a:xfrm>
        </p:grpSpPr>
        <p:sp>
          <p:nvSpPr>
            <p:cNvPr id="25" name="Rect 0"/>
            <p:cNvSpPr>
              <a:spLocks/>
            </p:cNvSpPr>
            <p:nvPr/>
          </p:nvSpPr>
          <p:spPr>
            <a:xfrm rot="0">
              <a:off x="7491095" y="74422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26" name="Rect 0"/>
            <p:cNvSpPr txBox="1">
              <a:spLocks/>
            </p:cNvSpPr>
            <p:nvPr/>
          </p:nvSpPr>
          <p:spPr>
            <a:xfrm rot="0">
              <a:off x="7445375" y="70802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grpSp>
        <p:nvGrpSpPr>
          <p:cNvPr id="42" name="그룹 133"/>
          <p:cNvGrpSpPr>
            <a:grpSpLocks/>
          </p:cNvGrpSpPr>
          <p:nvPr/>
        </p:nvGrpSpPr>
        <p:grpSpPr>
          <a:xfrm rot="0">
            <a:off x="7203440" y="2840355"/>
            <a:ext cx="225425" cy="247015"/>
            <a:chOff x="7203440" y="2840355"/>
            <a:chExt cx="225425" cy="247015"/>
          </a:xfrm>
        </p:grpSpPr>
        <p:sp>
          <p:nvSpPr>
            <p:cNvPr id="43" name="도형 131"/>
            <p:cNvSpPr>
              <a:spLocks/>
            </p:cNvSpPr>
            <p:nvPr/>
          </p:nvSpPr>
          <p:spPr>
            <a:xfrm rot="0">
              <a:off x="7249160" y="287655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44" name="텍스트 상자 132"/>
            <p:cNvSpPr txBox="1">
              <a:spLocks/>
            </p:cNvSpPr>
            <p:nvPr/>
          </p:nvSpPr>
          <p:spPr>
            <a:xfrm rot="0">
              <a:off x="7203440" y="284035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2</a:t>
              </a:r>
              <a:endParaRPr lang="ko-KR" altLang="en-US" sz="1000" b="1">
                <a:solidFill>
                  <a:schemeClr val="bg1"/>
                </a:solidFill>
                <a:latin typeface="맑은 고딕" charset="0"/>
                <a:ea typeface="맑은 고딕" charset="0"/>
              </a:endParaRPr>
            </a:p>
          </p:txBody>
        </p:sp>
      </p:grpSp>
      <p:grpSp>
        <p:nvGrpSpPr>
          <p:cNvPr id="45" name="그룹 136"/>
          <p:cNvGrpSpPr>
            <a:grpSpLocks/>
          </p:cNvGrpSpPr>
          <p:nvPr/>
        </p:nvGrpSpPr>
        <p:grpSpPr>
          <a:xfrm rot="0">
            <a:off x="6092190" y="5815330"/>
            <a:ext cx="225425" cy="247015"/>
            <a:chOff x="6092190" y="5815330"/>
            <a:chExt cx="225425" cy="247015"/>
          </a:xfrm>
        </p:grpSpPr>
        <p:sp>
          <p:nvSpPr>
            <p:cNvPr id="46" name="도형 134"/>
            <p:cNvSpPr>
              <a:spLocks/>
            </p:cNvSpPr>
            <p:nvPr/>
          </p:nvSpPr>
          <p:spPr>
            <a:xfrm rot="0">
              <a:off x="6137910" y="5851525"/>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47" name="텍스트 상자 135"/>
            <p:cNvSpPr txBox="1">
              <a:spLocks/>
            </p:cNvSpPr>
            <p:nvPr/>
          </p:nvSpPr>
          <p:spPr>
            <a:xfrm rot="0">
              <a:off x="6092190" y="5815330"/>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3</a:t>
              </a:r>
              <a:endParaRPr lang="ko-KR" altLang="en-US" sz="1000" b="1">
                <a:solidFill>
                  <a:schemeClr val="bg1"/>
                </a:solidFill>
                <a:latin typeface="맑은 고딕" charset="0"/>
                <a:ea typeface="맑은 고딕" charset="0"/>
              </a:endParaRPr>
            </a:p>
          </p:txBody>
        </p:sp>
      </p:grpSp>
      <p:sp>
        <p:nvSpPr>
          <p:cNvPr id="48" name="텍스트 상자 5"/>
          <p:cNvSpPr txBox="1">
            <a:spLocks/>
          </p:cNvSpPr>
          <p:nvPr/>
        </p:nvSpPr>
        <p:spPr>
          <a:xfrm rot="0">
            <a:off x="1263015" y="80645"/>
            <a:ext cx="277876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c</a:t>
            </a:r>
            <a:r>
              <a:rPr lang="ko-KR" sz="1000">
                <a:latin typeface="맑은 고딕" charset="0"/>
                <a:ea typeface="맑은 고딕" charset="0"/>
              </a:rPr>
              <a:t>ollections</a:t>
            </a:r>
            <a:r>
              <a:rPr lang="ko-KR" sz="1000">
                <a:latin typeface="맑은 고딕" charset="0"/>
                <a:ea typeface="맑은 고딕" charset="0"/>
              </a:rPr>
              <a:t>/g</a:t>
            </a:r>
            <a:r>
              <a:rPr lang="ko-KR" sz="1000">
                <a:latin typeface="맑은 고딕" charset="0"/>
                <a:ea typeface="맑은 고딕" charset="0"/>
              </a:rPr>
              <a:t>ift</a:t>
            </a:r>
            <a:r>
              <a:rPr lang="ko-KR" sz="1000">
                <a:latin typeface="맑은 고딕" charset="0"/>
                <a:ea typeface="맑은 고딕" charset="0"/>
              </a:rPr>
              <a:t>-s</a:t>
            </a:r>
            <a:r>
              <a:rPr lang="ko-KR" sz="1000">
                <a:latin typeface="맑은 고딕" charset="0"/>
                <a:ea typeface="맑은 고딕" charset="0"/>
              </a:rPr>
              <a:t>et.jsp</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nvSpPr>
        <p:spPr>
          <a:xfrm rot="0">
            <a:off x="3794125" y="2566035"/>
            <a:ext cx="4608830" cy="862330"/>
          </a:xfrm>
          <a:prstGeom prst="rect"/>
          <a:noFill/>
          <a:ln>
            <a:noFill/>
            <a:prstDash/>
          </a:ln>
        </p:spPr>
        <p:txBody>
          <a:bodyPr wrap="square" lIns="89535" tIns="46355" rIns="89535" bIns="46355" vert="horz" anchor="t">
            <a:spAutoFit/>
          </a:bodyPr>
          <a:lstStyle/>
          <a:p>
            <a:pPr marL="0" indent="0" algn="ctr" hangingPunct="1"/>
            <a:r>
              <a:rPr lang="ko-KR" sz="5000">
                <a:latin typeface="맑은 고딕" charset="0"/>
                <a:ea typeface="맑은 고딕" charset="0"/>
              </a:rPr>
              <a:t>카트</a:t>
            </a:r>
            <a:r>
              <a:rPr lang="ko-KR" sz="5000">
                <a:latin typeface="맑은 고딕" charset="0"/>
                <a:ea typeface="맑은 고딕" charset="0"/>
              </a:rPr>
              <a:t> </a:t>
            </a:r>
            <a:r>
              <a:rPr lang="ko-KR" sz="5000">
                <a:latin typeface="맑은 고딕" charset="0"/>
                <a:ea typeface="맑은 고딕" charset="0"/>
              </a:rPr>
              <a:t>페이</a:t>
            </a:r>
            <a:r>
              <a:rPr lang="ko-KR" sz="5000">
                <a:latin typeface="맑은 고딕" charset="0"/>
                <a:ea typeface="맑은 고딕" charset="0"/>
              </a:rPr>
              <a:t>지</a:t>
            </a:r>
            <a:endParaRPr lang="ko-KR" altLang="en-US" sz="5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569720"/>
        </p:xfrm>
        <a:graphic>
          <a:graphicData uri="http://schemas.openxmlformats.org/drawingml/2006/table">
            <a:tbl>
              <a:tblPr firstRow="1" bandRow="1">
                <a:tableStyleId>{5C22544A-7EE6-4342-B048-85BDC9FD1C3A}</a:tableStyleId>
              </a:tblPr>
              <a:tblGrid>
                <a:gridCol w="403225"/>
                <a:gridCol w="2981325"/>
              </a:tblGrid>
              <a:tr h="584200">
                <a:tc>
                  <a:txBody>
                    <a:bodyPr/>
                    <a:lstStyle/>
                    <a:p>
                      <a:pPr marL="0" indent="0" algn="ctr" latinLnBrk="1" lvl="1">
                        <a:buFontTx/>
                        <a:buNone/>
                      </a:pPr>
                      <a:r>
                        <a:rPr sz="850" kern="1200" i="0" b="0">
                          <a:solidFill>
                            <a:srgbClr val="000000"/>
                          </a:solidFill>
                          <a:latin typeface="맑은 고딕" charset="0"/>
                          <a:ea typeface="맑은 고딕" charset="0"/>
                        </a:rPr>
                        <a:t>1</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자세히보기 </a:t>
                      </a:r>
                      <a:r>
                        <a:rPr lang="ko-KR" sz="850" kern="1200" i="0" b="1">
                          <a:solidFill>
                            <a:srgbClr val="000000"/>
                          </a:solidFill>
                          <a:latin typeface="맑은 고딕" charset="0"/>
                          <a:ea typeface="맑은 고딕" charset="0"/>
                        </a:rPr>
                        <a:t>선</a:t>
                      </a:r>
                      <a:r>
                        <a:rPr lang="ko-KR" sz="850" kern="1200" i="0" b="1">
                          <a:solidFill>
                            <a:srgbClr val="000000"/>
                          </a:solidFill>
                          <a:latin typeface="맑은 고딕" charset="0"/>
                          <a:ea typeface="맑은 고딕" charset="0"/>
                        </a:rPr>
                        <a:t>택</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a:t>
                      </a:r>
                      <a:r>
                        <a:rPr lang="ko-KR" sz="850" kern="1200" i="0" b="0">
                          <a:solidFill>
                            <a:srgbClr val="000000"/>
                          </a:solidFill>
                          <a:latin typeface="맑은 고딕" charset="0"/>
                          <a:ea typeface="맑은 고딕" charset="0"/>
                        </a:rPr>
                        <a:t>시</a:t>
                      </a:r>
                      <a:r>
                        <a:rPr lang="ko-KR" sz="850" kern="1200" i="0" b="0">
                          <a:solidFill>
                            <a:srgbClr val="000000"/>
                          </a:solidFill>
                          <a:latin typeface="맑은 고딕" charset="0"/>
                          <a:ea typeface="맑은 고딕" charset="0"/>
                        </a:rPr>
                        <a:t>그니처 </a:t>
                      </a:r>
                      <a:r>
                        <a:rPr lang="ko-KR" sz="850" kern="1200" i="0" b="0">
                          <a:solidFill>
                            <a:srgbClr val="000000"/>
                          </a:solidFill>
                          <a:latin typeface="맑은 고딕" charset="0"/>
                          <a:ea typeface="맑은 고딕" charset="0"/>
                        </a:rPr>
                        <a:t>커</a:t>
                      </a:r>
                      <a:r>
                        <a:rPr lang="ko-KR" sz="850" kern="1200" i="0" b="0">
                          <a:solidFill>
                            <a:srgbClr val="000000"/>
                          </a:solidFill>
                          <a:latin typeface="맑은 고딕" charset="0"/>
                          <a:ea typeface="맑은 고딕" charset="0"/>
                        </a:rPr>
                        <a:t>피 </a:t>
                      </a:r>
                      <a:r>
                        <a:rPr lang="ko-KR" sz="850" kern="1200" i="0" b="0">
                          <a:solidFill>
                            <a:srgbClr val="000000"/>
                          </a:solidFill>
                          <a:latin typeface="맑은 고딕" charset="0"/>
                          <a:ea typeface="맑은 고딕" charset="0"/>
                        </a:rPr>
                        <a:t>상</a:t>
                      </a:r>
                      <a:r>
                        <a:rPr lang="ko-KR" sz="850" kern="1200" i="0" b="0">
                          <a:solidFill>
                            <a:srgbClr val="000000"/>
                          </a:solidFill>
                          <a:latin typeface="맑은 고딕" charset="0"/>
                          <a:ea typeface="맑은 고딕" charset="0"/>
                        </a:rPr>
                        <a:t>세 </a:t>
                      </a:r>
                      <a:r>
                        <a:rPr lang="ko-KR" sz="850" kern="1200" i="0" b="0">
                          <a:solidFill>
                            <a:srgbClr val="000000"/>
                          </a:solidFill>
                          <a:latin typeface="맑은 고딕" charset="0"/>
                          <a:ea typeface="맑은 고딕" charset="0"/>
                        </a:rPr>
                        <a:t>페이지</a:t>
                      </a:r>
                      <a:r>
                        <a:rPr lang="ko-KR" sz="850" kern="1200" i="0" b="0">
                          <a:solidFill>
                            <a:srgbClr val="000000"/>
                          </a:solidFill>
                          <a:latin typeface="맑은 고딕" charset="0"/>
                          <a:ea typeface="맑은 고딕" charset="0"/>
                        </a:rPr>
                        <a:t>로 </a:t>
                      </a:r>
                      <a:r>
                        <a:rPr lang="ko-KR" sz="850" kern="1200" i="0" b="0">
                          <a:solidFill>
                            <a:srgbClr val="000000"/>
                          </a:solidFill>
                          <a:latin typeface="맑은 고딕" charset="0"/>
                          <a:ea typeface="맑은 고딕" charset="0"/>
                        </a:rPr>
                        <a:t>이동</a:t>
                      </a:r>
                      <a:r>
                        <a:rPr lang="ko-KR" sz="850" kern="1200" i="0" b="0">
                          <a:solidFill>
                            <a:srgbClr val="000000"/>
                          </a:solidFill>
                          <a:latin typeface="맑은 고딕" charset="0"/>
                          <a:ea typeface="맑은 고딕" charset="0"/>
                        </a:rPr>
                        <a:t>함</a:t>
                      </a:r>
                      <a:r>
                        <a:rPr lang="ko-KR" sz="1000" kern="1200" i="0" b="0">
                          <a:solidFill>
                            <a:srgbClr val="000000"/>
                          </a:solidFill>
                          <a:latin typeface="맑은 고딕" charset="0"/>
                          <a:ea typeface="맑은 고딕" charset="0"/>
                        </a:rPr>
                        <a:t> </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80390">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rPr>
                        <a:t>제</a:t>
                      </a:r>
                      <a:r>
                        <a:rPr lang="ko-KR" sz="850" kern="1200" i="0" b="1">
                          <a:solidFill>
                            <a:srgbClr val="000000"/>
                          </a:solidFill>
                          <a:latin typeface="맑은 고딕" charset="0"/>
                          <a:ea typeface="맑은 고딕" charset="0"/>
                        </a:rPr>
                        <a:t>품 </a:t>
                      </a:r>
                      <a:r>
                        <a:rPr lang="ko-KR" sz="850" kern="1200" i="0" b="1">
                          <a:solidFill>
                            <a:srgbClr val="000000"/>
                          </a:solidFill>
                          <a:latin typeface="맑은 고딕" charset="0"/>
                          <a:ea typeface="맑은 고딕" charset="0"/>
                        </a:rPr>
                        <a:t>이미</a:t>
                      </a:r>
                      <a:r>
                        <a:rPr lang="ko-KR" sz="850" kern="1200" i="0" b="1">
                          <a:solidFill>
                            <a:srgbClr val="000000"/>
                          </a:solidFill>
                          <a:latin typeface="맑은 고딕" charset="0"/>
                          <a:ea typeface="맑은 고딕" charset="0"/>
                        </a:rPr>
                        <a:t>지</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클릭 시 </a:t>
                      </a:r>
                      <a:r>
                        <a:rPr lang="ko-KR" sz="850" kern="1200" i="0" b="0">
                          <a:solidFill>
                            <a:srgbClr val="000000"/>
                          </a:solidFill>
                          <a:latin typeface="맑은 고딕" charset="0"/>
                          <a:ea typeface="맑은 고딕" charset="0"/>
                        </a:rPr>
                        <a:t>해당 </a:t>
                      </a:r>
                      <a:r>
                        <a:rPr lang="ko-KR" sz="850" kern="1200" i="0" b="0">
                          <a:solidFill>
                            <a:srgbClr val="000000"/>
                          </a:solidFill>
                          <a:latin typeface="맑은 고딕" charset="0"/>
                          <a:ea typeface="맑은 고딕" charset="0"/>
                        </a:rPr>
                        <a:t>제</a:t>
                      </a:r>
                      <a:r>
                        <a:rPr lang="ko-KR" sz="850" kern="1200" i="0" b="0">
                          <a:solidFill>
                            <a:srgbClr val="000000"/>
                          </a:solidFill>
                          <a:latin typeface="맑은 고딕" charset="0"/>
                          <a:ea typeface="맑은 고딕" charset="0"/>
                        </a:rPr>
                        <a:t>품 </a:t>
                      </a:r>
                      <a:r>
                        <a:rPr lang="ko-KR" sz="850" kern="1200" i="0" b="0">
                          <a:solidFill>
                            <a:srgbClr val="000000"/>
                          </a:solidFill>
                          <a:latin typeface="맑은 고딕" charset="0"/>
                          <a:ea typeface="맑은 고딕" charset="0"/>
                        </a:rPr>
                        <a:t>상</a:t>
                      </a:r>
                      <a:r>
                        <a:rPr lang="ko-KR" sz="850" kern="1200" i="0" b="0">
                          <a:solidFill>
                            <a:srgbClr val="000000"/>
                          </a:solidFill>
                          <a:latin typeface="맑은 고딕" charset="0"/>
                          <a:ea typeface="맑은 고딕" charset="0"/>
                        </a:rPr>
                        <a:t>세 </a:t>
                      </a:r>
                      <a:r>
                        <a:rPr lang="ko-KR" sz="850" kern="1200" i="0" b="0">
                          <a:solidFill>
                            <a:srgbClr val="000000"/>
                          </a:solidFill>
                          <a:latin typeface="맑은 고딕" charset="0"/>
                          <a:ea typeface="맑은 고딕" charset="0"/>
                        </a:rPr>
                        <a:t>페이지</a:t>
                      </a:r>
                      <a:r>
                        <a:rPr lang="ko-KR" sz="850" kern="1200" i="0" b="0">
                          <a:solidFill>
                            <a:srgbClr val="000000"/>
                          </a:solidFill>
                          <a:latin typeface="맑은 고딕" charset="0"/>
                          <a:ea typeface="맑은 고딕" charset="0"/>
                        </a:rPr>
                        <a:t>로 </a:t>
                      </a:r>
                      <a:r>
                        <a:rPr lang="ko-KR" sz="850" kern="1200" i="0" b="0">
                          <a:solidFill>
                            <a:srgbClr val="000000"/>
                          </a:solidFill>
                          <a:latin typeface="맑은 고딕" charset="0"/>
                          <a:ea typeface="맑은 고딕" charset="0"/>
                        </a:rPr>
                        <a:t>이</a:t>
                      </a:r>
                      <a:r>
                        <a:rPr lang="ko-KR" sz="850" kern="1200" i="0" b="0">
                          <a:solidFill>
                            <a:srgbClr val="000000"/>
                          </a:solidFill>
                          <a:latin typeface="맑은 고딕" charset="0"/>
                          <a:ea typeface="맑은 고딕" charset="0"/>
                        </a:rPr>
                        <a:t>동</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rPr>
                        <a:t>3</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자세히보기 </a:t>
                      </a:r>
                      <a:r>
                        <a:rPr lang="ko-KR" sz="850" kern="1200" i="0" b="1">
                          <a:solidFill>
                            <a:srgbClr val="000000"/>
                          </a:solidFill>
                          <a:latin typeface="맑은 고딕" charset="0"/>
                          <a:ea typeface="맑은 고딕" charset="0"/>
                        </a:rPr>
                        <a:t>선</a:t>
                      </a:r>
                      <a:r>
                        <a:rPr lang="ko-KR" sz="850" kern="1200" i="0" b="1">
                          <a:solidFill>
                            <a:srgbClr val="000000"/>
                          </a:solidFill>
                          <a:latin typeface="맑은 고딕" charset="0"/>
                          <a:ea typeface="맑은 고딕" charset="0"/>
                        </a:rPr>
                        <a:t>택</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베스트셀러 </a:t>
                      </a:r>
                      <a:r>
                        <a:rPr lang="ko-KR" sz="850" kern="1200" i="0" b="0">
                          <a:solidFill>
                            <a:srgbClr val="000000"/>
                          </a:solidFill>
                          <a:latin typeface="맑은 고딕" charset="0"/>
                          <a:ea typeface="맑은 고딕" charset="0"/>
                        </a:rPr>
                        <a:t>상</a:t>
                      </a:r>
                      <a:r>
                        <a:rPr lang="ko-KR" sz="850" kern="1200" i="0" b="0">
                          <a:solidFill>
                            <a:srgbClr val="000000"/>
                          </a:solidFill>
                          <a:latin typeface="맑은 고딕" charset="0"/>
                          <a:ea typeface="맑은 고딕" charset="0"/>
                        </a:rPr>
                        <a:t>세 </a:t>
                      </a:r>
                      <a:r>
                        <a:rPr lang="ko-KR" sz="850" kern="1200" i="0" b="0">
                          <a:solidFill>
                            <a:srgbClr val="000000"/>
                          </a:solidFill>
                          <a:latin typeface="맑은 고딕" charset="0"/>
                          <a:ea typeface="맑은 고딕" charset="0"/>
                        </a:rPr>
                        <a:t>페이지</a:t>
                      </a:r>
                      <a:r>
                        <a:rPr lang="ko-KR" sz="850" kern="1200" i="0" b="0">
                          <a:solidFill>
                            <a:srgbClr val="000000"/>
                          </a:solidFill>
                          <a:latin typeface="맑은 고딕" charset="0"/>
                          <a:ea typeface="맑은 고딕" charset="0"/>
                        </a:rPr>
                        <a:t>로 </a:t>
                      </a:r>
                      <a:r>
                        <a:rPr lang="ko-KR" sz="850" kern="1200" i="0" b="0">
                          <a:solidFill>
                            <a:srgbClr val="000000"/>
                          </a:solidFill>
                          <a:latin typeface="맑은 고딕" charset="0"/>
                          <a:ea typeface="맑은 고딕" charset="0"/>
                        </a:rPr>
                        <a:t>이동</a:t>
                      </a:r>
                      <a:r>
                        <a:rPr lang="ko-KR" sz="850" kern="1200" i="0" b="0">
                          <a:solidFill>
                            <a:srgbClr val="000000"/>
                          </a:solidFill>
                          <a:latin typeface="맑은 고딕" charset="0"/>
                          <a:ea typeface="맑은 고딕" charset="0"/>
                        </a:rPr>
                        <a:t>함</a:t>
                      </a:r>
                      <a:r>
                        <a:rPr lang="ko-KR" sz="1000" kern="1200" i="0" b="0">
                          <a:solidFill>
                            <a:srgbClr val="000000"/>
                          </a:solidFill>
                          <a:latin typeface="맑은 고딕" charset="0"/>
                          <a:ea typeface="맑은 고딕" charset="0"/>
                        </a:rPr>
                        <a:t> </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50190" cy="232410"/>
          </a:xfrm>
          <a:prstGeom prst="rect"/>
          <a:noFill/>
        </p:spPr>
        <p:txBody>
          <a:bodyPr wrap="none" lIns="91440" tIns="45720" rIns="91440" bIns="45720" numCol="1"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rPr>
              <a:t>3</a:t>
            </a:fld>
            <a:endParaRPr lang="ko-KR" altLang="en-US" sz="900">
              <a:latin typeface="맑은 고딕" charset="0"/>
              <a:ea typeface="맑은 고딕" charset="0"/>
            </a:endParaRPr>
          </a:p>
        </p:txBody>
      </p:sp>
      <p:sp>
        <p:nvSpPr>
          <p:cNvPr id="10" name="Rect 0"/>
          <p:cNvSpPr>
            <a:spLocks/>
          </p:cNvSpPr>
          <p:nvPr/>
        </p:nvSpPr>
        <p:spPr>
          <a:xfrm rot="0">
            <a:off x="71755" y="524510"/>
            <a:ext cx="8423910" cy="3044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1" name="Rect 0"/>
          <p:cNvSpPr>
            <a:spLocks/>
          </p:cNvSpPr>
          <p:nvPr/>
        </p:nvSpPr>
        <p:spPr>
          <a:xfrm rot="0">
            <a:off x="80645" y="3957320"/>
            <a:ext cx="2752090" cy="23094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2" name="Rect 0"/>
          <p:cNvSpPr>
            <a:spLocks/>
          </p:cNvSpPr>
          <p:nvPr/>
        </p:nvSpPr>
        <p:spPr>
          <a:xfrm rot="0">
            <a:off x="2921000" y="3957320"/>
            <a:ext cx="2752090" cy="230060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3" name="Rect 0"/>
          <p:cNvSpPr>
            <a:spLocks/>
          </p:cNvSpPr>
          <p:nvPr/>
        </p:nvSpPr>
        <p:spPr>
          <a:xfrm rot="0">
            <a:off x="5752465" y="3957320"/>
            <a:ext cx="2752090" cy="230060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8" name="Rect 0"/>
          <p:cNvSpPr txBox="1">
            <a:spLocks/>
          </p:cNvSpPr>
          <p:nvPr/>
        </p:nvSpPr>
        <p:spPr>
          <a:xfrm rot="0">
            <a:off x="3409950" y="1859280"/>
            <a:ext cx="1911350" cy="293370"/>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a:t>
            </a:r>
            <a:r>
              <a:rPr lang="ko-KR" sz="1300">
                <a:latin typeface="맑은 고딕" charset="0"/>
                <a:ea typeface="맑은 고딕" charset="0"/>
              </a:rPr>
              <a:t>시그니처 </a:t>
            </a:r>
            <a:r>
              <a:rPr lang="ko-KR" sz="1300">
                <a:latin typeface="맑은 고딕" charset="0"/>
                <a:ea typeface="맑은 고딕" charset="0"/>
              </a:rPr>
              <a:t>커</a:t>
            </a:r>
            <a:r>
              <a:rPr lang="ko-KR" sz="1300">
                <a:latin typeface="맑은 고딕" charset="0"/>
                <a:ea typeface="맑은 고딕" charset="0"/>
              </a:rPr>
              <a:t>피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22" name="Rect 0"/>
          <p:cNvSpPr txBox="1">
            <a:spLocks/>
          </p:cNvSpPr>
          <p:nvPr/>
        </p:nvSpPr>
        <p:spPr>
          <a:xfrm rot="0">
            <a:off x="784860" y="4759960"/>
            <a:ext cx="1426210" cy="49339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베스트셀러 </a:t>
            </a:r>
            <a:r>
              <a:rPr lang="ko-KR" sz="1300">
                <a:latin typeface="맑은 고딕" charset="0"/>
                <a:ea typeface="맑은 고딕" charset="0"/>
              </a:rPr>
              <a:t>제</a:t>
            </a:r>
            <a:r>
              <a:rPr lang="ko-KR" sz="1300">
                <a:latin typeface="맑은 고딕" charset="0"/>
                <a:ea typeface="맑은 고딕" charset="0"/>
              </a:rPr>
              <a:t>품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collections/giftSet.jsp</a:t>
            </a:r>
            <a:endParaRPr lang="ko-KR" altLang="en-US" sz="1000">
              <a:latin typeface="맑은 고딕" charset="0"/>
              <a:ea typeface="맑은 고딕" charset="0"/>
            </a:endParaRPr>
          </a:p>
        </p:txBody>
      </p:sp>
      <p:sp>
        <p:nvSpPr>
          <p:cNvPr id="132" name="Rect 0"/>
          <p:cNvSpPr txBox="1">
            <a:spLocks/>
          </p:cNvSpPr>
          <p:nvPr/>
        </p:nvSpPr>
        <p:spPr>
          <a:xfrm rot="0">
            <a:off x="413385" y="3255010"/>
            <a:ext cx="1099820" cy="247015"/>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numCol="1" vert="horz" anchor="t">
            <a:spAutoFit/>
          </a:bodyPr>
          <a:lstStyle/>
          <a:p>
            <a:pPr marL="0" indent="0" algn="ctr" hangingPunct="1">
              <a:buFontTx/>
              <a:buNone/>
            </a:pPr>
            <a:r>
              <a:rPr sz="1000">
                <a:latin typeface="맑은 고딕" charset="0"/>
                <a:ea typeface="맑은 고딕" charset="0"/>
              </a:rPr>
              <a:t>자세</a:t>
            </a:r>
            <a:r>
              <a:rPr lang="ko-KR" sz="1000">
                <a:latin typeface="맑은 고딕" charset="0"/>
                <a:ea typeface="맑은 고딕" charset="0"/>
              </a:rPr>
              <a:t>히 </a:t>
            </a:r>
            <a:r>
              <a:rPr lang="ko-KR" sz="1000">
                <a:latin typeface="맑은 고딕" charset="0"/>
                <a:ea typeface="맑은 고딕" charset="0"/>
              </a:rPr>
              <a:t>보</a:t>
            </a:r>
            <a:r>
              <a:rPr lang="ko-KR" sz="1000">
                <a:latin typeface="맑은 고딕" charset="0"/>
                <a:ea typeface="맑은 고딕" charset="0"/>
              </a:rPr>
              <a:t>기</a:t>
            </a:r>
            <a:endParaRPr lang="ko-KR" altLang="en-US" sz="1000">
              <a:latin typeface="맑은 고딕" charset="0"/>
              <a:ea typeface="맑은 고딕" charset="0"/>
            </a:endParaRPr>
          </a:p>
        </p:txBody>
      </p:sp>
      <p:sp>
        <p:nvSpPr>
          <p:cNvPr id="133" name="Rect 0"/>
          <p:cNvSpPr txBox="1">
            <a:spLocks/>
          </p:cNvSpPr>
          <p:nvPr/>
        </p:nvSpPr>
        <p:spPr>
          <a:xfrm rot="0">
            <a:off x="3582670" y="4756785"/>
            <a:ext cx="1426210" cy="49339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베스트셀러 </a:t>
            </a:r>
            <a:r>
              <a:rPr lang="ko-KR" sz="1300">
                <a:latin typeface="맑은 고딕" charset="0"/>
                <a:ea typeface="맑은 고딕" charset="0"/>
              </a:rPr>
              <a:t>제</a:t>
            </a:r>
            <a:r>
              <a:rPr lang="ko-KR" sz="1300">
                <a:latin typeface="맑은 고딕" charset="0"/>
                <a:ea typeface="맑은 고딕" charset="0"/>
              </a:rPr>
              <a:t>품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134" name="Rect 0"/>
          <p:cNvSpPr txBox="1">
            <a:spLocks/>
          </p:cNvSpPr>
          <p:nvPr/>
        </p:nvSpPr>
        <p:spPr>
          <a:xfrm rot="0">
            <a:off x="6420485" y="4747260"/>
            <a:ext cx="1426210" cy="49339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베스트셀러 </a:t>
            </a:r>
            <a:r>
              <a:rPr lang="ko-KR" sz="1300">
                <a:latin typeface="맑은 고딕" charset="0"/>
                <a:ea typeface="맑은 고딕" charset="0"/>
              </a:rPr>
              <a:t>제</a:t>
            </a:r>
            <a:r>
              <a:rPr lang="ko-KR" sz="1300">
                <a:latin typeface="맑은 고딕" charset="0"/>
                <a:ea typeface="맑은 고딕" charset="0"/>
              </a:rPr>
              <a:t>품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137" name="텍스트 상자 9"/>
          <p:cNvSpPr txBox="1">
            <a:spLocks/>
          </p:cNvSpPr>
          <p:nvPr/>
        </p:nvSpPr>
        <p:spPr>
          <a:xfrm rot="0">
            <a:off x="-51435" y="3657600"/>
            <a:ext cx="1099820" cy="293370"/>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베스트셀러</a:t>
            </a:r>
            <a:endParaRPr lang="ko-KR" altLang="en-US" sz="1300">
              <a:latin typeface="맑은 고딕" charset="0"/>
              <a:ea typeface="맑은 고딕" charset="0"/>
            </a:endParaRPr>
          </a:p>
        </p:txBody>
      </p:sp>
      <p:sp>
        <p:nvSpPr>
          <p:cNvPr id="138" name="텍스트 상자 12"/>
          <p:cNvSpPr txBox="1">
            <a:spLocks/>
          </p:cNvSpPr>
          <p:nvPr/>
        </p:nvSpPr>
        <p:spPr>
          <a:xfrm rot="0">
            <a:off x="3740785" y="6427470"/>
            <a:ext cx="1099820" cy="247015"/>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numCol="1" vert="horz" anchor="t">
            <a:spAutoFit/>
          </a:bodyPr>
          <a:lstStyle/>
          <a:p>
            <a:pPr marL="0" indent="0" algn="ctr" hangingPunct="1">
              <a:buFontTx/>
              <a:buNone/>
            </a:pPr>
            <a:r>
              <a:rPr sz="1000">
                <a:latin typeface="맑은 고딕" charset="0"/>
                <a:ea typeface="맑은 고딕" charset="0"/>
              </a:rPr>
              <a:t>자세</a:t>
            </a:r>
            <a:r>
              <a:rPr lang="ko-KR" sz="1000">
                <a:latin typeface="맑은 고딕" charset="0"/>
                <a:ea typeface="맑은 고딕" charset="0"/>
              </a:rPr>
              <a:t>히 </a:t>
            </a:r>
            <a:r>
              <a:rPr lang="ko-KR" sz="1000">
                <a:latin typeface="맑은 고딕" charset="0"/>
                <a:ea typeface="맑은 고딕" charset="0"/>
              </a:rPr>
              <a:t>보</a:t>
            </a:r>
            <a:r>
              <a:rPr lang="ko-KR" sz="1000">
                <a:latin typeface="맑은 고딕" charset="0"/>
                <a:ea typeface="맑은 고딕" charset="0"/>
              </a:rPr>
              <a:t>기</a:t>
            </a:r>
            <a:endParaRPr lang="ko-KR" altLang="en-US" sz="1000">
              <a:latin typeface="맑은 고딕" charset="0"/>
              <a:ea typeface="맑은 고딕" charset="0"/>
            </a:endParaRPr>
          </a:p>
        </p:txBody>
      </p:sp>
      <p:grpSp>
        <p:nvGrpSpPr>
          <p:cNvPr id="140" name="그룹 47"/>
          <p:cNvGrpSpPr>
            <a:grpSpLocks/>
          </p:cNvGrpSpPr>
          <p:nvPr/>
        </p:nvGrpSpPr>
        <p:grpSpPr>
          <a:xfrm rot="0">
            <a:off x="85090" y="3271520"/>
            <a:ext cx="226060" cy="247015"/>
            <a:chOff x="85090" y="3271520"/>
            <a:chExt cx="226060" cy="247015"/>
          </a:xfrm>
        </p:grpSpPr>
        <p:sp>
          <p:nvSpPr>
            <p:cNvPr id="141" name="도형 45"/>
            <p:cNvSpPr>
              <a:spLocks/>
            </p:cNvSpPr>
            <p:nvPr/>
          </p:nvSpPr>
          <p:spPr>
            <a:xfrm rot="0">
              <a:off x="130810" y="330771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solidFill>
                  <a:srgbClr val="000000"/>
                </a:solidFill>
                <a:latin typeface="맑은 고딕" charset="0"/>
                <a:ea typeface="맑은 고딕" charset="0"/>
              </a:endParaRPr>
            </a:p>
          </p:txBody>
        </p:sp>
        <p:sp>
          <p:nvSpPr>
            <p:cNvPr id="142" name="텍스트 상자 46"/>
            <p:cNvSpPr txBox="1">
              <a:spLocks/>
            </p:cNvSpPr>
            <p:nvPr/>
          </p:nvSpPr>
          <p:spPr>
            <a:xfrm rot="0">
              <a:off x="85090" y="3271520"/>
              <a:ext cx="22606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grpSp>
        <p:nvGrpSpPr>
          <p:cNvPr id="146" name="그룹 53"/>
          <p:cNvGrpSpPr>
            <a:grpSpLocks/>
          </p:cNvGrpSpPr>
          <p:nvPr/>
        </p:nvGrpSpPr>
        <p:grpSpPr>
          <a:xfrm rot="0">
            <a:off x="3357245" y="6412230"/>
            <a:ext cx="226060" cy="247015"/>
            <a:chOff x="3357245" y="6412230"/>
            <a:chExt cx="226060" cy="247015"/>
          </a:xfrm>
        </p:grpSpPr>
        <p:sp>
          <p:nvSpPr>
            <p:cNvPr id="147" name="도형 51"/>
            <p:cNvSpPr>
              <a:spLocks/>
            </p:cNvSpPr>
            <p:nvPr/>
          </p:nvSpPr>
          <p:spPr>
            <a:xfrm rot="0">
              <a:off x="3402965" y="644842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solidFill>
                  <a:srgbClr val="000000"/>
                </a:solidFill>
                <a:latin typeface="맑은 고딕" charset="0"/>
                <a:ea typeface="맑은 고딕" charset="0"/>
              </a:endParaRPr>
            </a:p>
          </p:txBody>
        </p:sp>
        <p:sp>
          <p:nvSpPr>
            <p:cNvPr id="148" name="텍스트 상자 52"/>
            <p:cNvSpPr txBox="1">
              <a:spLocks/>
            </p:cNvSpPr>
            <p:nvPr/>
          </p:nvSpPr>
          <p:spPr>
            <a:xfrm rot="0">
              <a:off x="3357245" y="6412230"/>
              <a:ext cx="22606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b="1">
                  <a:solidFill>
                    <a:schemeClr val="bg1"/>
                  </a:solidFill>
                  <a:latin typeface="맑은 고딕" charset="0"/>
                  <a:ea typeface="맑은 고딕" charset="0"/>
                </a:rPr>
                <a:t>3</a:t>
              </a:r>
              <a:endParaRPr lang="ko-KR" altLang="en-US" sz="1000" b="1">
                <a:solidFill>
                  <a:schemeClr val="bg1"/>
                </a:solidFill>
                <a:latin typeface="맑은 고딕" charset="0"/>
                <a:ea typeface="맑은 고딕" charset="0"/>
              </a:endParaRPr>
            </a:p>
          </p:txBody>
        </p:sp>
      </p:grpSp>
      <p:grpSp>
        <p:nvGrpSpPr>
          <p:cNvPr id="149" name="그룹 56"/>
          <p:cNvGrpSpPr>
            <a:grpSpLocks/>
          </p:cNvGrpSpPr>
          <p:nvPr/>
        </p:nvGrpSpPr>
        <p:grpSpPr>
          <a:xfrm rot="0">
            <a:off x="490855" y="4857750"/>
            <a:ext cx="226060" cy="247015"/>
            <a:chOff x="490855" y="4857750"/>
            <a:chExt cx="226060" cy="247015"/>
          </a:xfrm>
        </p:grpSpPr>
        <p:sp>
          <p:nvSpPr>
            <p:cNvPr id="150" name="도형 54"/>
            <p:cNvSpPr>
              <a:spLocks/>
            </p:cNvSpPr>
            <p:nvPr/>
          </p:nvSpPr>
          <p:spPr>
            <a:xfrm rot="0">
              <a:off x="536575" y="489394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solidFill>
                  <a:srgbClr val="000000"/>
                </a:solidFill>
                <a:latin typeface="맑은 고딕" charset="0"/>
                <a:ea typeface="맑은 고딕" charset="0"/>
              </a:endParaRPr>
            </a:p>
          </p:txBody>
        </p:sp>
        <p:sp>
          <p:nvSpPr>
            <p:cNvPr id="151" name="텍스트 상자 55"/>
            <p:cNvSpPr txBox="1">
              <a:spLocks/>
            </p:cNvSpPr>
            <p:nvPr/>
          </p:nvSpPr>
          <p:spPr>
            <a:xfrm rot="0">
              <a:off x="490855" y="4857750"/>
              <a:ext cx="22606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b="1">
                  <a:solidFill>
                    <a:schemeClr val="bg1"/>
                  </a:solidFill>
                  <a:latin typeface="맑은 고딕" charset="0"/>
                  <a:ea typeface="맑은 고딕" charset="0"/>
                </a:rPr>
                <a:t>2</a:t>
              </a:r>
              <a:endParaRPr lang="ko-KR" altLang="en-US" sz="1000" b="1">
                <a:solidFill>
                  <a:schemeClr val="bg1"/>
                </a:solidFill>
                <a:latin typeface="맑은 고딕" charset="0"/>
                <a:ea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372235"/>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rPr>
                        <a:t>1</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i="0" b="1">
                          <a:solidFill>
                            <a:srgbClr val="000000"/>
                          </a:solidFill>
                          <a:latin typeface="맑은 고딕" charset="0"/>
                          <a:ea typeface="맑은 고딕" charset="0"/>
                        </a:rPr>
                        <a:t>수량 선택</a:t>
                      </a:r>
                      <a:endParaRPr lang="ko-KR" altLang="en-US" sz="850" kern="1200" i="0" b="1">
                        <a:solidFill>
                          <a:srgbClr val="000000"/>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수량 선택 시 금액도 같이 변동됨</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rPr>
                        <a:t>제</a:t>
                      </a:r>
                      <a:r>
                        <a:rPr lang="ko-KR" sz="850" kern="1200" kumimoji="1" i="0" b="1">
                          <a:solidFill>
                            <a:schemeClr val="tx1"/>
                          </a:solidFill>
                          <a:latin typeface="맑은 고딕" charset="0"/>
                          <a:ea typeface="맑은 고딕" charset="0"/>
                        </a:rPr>
                        <a:t>품 삭제</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삭제 아이콘 클릭 시 카트에 있던 해당 제품 제거</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rPr>
                        <a:t>3</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결제</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결제 버튼 클릭 시 카트 정보를 가지고 결제 화면으로 이동</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6</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275" cy="61023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0" name="Rect 0"/>
          <p:cNvSpPr>
            <a:spLocks/>
          </p:cNvSpPr>
          <p:nvPr/>
        </p:nvSpPr>
        <p:spPr>
          <a:xfrm rot="0">
            <a:off x="80645" y="1290320"/>
            <a:ext cx="8423275" cy="54571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4" name="Rect 0"/>
          <p:cNvSpPr txBox="1">
            <a:spLocks/>
          </p:cNvSpPr>
          <p:nvPr/>
        </p:nvSpPr>
        <p:spPr>
          <a:xfrm rot="0">
            <a:off x="286385" y="788670"/>
            <a:ext cx="287718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쇼</a:t>
            </a:r>
            <a:r>
              <a:rPr lang="ko-KR" sz="1000">
                <a:latin typeface="맑은 고딕" charset="0"/>
                <a:ea typeface="맑은 고딕" charset="0"/>
              </a:rPr>
              <a:t>핑  </a:t>
            </a:r>
            <a:r>
              <a:rPr lang="ko-KR" sz="1000">
                <a:latin typeface="맑은 고딕" charset="0"/>
                <a:ea typeface="맑은 고딕" charset="0"/>
              </a:rPr>
              <a:t>   베스트셀</a:t>
            </a:r>
            <a:r>
              <a:rPr lang="ko-KR" sz="1000">
                <a:latin typeface="맑은 고딕" charset="0"/>
                <a:ea typeface="맑은 고딕" charset="0"/>
              </a:rPr>
              <a:t>러  </a:t>
            </a:r>
            <a:r>
              <a:rPr lang="ko-KR" sz="1000">
                <a:latin typeface="맑은 고딕" charset="0"/>
                <a:ea typeface="맑은 고딕" charset="0"/>
              </a:rPr>
              <a:t>   세</a:t>
            </a:r>
            <a:r>
              <a:rPr lang="ko-KR" sz="1000">
                <a:latin typeface="맑은 고딕" charset="0"/>
                <a:ea typeface="맑은 고딕" charset="0"/>
              </a:rPr>
              <a:t>트  </a:t>
            </a:r>
            <a:r>
              <a:rPr lang="ko-KR" sz="1000">
                <a:latin typeface="맑은 고딕" charset="0"/>
                <a:ea typeface="맑은 고딕" charset="0"/>
              </a:rPr>
              <a:t>   카</a:t>
            </a:r>
            <a:r>
              <a:rPr lang="ko-KR" sz="1000">
                <a:latin typeface="맑은 고딕" charset="0"/>
                <a:ea typeface="맑은 고딕" charset="0"/>
              </a:rPr>
              <a:t>페  </a:t>
            </a:r>
            <a:r>
              <a:rPr lang="ko-KR" sz="1000">
                <a:latin typeface="맑은 고딕" charset="0"/>
                <a:ea typeface="맑은 고딕" charset="0"/>
              </a:rPr>
              <a:t>   블로</a:t>
            </a:r>
            <a:r>
              <a:rPr lang="ko-KR" sz="1000">
                <a:latin typeface="맑은 고딕" charset="0"/>
                <a:ea typeface="맑은 고딕" charset="0"/>
              </a:rPr>
              <a:t>그</a:t>
            </a:r>
            <a:endParaRPr lang="ko-KR" altLang="en-US" sz="1000">
              <a:latin typeface="맑은 고딕" charset="0"/>
              <a:ea typeface="맑은 고딕" charset="0"/>
            </a:endParaRPr>
          </a:p>
        </p:txBody>
      </p:sp>
      <p:pic>
        <p:nvPicPr>
          <p:cNvPr id="15" name="Picture "/>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6724650" y="779145"/>
            <a:ext cx="252095" cy="282575"/>
          </a:xfrm>
          <a:prstGeom prst="rect"/>
          <a:noFill/>
        </p:spPr>
      </p:pic>
      <p:pic>
        <p:nvPicPr>
          <p:cNvPr id="16" name="Picture "/>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7314565" y="791210"/>
            <a:ext cx="236855" cy="259715"/>
          </a:xfrm>
          <a:prstGeom prst="rect"/>
          <a:noFill/>
        </p:spPr>
      </p:pic>
      <p:pic>
        <p:nvPicPr>
          <p:cNvPr id="17" name="Picture "/>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7957820" y="771525"/>
            <a:ext cx="221615" cy="282575"/>
          </a:xfrm>
          <a:prstGeom prst="rect"/>
          <a:noFill/>
        </p:spPr>
      </p:pic>
      <p:sp>
        <p:nvSpPr>
          <p:cNvPr id="37" name="텍스트 상자 137"/>
          <p:cNvSpPr txBox="1">
            <a:spLocks/>
          </p:cNvSpPr>
          <p:nvPr/>
        </p:nvSpPr>
        <p:spPr>
          <a:xfrm rot="0">
            <a:off x="286385" y="1541145"/>
            <a:ext cx="619125" cy="339725"/>
          </a:xfrm>
          <a:prstGeom prst="rect"/>
          <a:noFill/>
          <a:ln>
            <a:noFill/>
            <a:prstDash/>
          </a:ln>
        </p:spPr>
        <p:txBody>
          <a:bodyPr wrap="square" lIns="89535" tIns="46355" rIns="89535" bIns="46355" vert="horz" anchor="t">
            <a:spAutoFit/>
          </a:bodyPr>
          <a:lstStyle/>
          <a:p>
            <a:pPr marL="0" indent="0" algn="l" hangingPunct="1"/>
            <a:r>
              <a:rPr sz="1600">
                <a:latin typeface="맑은 고딕" charset="0"/>
                <a:ea typeface="맑은 고딕" charset="0"/>
              </a:rPr>
              <a:t>카</a:t>
            </a:r>
            <a:r>
              <a:rPr lang="ko-KR" sz="1600">
                <a:latin typeface="맑은 고딕" charset="0"/>
                <a:ea typeface="맑은 고딕" charset="0"/>
              </a:rPr>
              <a:t>트</a:t>
            </a:r>
            <a:endParaRPr lang="ko-KR" altLang="en-US" sz="1600">
              <a:latin typeface="맑은 고딕" charset="0"/>
              <a:ea typeface="맑은 고딕" charset="0"/>
            </a:endParaRPr>
          </a:p>
        </p:txBody>
      </p:sp>
      <p:sp>
        <p:nvSpPr>
          <p:cNvPr id="38" name="텍스트 상자 138"/>
          <p:cNvSpPr txBox="1">
            <a:spLocks/>
          </p:cNvSpPr>
          <p:nvPr/>
        </p:nvSpPr>
        <p:spPr>
          <a:xfrm rot="0">
            <a:off x="286385" y="2105660"/>
            <a:ext cx="552958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제품</a:t>
            </a:r>
            <a:r>
              <a:rPr lang="ko-KR" sz="1000">
                <a:latin typeface="맑은 고딕" charset="0"/>
                <a:ea typeface="맑은 고딕" charset="0"/>
              </a:rPr>
              <a:t>  </a:t>
            </a:r>
            <a:r>
              <a:rPr lang="ko-KR" sz="1000">
                <a:latin typeface="맑은 고딕" charset="0"/>
                <a:ea typeface="맑은 고딕" charset="0"/>
              </a:rPr>
              <a:t>   </a:t>
            </a:r>
            <a:r>
              <a:rPr lang="ko-KR" sz="1000">
                <a:latin typeface="맑은 고딕" charset="0"/>
                <a:ea typeface="맑은 고딕" charset="0"/>
              </a:rPr>
              <a:t> </a:t>
            </a:r>
            <a:r>
              <a:rPr lang="ko-KR" sz="1000">
                <a:latin typeface="맑은 고딕" charset="0"/>
                <a:ea typeface="맑은 고딕" charset="0"/>
              </a:rPr>
              <a:t>          </a:t>
            </a:r>
            <a:r>
              <a:rPr lang="ko-KR" sz="1000">
                <a:latin typeface="맑은 고딕" charset="0"/>
                <a:ea typeface="맑은 고딕" charset="0"/>
              </a:rPr>
              <a:t> 상세  </a:t>
            </a:r>
            <a:r>
              <a:rPr lang="ko-KR" sz="1000">
                <a:latin typeface="맑은 고딕" charset="0"/>
                <a:ea typeface="맑은 고딕" charset="0"/>
              </a:rPr>
              <a:t>                              </a:t>
            </a:r>
            <a:r>
              <a:rPr lang="ko-KR" sz="1000">
                <a:latin typeface="맑은 고딕" charset="0"/>
                <a:ea typeface="맑은 고딕" charset="0"/>
              </a:rPr>
              <a:t> </a:t>
            </a:r>
            <a:r>
              <a:rPr lang="ko-KR" sz="1000">
                <a:latin typeface="맑은 고딕" charset="0"/>
                <a:ea typeface="맑은 고딕" charset="0"/>
              </a:rPr>
              <a:t>              총</a:t>
            </a:r>
            <a:r>
              <a:rPr lang="ko-KR" sz="1000">
                <a:latin typeface="맑은 고딕" charset="0"/>
                <a:ea typeface="맑은 고딕" charset="0"/>
              </a:rPr>
              <a:t>계  </a:t>
            </a:r>
            <a:r>
              <a:rPr lang="ko-KR" sz="1000">
                <a:latin typeface="맑은 고딕" charset="0"/>
                <a:ea typeface="맑은 고딕" charset="0"/>
              </a:rPr>
              <a:t>              </a:t>
            </a:r>
            <a:r>
              <a:rPr lang="ko-KR" sz="1000">
                <a:latin typeface="맑은 고딕" charset="0"/>
                <a:ea typeface="맑은 고딕" charset="0"/>
              </a:rPr>
              <a:t> </a:t>
            </a:r>
            <a:r>
              <a:rPr lang="ko-KR" sz="1000">
                <a:latin typeface="맑은 고딕" charset="0"/>
                <a:ea typeface="맑은 고딕" charset="0"/>
              </a:rPr>
              <a:t>수</a:t>
            </a:r>
            <a:r>
              <a:rPr lang="ko-KR" sz="1000">
                <a:latin typeface="맑은 고딕" charset="0"/>
                <a:ea typeface="맑은 고딕" charset="0"/>
              </a:rPr>
              <a:t>량</a:t>
            </a:r>
            <a:endParaRPr lang="ko-KR" altLang="en-US" sz="1000">
              <a:latin typeface="맑은 고딕" charset="0"/>
              <a:ea typeface="맑은 고딕" charset="0"/>
            </a:endParaRPr>
          </a:p>
        </p:txBody>
      </p:sp>
      <p:sp>
        <p:nvSpPr>
          <p:cNvPr id="39" name="도형 139"/>
          <p:cNvSpPr>
            <a:spLocks/>
          </p:cNvSpPr>
          <p:nvPr/>
        </p:nvSpPr>
        <p:spPr>
          <a:xfrm rot="0">
            <a:off x="394335" y="2517775"/>
            <a:ext cx="5340985" cy="13804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40" name="도형 143"/>
          <p:cNvSpPr>
            <a:spLocks/>
          </p:cNvSpPr>
          <p:nvPr/>
        </p:nvSpPr>
        <p:spPr>
          <a:xfrm rot="0">
            <a:off x="394335" y="2517775"/>
            <a:ext cx="1030605" cy="13804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41" name="도형 144"/>
          <p:cNvSpPr>
            <a:spLocks/>
          </p:cNvSpPr>
          <p:nvPr/>
        </p:nvSpPr>
        <p:spPr>
          <a:xfrm rot="0">
            <a:off x="1389380" y="2517775"/>
            <a:ext cx="2419350" cy="13804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42" name="도형 145"/>
          <p:cNvSpPr>
            <a:spLocks/>
          </p:cNvSpPr>
          <p:nvPr/>
        </p:nvSpPr>
        <p:spPr>
          <a:xfrm rot="0">
            <a:off x="3808730" y="2517775"/>
            <a:ext cx="1030605" cy="13804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43" name="텍스트 상자 146"/>
          <p:cNvSpPr txBox="1">
            <a:spLocks/>
          </p:cNvSpPr>
          <p:nvPr/>
        </p:nvSpPr>
        <p:spPr>
          <a:xfrm rot="0">
            <a:off x="403225" y="3091180"/>
            <a:ext cx="94996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(제품 </a:t>
            </a:r>
            <a:r>
              <a:rPr lang="ko-KR" sz="1000">
                <a:latin typeface="맑은 고딕" charset="0"/>
                <a:ea typeface="맑은 고딕" charset="0"/>
              </a:rPr>
              <a:t>이미</a:t>
            </a:r>
            <a:r>
              <a:rPr lang="ko-KR" sz="1000">
                <a:latin typeface="맑은 고딕" charset="0"/>
                <a:ea typeface="맑은 고딕" charset="0"/>
              </a:rPr>
              <a:t>지</a:t>
            </a:r>
            <a:r>
              <a:rPr lang="ko-KR" sz="1000">
                <a:latin typeface="맑은 고딕" charset="0"/>
                <a:ea typeface="맑은 고딕" charset="0"/>
              </a:rPr>
              <a:t>)</a:t>
            </a:r>
            <a:endParaRPr lang="ko-KR" altLang="en-US" sz="1000">
              <a:latin typeface="맑은 고딕" charset="0"/>
              <a:ea typeface="맑은 고딕" charset="0"/>
            </a:endParaRPr>
          </a:p>
        </p:txBody>
      </p:sp>
      <p:sp>
        <p:nvSpPr>
          <p:cNvPr id="44" name="텍스트 상자 147"/>
          <p:cNvSpPr txBox="1">
            <a:spLocks/>
          </p:cNvSpPr>
          <p:nvPr/>
        </p:nvSpPr>
        <p:spPr>
          <a:xfrm rot="0">
            <a:off x="1487805" y="2716530"/>
            <a:ext cx="2258060" cy="70802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(제품 상세</a:t>
            </a:r>
            <a:r>
              <a:rPr lang="ko-KR" sz="1000">
                <a:latin typeface="맑은 고딕" charset="0"/>
                <a:ea typeface="맑은 고딕" charset="0"/>
              </a:rPr>
              <a:t>)</a:t>
            </a:r>
            <a:endParaRPr lang="ko-KR" altLang="en-US" sz="1000">
              <a:latin typeface="맑은 고딕" charset="0"/>
              <a:ea typeface="맑은 고딕" charset="0"/>
            </a:endParaRPr>
          </a:p>
          <a:p>
            <a:pPr marL="0" indent="0" algn="l" hangingPunct="1"/>
            <a:endParaRPr lang="ko-KR" altLang="en-US" sz="1000">
              <a:latin typeface="맑은 고딕" charset="0"/>
              <a:ea typeface="맑은 고딕" charset="0"/>
            </a:endParaRPr>
          </a:p>
          <a:p>
            <a:pPr marL="0" indent="0" algn="l" hangingPunct="1"/>
            <a:r>
              <a:rPr sz="1000">
                <a:latin typeface="맑은 고딕" charset="0"/>
                <a:ea typeface="맑은 고딕" charset="0"/>
              </a:rPr>
              <a:t>마리메</a:t>
            </a:r>
            <a:r>
              <a:rPr lang="ko-KR" sz="1000">
                <a:latin typeface="맑은 고딕" charset="0"/>
                <a:ea typeface="맑은 고딕" charset="0"/>
              </a:rPr>
              <a:t>꼬 </a:t>
            </a:r>
            <a:r>
              <a:rPr lang="ko-KR" sz="1000">
                <a:latin typeface="맑은 고딕" charset="0"/>
                <a:ea typeface="맑은 고딕" charset="0"/>
              </a:rPr>
              <a:t>X 블루보</a:t>
            </a:r>
            <a:r>
              <a:rPr lang="ko-KR" sz="1000">
                <a:latin typeface="맑은 고딕" charset="0"/>
                <a:ea typeface="맑은 고딕" charset="0"/>
              </a:rPr>
              <a:t>틀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크래프</a:t>
            </a:r>
            <a:r>
              <a:rPr lang="ko-KR" sz="1000">
                <a:latin typeface="맑은 고딕" charset="0"/>
                <a:ea typeface="맑은 고딕" charset="0"/>
              </a:rPr>
              <a:t>트</a:t>
            </a:r>
            <a:endParaRPr lang="ko-KR" altLang="en-US" sz="1000">
              <a:latin typeface="맑은 고딕" charset="0"/>
              <a:ea typeface="맑은 고딕" charset="0"/>
            </a:endParaRPr>
          </a:p>
          <a:p>
            <a:pPr marL="0" indent="0" algn="l" hangingPunct="1"/>
            <a:r>
              <a:rPr lang="ko-KR" sz="1000">
                <a:latin typeface="맑은 고딕" charset="0"/>
                <a:ea typeface="맑은 고딕" charset="0"/>
              </a:rPr>
              <a:t>인스턴</a:t>
            </a:r>
            <a:r>
              <a:rPr lang="ko-KR" sz="1000">
                <a:latin typeface="맑은 고딕" charset="0"/>
                <a:ea typeface="맑은 고딕" charset="0"/>
              </a:rPr>
              <a:t>트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에스트레</a:t>
            </a:r>
            <a:r>
              <a:rPr lang="ko-KR" sz="1000">
                <a:latin typeface="맑은 고딕" charset="0"/>
                <a:ea typeface="맑은 고딕" charset="0"/>
              </a:rPr>
              <a:t>소(6</a:t>
            </a:r>
            <a:r>
              <a:rPr lang="ko-KR" sz="1000">
                <a:latin typeface="맑은 고딕" charset="0"/>
                <a:ea typeface="맑은 고딕" charset="0"/>
              </a:rPr>
              <a:t>0g)</a:t>
            </a:r>
            <a:endParaRPr lang="ko-KR" altLang="en-US" sz="1000">
              <a:latin typeface="맑은 고딕" charset="0"/>
              <a:ea typeface="맑은 고딕" charset="0"/>
            </a:endParaRPr>
          </a:p>
        </p:txBody>
      </p:sp>
      <p:sp>
        <p:nvSpPr>
          <p:cNvPr id="45" name="텍스트 상자 148"/>
          <p:cNvSpPr txBox="1">
            <a:spLocks/>
          </p:cNvSpPr>
          <p:nvPr/>
        </p:nvSpPr>
        <p:spPr>
          <a:xfrm rot="0">
            <a:off x="3970020" y="3075305"/>
            <a:ext cx="71691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a:t>
            </a:r>
            <a:r>
              <a:rPr lang="ko-KR" sz="1000">
                <a:latin typeface="맑은 고딕" charset="0"/>
                <a:ea typeface="맑은 고딕" charset="0"/>
              </a:rPr>
              <a:t>35,000</a:t>
            </a:r>
            <a:endParaRPr lang="ko-KR" altLang="en-US" sz="1000">
              <a:latin typeface="맑은 고딕" charset="0"/>
              <a:ea typeface="맑은 고딕" charset="0"/>
            </a:endParaRPr>
          </a:p>
        </p:txBody>
      </p:sp>
      <p:sp>
        <p:nvSpPr>
          <p:cNvPr id="46" name="도형 150"/>
          <p:cNvSpPr>
            <a:spLocks/>
          </p:cNvSpPr>
          <p:nvPr/>
        </p:nvSpPr>
        <p:spPr>
          <a:xfrm>
            <a:off x="4910455" y="3070860"/>
            <a:ext cx="762635" cy="2724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r>
              <a:rPr lang="ko-KR" sz="1000">
                <a:solidFill>
                  <a:schemeClr val="tx1"/>
                </a:solidFill>
                <a:latin typeface="맑은 고딕" charset="0"/>
                <a:ea typeface="맑은 고딕" charset="0"/>
              </a:rPr>
              <a:t>-    1    +</a:t>
            </a:r>
            <a:endParaRPr lang="ko-KR" altLang="en-US" sz="1000">
              <a:solidFill>
                <a:schemeClr val="tx1"/>
              </a:solidFill>
              <a:latin typeface="맑은 고딕" charset="0"/>
              <a:ea typeface="맑은 고딕" charset="0"/>
            </a:endParaRPr>
          </a:p>
        </p:txBody>
      </p:sp>
      <p:pic>
        <p:nvPicPr>
          <p:cNvPr id="47" name="그림 151"/>
          <p:cNvPicPr>
            <a:picLocks noChangeAspect="1"/>
          </p:cNvPicPr>
          <p:nvPr/>
        </p:nvPicPr>
        <p:blipFill rotWithShape="1">
          <a:blip r:embed="rId5" cstate="print">
            <a:extLst>
              <a:ext uri="{28A0092B-C50C-407E-A947-70E740481C1C}">
                <a14:useLocalDpi xmlns:a14="http://schemas.microsoft.com/office/drawing/2010/main" val="0"/>
              </a:ext>
            </a:extLst>
          </a:blip>
          <a:stretch>
            <a:fillRect/>
          </a:stretch>
        </p:blipFill>
        <p:spPr>
          <a:xfrm rot="0">
            <a:off x="5520690" y="3642360"/>
            <a:ext cx="187325" cy="237490"/>
          </a:xfrm>
          <a:prstGeom prst="rect"/>
          <a:noFill/>
        </p:spPr>
      </p:pic>
      <p:sp>
        <p:nvSpPr>
          <p:cNvPr id="48" name="도형 152"/>
          <p:cNvSpPr>
            <a:spLocks/>
          </p:cNvSpPr>
          <p:nvPr/>
        </p:nvSpPr>
        <p:spPr>
          <a:xfrm rot="0">
            <a:off x="385445" y="4004945"/>
            <a:ext cx="5340985" cy="13804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49" name="도형 153"/>
          <p:cNvSpPr>
            <a:spLocks/>
          </p:cNvSpPr>
          <p:nvPr/>
        </p:nvSpPr>
        <p:spPr>
          <a:xfrm rot="0">
            <a:off x="385445" y="4004945"/>
            <a:ext cx="1030605" cy="13804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50" name="도형 154"/>
          <p:cNvSpPr>
            <a:spLocks/>
          </p:cNvSpPr>
          <p:nvPr/>
        </p:nvSpPr>
        <p:spPr>
          <a:xfrm rot="0">
            <a:off x="1389380" y="4004945"/>
            <a:ext cx="2419350" cy="13804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51" name="도형 155"/>
          <p:cNvSpPr>
            <a:spLocks/>
          </p:cNvSpPr>
          <p:nvPr/>
        </p:nvSpPr>
        <p:spPr>
          <a:xfrm rot="0">
            <a:off x="3799840" y="4004945"/>
            <a:ext cx="1030605" cy="13804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52" name="텍스트 상자 156"/>
          <p:cNvSpPr txBox="1">
            <a:spLocks/>
          </p:cNvSpPr>
          <p:nvPr/>
        </p:nvSpPr>
        <p:spPr>
          <a:xfrm rot="0">
            <a:off x="394335" y="4578350"/>
            <a:ext cx="94996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(제품 </a:t>
            </a:r>
            <a:r>
              <a:rPr lang="ko-KR" sz="1000">
                <a:latin typeface="맑은 고딕" charset="0"/>
                <a:ea typeface="맑은 고딕" charset="0"/>
              </a:rPr>
              <a:t>이미</a:t>
            </a:r>
            <a:r>
              <a:rPr lang="ko-KR" sz="1000">
                <a:latin typeface="맑은 고딕" charset="0"/>
                <a:ea typeface="맑은 고딕" charset="0"/>
              </a:rPr>
              <a:t>지</a:t>
            </a:r>
            <a:r>
              <a:rPr lang="ko-KR" sz="1000">
                <a:latin typeface="맑은 고딕" charset="0"/>
                <a:ea typeface="맑은 고딕" charset="0"/>
              </a:rPr>
              <a:t>)</a:t>
            </a:r>
            <a:endParaRPr lang="ko-KR" altLang="en-US" sz="1000">
              <a:latin typeface="맑은 고딕" charset="0"/>
              <a:ea typeface="맑은 고딕" charset="0"/>
            </a:endParaRPr>
          </a:p>
        </p:txBody>
      </p:sp>
      <p:sp>
        <p:nvSpPr>
          <p:cNvPr id="53" name="텍스트 상자 157"/>
          <p:cNvSpPr txBox="1">
            <a:spLocks/>
          </p:cNvSpPr>
          <p:nvPr/>
        </p:nvSpPr>
        <p:spPr>
          <a:xfrm rot="0">
            <a:off x="1478915" y="4203700"/>
            <a:ext cx="2258060" cy="70802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(제품 상세</a:t>
            </a:r>
            <a:r>
              <a:rPr lang="ko-KR" sz="1000">
                <a:latin typeface="맑은 고딕" charset="0"/>
                <a:ea typeface="맑은 고딕" charset="0"/>
              </a:rPr>
              <a:t>)</a:t>
            </a:r>
            <a:endParaRPr lang="ko-KR" altLang="en-US" sz="1000">
              <a:latin typeface="맑은 고딕" charset="0"/>
              <a:ea typeface="맑은 고딕" charset="0"/>
            </a:endParaRPr>
          </a:p>
          <a:p>
            <a:pPr marL="0" indent="0" algn="l" hangingPunct="1"/>
            <a:endParaRPr lang="ko-KR" altLang="en-US" sz="1000">
              <a:latin typeface="맑은 고딕" charset="0"/>
              <a:ea typeface="맑은 고딕" charset="0"/>
            </a:endParaRPr>
          </a:p>
          <a:p>
            <a:pPr marL="0" indent="0" algn="l" hangingPunct="1"/>
            <a:r>
              <a:rPr lang="ko-KR" sz="1000">
                <a:latin typeface="맑은 고딕" charset="0"/>
                <a:ea typeface="맑은 고딕" charset="0"/>
              </a:rPr>
              <a:t>콜드브루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a:t>
            </a:r>
            <a:r>
              <a:rPr lang="ko-KR" sz="1000">
                <a:latin typeface="맑은 고딕" charset="0"/>
                <a:ea typeface="맑은 고딕" charset="0"/>
              </a:rPr>
              <a:t>2</a:t>
            </a:r>
            <a:r>
              <a:rPr lang="ko-KR" sz="1000">
                <a:latin typeface="맑은 고딕" charset="0"/>
                <a:ea typeface="맑은 고딕" charset="0"/>
              </a:rPr>
              <a:t>36ml)</a:t>
            </a:r>
            <a:r>
              <a:rPr lang="ko-KR" sz="1000">
                <a:latin typeface="맑은 고딕" charset="0"/>
                <a:ea typeface="맑은 고딕" charset="0"/>
              </a:rPr>
              <a:t> </a:t>
            </a:r>
            <a:r>
              <a:rPr lang="ko-KR" sz="1000">
                <a:latin typeface="맑은 고딕" charset="0"/>
                <a:ea typeface="맑은 고딕" charset="0"/>
              </a:rPr>
              <a:t>브라이</a:t>
            </a:r>
            <a:r>
              <a:rPr lang="ko-KR" sz="1000">
                <a:latin typeface="맑은 고딕" charset="0"/>
                <a:ea typeface="맑은 고딕" charset="0"/>
              </a:rPr>
              <a:t>트 </a:t>
            </a:r>
            <a:r>
              <a:rPr lang="ko-KR" sz="1000">
                <a:latin typeface="맑은 고딕" charset="0"/>
                <a:ea typeface="맑은 고딕" charset="0"/>
              </a:rPr>
              <a:t>3</a:t>
            </a:r>
            <a:r>
              <a:rPr lang="ko-KR" sz="1000">
                <a:latin typeface="맑은 고딕" charset="0"/>
                <a:ea typeface="맑은 고딕" charset="0"/>
              </a:rPr>
              <a:t>캔</a:t>
            </a:r>
            <a:endParaRPr lang="ko-KR" altLang="en-US" sz="1000">
              <a:latin typeface="맑은 고딕" charset="0"/>
              <a:ea typeface="맑은 고딕" charset="0"/>
            </a:endParaRPr>
          </a:p>
          <a:p>
            <a:pPr marL="0" indent="0" algn="l" hangingPunct="1"/>
            <a:r>
              <a:rPr lang="ko-KR" sz="1000">
                <a:latin typeface="맑은 고딕" charset="0"/>
                <a:ea typeface="맑은 고딕" charset="0"/>
              </a:rPr>
              <a:t>&amp; 볼</a:t>
            </a:r>
            <a:r>
              <a:rPr lang="ko-KR" sz="1000">
                <a:latin typeface="맑은 고딕" charset="0"/>
                <a:ea typeface="맑은 고딕" charset="0"/>
              </a:rPr>
              <a:t>드 </a:t>
            </a:r>
            <a:r>
              <a:rPr lang="ko-KR" sz="1000">
                <a:latin typeface="맑은 고딕" charset="0"/>
                <a:ea typeface="맑은 고딕" charset="0"/>
              </a:rPr>
              <a:t>3</a:t>
            </a:r>
            <a:r>
              <a:rPr lang="ko-KR" sz="1000">
                <a:latin typeface="맑은 고딕" charset="0"/>
                <a:ea typeface="맑은 고딕" charset="0"/>
              </a:rPr>
              <a:t>캔 </a:t>
            </a:r>
            <a:r>
              <a:rPr lang="ko-KR" sz="1000">
                <a:latin typeface="맑은 고딕" charset="0"/>
                <a:ea typeface="맑은 고딕" charset="0"/>
              </a:rPr>
              <a:t>선</a:t>
            </a:r>
            <a:r>
              <a:rPr lang="ko-KR" sz="1000">
                <a:latin typeface="맑은 고딕" charset="0"/>
                <a:ea typeface="맑은 고딕" charset="0"/>
              </a:rPr>
              <a:t>물 </a:t>
            </a:r>
            <a:r>
              <a:rPr lang="ko-KR" sz="1000">
                <a:latin typeface="맑은 고딕" charset="0"/>
                <a:ea typeface="맑은 고딕" charset="0"/>
              </a:rPr>
              <a:t>세</a:t>
            </a:r>
            <a:r>
              <a:rPr lang="ko-KR" sz="1000">
                <a:latin typeface="맑은 고딕" charset="0"/>
                <a:ea typeface="맑은 고딕" charset="0"/>
              </a:rPr>
              <a:t>트</a:t>
            </a:r>
            <a:endParaRPr lang="ko-KR" altLang="en-US" sz="1000">
              <a:latin typeface="맑은 고딕" charset="0"/>
              <a:ea typeface="맑은 고딕" charset="0"/>
            </a:endParaRPr>
          </a:p>
        </p:txBody>
      </p:sp>
      <p:sp>
        <p:nvSpPr>
          <p:cNvPr id="54" name="텍스트 상자 158"/>
          <p:cNvSpPr txBox="1">
            <a:spLocks/>
          </p:cNvSpPr>
          <p:nvPr/>
        </p:nvSpPr>
        <p:spPr>
          <a:xfrm rot="0">
            <a:off x="3961130" y="4562475"/>
            <a:ext cx="71691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a:t>
            </a:r>
            <a:r>
              <a:rPr lang="ko-KR" sz="1000">
                <a:latin typeface="맑은 고딕" charset="0"/>
                <a:ea typeface="맑은 고딕" charset="0"/>
              </a:rPr>
              <a:t>3</a:t>
            </a:r>
            <a:r>
              <a:rPr lang="ko-KR" sz="1000">
                <a:latin typeface="맑은 고딕" charset="0"/>
                <a:ea typeface="맑은 고딕" charset="0"/>
              </a:rPr>
              <a:t>7</a:t>
            </a:r>
            <a:r>
              <a:rPr lang="ko-KR" sz="1000">
                <a:latin typeface="맑은 고딕" charset="0"/>
                <a:ea typeface="맑은 고딕" charset="0"/>
              </a:rPr>
              <a:t>,</a:t>
            </a:r>
            <a:r>
              <a:rPr lang="ko-KR" sz="1000">
                <a:latin typeface="맑은 고딕" charset="0"/>
                <a:ea typeface="맑은 고딕" charset="0"/>
              </a:rPr>
              <a:t>8</a:t>
            </a:r>
            <a:r>
              <a:rPr lang="ko-KR" sz="1000">
                <a:latin typeface="맑은 고딕" charset="0"/>
                <a:ea typeface="맑은 고딕" charset="0"/>
              </a:rPr>
              <a:t>00</a:t>
            </a:r>
            <a:endParaRPr lang="ko-KR" altLang="en-US" sz="1000">
              <a:latin typeface="맑은 고딕" charset="0"/>
              <a:ea typeface="맑은 고딕" charset="0"/>
            </a:endParaRPr>
          </a:p>
        </p:txBody>
      </p:sp>
      <p:sp>
        <p:nvSpPr>
          <p:cNvPr id="55" name="도형 159"/>
          <p:cNvSpPr>
            <a:spLocks/>
          </p:cNvSpPr>
          <p:nvPr/>
        </p:nvSpPr>
        <p:spPr>
          <a:xfrm>
            <a:off x="4901565" y="4558030"/>
            <a:ext cx="762635" cy="2724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r>
              <a:rPr lang="ko-KR" sz="1000">
                <a:solidFill>
                  <a:schemeClr val="tx1"/>
                </a:solidFill>
                <a:latin typeface="맑은 고딕" charset="0"/>
                <a:ea typeface="맑은 고딕" charset="0"/>
              </a:rPr>
              <a:t>-    1    +</a:t>
            </a:r>
            <a:endParaRPr lang="ko-KR" altLang="en-US" sz="1000">
              <a:solidFill>
                <a:schemeClr val="tx1"/>
              </a:solidFill>
              <a:latin typeface="맑은 고딕" charset="0"/>
              <a:ea typeface="맑은 고딕" charset="0"/>
            </a:endParaRPr>
          </a:p>
        </p:txBody>
      </p:sp>
      <p:pic>
        <p:nvPicPr>
          <p:cNvPr id="56" name="그림 160"/>
          <p:cNvPicPr>
            <a:picLocks noChangeAspect="1"/>
          </p:cNvPicPr>
          <p:nvPr/>
        </p:nvPicPr>
        <p:blipFill rotWithShape="1">
          <a:blip r:embed="rId6" cstate="print">
            <a:extLst>
              <a:ext uri="{28A0092B-C50C-407E-A947-70E740481C1C}">
                <a14:useLocalDpi xmlns:a14="http://schemas.microsoft.com/office/drawing/2010/main" val="0"/>
              </a:ext>
            </a:extLst>
          </a:blip>
          <a:stretch>
            <a:fillRect/>
          </a:stretch>
        </p:blipFill>
        <p:spPr>
          <a:xfrm rot="0">
            <a:off x="5511800" y="5129530"/>
            <a:ext cx="187325" cy="237490"/>
          </a:xfrm>
          <a:prstGeom prst="rect"/>
          <a:noFill/>
        </p:spPr>
      </p:pic>
      <p:sp>
        <p:nvSpPr>
          <p:cNvPr id="57" name="도형 161"/>
          <p:cNvSpPr>
            <a:spLocks/>
          </p:cNvSpPr>
          <p:nvPr/>
        </p:nvSpPr>
        <p:spPr>
          <a:xfrm rot="0">
            <a:off x="5887720" y="2517775"/>
            <a:ext cx="2490470" cy="286766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58" name="텍스트 상자 162"/>
          <p:cNvSpPr txBox="1">
            <a:spLocks/>
          </p:cNvSpPr>
          <p:nvPr/>
        </p:nvSpPr>
        <p:spPr>
          <a:xfrm rot="0">
            <a:off x="6039485" y="3343910"/>
            <a:ext cx="591185" cy="55435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합계</a:t>
            </a:r>
            <a:endParaRPr lang="ko-KR" altLang="en-US" sz="1000">
              <a:latin typeface="맑은 고딕" charset="0"/>
              <a:ea typeface="맑은 고딕" charset="0"/>
            </a:endParaRPr>
          </a:p>
          <a:p>
            <a:pPr marL="0" indent="0" algn="l" hangingPunct="1"/>
            <a:endParaRPr lang="ko-KR" altLang="en-US" sz="1000">
              <a:latin typeface="맑은 고딕" charset="0"/>
              <a:ea typeface="맑은 고딕" charset="0"/>
            </a:endParaRPr>
          </a:p>
          <a:p>
            <a:pPr marL="0" indent="0" algn="l" hangingPunct="1"/>
            <a:r>
              <a:rPr lang="ko-KR" sz="1000">
                <a:latin typeface="맑은 고딕" charset="0"/>
                <a:ea typeface="맑은 고딕" charset="0"/>
              </a:rPr>
              <a:t>배송</a:t>
            </a:r>
            <a:r>
              <a:rPr lang="ko-KR" sz="1000">
                <a:latin typeface="맑은 고딕" charset="0"/>
                <a:ea typeface="맑은 고딕" charset="0"/>
              </a:rPr>
              <a:t>비</a:t>
            </a:r>
            <a:endParaRPr lang="ko-KR" altLang="en-US" sz="1000">
              <a:latin typeface="맑은 고딕" charset="0"/>
              <a:ea typeface="맑은 고딕" charset="0"/>
            </a:endParaRPr>
          </a:p>
        </p:txBody>
      </p:sp>
      <p:sp>
        <p:nvSpPr>
          <p:cNvPr id="59" name="텍스트 상자 163"/>
          <p:cNvSpPr txBox="1">
            <a:spLocks/>
          </p:cNvSpPr>
          <p:nvPr/>
        </p:nvSpPr>
        <p:spPr>
          <a:xfrm rot="0">
            <a:off x="7356475" y="3370580"/>
            <a:ext cx="824230" cy="55435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a:t>
            </a:r>
            <a:r>
              <a:rPr lang="ko-KR" sz="1000">
                <a:latin typeface="맑은 고딕" charset="0"/>
                <a:ea typeface="맑은 고딕" charset="0"/>
              </a:rPr>
              <a:t>72,800</a:t>
            </a:r>
            <a:endParaRPr lang="ko-KR" altLang="en-US" sz="1000">
              <a:latin typeface="맑은 고딕" charset="0"/>
              <a:ea typeface="맑은 고딕" charset="0"/>
            </a:endParaRPr>
          </a:p>
          <a:p>
            <a:pPr marL="0" indent="0" algn="l" hangingPunct="1"/>
            <a:endParaRPr lang="ko-KR" altLang="en-US" sz="1000">
              <a:latin typeface="맑은 고딕" charset="0"/>
              <a:ea typeface="맑은 고딕" charset="0"/>
            </a:endParaRPr>
          </a:p>
          <a:p>
            <a:pPr marL="0" indent="0" algn="l" hangingPunct="1"/>
            <a:r>
              <a:rPr lang="ko-KR" sz="1000">
                <a:latin typeface="맑은 고딕" charset="0"/>
                <a:ea typeface="맑은 고딕" charset="0"/>
              </a:rPr>
              <a:t>\</a:t>
            </a:r>
            <a:r>
              <a:rPr lang="ko-KR" sz="1000">
                <a:latin typeface="맑은 고딕" charset="0"/>
                <a:ea typeface="맑은 고딕" charset="0"/>
              </a:rPr>
              <a:t>0</a:t>
            </a:r>
            <a:endParaRPr lang="ko-KR" altLang="en-US" sz="1000">
              <a:latin typeface="맑은 고딕" charset="0"/>
              <a:ea typeface="맑은 고딕" charset="0"/>
            </a:endParaRPr>
          </a:p>
        </p:txBody>
      </p:sp>
      <p:sp>
        <p:nvSpPr>
          <p:cNvPr id="60" name="텍스트 상자 164"/>
          <p:cNvSpPr txBox="1">
            <a:spLocks/>
          </p:cNvSpPr>
          <p:nvPr/>
        </p:nvSpPr>
        <p:spPr>
          <a:xfrm rot="0">
            <a:off x="6040120" y="4184650"/>
            <a:ext cx="92329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총 </a:t>
            </a:r>
            <a:r>
              <a:rPr lang="ko-KR" sz="1000">
                <a:latin typeface="맑은 고딕" charset="0"/>
                <a:ea typeface="맑은 고딕" charset="0"/>
              </a:rPr>
              <a:t>결</a:t>
            </a:r>
            <a:r>
              <a:rPr lang="ko-KR" sz="1000">
                <a:latin typeface="맑은 고딕" charset="0"/>
                <a:ea typeface="맑은 고딕" charset="0"/>
              </a:rPr>
              <a:t>제 </a:t>
            </a:r>
            <a:r>
              <a:rPr lang="ko-KR" sz="1000">
                <a:latin typeface="맑은 고딕" charset="0"/>
                <a:ea typeface="맑은 고딕" charset="0"/>
              </a:rPr>
              <a:t>금</a:t>
            </a:r>
            <a:r>
              <a:rPr lang="ko-KR" sz="1000">
                <a:latin typeface="맑은 고딕" charset="0"/>
                <a:ea typeface="맑은 고딕" charset="0"/>
              </a:rPr>
              <a:t>액</a:t>
            </a:r>
            <a:endParaRPr lang="ko-KR" altLang="en-US" sz="1000">
              <a:latin typeface="맑은 고딕" charset="0"/>
              <a:ea typeface="맑은 고딕" charset="0"/>
            </a:endParaRPr>
          </a:p>
        </p:txBody>
      </p:sp>
      <p:sp>
        <p:nvSpPr>
          <p:cNvPr id="61" name="텍스트 상자 165"/>
          <p:cNvSpPr txBox="1">
            <a:spLocks/>
          </p:cNvSpPr>
          <p:nvPr/>
        </p:nvSpPr>
        <p:spPr>
          <a:xfrm rot="0">
            <a:off x="7357110" y="4184650"/>
            <a:ext cx="923290"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72,800</a:t>
            </a:r>
            <a:endParaRPr lang="ko-KR" altLang="en-US" sz="1000">
              <a:latin typeface="맑은 고딕" charset="0"/>
              <a:ea typeface="맑은 고딕" charset="0"/>
            </a:endParaRPr>
          </a:p>
        </p:txBody>
      </p:sp>
      <p:sp>
        <p:nvSpPr>
          <p:cNvPr id="62" name="도형 166"/>
          <p:cNvSpPr>
            <a:spLocks/>
          </p:cNvSpPr>
          <p:nvPr/>
        </p:nvSpPr>
        <p:spPr>
          <a:xfrm rot="0">
            <a:off x="6093460" y="4710430"/>
            <a:ext cx="2105660" cy="27178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000">
                <a:solidFill>
                  <a:schemeClr val="tx1"/>
                </a:solidFill>
                <a:latin typeface="맑은 고딕" charset="0"/>
                <a:ea typeface="맑은 고딕" charset="0"/>
              </a:rPr>
              <a:t>결</a:t>
            </a:r>
            <a:r>
              <a:rPr lang="ko-KR" sz="1000">
                <a:solidFill>
                  <a:schemeClr val="tx1"/>
                </a:solidFill>
                <a:latin typeface="맑은 고딕" charset="0"/>
                <a:ea typeface="맑은 고딕" charset="0"/>
              </a:rPr>
              <a:t>제</a:t>
            </a:r>
            <a:endParaRPr lang="ko-KR" altLang="en-US" sz="1000">
              <a:solidFill>
                <a:schemeClr val="tx1"/>
              </a:solidFill>
              <a:latin typeface="맑은 고딕" charset="0"/>
              <a:ea typeface="맑은 고딕" charset="0"/>
            </a:endParaRPr>
          </a:p>
        </p:txBody>
      </p:sp>
      <p:grpSp>
        <p:nvGrpSpPr>
          <p:cNvPr id="63" name="그룹 169"/>
          <p:cNvGrpSpPr>
            <a:grpSpLocks/>
          </p:cNvGrpSpPr>
          <p:nvPr/>
        </p:nvGrpSpPr>
        <p:grpSpPr>
          <a:xfrm rot="0">
            <a:off x="4882515" y="2813685"/>
            <a:ext cx="225425" cy="247015"/>
            <a:chOff x="4882515" y="2813685"/>
            <a:chExt cx="225425" cy="247015"/>
          </a:xfrm>
        </p:grpSpPr>
        <p:sp>
          <p:nvSpPr>
            <p:cNvPr id="64" name="도형 167"/>
            <p:cNvSpPr>
              <a:spLocks/>
            </p:cNvSpPr>
            <p:nvPr/>
          </p:nvSpPr>
          <p:spPr>
            <a:xfrm rot="0">
              <a:off x="4928235" y="284988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65" name="텍스트 상자 168"/>
            <p:cNvSpPr txBox="1">
              <a:spLocks/>
            </p:cNvSpPr>
            <p:nvPr/>
          </p:nvSpPr>
          <p:spPr>
            <a:xfrm rot="0">
              <a:off x="4882515" y="281368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grpSp>
        <p:nvGrpSpPr>
          <p:cNvPr id="66" name="그룹 172"/>
          <p:cNvGrpSpPr>
            <a:grpSpLocks/>
          </p:cNvGrpSpPr>
          <p:nvPr/>
        </p:nvGrpSpPr>
        <p:grpSpPr>
          <a:xfrm rot="0">
            <a:off x="5285740" y="3593465"/>
            <a:ext cx="225425" cy="247015"/>
            <a:chOff x="5285740" y="3593465"/>
            <a:chExt cx="225425" cy="247015"/>
          </a:xfrm>
        </p:grpSpPr>
        <p:sp>
          <p:nvSpPr>
            <p:cNvPr id="67" name="도형 170"/>
            <p:cNvSpPr>
              <a:spLocks/>
            </p:cNvSpPr>
            <p:nvPr/>
          </p:nvSpPr>
          <p:spPr>
            <a:xfrm rot="0">
              <a:off x="5331460" y="362966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68" name="텍스트 상자 171"/>
            <p:cNvSpPr txBox="1">
              <a:spLocks/>
            </p:cNvSpPr>
            <p:nvPr/>
          </p:nvSpPr>
          <p:spPr>
            <a:xfrm rot="0">
              <a:off x="5285740" y="359346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2</a:t>
              </a:r>
              <a:endParaRPr lang="ko-KR" altLang="en-US" sz="1000" b="1">
                <a:solidFill>
                  <a:schemeClr val="bg1"/>
                </a:solidFill>
                <a:latin typeface="맑은 고딕" charset="0"/>
                <a:ea typeface="맑은 고딕" charset="0"/>
              </a:endParaRPr>
            </a:p>
          </p:txBody>
        </p:sp>
      </p:grpSp>
      <p:grpSp>
        <p:nvGrpSpPr>
          <p:cNvPr id="69" name="그룹 179"/>
          <p:cNvGrpSpPr>
            <a:grpSpLocks/>
          </p:cNvGrpSpPr>
          <p:nvPr/>
        </p:nvGrpSpPr>
        <p:grpSpPr>
          <a:xfrm rot="0">
            <a:off x="6683375" y="4731385"/>
            <a:ext cx="225425" cy="247015"/>
            <a:chOff x="6683375" y="4731385"/>
            <a:chExt cx="225425" cy="247015"/>
          </a:xfrm>
        </p:grpSpPr>
        <p:sp>
          <p:nvSpPr>
            <p:cNvPr id="70" name="도형 177"/>
            <p:cNvSpPr>
              <a:spLocks/>
            </p:cNvSpPr>
            <p:nvPr/>
          </p:nvSpPr>
          <p:spPr>
            <a:xfrm rot="0">
              <a:off x="6729095" y="476758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71" name="텍스트 상자 178"/>
            <p:cNvSpPr txBox="1">
              <a:spLocks/>
            </p:cNvSpPr>
            <p:nvPr/>
          </p:nvSpPr>
          <p:spPr>
            <a:xfrm rot="0">
              <a:off x="6683375" y="473138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3</a:t>
              </a:r>
              <a:endParaRPr lang="ko-KR" altLang="en-US" sz="1000" b="1">
                <a:solidFill>
                  <a:schemeClr val="bg1"/>
                </a:solidFill>
                <a:latin typeface="맑은 고딕" charset="0"/>
                <a:ea typeface="맑은 고딕" charset="0"/>
              </a:endParaRPr>
            </a:p>
          </p:txBody>
        </p:sp>
      </p:grpSp>
      <p:sp>
        <p:nvSpPr>
          <p:cNvPr id="72" name="텍스트 상자 6"/>
          <p:cNvSpPr txBox="1">
            <a:spLocks/>
          </p:cNvSpPr>
          <p:nvPr/>
        </p:nvSpPr>
        <p:spPr>
          <a:xfrm rot="0">
            <a:off x="1263015" y="80645"/>
            <a:ext cx="277876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c</a:t>
            </a:r>
            <a:r>
              <a:rPr sz="1000">
                <a:latin typeface="맑은 고딕" charset="0"/>
                <a:ea typeface="맑은 고딕" charset="0"/>
              </a:rPr>
              <a:t>art.jsp</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72034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1">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1">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275" cy="61023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0" name="Rect 0"/>
          <p:cNvSpPr>
            <a:spLocks/>
          </p:cNvSpPr>
          <p:nvPr/>
        </p:nvSpPr>
        <p:spPr>
          <a:xfrm rot="0">
            <a:off x="80645" y="1290320"/>
            <a:ext cx="8423275" cy="54571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4" name="Rect 0"/>
          <p:cNvSpPr txBox="1">
            <a:spLocks/>
          </p:cNvSpPr>
          <p:nvPr/>
        </p:nvSpPr>
        <p:spPr>
          <a:xfrm rot="0">
            <a:off x="286385" y="788670"/>
            <a:ext cx="287718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쇼</a:t>
            </a:r>
            <a:r>
              <a:rPr lang="ko-KR" sz="1000">
                <a:latin typeface="맑은 고딕" charset="0"/>
                <a:ea typeface="맑은 고딕" charset="0"/>
              </a:rPr>
              <a:t>핑  </a:t>
            </a:r>
            <a:r>
              <a:rPr lang="ko-KR" sz="1000">
                <a:latin typeface="맑은 고딕" charset="0"/>
                <a:ea typeface="맑은 고딕" charset="0"/>
              </a:rPr>
              <a:t>   베스트셀</a:t>
            </a:r>
            <a:r>
              <a:rPr lang="ko-KR" sz="1000">
                <a:latin typeface="맑은 고딕" charset="0"/>
                <a:ea typeface="맑은 고딕" charset="0"/>
              </a:rPr>
              <a:t>러  </a:t>
            </a:r>
            <a:r>
              <a:rPr lang="ko-KR" sz="1000">
                <a:latin typeface="맑은 고딕" charset="0"/>
                <a:ea typeface="맑은 고딕" charset="0"/>
              </a:rPr>
              <a:t>   세</a:t>
            </a:r>
            <a:r>
              <a:rPr lang="ko-KR" sz="1000">
                <a:latin typeface="맑은 고딕" charset="0"/>
                <a:ea typeface="맑은 고딕" charset="0"/>
              </a:rPr>
              <a:t>트  </a:t>
            </a:r>
            <a:r>
              <a:rPr lang="ko-KR" sz="1000">
                <a:latin typeface="맑은 고딕" charset="0"/>
                <a:ea typeface="맑은 고딕" charset="0"/>
              </a:rPr>
              <a:t>   카</a:t>
            </a:r>
            <a:r>
              <a:rPr lang="ko-KR" sz="1000">
                <a:latin typeface="맑은 고딕" charset="0"/>
                <a:ea typeface="맑은 고딕" charset="0"/>
              </a:rPr>
              <a:t>페  </a:t>
            </a:r>
            <a:r>
              <a:rPr lang="ko-KR" sz="1000">
                <a:latin typeface="맑은 고딕" charset="0"/>
                <a:ea typeface="맑은 고딕" charset="0"/>
              </a:rPr>
              <a:t>   블로</a:t>
            </a:r>
            <a:r>
              <a:rPr lang="ko-KR" sz="1000">
                <a:latin typeface="맑은 고딕" charset="0"/>
                <a:ea typeface="맑은 고딕" charset="0"/>
              </a:rPr>
              <a:t>그</a:t>
            </a:r>
            <a:endParaRPr lang="ko-KR" altLang="en-US" sz="1000">
              <a:latin typeface="맑은 고딕" charset="0"/>
              <a:ea typeface="맑은 고딕" charset="0"/>
            </a:endParaRPr>
          </a:p>
        </p:txBody>
      </p:sp>
      <p:pic>
        <p:nvPicPr>
          <p:cNvPr id="15" name="Picture "/>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6724650" y="779145"/>
            <a:ext cx="252095" cy="282575"/>
          </a:xfrm>
          <a:prstGeom prst="rect"/>
          <a:noFill/>
        </p:spPr>
      </p:pic>
      <p:pic>
        <p:nvPicPr>
          <p:cNvPr id="16" name="Picture "/>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7314565" y="791210"/>
            <a:ext cx="236855" cy="259715"/>
          </a:xfrm>
          <a:prstGeom prst="rect"/>
          <a:noFill/>
        </p:spPr>
      </p:pic>
      <p:pic>
        <p:nvPicPr>
          <p:cNvPr id="17" name="Picture "/>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7957820" y="771525"/>
            <a:ext cx="221615" cy="282575"/>
          </a:xfrm>
          <a:prstGeom prst="rect"/>
          <a:noFill/>
        </p:spPr>
      </p:pic>
      <p:sp>
        <p:nvSpPr>
          <p:cNvPr id="37" name="Rect 0"/>
          <p:cNvSpPr txBox="1">
            <a:spLocks/>
          </p:cNvSpPr>
          <p:nvPr/>
        </p:nvSpPr>
        <p:spPr>
          <a:xfrm rot="0">
            <a:off x="286385" y="1541145"/>
            <a:ext cx="619125" cy="339725"/>
          </a:xfrm>
          <a:prstGeom prst="rect"/>
          <a:noFill/>
          <a:ln>
            <a:noFill/>
            <a:prstDash/>
          </a:ln>
        </p:spPr>
        <p:txBody>
          <a:bodyPr wrap="square" lIns="89535" tIns="46355" rIns="89535" bIns="46355" vert="horz" anchor="t">
            <a:spAutoFit/>
          </a:bodyPr>
          <a:lstStyle/>
          <a:p>
            <a:pPr marL="0" indent="0" algn="l" hangingPunct="1"/>
            <a:r>
              <a:rPr sz="1600">
                <a:latin typeface="맑은 고딕" charset="0"/>
                <a:ea typeface="맑은 고딕" charset="0"/>
              </a:rPr>
              <a:t>카</a:t>
            </a:r>
            <a:r>
              <a:rPr lang="ko-KR" sz="1600">
                <a:latin typeface="맑은 고딕" charset="0"/>
                <a:ea typeface="맑은 고딕" charset="0"/>
              </a:rPr>
              <a:t>트</a:t>
            </a:r>
            <a:endParaRPr lang="ko-KR" altLang="en-US" sz="1600">
              <a:latin typeface="맑은 고딕" charset="0"/>
              <a:ea typeface="맑은 고딕" charset="0"/>
            </a:endParaRPr>
          </a:p>
        </p:txBody>
      </p:sp>
      <p:sp>
        <p:nvSpPr>
          <p:cNvPr id="38" name="Rect 0"/>
          <p:cNvSpPr txBox="1">
            <a:spLocks/>
          </p:cNvSpPr>
          <p:nvPr/>
        </p:nvSpPr>
        <p:spPr>
          <a:xfrm rot="0">
            <a:off x="286385" y="2105660"/>
            <a:ext cx="552958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제품</a:t>
            </a:r>
            <a:r>
              <a:rPr lang="ko-KR" sz="1000">
                <a:latin typeface="맑은 고딕" charset="0"/>
                <a:ea typeface="맑은 고딕" charset="0"/>
              </a:rPr>
              <a:t>  </a:t>
            </a:r>
            <a:r>
              <a:rPr lang="ko-KR" sz="1000">
                <a:latin typeface="맑은 고딕" charset="0"/>
                <a:ea typeface="맑은 고딕" charset="0"/>
              </a:rPr>
              <a:t>   </a:t>
            </a:r>
            <a:r>
              <a:rPr lang="ko-KR" sz="1000">
                <a:latin typeface="맑은 고딕" charset="0"/>
                <a:ea typeface="맑은 고딕" charset="0"/>
              </a:rPr>
              <a:t> </a:t>
            </a:r>
            <a:r>
              <a:rPr lang="ko-KR" sz="1000">
                <a:latin typeface="맑은 고딕" charset="0"/>
                <a:ea typeface="맑은 고딕" charset="0"/>
              </a:rPr>
              <a:t>          </a:t>
            </a:r>
            <a:r>
              <a:rPr lang="ko-KR" sz="1000">
                <a:latin typeface="맑은 고딕" charset="0"/>
                <a:ea typeface="맑은 고딕" charset="0"/>
              </a:rPr>
              <a:t> 상세  </a:t>
            </a:r>
            <a:r>
              <a:rPr lang="ko-KR" sz="1000">
                <a:latin typeface="맑은 고딕" charset="0"/>
                <a:ea typeface="맑은 고딕" charset="0"/>
              </a:rPr>
              <a:t>                              </a:t>
            </a:r>
            <a:r>
              <a:rPr lang="ko-KR" sz="1000">
                <a:latin typeface="맑은 고딕" charset="0"/>
                <a:ea typeface="맑은 고딕" charset="0"/>
              </a:rPr>
              <a:t> </a:t>
            </a:r>
            <a:r>
              <a:rPr lang="ko-KR" sz="1000">
                <a:latin typeface="맑은 고딕" charset="0"/>
                <a:ea typeface="맑은 고딕" charset="0"/>
              </a:rPr>
              <a:t>              총</a:t>
            </a:r>
            <a:r>
              <a:rPr lang="ko-KR" sz="1000">
                <a:latin typeface="맑은 고딕" charset="0"/>
                <a:ea typeface="맑은 고딕" charset="0"/>
              </a:rPr>
              <a:t>계  </a:t>
            </a:r>
            <a:r>
              <a:rPr lang="ko-KR" sz="1000">
                <a:latin typeface="맑은 고딕" charset="0"/>
                <a:ea typeface="맑은 고딕" charset="0"/>
              </a:rPr>
              <a:t>              </a:t>
            </a:r>
            <a:r>
              <a:rPr lang="ko-KR" sz="1000">
                <a:latin typeface="맑은 고딕" charset="0"/>
                <a:ea typeface="맑은 고딕" charset="0"/>
              </a:rPr>
              <a:t> </a:t>
            </a:r>
            <a:r>
              <a:rPr lang="ko-KR" sz="1000">
                <a:latin typeface="맑은 고딕" charset="0"/>
                <a:ea typeface="맑은 고딕" charset="0"/>
              </a:rPr>
              <a:t>수</a:t>
            </a:r>
            <a:r>
              <a:rPr lang="ko-KR" sz="1000">
                <a:latin typeface="맑은 고딕" charset="0"/>
                <a:ea typeface="맑은 고딕" charset="0"/>
              </a:rPr>
              <a:t>량</a:t>
            </a:r>
            <a:endParaRPr lang="ko-KR" altLang="en-US" sz="1000">
              <a:latin typeface="맑은 고딕" charset="0"/>
              <a:ea typeface="맑은 고딕" charset="0"/>
            </a:endParaRPr>
          </a:p>
        </p:txBody>
      </p:sp>
      <p:sp>
        <p:nvSpPr>
          <p:cNvPr id="39" name="텍스트 상자 278"/>
          <p:cNvSpPr txBox="1">
            <a:spLocks/>
          </p:cNvSpPr>
          <p:nvPr/>
        </p:nvSpPr>
        <p:spPr>
          <a:xfrm rot="0">
            <a:off x="286385" y="2679065"/>
            <a:ext cx="156019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키트</a:t>
            </a:r>
            <a:r>
              <a:rPr lang="ko-KR" sz="1000">
                <a:latin typeface="맑은 고딕" charset="0"/>
                <a:ea typeface="맑은 고딕" charset="0"/>
              </a:rPr>
              <a:t>가 </a:t>
            </a:r>
            <a:r>
              <a:rPr lang="ko-KR" sz="1000">
                <a:latin typeface="맑은 고딕" charset="0"/>
                <a:ea typeface="맑은 고딕" charset="0"/>
              </a:rPr>
              <a:t>비</a:t>
            </a:r>
            <a:r>
              <a:rPr lang="ko-KR" sz="1000">
                <a:latin typeface="맑은 고딕" charset="0"/>
                <a:ea typeface="맑은 고딕" charset="0"/>
              </a:rPr>
              <a:t>어 </a:t>
            </a:r>
            <a:r>
              <a:rPr lang="ko-KR" sz="1000">
                <a:latin typeface="맑은 고딕" charset="0"/>
                <a:ea typeface="맑은 고딕" charset="0"/>
              </a:rPr>
              <a:t>있습니</a:t>
            </a:r>
            <a:r>
              <a:rPr lang="ko-KR" sz="1000">
                <a:latin typeface="맑은 고딕" charset="0"/>
                <a:ea typeface="맑은 고딕" charset="0"/>
              </a:rPr>
              <a:t>다.</a:t>
            </a:r>
            <a:endParaRPr lang="ko-KR" altLang="en-US" sz="1000">
              <a:latin typeface="맑은 고딕" charset="0"/>
              <a:ea typeface="맑은 고딕" charset="0"/>
            </a:endParaRPr>
          </a:p>
        </p:txBody>
      </p:sp>
      <p:sp>
        <p:nvSpPr>
          <p:cNvPr id="40" name="텍스트 상자 7"/>
          <p:cNvSpPr txBox="1">
            <a:spLocks/>
          </p:cNvSpPr>
          <p:nvPr/>
        </p:nvSpPr>
        <p:spPr>
          <a:xfrm rot="0">
            <a:off x="1263015" y="80645"/>
            <a:ext cx="277876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c</a:t>
            </a:r>
            <a:r>
              <a:rPr sz="1000">
                <a:latin typeface="맑은 고딕" charset="0"/>
                <a:ea typeface="맑은 고딕" charset="0"/>
              </a:rPr>
              <a:t>art.jsp</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nvSpPr>
        <p:spPr>
          <a:xfrm rot="0">
            <a:off x="3794125" y="2566035"/>
            <a:ext cx="4608830" cy="862330"/>
          </a:xfrm>
          <a:prstGeom prst="rect"/>
          <a:noFill/>
          <a:ln>
            <a:noFill/>
            <a:prstDash/>
          </a:ln>
        </p:spPr>
        <p:txBody>
          <a:bodyPr wrap="square" lIns="89535" tIns="46355" rIns="89535" bIns="46355" vert="horz" anchor="t">
            <a:spAutoFit/>
          </a:bodyPr>
          <a:lstStyle/>
          <a:p>
            <a:pPr marL="0" indent="0" algn="ctr" hangingPunct="1"/>
            <a:r>
              <a:rPr lang="ko-KR" sz="5000">
                <a:latin typeface="맑은 고딕" charset="0"/>
                <a:ea typeface="맑은 고딕" charset="0"/>
              </a:rPr>
              <a:t>결제</a:t>
            </a:r>
            <a:r>
              <a:rPr lang="ko-KR" sz="5000">
                <a:latin typeface="맑은 고딕" charset="0"/>
                <a:ea typeface="맑은 고딕" charset="0"/>
              </a:rPr>
              <a:t> </a:t>
            </a:r>
            <a:r>
              <a:rPr lang="ko-KR" sz="5000">
                <a:latin typeface="맑은 고딕" charset="0"/>
                <a:ea typeface="맑은 고딕" charset="0"/>
              </a:rPr>
              <a:t>페이</a:t>
            </a:r>
            <a:r>
              <a:rPr lang="ko-KR" sz="5000">
                <a:latin typeface="맑은 고딕" charset="0"/>
                <a:ea typeface="맑은 고딕" charset="0"/>
              </a:rPr>
              <a:t>지</a:t>
            </a:r>
            <a:endParaRPr lang="ko-KR" altLang="en-US" sz="5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496185"/>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rPr>
                        <a:t>1</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i="0" b="1">
                          <a:solidFill>
                            <a:srgbClr val="000000"/>
                          </a:solidFill>
                          <a:latin typeface="맑은 고딕" charset="0"/>
                          <a:ea typeface="맑은 고딕" charset="0"/>
                        </a:rPr>
                        <a:t>주소검색</a:t>
                      </a:r>
                      <a:endParaRPr lang="ko-KR" altLang="en-US" sz="850" kern="1200" i="0" b="1">
                        <a:solidFill>
                          <a:srgbClr val="000000"/>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주소 검색 선택 시 주소 검색 </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kumimoji="1" i="0" b="1">
                          <a:solidFill>
                            <a:schemeClr val="tx1"/>
                          </a:solidFill>
                          <a:latin typeface="맑은 고딕" charset="0"/>
                          <a:ea typeface="맑은 고딕" charset="0"/>
                        </a:rPr>
                        <a:t>도로명 주소 입력</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주소 검색 시 선택된 주소가 도로명 주소에 자동 입력</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rPr>
                        <a:t>3</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상세 주소 입력</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배송을 위한 상세 주소 입력</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rPr>
                        <a:t>4</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rPr>
                        <a:t>배</a:t>
                      </a:r>
                      <a:r>
                        <a:rPr lang="ko-KR" sz="850" kern="1200" kumimoji="1" i="0" b="1">
                          <a:solidFill>
                            <a:schemeClr val="tx1"/>
                          </a:solidFill>
                          <a:latin typeface="맑은 고딕" charset="0"/>
                          <a:ea typeface="맑은 고딕" charset="0"/>
                        </a:rPr>
                        <a:t>송 계속하기</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배송 계속하기 버튼을 클릭하면 배송 화면으로 이동</a:t>
                      </a:r>
                      <a:endParaRPr lang="ko-KR" altLang="en-US" sz="850" kern="1200" i="0" b="0">
                        <a:solidFill>
                          <a:srgbClr val="000000"/>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도로명 주소 및 상세주소 입력이 안되있을 시</a:t>
                      </a:r>
                      <a:endParaRPr lang="ko-KR" altLang="en-US" sz="850" kern="1200" i="0" b="0">
                        <a:solidFill>
                          <a:srgbClr val="000000"/>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 Alert(배송주소를 입력해주세요)</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rPr>
                        <a:t>5</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카트로 돌아가기</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카트로 돌아가기 버튼을 클락하면 카트 화면으로 되돌아감</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275" cy="62820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37" name="Rect 0"/>
          <p:cNvSpPr txBox="1">
            <a:spLocks/>
          </p:cNvSpPr>
          <p:nvPr/>
        </p:nvSpPr>
        <p:spPr>
          <a:xfrm rot="0">
            <a:off x="259715" y="573405"/>
            <a:ext cx="896620" cy="278130"/>
          </a:xfrm>
          <a:prstGeom prst="rect"/>
          <a:noFill/>
          <a:ln>
            <a:noFill/>
            <a:prstDash/>
          </a:ln>
        </p:spPr>
        <p:txBody>
          <a:bodyPr wrap="square" lIns="89535" tIns="46355" rIns="89535" bIns="46355" vert="horz" anchor="t">
            <a:spAutoFit/>
          </a:bodyPr>
          <a:lstStyle/>
          <a:p>
            <a:pPr marL="0" indent="0" algn="l" hangingPunct="1"/>
            <a:r>
              <a:rPr sz="1200">
                <a:latin typeface="맑은 고딕" charset="0"/>
                <a:ea typeface="맑은 고딕" charset="0"/>
              </a:rPr>
              <a:t>0</a:t>
            </a:r>
            <a:r>
              <a:rPr sz="1200">
                <a:latin typeface="맑은 고딕" charset="0"/>
                <a:ea typeface="맑은 고딕" charset="0"/>
              </a:rPr>
              <a:t>0</a:t>
            </a:r>
            <a:r>
              <a:rPr lang="ko-KR" sz="1200">
                <a:latin typeface="맑은 고딕" charset="0"/>
                <a:ea typeface="맑은 고딕" charset="0"/>
              </a:rPr>
              <a:t>0</a:t>
            </a:r>
            <a:r>
              <a:rPr sz="1200">
                <a:latin typeface="맑은 고딕" charset="0"/>
                <a:ea typeface="맑은 고딕" charset="0"/>
              </a:rPr>
              <a:t> 카</a:t>
            </a:r>
            <a:r>
              <a:rPr lang="ko-KR" sz="1200">
                <a:latin typeface="맑은 고딕" charset="0"/>
                <a:ea typeface="맑은 고딕" charset="0"/>
              </a:rPr>
              <a:t>페</a:t>
            </a:r>
            <a:endParaRPr lang="ko-KR" altLang="en-US" sz="1200">
              <a:latin typeface="맑은 고딕" charset="0"/>
              <a:ea typeface="맑은 고딕" charset="0"/>
            </a:endParaRPr>
          </a:p>
        </p:txBody>
      </p:sp>
      <p:sp>
        <p:nvSpPr>
          <p:cNvPr id="38" name="Rect 0"/>
          <p:cNvSpPr txBox="1">
            <a:spLocks/>
          </p:cNvSpPr>
          <p:nvPr/>
        </p:nvSpPr>
        <p:spPr>
          <a:xfrm rot="0">
            <a:off x="304165" y="904875"/>
            <a:ext cx="173926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카트 </a:t>
            </a:r>
            <a:r>
              <a:rPr lang="ko-KR" sz="1000">
                <a:latin typeface="맑은 고딕" charset="0"/>
                <a:ea typeface="맑은 고딕" charset="0"/>
              </a:rPr>
              <a:t>&gt;</a:t>
            </a:r>
            <a:r>
              <a:rPr lang="ko-KR" sz="1000">
                <a:latin typeface="맑은 고딕" charset="0"/>
                <a:ea typeface="맑은 고딕" charset="0"/>
              </a:rPr>
              <a:t> </a:t>
            </a:r>
            <a:r>
              <a:rPr lang="ko-KR" sz="1000" b="1">
                <a:latin typeface="맑은 고딕" charset="0"/>
                <a:ea typeface="맑은 고딕" charset="0"/>
              </a:rPr>
              <a:t>정보</a:t>
            </a:r>
            <a:r>
              <a:rPr lang="ko-KR" sz="1000">
                <a:latin typeface="맑은 고딕" charset="0"/>
                <a:ea typeface="맑은 고딕" charset="0"/>
              </a:rPr>
              <a:t> </a:t>
            </a:r>
            <a:r>
              <a:rPr lang="ko-KR" sz="1000">
                <a:latin typeface="맑은 고딕" charset="0"/>
                <a:ea typeface="맑은 고딕" charset="0"/>
              </a:rPr>
              <a:t>&gt;</a:t>
            </a:r>
            <a:r>
              <a:rPr lang="ko-KR" sz="1000">
                <a:latin typeface="맑은 고딕" charset="0"/>
                <a:ea typeface="맑은 고딕" charset="0"/>
              </a:rPr>
              <a:t> 배송 &gt; 지급</a:t>
            </a:r>
            <a:endParaRPr lang="ko-KR" altLang="en-US" sz="1000">
              <a:latin typeface="맑은 고딕" charset="0"/>
              <a:ea typeface="맑은 고딕" charset="0"/>
            </a:endParaRPr>
          </a:p>
        </p:txBody>
      </p:sp>
      <p:sp>
        <p:nvSpPr>
          <p:cNvPr id="57" name="Rect 0"/>
          <p:cNvSpPr>
            <a:spLocks/>
          </p:cNvSpPr>
          <p:nvPr/>
        </p:nvSpPr>
        <p:spPr>
          <a:xfrm rot="0">
            <a:off x="5250815" y="465455"/>
            <a:ext cx="3270885" cy="62731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58" name="Rect 0"/>
          <p:cNvSpPr txBox="1">
            <a:spLocks/>
          </p:cNvSpPr>
          <p:nvPr/>
        </p:nvSpPr>
        <p:spPr>
          <a:xfrm rot="0">
            <a:off x="259715" y="1496695"/>
            <a:ext cx="636905" cy="278130"/>
          </a:xfrm>
          <a:prstGeom prst="rect"/>
          <a:noFill/>
          <a:ln>
            <a:noFill/>
            <a:prstDash/>
          </a:ln>
        </p:spPr>
        <p:txBody>
          <a:bodyPr wrap="square" lIns="89535" tIns="46355" rIns="89535" bIns="46355" vert="horz" anchor="t">
            <a:spAutoFit/>
          </a:bodyPr>
          <a:lstStyle/>
          <a:p>
            <a:pPr marL="0" indent="0" algn="l" hangingPunct="1"/>
            <a:r>
              <a:rPr sz="1200">
                <a:latin typeface="맑은 고딕" charset="0"/>
                <a:ea typeface="맑은 고딕" charset="0"/>
              </a:rPr>
              <a:t>연락</a:t>
            </a:r>
            <a:r>
              <a:rPr lang="ko-KR" sz="1200">
                <a:latin typeface="맑은 고딕" charset="0"/>
                <a:ea typeface="맑은 고딕" charset="0"/>
              </a:rPr>
              <a:t>처</a:t>
            </a:r>
            <a:endParaRPr lang="ko-KR" altLang="en-US" sz="1200">
              <a:latin typeface="맑은 고딕" charset="0"/>
              <a:ea typeface="맑은 고딕" charset="0"/>
            </a:endParaRPr>
          </a:p>
        </p:txBody>
      </p:sp>
      <p:sp>
        <p:nvSpPr>
          <p:cNvPr id="59" name="Rect 0"/>
          <p:cNvSpPr txBox="1">
            <a:spLocks/>
          </p:cNvSpPr>
          <p:nvPr/>
        </p:nvSpPr>
        <p:spPr>
          <a:xfrm rot="0">
            <a:off x="286385" y="1800860"/>
            <a:ext cx="173926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홍길</a:t>
            </a:r>
            <a:r>
              <a:rPr lang="ko-KR" sz="1000">
                <a:latin typeface="맑은 고딕" charset="0"/>
                <a:ea typeface="맑은 고딕" charset="0"/>
              </a:rPr>
              <a:t>동(a</a:t>
            </a:r>
            <a:r>
              <a:rPr lang="ko-KR" sz="1000">
                <a:latin typeface="맑은 고딕" charset="0"/>
                <a:ea typeface="맑은 고딕" charset="0"/>
              </a:rPr>
              <a:t>dmin@gmail.com)</a:t>
            </a:r>
            <a:endParaRPr lang="ko-KR" altLang="en-US" sz="1000">
              <a:latin typeface="맑은 고딕" charset="0"/>
              <a:ea typeface="맑은 고딕" charset="0"/>
            </a:endParaRPr>
          </a:p>
        </p:txBody>
      </p:sp>
      <p:sp>
        <p:nvSpPr>
          <p:cNvPr id="60" name="Rect 0"/>
          <p:cNvSpPr txBox="1">
            <a:spLocks/>
          </p:cNvSpPr>
          <p:nvPr/>
        </p:nvSpPr>
        <p:spPr>
          <a:xfrm rot="0">
            <a:off x="259715" y="2231390"/>
            <a:ext cx="798195" cy="278130"/>
          </a:xfrm>
          <a:prstGeom prst="rect"/>
          <a:noFill/>
          <a:ln>
            <a:noFill/>
            <a:prstDash/>
          </a:ln>
        </p:spPr>
        <p:txBody>
          <a:bodyPr wrap="square" lIns="89535" tIns="46355" rIns="89535" bIns="46355" vert="horz" anchor="t">
            <a:spAutoFit/>
          </a:bodyPr>
          <a:lstStyle/>
          <a:p>
            <a:pPr marL="0" indent="0" algn="l" hangingPunct="1"/>
            <a:r>
              <a:rPr lang="ko-KR" sz="1200">
                <a:latin typeface="맑은 고딕" charset="0"/>
                <a:ea typeface="맑은 고딕" charset="0"/>
              </a:rPr>
              <a:t>배송주소</a:t>
            </a:r>
            <a:endParaRPr lang="ko-KR" altLang="en-US" sz="1200">
              <a:latin typeface="맑은 고딕" charset="0"/>
              <a:ea typeface="맑은 고딕" charset="0"/>
            </a:endParaRPr>
          </a:p>
        </p:txBody>
      </p:sp>
      <p:sp>
        <p:nvSpPr>
          <p:cNvPr id="61" name="Rect 0"/>
          <p:cNvSpPr>
            <a:spLocks/>
          </p:cNvSpPr>
          <p:nvPr/>
        </p:nvSpPr>
        <p:spPr>
          <a:xfrm rot="0">
            <a:off x="358775" y="2577465"/>
            <a:ext cx="762000" cy="27178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000">
                <a:solidFill>
                  <a:schemeClr val="tx1"/>
                </a:solidFill>
                <a:latin typeface="맑은 고딕" charset="0"/>
                <a:ea typeface="맑은 고딕" charset="0"/>
              </a:rPr>
              <a:t>주소</a:t>
            </a:r>
            <a:r>
              <a:rPr lang="ko-KR" sz="1000">
                <a:solidFill>
                  <a:schemeClr val="tx1"/>
                </a:solidFill>
                <a:latin typeface="맑은 고딕" charset="0"/>
                <a:ea typeface="맑은 고딕" charset="0"/>
              </a:rPr>
              <a:t>검색</a:t>
            </a:r>
            <a:endParaRPr lang="ko-KR" altLang="en-US" sz="1000">
              <a:solidFill>
                <a:schemeClr val="tx1"/>
              </a:solidFill>
              <a:latin typeface="맑은 고딕" charset="0"/>
              <a:ea typeface="맑은 고딕" charset="0"/>
            </a:endParaRPr>
          </a:p>
        </p:txBody>
      </p:sp>
      <p:sp>
        <p:nvSpPr>
          <p:cNvPr id="62" name="Rect 0"/>
          <p:cNvSpPr>
            <a:spLocks/>
          </p:cNvSpPr>
          <p:nvPr/>
        </p:nvSpPr>
        <p:spPr>
          <a:xfrm rot="0">
            <a:off x="349250" y="3703955"/>
            <a:ext cx="4588510" cy="555625"/>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63" name="Rect 0"/>
          <p:cNvSpPr txBox="1">
            <a:spLocks/>
          </p:cNvSpPr>
          <p:nvPr/>
        </p:nvSpPr>
        <p:spPr>
          <a:xfrm rot="0">
            <a:off x="420370" y="3721735"/>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상세주</a:t>
            </a:r>
            <a:r>
              <a:rPr lang="ko-KR" sz="1000">
                <a:latin typeface="맑은 고딕" charset="0"/>
                <a:ea typeface="맑은 고딕" charset="0"/>
              </a:rPr>
              <a:t>소</a:t>
            </a:r>
            <a:endParaRPr lang="ko-KR" altLang="en-US" sz="1000">
              <a:latin typeface="맑은 고딕" charset="0"/>
              <a:ea typeface="맑은 고딕" charset="0"/>
            </a:endParaRPr>
          </a:p>
        </p:txBody>
      </p:sp>
      <p:sp>
        <p:nvSpPr>
          <p:cNvPr id="64" name="Rect 0"/>
          <p:cNvSpPr>
            <a:spLocks/>
          </p:cNvSpPr>
          <p:nvPr/>
        </p:nvSpPr>
        <p:spPr>
          <a:xfrm rot="0">
            <a:off x="3879850" y="4417695"/>
            <a:ext cx="1057910" cy="38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000">
                <a:solidFill>
                  <a:schemeClr val="tx1"/>
                </a:solidFill>
                <a:latin typeface="맑은 고딕" charset="0"/>
                <a:ea typeface="맑은 고딕" charset="0"/>
              </a:rPr>
              <a:t>배</a:t>
            </a:r>
            <a:r>
              <a:rPr lang="ko-KR" sz="1000">
                <a:solidFill>
                  <a:schemeClr val="tx1"/>
                </a:solidFill>
                <a:latin typeface="맑은 고딕" charset="0"/>
                <a:ea typeface="맑은 고딕" charset="0"/>
              </a:rPr>
              <a:t>송 </a:t>
            </a:r>
            <a:r>
              <a:rPr lang="ko-KR" sz="1000">
                <a:solidFill>
                  <a:schemeClr val="tx1"/>
                </a:solidFill>
                <a:latin typeface="맑은 고딕" charset="0"/>
                <a:ea typeface="맑은 고딕" charset="0"/>
              </a:rPr>
              <a:t>계속하</a:t>
            </a:r>
            <a:r>
              <a:rPr lang="ko-KR" sz="1000">
                <a:solidFill>
                  <a:schemeClr val="tx1"/>
                </a:solidFill>
                <a:latin typeface="맑은 고딕" charset="0"/>
                <a:ea typeface="맑은 고딕" charset="0"/>
              </a:rPr>
              <a:t>기</a:t>
            </a:r>
            <a:endParaRPr lang="ko-KR" altLang="en-US" sz="1000">
              <a:solidFill>
                <a:schemeClr val="tx1"/>
              </a:solidFill>
              <a:latin typeface="맑은 고딕" charset="0"/>
              <a:ea typeface="맑은 고딕" charset="0"/>
            </a:endParaRPr>
          </a:p>
        </p:txBody>
      </p:sp>
      <p:sp>
        <p:nvSpPr>
          <p:cNvPr id="65" name="Rect 0"/>
          <p:cNvSpPr txBox="1">
            <a:spLocks/>
          </p:cNvSpPr>
          <p:nvPr/>
        </p:nvSpPr>
        <p:spPr>
          <a:xfrm rot="0">
            <a:off x="5348605" y="1030605"/>
            <a:ext cx="2223135" cy="40068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마리메</a:t>
            </a:r>
            <a:r>
              <a:rPr lang="ko-KR" sz="1000">
                <a:latin typeface="맑은 고딕" charset="0"/>
                <a:ea typeface="맑은 고딕" charset="0"/>
              </a:rPr>
              <a:t>꼬 </a:t>
            </a:r>
            <a:r>
              <a:rPr lang="ko-KR" sz="1000">
                <a:latin typeface="맑은 고딕" charset="0"/>
                <a:ea typeface="맑은 고딕" charset="0"/>
              </a:rPr>
              <a:t>X 블루보</a:t>
            </a:r>
            <a:r>
              <a:rPr lang="ko-KR" sz="1000">
                <a:latin typeface="맑은 고딕" charset="0"/>
                <a:ea typeface="맑은 고딕" charset="0"/>
              </a:rPr>
              <a:t>틀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크래프</a:t>
            </a:r>
            <a:r>
              <a:rPr lang="ko-KR" sz="1000">
                <a:latin typeface="맑은 고딕" charset="0"/>
                <a:ea typeface="맑은 고딕" charset="0"/>
              </a:rPr>
              <a:t>트</a:t>
            </a:r>
            <a:endParaRPr lang="ko-KR" altLang="en-US" sz="1000">
              <a:latin typeface="맑은 고딕" charset="0"/>
              <a:ea typeface="맑은 고딕" charset="0"/>
            </a:endParaRPr>
          </a:p>
          <a:p>
            <a:pPr marL="0" indent="0" algn="l" hangingPunct="1"/>
            <a:r>
              <a:rPr lang="ko-KR" sz="1000">
                <a:latin typeface="맑은 고딕" charset="0"/>
                <a:ea typeface="맑은 고딕" charset="0"/>
              </a:rPr>
              <a:t>인스턴</a:t>
            </a:r>
            <a:r>
              <a:rPr lang="ko-KR" sz="1000">
                <a:latin typeface="맑은 고딕" charset="0"/>
                <a:ea typeface="맑은 고딕" charset="0"/>
              </a:rPr>
              <a:t>트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에스트레</a:t>
            </a:r>
            <a:r>
              <a:rPr lang="ko-KR" sz="1000">
                <a:latin typeface="맑은 고딕" charset="0"/>
                <a:ea typeface="맑은 고딕" charset="0"/>
              </a:rPr>
              <a:t>소(6</a:t>
            </a:r>
            <a:r>
              <a:rPr lang="ko-KR" sz="1000">
                <a:latin typeface="맑은 고딕" charset="0"/>
                <a:ea typeface="맑은 고딕" charset="0"/>
              </a:rPr>
              <a:t>0g)</a:t>
            </a:r>
            <a:endParaRPr lang="ko-KR" altLang="en-US" sz="1000">
              <a:latin typeface="맑은 고딕" charset="0"/>
              <a:ea typeface="맑은 고딕" charset="0"/>
            </a:endParaRPr>
          </a:p>
        </p:txBody>
      </p:sp>
      <p:sp>
        <p:nvSpPr>
          <p:cNvPr id="66" name="Rect 0"/>
          <p:cNvSpPr txBox="1">
            <a:spLocks/>
          </p:cNvSpPr>
          <p:nvPr/>
        </p:nvSpPr>
        <p:spPr>
          <a:xfrm rot="0">
            <a:off x="7687310" y="112014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35,000</a:t>
            </a:r>
            <a:endParaRPr lang="ko-KR" altLang="en-US" sz="1000">
              <a:latin typeface="맑은 고딕" charset="0"/>
              <a:ea typeface="맑은 고딕" charset="0"/>
            </a:endParaRPr>
          </a:p>
        </p:txBody>
      </p:sp>
      <p:sp>
        <p:nvSpPr>
          <p:cNvPr id="67" name="Rect 0"/>
          <p:cNvSpPr txBox="1">
            <a:spLocks/>
          </p:cNvSpPr>
          <p:nvPr/>
        </p:nvSpPr>
        <p:spPr>
          <a:xfrm rot="0">
            <a:off x="5348605" y="1649095"/>
            <a:ext cx="2223135" cy="40068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콜드브루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a:t>
            </a:r>
            <a:r>
              <a:rPr lang="ko-KR" sz="1000">
                <a:latin typeface="맑은 고딕" charset="0"/>
                <a:ea typeface="맑은 고딕" charset="0"/>
              </a:rPr>
              <a:t>2</a:t>
            </a:r>
            <a:r>
              <a:rPr lang="ko-KR" sz="1000">
                <a:latin typeface="맑은 고딕" charset="0"/>
                <a:ea typeface="맑은 고딕" charset="0"/>
              </a:rPr>
              <a:t>36ml)</a:t>
            </a:r>
            <a:r>
              <a:rPr lang="ko-KR" sz="1000">
                <a:latin typeface="맑은 고딕" charset="0"/>
                <a:ea typeface="맑은 고딕" charset="0"/>
              </a:rPr>
              <a:t> </a:t>
            </a:r>
            <a:r>
              <a:rPr lang="ko-KR" sz="1000">
                <a:latin typeface="맑은 고딕" charset="0"/>
                <a:ea typeface="맑은 고딕" charset="0"/>
              </a:rPr>
              <a:t>브라이</a:t>
            </a:r>
            <a:r>
              <a:rPr lang="ko-KR" sz="1000">
                <a:latin typeface="맑은 고딕" charset="0"/>
                <a:ea typeface="맑은 고딕" charset="0"/>
              </a:rPr>
              <a:t>트 </a:t>
            </a:r>
            <a:r>
              <a:rPr lang="ko-KR" sz="1000">
                <a:latin typeface="맑은 고딕" charset="0"/>
                <a:ea typeface="맑은 고딕" charset="0"/>
              </a:rPr>
              <a:t>3</a:t>
            </a:r>
            <a:r>
              <a:rPr lang="ko-KR" sz="1000">
                <a:latin typeface="맑은 고딕" charset="0"/>
                <a:ea typeface="맑은 고딕" charset="0"/>
              </a:rPr>
              <a:t>캔</a:t>
            </a:r>
            <a:r>
              <a:rPr lang="ko-KR" sz="1000">
                <a:latin typeface="맑은 고딕" charset="0"/>
                <a:ea typeface="맑은 고딕" charset="0"/>
              </a:rPr>
              <a:t>&amp; 볼</a:t>
            </a:r>
            <a:r>
              <a:rPr lang="ko-KR" sz="1000">
                <a:latin typeface="맑은 고딕" charset="0"/>
                <a:ea typeface="맑은 고딕" charset="0"/>
              </a:rPr>
              <a:t>드 </a:t>
            </a:r>
            <a:r>
              <a:rPr lang="ko-KR" sz="1000">
                <a:latin typeface="맑은 고딕" charset="0"/>
                <a:ea typeface="맑은 고딕" charset="0"/>
              </a:rPr>
              <a:t>3</a:t>
            </a:r>
            <a:r>
              <a:rPr lang="ko-KR" sz="1000">
                <a:latin typeface="맑은 고딕" charset="0"/>
                <a:ea typeface="맑은 고딕" charset="0"/>
              </a:rPr>
              <a:t>캔 </a:t>
            </a:r>
            <a:r>
              <a:rPr lang="ko-KR" sz="1000">
                <a:latin typeface="맑은 고딕" charset="0"/>
                <a:ea typeface="맑은 고딕" charset="0"/>
              </a:rPr>
              <a:t>선</a:t>
            </a:r>
            <a:r>
              <a:rPr lang="ko-KR" sz="1000">
                <a:latin typeface="맑은 고딕" charset="0"/>
                <a:ea typeface="맑은 고딕" charset="0"/>
              </a:rPr>
              <a:t>물 </a:t>
            </a:r>
            <a:r>
              <a:rPr lang="ko-KR" sz="1000">
                <a:latin typeface="맑은 고딕" charset="0"/>
                <a:ea typeface="맑은 고딕" charset="0"/>
              </a:rPr>
              <a:t>세</a:t>
            </a:r>
            <a:r>
              <a:rPr lang="ko-KR" sz="1000">
                <a:latin typeface="맑은 고딕" charset="0"/>
                <a:ea typeface="맑은 고딕" charset="0"/>
              </a:rPr>
              <a:t>트</a:t>
            </a:r>
            <a:endParaRPr lang="ko-KR" altLang="en-US" sz="1000">
              <a:latin typeface="맑은 고딕" charset="0"/>
              <a:ea typeface="맑은 고딕" charset="0"/>
            </a:endParaRPr>
          </a:p>
        </p:txBody>
      </p:sp>
      <p:sp>
        <p:nvSpPr>
          <p:cNvPr id="68" name="Rect 0"/>
          <p:cNvSpPr txBox="1">
            <a:spLocks/>
          </p:cNvSpPr>
          <p:nvPr/>
        </p:nvSpPr>
        <p:spPr>
          <a:xfrm rot="0">
            <a:off x="7687310" y="173863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35,000</a:t>
            </a:r>
            <a:endParaRPr lang="ko-KR" altLang="en-US" sz="1000">
              <a:latin typeface="맑은 고딕" charset="0"/>
              <a:ea typeface="맑은 고딕" charset="0"/>
            </a:endParaRPr>
          </a:p>
        </p:txBody>
      </p:sp>
      <p:sp>
        <p:nvSpPr>
          <p:cNvPr id="69" name="Rect 0"/>
          <p:cNvSpPr txBox="1">
            <a:spLocks/>
          </p:cNvSpPr>
          <p:nvPr/>
        </p:nvSpPr>
        <p:spPr>
          <a:xfrm rot="0">
            <a:off x="5393690" y="2508885"/>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소</a:t>
            </a:r>
            <a:r>
              <a:rPr lang="ko-KR" sz="1000">
                <a:latin typeface="맑은 고딕" charset="0"/>
                <a:ea typeface="맑은 고딕" charset="0"/>
              </a:rPr>
              <a:t>계 · </a:t>
            </a:r>
            <a:r>
              <a:rPr lang="ko-KR" sz="1000">
                <a:latin typeface="맑은 고딕" charset="0"/>
                <a:ea typeface="맑은 고딕" charset="0"/>
              </a:rPr>
              <a:t>2</a:t>
            </a:r>
            <a:r>
              <a:rPr lang="ko-KR" sz="1000">
                <a:latin typeface="맑은 고딕" charset="0"/>
                <a:ea typeface="맑은 고딕" charset="0"/>
              </a:rPr>
              <a:t>개 </a:t>
            </a:r>
            <a:r>
              <a:rPr lang="ko-KR" sz="1000">
                <a:latin typeface="맑은 고딕" charset="0"/>
                <a:ea typeface="맑은 고딕" charset="0"/>
              </a:rPr>
              <a:t>품</a:t>
            </a:r>
            <a:r>
              <a:rPr lang="ko-KR" sz="1000">
                <a:latin typeface="맑은 고딕" charset="0"/>
                <a:ea typeface="맑은 고딕" charset="0"/>
              </a:rPr>
              <a:t>목</a:t>
            </a:r>
            <a:endParaRPr lang="ko-KR" altLang="en-US" sz="1000">
              <a:latin typeface="맑은 고딕" charset="0"/>
              <a:ea typeface="맑은 고딕" charset="0"/>
            </a:endParaRPr>
          </a:p>
        </p:txBody>
      </p:sp>
      <p:sp>
        <p:nvSpPr>
          <p:cNvPr id="70" name="Rect 0"/>
          <p:cNvSpPr txBox="1">
            <a:spLocks/>
          </p:cNvSpPr>
          <p:nvPr/>
        </p:nvSpPr>
        <p:spPr>
          <a:xfrm rot="0">
            <a:off x="7678420" y="250952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lang="ko-KR" sz="1000">
                <a:latin typeface="맑은 고딕" charset="0"/>
                <a:ea typeface="맑은 고딕" charset="0"/>
              </a:rPr>
              <a:t>7</a:t>
            </a:r>
            <a:r>
              <a:rPr lang="ko-KR" sz="1000">
                <a:latin typeface="맑은 고딕" charset="0"/>
                <a:ea typeface="맑은 고딕" charset="0"/>
              </a:rPr>
              <a:t>2</a:t>
            </a:r>
            <a:r>
              <a:rPr sz="1000">
                <a:latin typeface="맑은 고딕" charset="0"/>
                <a:ea typeface="맑은 고딕" charset="0"/>
              </a:rPr>
              <a:t>,</a:t>
            </a:r>
            <a:r>
              <a:rPr lang="ko-KR" sz="1000">
                <a:latin typeface="맑은 고딕" charset="0"/>
                <a:ea typeface="맑은 고딕" charset="0"/>
              </a:rPr>
              <a:t>8</a:t>
            </a:r>
            <a:r>
              <a:rPr sz="1000">
                <a:latin typeface="맑은 고딕" charset="0"/>
                <a:ea typeface="맑은 고딕" charset="0"/>
              </a:rPr>
              <a:t>00</a:t>
            </a:r>
            <a:endParaRPr lang="ko-KR" altLang="en-US" sz="1000">
              <a:latin typeface="맑은 고딕" charset="0"/>
              <a:ea typeface="맑은 고딕" charset="0"/>
            </a:endParaRPr>
          </a:p>
        </p:txBody>
      </p:sp>
      <p:sp>
        <p:nvSpPr>
          <p:cNvPr id="71" name="Rect 0"/>
          <p:cNvSpPr txBox="1">
            <a:spLocks/>
          </p:cNvSpPr>
          <p:nvPr/>
        </p:nvSpPr>
        <p:spPr>
          <a:xfrm rot="0">
            <a:off x="5393690" y="2508885"/>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소</a:t>
            </a:r>
            <a:r>
              <a:rPr lang="ko-KR" sz="1000">
                <a:latin typeface="맑은 고딕" charset="0"/>
                <a:ea typeface="맑은 고딕" charset="0"/>
              </a:rPr>
              <a:t>계 · </a:t>
            </a:r>
            <a:r>
              <a:rPr lang="ko-KR" sz="1000">
                <a:latin typeface="맑은 고딕" charset="0"/>
                <a:ea typeface="맑은 고딕" charset="0"/>
              </a:rPr>
              <a:t>2</a:t>
            </a:r>
            <a:r>
              <a:rPr lang="ko-KR" sz="1000">
                <a:latin typeface="맑은 고딕" charset="0"/>
                <a:ea typeface="맑은 고딕" charset="0"/>
              </a:rPr>
              <a:t>개 </a:t>
            </a:r>
            <a:r>
              <a:rPr lang="ko-KR" sz="1000">
                <a:latin typeface="맑은 고딕" charset="0"/>
                <a:ea typeface="맑은 고딕" charset="0"/>
              </a:rPr>
              <a:t>품</a:t>
            </a:r>
            <a:r>
              <a:rPr lang="ko-KR" sz="1000">
                <a:latin typeface="맑은 고딕" charset="0"/>
                <a:ea typeface="맑은 고딕" charset="0"/>
              </a:rPr>
              <a:t>목</a:t>
            </a:r>
            <a:endParaRPr lang="ko-KR" altLang="en-US" sz="1000">
              <a:latin typeface="맑은 고딕" charset="0"/>
              <a:ea typeface="맑은 고딕" charset="0"/>
            </a:endParaRPr>
          </a:p>
        </p:txBody>
      </p:sp>
      <p:sp>
        <p:nvSpPr>
          <p:cNvPr id="72" name="Rect 0"/>
          <p:cNvSpPr txBox="1">
            <a:spLocks/>
          </p:cNvSpPr>
          <p:nvPr/>
        </p:nvSpPr>
        <p:spPr>
          <a:xfrm rot="0">
            <a:off x="7678420" y="2509520"/>
            <a:ext cx="700405" cy="247015"/>
          </a:xfrm>
          <a:prstGeom prst="rect"/>
          <a:noFill/>
          <a:ln>
            <a:noFill/>
            <a:prstDash/>
          </a:ln>
        </p:spPr>
        <p:txBody>
          <a:bodyPr wrap="square" lIns="89535" tIns="46355" rIns="89535" bIns="46355" vert="horz" anchor="t">
            <a:spAutoFit/>
          </a:bodyPr>
          <a:lstStyle/>
          <a:p>
            <a:pPr marL="0" indent="0" algn="l" hangingPunct="1"/>
            <a:r>
              <a:rPr sz="1000" b="0">
                <a:latin typeface="맑은 고딕" charset="0"/>
                <a:ea typeface="맑은 고딕" charset="0"/>
              </a:rPr>
              <a:t>\</a:t>
            </a:r>
            <a:r>
              <a:rPr lang="ko-KR" sz="1000" b="0">
                <a:latin typeface="맑은 고딕" charset="0"/>
                <a:ea typeface="맑은 고딕" charset="0"/>
              </a:rPr>
              <a:t>7</a:t>
            </a:r>
            <a:r>
              <a:rPr lang="ko-KR" sz="1000" b="0">
                <a:latin typeface="맑은 고딕" charset="0"/>
                <a:ea typeface="맑은 고딕" charset="0"/>
              </a:rPr>
              <a:t>2</a:t>
            </a:r>
            <a:r>
              <a:rPr sz="1000" b="0">
                <a:latin typeface="맑은 고딕" charset="0"/>
                <a:ea typeface="맑은 고딕" charset="0"/>
              </a:rPr>
              <a:t>,</a:t>
            </a:r>
            <a:r>
              <a:rPr lang="ko-KR" sz="1000" b="0">
                <a:latin typeface="맑은 고딕" charset="0"/>
                <a:ea typeface="맑은 고딕" charset="0"/>
              </a:rPr>
              <a:t>8</a:t>
            </a:r>
            <a:r>
              <a:rPr sz="1000" b="0">
                <a:latin typeface="맑은 고딕" charset="0"/>
                <a:ea typeface="맑은 고딕" charset="0"/>
              </a:rPr>
              <a:t>00</a:t>
            </a:r>
            <a:endParaRPr lang="ko-KR" altLang="en-US" sz="1000" b="0">
              <a:latin typeface="맑은 고딕" charset="0"/>
              <a:ea typeface="맑은 고딕" charset="0"/>
            </a:endParaRPr>
          </a:p>
        </p:txBody>
      </p:sp>
      <p:sp>
        <p:nvSpPr>
          <p:cNvPr id="73" name="Rect 0"/>
          <p:cNvSpPr txBox="1">
            <a:spLocks/>
          </p:cNvSpPr>
          <p:nvPr/>
        </p:nvSpPr>
        <p:spPr>
          <a:xfrm rot="0">
            <a:off x="5393690" y="2787650"/>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배</a:t>
            </a:r>
            <a:r>
              <a:rPr lang="ko-KR" sz="1000">
                <a:latin typeface="맑은 고딕" charset="0"/>
                <a:ea typeface="맑은 고딕" charset="0"/>
              </a:rPr>
              <a:t>송</a:t>
            </a:r>
            <a:endParaRPr lang="ko-KR" altLang="en-US" sz="1000">
              <a:latin typeface="맑은 고딕" charset="0"/>
              <a:ea typeface="맑은 고딕" charset="0"/>
            </a:endParaRPr>
          </a:p>
        </p:txBody>
      </p:sp>
      <p:sp>
        <p:nvSpPr>
          <p:cNvPr id="74" name="Rect 0"/>
          <p:cNvSpPr txBox="1">
            <a:spLocks/>
          </p:cNvSpPr>
          <p:nvPr/>
        </p:nvSpPr>
        <p:spPr>
          <a:xfrm rot="0">
            <a:off x="7678420" y="2788285"/>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무</a:t>
            </a:r>
            <a:r>
              <a:rPr lang="ko-KR" sz="1000">
                <a:latin typeface="맑은 고딕" charset="0"/>
                <a:ea typeface="맑은 고딕" charset="0"/>
              </a:rPr>
              <a:t>료</a:t>
            </a:r>
            <a:endParaRPr lang="ko-KR" altLang="en-US" sz="1000">
              <a:latin typeface="맑은 고딕" charset="0"/>
              <a:ea typeface="맑은 고딕" charset="0"/>
            </a:endParaRPr>
          </a:p>
        </p:txBody>
      </p:sp>
      <p:sp>
        <p:nvSpPr>
          <p:cNvPr id="75" name="Rect 0"/>
          <p:cNvSpPr txBox="1">
            <a:spLocks/>
          </p:cNvSpPr>
          <p:nvPr/>
        </p:nvSpPr>
        <p:spPr>
          <a:xfrm rot="0">
            <a:off x="5402580" y="3576320"/>
            <a:ext cx="1058545" cy="293370"/>
          </a:xfrm>
          <a:prstGeom prst="rect"/>
          <a:noFill/>
          <a:ln>
            <a:noFill/>
            <a:prstDash/>
          </a:ln>
        </p:spPr>
        <p:txBody>
          <a:bodyPr wrap="square" lIns="89535" tIns="46355" rIns="89535" bIns="46355" vert="horz" anchor="t">
            <a:spAutoFit/>
          </a:bodyPr>
          <a:lstStyle/>
          <a:p>
            <a:pPr marL="0" indent="0" algn="l" hangingPunct="1"/>
            <a:r>
              <a:rPr sz="1300">
                <a:latin typeface="맑은 고딕" charset="0"/>
                <a:ea typeface="맑은 고딕" charset="0"/>
              </a:rPr>
              <a:t>총</a:t>
            </a:r>
            <a:r>
              <a:rPr lang="ko-KR" sz="1300">
                <a:latin typeface="맑은 고딕" charset="0"/>
                <a:ea typeface="맑은 고딕" charset="0"/>
              </a:rPr>
              <a:t>계</a:t>
            </a:r>
            <a:endParaRPr lang="ko-KR" altLang="en-US" sz="1300">
              <a:latin typeface="맑은 고딕" charset="0"/>
              <a:ea typeface="맑은 고딕" charset="0"/>
            </a:endParaRPr>
          </a:p>
        </p:txBody>
      </p:sp>
      <p:sp>
        <p:nvSpPr>
          <p:cNvPr id="76" name="Rect 0"/>
          <p:cNvSpPr txBox="1">
            <a:spLocks/>
          </p:cNvSpPr>
          <p:nvPr/>
        </p:nvSpPr>
        <p:spPr>
          <a:xfrm rot="0">
            <a:off x="7580630" y="3576955"/>
            <a:ext cx="807085" cy="293370"/>
          </a:xfrm>
          <a:prstGeom prst="rect"/>
          <a:noFill/>
          <a:ln>
            <a:noFill/>
            <a:prstDash/>
          </a:ln>
        </p:spPr>
        <p:txBody>
          <a:bodyPr wrap="square" lIns="89535" tIns="46355" rIns="89535" bIns="46355" vert="horz" anchor="t">
            <a:spAutoFit/>
          </a:bodyPr>
          <a:lstStyle/>
          <a:p>
            <a:pPr marL="0" indent="0" algn="l" hangingPunct="1"/>
            <a:r>
              <a:rPr sz="1300">
                <a:latin typeface="맑은 고딕" charset="0"/>
                <a:ea typeface="맑은 고딕" charset="0"/>
              </a:rPr>
              <a:t>\</a:t>
            </a:r>
            <a:r>
              <a:rPr sz="1300">
                <a:latin typeface="맑은 고딕" charset="0"/>
                <a:ea typeface="맑은 고딕" charset="0"/>
              </a:rPr>
              <a:t>72,800</a:t>
            </a:r>
            <a:endParaRPr lang="ko-KR" altLang="en-US" sz="1300">
              <a:latin typeface="맑은 고딕" charset="0"/>
              <a:ea typeface="맑은 고딕" charset="0"/>
            </a:endParaRPr>
          </a:p>
        </p:txBody>
      </p:sp>
      <p:grpSp>
        <p:nvGrpSpPr>
          <p:cNvPr id="80" name="Group 5"/>
          <p:cNvGrpSpPr>
            <a:grpSpLocks/>
          </p:cNvGrpSpPr>
          <p:nvPr/>
        </p:nvGrpSpPr>
        <p:grpSpPr>
          <a:xfrm rot="0">
            <a:off x="1155065" y="2571750"/>
            <a:ext cx="225425" cy="247015"/>
            <a:chOff x="1155065" y="2571750"/>
            <a:chExt cx="225425" cy="247015"/>
          </a:xfrm>
        </p:grpSpPr>
        <p:sp>
          <p:nvSpPr>
            <p:cNvPr id="81" name="Rect 0"/>
            <p:cNvSpPr>
              <a:spLocks/>
            </p:cNvSpPr>
            <p:nvPr/>
          </p:nvSpPr>
          <p:spPr>
            <a:xfrm rot="0">
              <a:off x="1200785" y="2607945"/>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82" name="Rect 0"/>
            <p:cNvSpPr txBox="1">
              <a:spLocks/>
            </p:cNvSpPr>
            <p:nvPr/>
          </p:nvSpPr>
          <p:spPr>
            <a:xfrm rot="0">
              <a:off x="1155065" y="2571750"/>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grpSp>
        <p:nvGrpSpPr>
          <p:cNvPr id="83" name="Group 5"/>
          <p:cNvGrpSpPr>
            <a:grpSpLocks/>
          </p:cNvGrpSpPr>
          <p:nvPr/>
        </p:nvGrpSpPr>
        <p:grpSpPr>
          <a:xfrm rot="0">
            <a:off x="478790" y="3935730"/>
            <a:ext cx="225425" cy="247015"/>
            <a:chOff x="478790" y="3935730"/>
            <a:chExt cx="225425" cy="247015"/>
          </a:xfrm>
        </p:grpSpPr>
        <p:sp>
          <p:nvSpPr>
            <p:cNvPr id="84" name="Rect 0"/>
            <p:cNvSpPr>
              <a:spLocks/>
            </p:cNvSpPr>
            <p:nvPr/>
          </p:nvSpPr>
          <p:spPr>
            <a:xfrm rot="0">
              <a:off x="524510" y="3971925"/>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85" name="Rect 0"/>
            <p:cNvSpPr txBox="1">
              <a:spLocks/>
            </p:cNvSpPr>
            <p:nvPr/>
          </p:nvSpPr>
          <p:spPr>
            <a:xfrm rot="0">
              <a:off x="478790" y="3935730"/>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3</a:t>
              </a:r>
              <a:endParaRPr lang="ko-KR" altLang="en-US" sz="1000" b="1">
                <a:solidFill>
                  <a:schemeClr val="bg1"/>
                </a:solidFill>
                <a:latin typeface="맑은 고딕" charset="0"/>
                <a:ea typeface="맑은 고딕" charset="0"/>
              </a:endParaRPr>
            </a:p>
          </p:txBody>
        </p:sp>
      </p:grpSp>
      <p:grpSp>
        <p:nvGrpSpPr>
          <p:cNvPr id="86" name="Group 5"/>
          <p:cNvGrpSpPr>
            <a:grpSpLocks/>
          </p:cNvGrpSpPr>
          <p:nvPr/>
        </p:nvGrpSpPr>
        <p:grpSpPr>
          <a:xfrm rot="0">
            <a:off x="3574415" y="4483735"/>
            <a:ext cx="225425" cy="247015"/>
            <a:chOff x="3574415" y="4483735"/>
            <a:chExt cx="225425" cy="247015"/>
          </a:xfrm>
        </p:grpSpPr>
        <p:sp>
          <p:nvSpPr>
            <p:cNvPr id="87" name="Rect 0"/>
            <p:cNvSpPr>
              <a:spLocks/>
            </p:cNvSpPr>
            <p:nvPr/>
          </p:nvSpPr>
          <p:spPr>
            <a:xfrm rot="0">
              <a:off x="3620135" y="451993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88" name="Rect 0"/>
            <p:cNvSpPr txBox="1">
              <a:spLocks/>
            </p:cNvSpPr>
            <p:nvPr/>
          </p:nvSpPr>
          <p:spPr>
            <a:xfrm rot="0">
              <a:off x="3574415" y="448373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4</a:t>
              </a:r>
              <a:endParaRPr lang="ko-KR" altLang="en-US" sz="1000" b="1">
                <a:solidFill>
                  <a:schemeClr val="bg1"/>
                </a:solidFill>
                <a:latin typeface="맑은 고딕" charset="0"/>
                <a:ea typeface="맑은 고딕" charset="0"/>
              </a:endParaRPr>
            </a:p>
          </p:txBody>
        </p:sp>
      </p:grpSp>
      <p:sp>
        <p:nvSpPr>
          <p:cNvPr id="89" name="Rect 0"/>
          <p:cNvSpPr>
            <a:spLocks/>
          </p:cNvSpPr>
          <p:nvPr/>
        </p:nvSpPr>
        <p:spPr>
          <a:xfrm rot="0">
            <a:off x="358140" y="3004820"/>
            <a:ext cx="4588510" cy="555625"/>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90" name="Rect 0"/>
          <p:cNvSpPr txBox="1">
            <a:spLocks/>
          </p:cNvSpPr>
          <p:nvPr/>
        </p:nvSpPr>
        <p:spPr>
          <a:xfrm rot="0">
            <a:off x="455930" y="3031490"/>
            <a:ext cx="89725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도로명 </a:t>
            </a:r>
            <a:r>
              <a:rPr sz="1000">
                <a:latin typeface="맑은 고딕" charset="0"/>
                <a:ea typeface="맑은 고딕" charset="0"/>
              </a:rPr>
              <a:t>주</a:t>
            </a:r>
            <a:r>
              <a:rPr lang="ko-KR" sz="1000">
                <a:latin typeface="맑은 고딕" charset="0"/>
                <a:ea typeface="맑은 고딕" charset="0"/>
              </a:rPr>
              <a:t>소</a:t>
            </a:r>
            <a:endParaRPr lang="ko-KR" altLang="en-US" sz="1000">
              <a:latin typeface="맑은 고딕" charset="0"/>
              <a:ea typeface="맑은 고딕" charset="0"/>
            </a:endParaRPr>
          </a:p>
        </p:txBody>
      </p:sp>
      <p:grpSp>
        <p:nvGrpSpPr>
          <p:cNvPr id="91" name="Group 5"/>
          <p:cNvGrpSpPr>
            <a:grpSpLocks/>
          </p:cNvGrpSpPr>
          <p:nvPr/>
        </p:nvGrpSpPr>
        <p:grpSpPr>
          <a:xfrm rot="0">
            <a:off x="474345" y="3208020"/>
            <a:ext cx="225425" cy="247015"/>
            <a:chOff x="474345" y="3208020"/>
            <a:chExt cx="225425" cy="247015"/>
          </a:xfrm>
        </p:grpSpPr>
        <p:sp>
          <p:nvSpPr>
            <p:cNvPr id="92" name="Rect 0"/>
            <p:cNvSpPr>
              <a:spLocks/>
            </p:cNvSpPr>
            <p:nvPr/>
          </p:nvSpPr>
          <p:spPr>
            <a:xfrm rot="0">
              <a:off x="520065" y="3244215"/>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93" name="Rect 0"/>
            <p:cNvSpPr txBox="1">
              <a:spLocks/>
            </p:cNvSpPr>
            <p:nvPr/>
          </p:nvSpPr>
          <p:spPr>
            <a:xfrm rot="0">
              <a:off x="474345" y="3208020"/>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2</a:t>
              </a:r>
              <a:endParaRPr lang="ko-KR" altLang="en-US" sz="1000" b="1">
                <a:solidFill>
                  <a:schemeClr val="bg1"/>
                </a:solidFill>
                <a:latin typeface="맑은 고딕" charset="0"/>
                <a:ea typeface="맑은 고딕" charset="0"/>
              </a:endParaRPr>
            </a:p>
          </p:txBody>
        </p:sp>
      </p:grpSp>
      <p:sp>
        <p:nvSpPr>
          <p:cNvPr id="94" name="텍스트 상자 239"/>
          <p:cNvSpPr txBox="1">
            <a:spLocks/>
          </p:cNvSpPr>
          <p:nvPr/>
        </p:nvSpPr>
        <p:spPr>
          <a:xfrm rot="0">
            <a:off x="357505" y="4474210"/>
            <a:ext cx="135445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&lt;</a:t>
            </a:r>
            <a:r>
              <a:rPr lang="ko-KR" sz="1000">
                <a:latin typeface="맑은 고딕" charset="0"/>
                <a:ea typeface="맑은 고딕" charset="0"/>
              </a:rPr>
              <a:t> </a:t>
            </a:r>
            <a:r>
              <a:rPr lang="ko-KR" sz="1000">
                <a:latin typeface="맑은 고딕" charset="0"/>
                <a:ea typeface="맑은 고딕" charset="0"/>
              </a:rPr>
              <a:t>카트로 </a:t>
            </a:r>
            <a:r>
              <a:rPr lang="ko-KR" sz="1000">
                <a:latin typeface="맑은 고딕" charset="0"/>
                <a:ea typeface="맑은 고딕" charset="0"/>
              </a:rPr>
              <a:t>돌아가</a:t>
            </a:r>
            <a:r>
              <a:rPr lang="ko-KR" sz="1000">
                <a:latin typeface="맑은 고딕" charset="0"/>
                <a:ea typeface="맑은 고딕" charset="0"/>
              </a:rPr>
              <a:t>기</a:t>
            </a:r>
            <a:endParaRPr lang="ko-KR" altLang="en-US" sz="1000">
              <a:latin typeface="맑은 고딕" charset="0"/>
              <a:ea typeface="맑은 고딕" charset="0"/>
            </a:endParaRPr>
          </a:p>
        </p:txBody>
      </p:sp>
      <p:grpSp>
        <p:nvGrpSpPr>
          <p:cNvPr id="95" name="그룹 242"/>
          <p:cNvGrpSpPr>
            <a:grpSpLocks/>
          </p:cNvGrpSpPr>
          <p:nvPr/>
        </p:nvGrpSpPr>
        <p:grpSpPr>
          <a:xfrm rot="0">
            <a:off x="151765" y="4483735"/>
            <a:ext cx="225425" cy="247015"/>
            <a:chOff x="151765" y="4483735"/>
            <a:chExt cx="225425" cy="247015"/>
          </a:xfrm>
        </p:grpSpPr>
        <p:sp>
          <p:nvSpPr>
            <p:cNvPr id="96" name="도형 240"/>
            <p:cNvSpPr>
              <a:spLocks/>
            </p:cNvSpPr>
            <p:nvPr/>
          </p:nvSpPr>
          <p:spPr>
            <a:xfrm rot="0">
              <a:off x="197485" y="451993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97" name="텍스트 상자 241"/>
            <p:cNvSpPr txBox="1">
              <a:spLocks/>
            </p:cNvSpPr>
            <p:nvPr/>
          </p:nvSpPr>
          <p:spPr>
            <a:xfrm rot="0">
              <a:off x="151765" y="448373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5</a:t>
              </a:r>
              <a:endParaRPr lang="ko-KR" altLang="en-US" sz="1000" b="1">
                <a:solidFill>
                  <a:schemeClr val="bg1"/>
                </a:solidFill>
                <a:latin typeface="맑은 고딕" charset="0"/>
                <a:ea typeface="맑은 고딕" charset="0"/>
              </a:endParaRPr>
            </a:p>
          </p:txBody>
        </p:sp>
      </p:grpSp>
      <p:sp>
        <p:nvSpPr>
          <p:cNvPr id="98" name="텍스트 상자 8"/>
          <p:cNvSpPr txBox="1">
            <a:spLocks/>
          </p:cNvSpPr>
          <p:nvPr/>
        </p:nvSpPr>
        <p:spPr>
          <a:xfrm rot="0">
            <a:off x="1263015" y="80645"/>
            <a:ext cx="2778760"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checkouts/cn/..../information.jsp</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561975"/>
        </p:xfrm>
        <a:graphic>
          <a:graphicData uri="http://schemas.openxmlformats.org/drawingml/2006/table">
            <a:tbl>
              <a:tblPr firstRow="1" bandRow="1">
                <a:tableStyleId>{5C22544A-7EE6-4342-B048-85BDC9FD1C3A}</a:tableStyleId>
              </a:tblPr>
              <a:tblGrid>
                <a:gridCol w="403225"/>
                <a:gridCol w="2981325"/>
              </a:tblGrid>
              <a:tr h="561975">
                <a:tc>
                  <a:txBody>
                    <a:bodyPr/>
                    <a:lstStyle/>
                    <a:p>
                      <a:pPr marL="0" indent="0" algn="ctr" latinLnBrk="1" lvl="1">
                        <a:buFontTx/>
                        <a:buNone/>
                      </a:pPr>
                      <a:r>
                        <a:rPr sz="850" kern="1200" i="0" b="0">
                          <a:solidFill>
                            <a:schemeClr val="tx1"/>
                          </a:solidFill>
                          <a:latin typeface="맑은 고딕" charset="0"/>
                          <a:ea typeface="맑은 고딕" charset="0"/>
                        </a:rPr>
                        <a:t>1</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i="0" b="1">
                          <a:solidFill>
                            <a:srgbClr val="000000"/>
                          </a:solidFill>
                          <a:latin typeface="맑은 고딕" charset="0"/>
                          <a:ea typeface="맑은 고딕" charset="0"/>
                        </a:rPr>
                        <a:t>도로명주소 검색</a:t>
                      </a:r>
                      <a:endParaRPr lang="ko-KR" altLang="en-US" sz="850" kern="1200" i="0" b="1">
                        <a:solidFill>
                          <a:srgbClr val="000000"/>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도로명 주소 입력 후 검색 버튼을 클릭하면 도로명 주소 검색 결과가 출력</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275" cy="62820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37" name="Rect 0"/>
          <p:cNvSpPr txBox="1">
            <a:spLocks/>
          </p:cNvSpPr>
          <p:nvPr/>
        </p:nvSpPr>
        <p:spPr>
          <a:xfrm rot="0">
            <a:off x="259715" y="573405"/>
            <a:ext cx="896620" cy="278130"/>
          </a:xfrm>
          <a:prstGeom prst="rect"/>
          <a:noFill/>
          <a:ln>
            <a:noFill/>
            <a:prstDash/>
          </a:ln>
        </p:spPr>
        <p:txBody>
          <a:bodyPr wrap="square" lIns="89535" tIns="46355" rIns="89535" bIns="46355" vert="horz" anchor="t">
            <a:spAutoFit/>
          </a:bodyPr>
          <a:lstStyle/>
          <a:p>
            <a:pPr marL="0" indent="0" algn="l" hangingPunct="1"/>
            <a:r>
              <a:rPr sz="1200">
                <a:latin typeface="맑은 고딕" charset="0"/>
                <a:ea typeface="맑은 고딕" charset="0"/>
              </a:rPr>
              <a:t>0</a:t>
            </a:r>
            <a:r>
              <a:rPr sz="1200">
                <a:latin typeface="맑은 고딕" charset="0"/>
                <a:ea typeface="맑은 고딕" charset="0"/>
              </a:rPr>
              <a:t>0</a:t>
            </a:r>
            <a:r>
              <a:rPr lang="ko-KR" sz="1200">
                <a:latin typeface="맑은 고딕" charset="0"/>
                <a:ea typeface="맑은 고딕" charset="0"/>
              </a:rPr>
              <a:t>0</a:t>
            </a:r>
            <a:r>
              <a:rPr sz="1200">
                <a:latin typeface="맑은 고딕" charset="0"/>
                <a:ea typeface="맑은 고딕" charset="0"/>
              </a:rPr>
              <a:t> 카</a:t>
            </a:r>
            <a:r>
              <a:rPr lang="ko-KR" sz="1200">
                <a:latin typeface="맑은 고딕" charset="0"/>
                <a:ea typeface="맑은 고딕" charset="0"/>
              </a:rPr>
              <a:t>페</a:t>
            </a:r>
            <a:endParaRPr lang="ko-KR" altLang="en-US" sz="1200">
              <a:latin typeface="맑은 고딕" charset="0"/>
              <a:ea typeface="맑은 고딕" charset="0"/>
            </a:endParaRPr>
          </a:p>
        </p:txBody>
      </p:sp>
      <p:sp>
        <p:nvSpPr>
          <p:cNvPr id="38" name="Rect 0"/>
          <p:cNvSpPr txBox="1">
            <a:spLocks/>
          </p:cNvSpPr>
          <p:nvPr/>
        </p:nvSpPr>
        <p:spPr>
          <a:xfrm rot="0">
            <a:off x="304165" y="904875"/>
            <a:ext cx="173926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카트 </a:t>
            </a:r>
            <a:r>
              <a:rPr lang="ko-KR" sz="1000">
                <a:latin typeface="맑은 고딕" charset="0"/>
                <a:ea typeface="맑은 고딕" charset="0"/>
              </a:rPr>
              <a:t>&gt;</a:t>
            </a:r>
            <a:r>
              <a:rPr lang="ko-KR" sz="1000">
                <a:latin typeface="맑은 고딕" charset="0"/>
                <a:ea typeface="맑은 고딕" charset="0"/>
              </a:rPr>
              <a:t> </a:t>
            </a:r>
            <a:r>
              <a:rPr lang="ko-KR" sz="1000" b="1">
                <a:latin typeface="맑은 고딕" charset="0"/>
                <a:ea typeface="맑은 고딕" charset="0"/>
              </a:rPr>
              <a:t>정보</a:t>
            </a:r>
            <a:r>
              <a:rPr lang="ko-KR" sz="1000">
                <a:latin typeface="맑은 고딕" charset="0"/>
                <a:ea typeface="맑은 고딕" charset="0"/>
              </a:rPr>
              <a:t> </a:t>
            </a:r>
            <a:r>
              <a:rPr lang="ko-KR" sz="1000">
                <a:latin typeface="맑은 고딕" charset="0"/>
                <a:ea typeface="맑은 고딕" charset="0"/>
              </a:rPr>
              <a:t>&gt;</a:t>
            </a:r>
            <a:r>
              <a:rPr lang="ko-KR" sz="1000">
                <a:latin typeface="맑은 고딕" charset="0"/>
                <a:ea typeface="맑은 고딕" charset="0"/>
              </a:rPr>
              <a:t> 배송 &gt; 지급</a:t>
            </a:r>
            <a:endParaRPr lang="ko-KR" altLang="en-US" sz="1000">
              <a:latin typeface="맑은 고딕" charset="0"/>
              <a:ea typeface="맑은 고딕" charset="0"/>
            </a:endParaRPr>
          </a:p>
        </p:txBody>
      </p:sp>
      <p:sp>
        <p:nvSpPr>
          <p:cNvPr id="57" name="Rect 0"/>
          <p:cNvSpPr>
            <a:spLocks/>
          </p:cNvSpPr>
          <p:nvPr/>
        </p:nvSpPr>
        <p:spPr>
          <a:xfrm rot="0">
            <a:off x="5250815" y="465455"/>
            <a:ext cx="3270885" cy="62731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58" name="Rect 0"/>
          <p:cNvSpPr txBox="1">
            <a:spLocks/>
          </p:cNvSpPr>
          <p:nvPr/>
        </p:nvSpPr>
        <p:spPr>
          <a:xfrm rot="0">
            <a:off x="259715" y="1496695"/>
            <a:ext cx="636905" cy="278130"/>
          </a:xfrm>
          <a:prstGeom prst="rect"/>
          <a:noFill/>
          <a:ln>
            <a:noFill/>
            <a:prstDash/>
          </a:ln>
        </p:spPr>
        <p:txBody>
          <a:bodyPr wrap="square" lIns="89535" tIns="46355" rIns="89535" bIns="46355" vert="horz" anchor="t">
            <a:spAutoFit/>
          </a:bodyPr>
          <a:lstStyle/>
          <a:p>
            <a:pPr marL="0" indent="0" algn="l" hangingPunct="1"/>
            <a:r>
              <a:rPr sz="1200">
                <a:latin typeface="맑은 고딕" charset="0"/>
                <a:ea typeface="맑은 고딕" charset="0"/>
              </a:rPr>
              <a:t>연락</a:t>
            </a:r>
            <a:r>
              <a:rPr lang="ko-KR" sz="1200">
                <a:latin typeface="맑은 고딕" charset="0"/>
                <a:ea typeface="맑은 고딕" charset="0"/>
              </a:rPr>
              <a:t>처</a:t>
            </a:r>
            <a:endParaRPr lang="ko-KR" altLang="en-US" sz="1200">
              <a:latin typeface="맑은 고딕" charset="0"/>
              <a:ea typeface="맑은 고딕" charset="0"/>
            </a:endParaRPr>
          </a:p>
        </p:txBody>
      </p:sp>
      <p:sp>
        <p:nvSpPr>
          <p:cNvPr id="59" name="Rect 0"/>
          <p:cNvSpPr txBox="1">
            <a:spLocks/>
          </p:cNvSpPr>
          <p:nvPr/>
        </p:nvSpPr>
        <p:spPr>
          <a:xfrm rot="0">
            <a:off x="286385" y="1800860"/>
            <a:ext cx="173926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홍길</a:t>
            </a:r>
            <a:r>
              <a:rPr lang="ko-KR" sz="1000">
                <a:latin typeface="맑은 고딕" charset="0"/>
                <a:ea typeface="맑은 고딕" charset="0"/>
              </a:rPr>
              <a:t>동(a</a:t>
            </a:r>
            <a:r>
              <a:rPr lang="ko-KR" sz="1000">
                <a:latin typeface="맑은 고딕" charset="0"/>
                <a:ea typeface="맑은 고딕" charset="0"/>
              </a:rPr>
              <a:t>dmin@gmail.com)</a:t>
            </a:r>
            <a:endParaRPr lang="ko-KR" altLang="en-US" sz="1000">
              <a:latin typeface="맑은 고딕" charset="0"/>
              <a:ea typeface="맑은 고딕" charset="0"/>
            </a:endParaRPr>
          </a:p>
        </p:txBody>
      </p:sp>
      <p:sp>
        <p:nvSpPr>
          <p:cNvPr id="60" name="Rect 0"/>
          <p:cNvSpPr txBox="1">
            <a:spLocks/>
          </p:cNvSpPr>
          <p:nvPr/>
        </p:nvSpPr>
        <p:spPr>
          <a:xfrm rot="0">
            <a:off x="259715" y="2231390"/>
            <a:ext cx="798195" cy="278130"/>
          </a:xfrm>
          <a:prstGeom prst="rect"/>
          <a:noFill/>
          <a:ln>
            <a:noFill/>
            <a:prstDash/>
          </a:ln>
        </p:spPr>
        <p:txBody>
          <a:bodyPr wrap="square" lIns="89535" tIns="46355" rIns="89535" bIns="46355" vert="horz" anchor="t">
            <a:spAutoFit/>
          </a:bodyPr>
          <a:lstStyle/>
          <a:p>
            <a:pPr marL="0" indent="0" algn="l" hangingPunct="1"/>
            <a:r>
              <a:rPr lang="ko-KR" sz="1200">
                <a:latin typeface="맑은 고딕" charset="0"/>
                <a:ea typeface="맑은 고딕" charset="0"/>
              </a:rPr>
              <a:t>배송주소</a:t>
            </a:r>
            <a:endParaRPr lang="ko-KR" altLang="en-US" sz="1200">
              <a:latin typeface="맑은 고딕" charset="0"/>
              <a:ea typeface="맑은 고딕" charset="0"/>
            </a:endParaRPr>
          </a:p>
        </p:txBody>
      </p:sp>
      <p:sp>
        <p:nvSpPr>
          <p:cNvPr id="61" name="Rect 0"/>
          <p:cNvSpPr>
            <a:spLocks/>
          </p:cNvSpPr>
          <p:nvPr/>
        </p:nvSpPr>
        <p:spPr>
          <a:xfrm rot="0">
            <a:off x="358775" y="2577465"/>
            <a:ext cx="762000" cy="27178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000">
                <a:solidFill>
                  <a:schemeClr val="tx1"/>
                </a:solidFill>
                <a:latin typeface="맑은 고딕" charset="0"/>
                <a:ea typeface="맑은 고딕" charset="0"/>
              </a:rPr>
              <a:t>주소</a:t>
            </a:r>
            <a:r>
              <a:rPr lang="ko-KR" sz="1000">
                <a:solidFill>
                  <a:schemeClr val="tx1"/>
                </a:solidFill>
                <a:latin typeface="맑은 고딕" charset="0"/>
                <a:ea typeface="맑은 고딕" charset="0"/>
              </a:rPr>
              <a:t>검색</a:t>
            </a:r>
            <a:endParaRPr lang="ko-KR" altLang="en-US" sz="1000">
              <a:solidFill>
                <a:schemeClr val="tx1"/>
              </a:solidFill>
              <a:latin typeface="맑은 고딕" charset="0"/>
              <a:ea typeface="맑은 고딕" charset="0"/>
            </a:endParaRPr>
          </a:p>
        </p:txBody>
      </p:sp>
      <p:sp>
        <p:nvSpPr>
          <p:cNvPr id="62" name="Rect 0"/>
          <p:cNvSpPr>
            <a:spLocks/>
          </p:cNvSpPr>
          <p:nvPr/>
        </p:nvSpPr>
        <p:spPr>
          <a:xfrm rot="0">
            <a:off x="349250" y="3703955"/>
            <a:ext cx="4588510" cy="555625"/>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63" name="Rect 0"/>
          <p:cNvSpPr txBox="1">
            <a:spLocks/>
          </p:cNvSpPr>
          <p:nvPr/>
        </p:nvSpPr>
        <p:spPr>
          <a:xfrm rot="0">
            <a:off x="420370" y="3721735"/>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상세주</a:t>
            </a:r>
            <a:r>
              <a:rPr lang="ko-KR" sz="1000">
                <a:latin typeface="맑은 고딕" charset="0"/>
                <a:ea typeface="맑은 고딕" charset="0"/>
              </a:rPr>
              <a:t>소</a:t>
            </a:r>
            <a:endParaRPr lang="ko-KR" altLang="en-US" sz="1000">
              <a:latin typeface="맑은 고딕" charset="0"/>
              <a:ea typeface="맑은 고딕" charset="0"/>
            </a:endParaRPr>
          </a:p>
        </p:txBody>
      </p:sp>
      <p:sp>
        <p:nvSpPr>
          <p:cNvPr id="64" name="Rect 0"/>
          <p:cNvSpPr>
            <a:spLocks/>
          </p:cNvSpPr>
          <p:nvPr/>
        </p:nvSpPr>
        <p:spPr>
          <a:xfrm rot="0">
            <a:off x="3879850" y="4417695"/>
            <a:ext cx="1057910" cy="38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000">
                <a:solidFill>
                  <a:schemeClr val="tx1"/>
                </a:solidFill>
                <a:latin typeface="맑은 고딕" charset="0"/>
                <a:ea typeface="맑은 고딕" charset="0"/>
              </a:rPr>
              <a:t>배</a:t>
            </a:r>
            <a:r>
              <a:rPr lang="ko-KR" sz="1000">
                <a:solidFill>
                  <a:schemeClr val="tx1"/>
                </a:solidFill>
                <a:latin typeface="맑은 고딕" charset="0"/>
                <a:ea typeface="맑은 고딕" charset="0"/>
              </a:rPr>
              <a:t>송 </a:t>
            </a:r>
            <a:r>
              <a:rPr lang="ko-KR" sz="1000">
                <a:solidFill>
                  <a:schemeClr val="tx1"/>
                </a:solidFill>
                <a:latin typeface="맑은 고딕" charset="0"/>
                <a:ea typeface="맑은 고딕" charset="0"/>
              </a:rPr>
              <a:t>계속하</a:t>
            </a:r>
            <a:r>
              <a:rPr lang="ko-KR" sz="1000">
                <a:solidFill>
                  <a:schemeClr val="tx1"/>
                </a:solidFill>
                <a:latin typeface="맑은 고딕" charset="0"/>
                <a:ea typeface="맑은 고딕" charset="0"/>
              </a:rPr>
              <a:t>기</a:t>
            </a:r>
            <a:endParaRPr lang="ko-KR" altLang="en-US" sz="1000">
              <a:solidFill>
                <a:schemeClr val="tx1"/>
              </a:solidFill>
              <a:latin typeface="맑은 고딕" charset="0"/>
              <a:ea typeface="맑은 고딕" charset="0"/>
            </a:endParaRPr>
          </a:p>
        </p:txBody>
      </p:sp>
      <p:sp>
        <p:nvSpPr>
          <p:cNvPr id="65" name="Rect 0"/>
          <p:cNvSpPr txBox="1">
            <a:spLocks/>
          </p:cNvSpPr>
          <p:nvPr/>
        </p:nvSpPr>
        <p:spPr>
          <a:xfrm rot="0">
            <a:off x="5348605" y="1030605"/>
            <a:ext cx="2223135" cy="40068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마리메</a:t>
            </a:r>
            <a:r>
              <a:rPr lang="ko-KR" sz="1000">
                <a:latin typeface="맑은 고딕" charset="0"/>
                <a:ea typeface="맑은 고딕" charset="0"/>
              </a:rPr>
              <a:t>꼬 </a:t>
            </a:r>
            <a:r>
              <a:rPr lang="ko-KR" sz="1000">
                <a:latin typeface="맑은 고딕" charset="0"/>
                <a:ea typeface="맑은 고딕" charset="0"/>
              </a:rPr>
              <a:t>X 블루보</a:t>
            </a:r>
            <a:r>
              <a:rPr lang="ko-KR" sz="1000">
                <a:latin typeface="맑은 고딕" charset="0"/>
                <a:ea typeface="맑은 고딕" charset="0"/>
              </a:rPr>
              <a:t>틀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크래프</a:t>
            </a:r>
            <a:r>
              <a:rPr lang="ko-KR" sz="1000">
                <a:latin typeface="맑은 고딕" charset="0"/>
                <a:ea typeface="맑은 고딕" charset="0"/>
              </a:rPr>
              <a:t>트</a:t>
            </a:r>
            <a:endParaRPr lang="ko-KR" altLang="en-US" sz="1000">
              <a:latin typeface="맑은 고딕" charset="0"/>
              <a:ea typeface="맑은 고딕" charset="0"/>
            </a:endParaRPr>
          </a:p>
          <a:p>
            <a:pPr marL="0" indent="0" algn="l" hangingPunct="1"/>
            <a:r>
              <a:rPr lang="ko-KR" sz="1000">
                <a:latin typeface="맑은 고딕" charset="0"/>
                <a:ea typeface="맑은 고딕" charset="0"/>
              </a:rPr>
              <a:t>인스턴</a:t>
            </a:r>
            <a:r>
              <a:rPr lang="ko-KR" sz="1000">
                <a:latin typeface="맑은 고딕" charset="0"/>
                <a:ea typeface="맑은 고딕" charset="0"/>
              </a:rPr>
              <a:t>트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에스트레</a:t>
            </a:r>
            <a:r>
              <a:rPr lang="ko-KR" sz="1000">
                <a:latin typeface="맑은 고딕" charset="0"/>
                <a:ea typeface="맑은 고딕" charset="0"/>
              </a:rPr>
              <a:t>소(6</a:t>
            </a:r>
            <a:r>
              <a:rPr lang="ko-KR" sz="1000">
                <a:latin typeface="맑은 고딕" charset="0"/>
                <a:ea typeface="맑은 고딕" charset="0"/>
              </a:rPr>
              <a:t>0g)</a:t>
            </a:r>
            <a:endParaRPr lang="ko-KR" altLang="en-US" sz="1000">
              <a:latin typeface="맑은 고딕" charset="0"/>
              <a:ea typeface="맑은 고딕" charset="0"/>
            </a:endParaRPr>
          </a:p>
        </p:txBody>
      </p:sp>
      <p:sp>
        <p:nvSpPr>
          <p:cNvPr id="66" name="Rect 0"/>
          <p:cNvSpPr txBox="1">
            <a:spLocks/>
          </p:cNvSpPr>
          <p:nvPr/>
        </p:nvSpPr>
        <p:spPr>
          <a:xfrm rot="0">
            <a:off x="7687310" y="112014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35,000</a:t>
            </a:r>
            <a:endParaRPr lang="ko-KR" altLang="en-US" sz="1000">
              <a:latin typeface="맑은 고딕" charset="0"/>
              <a:ea typeface="맑은 고딕" charset="0"/>
            </a:endParaRPr>
          </a:p>
        </p:txBody>
      </p:sp>
      <p:sp>
        <p:nvSpPr>
          <p:cNvPr id="67" name="Rect 0"/>
          <p:cNvSpPr txBox="1">
            <a:spLocks/>
          </p:cNvSpPr>
          <p:nvPr/>
        </p:nvSpPr>
        <p:spPr>
          <a:xfrm rot="0">
            <a:off x="5348605" y="1649095"/>
            <a:ext cx="2223135" cy="40068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콜드브루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a:t>
            </a:r>
            <a:r>
              <a:rPr lang="ko-KR" sz="1000">
                <a:latin typeface="맑은 고딕" charset="0"/>
                <a:ea typeface="맑은 고딕" charset="0"/>
              </a:rPr>
              <a:t>2</a:t>
            </a:r>
            <a:r>
              <a:rPr lang="ko-KR" sz="1000">
                <a:latin typeface="맑은 고딕" charset="0"/>
                <a:ea typeface="맑은 고딕" charset="0"/>
              </a:rPr>
              <a:t>36ml)</a:t>
            </a:r>
            <a:r>
              <a:rPr lang="ko-KR" sz="1000">
                <a:latin typeface="맑은 고딕" charset="0"/>
                <a:ea typeface="맑은 고딕" charset="0"/>
              </a:rPr>
              <a:t> </a:t>
            </a:r>
            <a:r>
              <a:rPr lang="ko-KR" sz="1000">
                <a:latin typeface="맑은 고딕" charset="0"/>
                <a:ea typeface="맑은 고딕" charset="0"/>
              </a:rPr>
              <a:t>브라이</a:t>
            </a:r>
            <a:r>
              <a:rPr lang="ko-KR" sz="1000">
                <a:latin typeface="맑은 고딕" charset="0"/>
                <a:ea typeface="맑은 고딕" charset="0"/>
              </a:rPr>
              <a:t>트 </a:t>
            </a:r>
            <a:r>
              <a:rPr lang="ko-KR" sz="1000">
                <a:latin typeface="맑은 고딕" charset="0"/>
                <a:ea typeface="맑은 고딕" charset="0"/>
              </a:rPr>
              <a:t>3</a:t>
            </a:r>
            <a:r>
              <a:rPr lang="ko-KR" sz="1000">
                <a:latin typeface="맑은 고딕" charset="0"/>
                <a:ea typeface="맑은 고딕" charset="0"/>
              </a:rPr>
              <a:t>캔</a:t>
            </a:r>
            <a:r>
              <a:rPr lang="ko-KR" sz="1000">
                <a:latin typeface="맑은 고딕" charset="0"/>
                <a:ea typeface="맑은 고딕" charset="0"/>
              </a:rPr>
              <a:t>&amp; 볼</a:t>
            </a:r>
            <a:r>
              <a:rPr lang="ko-KR" sz="1000">
                <a:latin typeface="맑은 고딕" charset="0"/>
                <a:ea typeface="맑은 고딕" charset="0"/>
              </a:rPr>
              <a:t>드 </a:t>
            </a:r>
            <a:r>
              <a:rPr lang="ko-KR" sz="1000">
                <a:latin typeface="맑은 고딕" charset="0"/>
                <a:ea typeface="맑은 고딕" charset="0"/>
              </a:rPr>
              <a:t>3</a:t>
            </a:r>
            <a:r>
              <a:rPr lang="ko-KR" sz="1000">
                <a:latin typeface="맑은 고딕" charset="0"/>
                <a:ea typeface="맑은 고딕" charset="0"/>
              </a:rPr>
              <a:t>캔 </a:t>
            </a:r>
            <a:r>
              <a:rPr lang="ko-KR" sz="1000">
                <a:latin typeface="맑은 고딕" charset="0"/>
                <a:ea typeface="맑은 고딕" charset="0"/>
              </a:rPr>
              <a:t>선</a:t>
            </a:r>
            <a:r>
              <a:rPr lang="ko-KR" sz="1000">
                <a:latin typeface="맑은 고딕" charset="0"/>
                <a:ea typeface="맑은 고딕" charset="0"/>
              </a:rPr>
              <a:t>물 </a:t>
            </a:r>
            <a:r>
              <a:rPr lang="ko-KR" sz="1000">
                <a:latin typeface="맑은 고딕" charset="0"/>
                <a:ea typeface="맑은 고딕" charset="0"/>
              </a:rPr>
              <a:t>세</a:t>
            </a:r>
            <a:r>
              <a:rPr lang="ko-KR" sz="1000">
                <a:latin typeface="맑은 고딕" charset="0"/>
                <a:ea typeface="맑은 고딕" charset="0"/>
              </a:rPr>
              <a:t>트</a:t>
            </a:r>
            <a:endParaRPr lang="ko-KR" altLang="en-US" sz="1000">
              <a:latin typeface="맑은 고딕" charset="0"/>
              <a:ea typeface="맑은 고딕" charset="0"/>
            </a:endParaRPr>
          </a:p>
        </p:txBody>
      </p:sp>
      <p:sp>
        <p:nvSpPr>
          <p:cNvPr id="68" name="Rect 0"/>
          <p:cNvSpPr txBox="1">
            <a:spLocks/>
          </p:cNvSpPr>
          <p:nvPr/>
        </p:nvSpPr>
        <p:spPr>
          <a:xfrm rot="0">
            <a:off x="7687310" y="173863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35,000</a:t>
            </a:r>
            <a:endParaRPr lang="ko-KR" altLang="en-US" sz="1000">
              <a:latin typeface="맑은 고딕" charset="0"/>
              <a:ea typeface="맑은 고딕" charset="0"/>
            </a:endParaRPr>
          </a:p>
        </p:txBody>
      </p:sp>
      <p:sp>
        <p:nvSpPr>
          <p:cNvPr id="69" name="Rect 0"/>
          <p:cNvSpPr txBox="1">
            <a:spLocks/>
          </p:cNvSpPr>
          <p:nvPr/>
        </p:nvSpPr>
        <p:spPr>
          <a:xfrm rot="0">
            <a:off x="5393690" y="2508885"/>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소</a:t>
            </a:r>
            <a:r>
              <a:rPr lang="ko-KR" sz="1000">
                <a:latin typeface="맑은 고딕" charset="0"/>
                <a:ea typeface="맑은 고딕" charset="0"/>
              </a:rPr>
              <a:t>계 · </a:t>
            </a:r>
            <a:r>
              <a:rPr lang="ko-KR" sz="1000">
                <a:latin typeface="맑은 고딕" charset="0"/>
                <a:ea typeface="맑은 고딕" charset="0"/>
              </a:rPr>
              <a:t>2</a:t>
            </a:r>
            <a:r>
              <a:rPr lang="ko-KR" sz="1000">
                <a:latin typeface="맑은 고딕" charset="0"/>
                <a:ea typeface="맑은 고딕" charset="0"/>
              </a:rPr>
              <a:t>개 </a:t>
            </a:r>
            <a:r>
              <a:rPr lang="ko-KR" sz="1000">
                <a:latin typeface="맑은 고딕" charset="0"/>
                <a:ea typeface="맑은 고딕" charset="0"/>
              </a:rPr>
              <a:t>품</a:t>
            </a:r>
            <a:r>
              <a:rPr lang="ko-KR" sz="1000">
                <a:latin typeface="맑은 고딕" charset="0"/>
                <a:ea typeface="맑은 고딕" charset="0"/>
              </a:rPr>
              <a:t>목</a:t>
            </a:r>
            <a:endParaRPr lang="ko-KR" altLang="en-US" sz="1000">
              <a:latin typeface="맑은 고딕" charset="0"/>
              <a:ea typeface="맑은 고딕" charset="0"/>
            </a:endParaRPr>
          </a:p>
        </p:txBody>
      </p:sp>
      <p:sp>
        <p:nvSpPr>
          <p:cNvPr id="70" name="Rect 0"/>
          <p:cNvSpPr txBox="1">
            <a:spLocks/>
          </p:cNvSpPr>
          <p:nvPr/>
        </p:nvSpPr>
        <p:spPr>
          <a:xfrm rot="0">
            <a:off x="7678420" y="250952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lang="ko-KR" sz="1000">
                <a:latin typeface="맑은 고딕" charset="0"/>
                <a:ea typeface="맑은 고딕" charset="0"/>
              </a:rPr>
              <a:t>7</a:t>
            </a:r>
            <a:r>
              <a:rPr lang="ko-KR" sz="1000">
                <a:latin typeface="맑은 고딕" charset="0"/>
                <a:ea typeface="맑은 고딕" charset="0"/>
              </a:rPr>
              <a:t>2</a:t>
            </a:r>
            <a:r>
              <a:rPr sz="1000">
                <a:latin typeface="맑은 고딕" charset="0"/>
                <a:ea typeface="맑은 고딕" charset="0"/>
              </a:rPr>
              <a:t>,</a:t>
            </a:r>
            <a:r>
              <a:rPr lang="ko-KR" sz="1000">
                <a:latin typeface="맑은 고딕" charset="0"/>
                <a:ea typeface="맑은 고딕" charset="0"/>
              </a:rPr>
              <a:t>8</a:t>
            </a:r>
            <a:r>
              <a:rPr sz="1000">
                <a:latin typeface="맑은 고딕" charset="0"/>
                <a:ea typeface="맑은 고딕" charset="0"/>
              </a:rPr>
              <a:t>00</a:t>
            </a:r>
            <a:endParaRPr lang="ko-KR" altLang="en-US" sz="1000">
              <a:latin typeface="맑은 고딕" charset="0"/>
              <a:ea typeface="맑은 고딕" charset="0"/>
            </a:endParaRPr>
          </a:p>
        </p:txBody>
      </p:sp>
      <p:sp>
        <p:nvSpPr>
          <p:cNvPr id="71" name="Rect 0"/>
          <p:cNvSpPr txBox="1">
            <a:spLocks/>
          </p:cNvSpPr>
          <p:nvPr/>
        </p:nvSpPr>
        <p:spPr>
          <a:xfrm rot="0">
            <a:off x="5393690" y="2508885"/>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소</a:t>
            </a:r>
            <a:r>
              <a:rPr lang="ko-KR" sz="1000">
                <a:latin typeface="맑은 고딕" charset="0"/>
                <a:ea typeface="맑은 고딕" charset="0"/>
              </a:rPr>
              <a:t>계 · </a:t>
            </a:r>
            <a:r>
              <a:rPr lang="ko-KR" sz="1000">
                <a:latin typeface="맑은 고딕" charset="0"/>
                <a:ea typeface="맑은 고딕" charset="0"/>
              </a:rPr>
              <a:t>2</a:t>
            </a:r>
            <a:r>
              <a:rPr lang="ko-KR" sz="1000">
                <a:latin typeface="맑은 고딕" charset="0"/>
                <a:ea typeface="맑은 고딕" charset="0"/>
              </a:rPr>
              <a:t>개 </a:t>
            </a:r>
            <a:r>
              <a:rPr lang="ko-KR" sz="1000">
                <a:latin typeface="맑은 고딕" charset="0"/>
                <a:ea typeface="맑은 고딕" charset="0"/>
              </a:rPr>
              <a:t>품</a:t>
            </a:r>
            <a:r>
              <a:rPr lang="ko-KR" sz="1000">
                <a:latin typeface="맑은 고딕" charset="0"/>
                <a:ea typeface="맑은 고딕" charset="0"/>
              </a:rPr>
              <a:t>목</a:t>
            </a:r>
            <a:endParaRPr lang="ko-KR" altLang="en-US" sz="1000">
              <a:latin typeface="맑은 고딕" charset="0"/>
              <a:ea typeface="맑은 고딕" charset="0"/>
            </a:endParaRPr>
          </a:p>
        </p:txBody>
      </p:sp>
      <p:sp>
        <p:nvSpPr>
          <p:cNvPr id="72" name="Rect 0"/>
          <p:cNvSpPr txBox="1">
            <a:spLocks/>
          </p:cNvSpPr>
          <p:nvPr/>
        </p:nvSpPr>
        <p:spPr>
          <a:xfrm rot="0">
            <a:off x="7678420" y="2509520"/>
            <a:ext cx="700405" cy="247015"/>
          </a:xfrm>
          <a:prstGeom prst="rect"/>
          <a:noFill/>
          <a:ln>
            <a:noFill/>
            <a:prstDash/>
          </a:ln>
        </p:spPr>
        <p:txBody>
          <a:bodyPr wrap="square" lIns="89535" tIns="46355" rIns="89535" bIns="46355" vert="horz" anchor="t">
            <a:spAutoFit/>
          </a:bodyPr>
          <a:lstStyle/>
          <a:p>
            <a:pPr marL="0" indent="0" algn="l" hangingPunct="1"/>
            <a:r>
              <a:rPr sz="1000" b="0">
                <a:latin typeface="맑은 고딕" charset="0"/>
                <a:ea typeface="맑은 고딕" charset="0"/>
              </a:rPr>
              <a:t>\</a:t>
            </a:r>
            <a:r>
              <a:rPr lang="ko-KR" sz="1000" b="0">
                <a:latin typeface="맑은 고딕" charset="0"/>
                <a:ea typeface="맑은 고딕" charset="0"/>
              </a:rPr>
              <a:t>7</a:t>
            </a:r>
            <a:r>
              <a:rPr lang="ko-KR" sz="1000" b="0">
                <a:latin typeface="맑은 고딕" charset="0"/>
                <a:ea typeface="맑은 고딕" charset="0"/>
              </a:rPr>
              <a:t>2</a:t>
            </a:r>
            <a:r>
              <a:rPr sz="1000" b="0">
                <a:latin typeface="맑은 고딕" charset="0"/>
                <a:ea typeface="맑은 고딕" charset="0"/>
              </a:rPr>
              <a:t>,</a:t>
            </a:r>
            <a:r>
              <a:rPr lang="ko-KR" sz="1000" b="0">
                <a:latin typeface="맑은 고딕" charset="0"/>
                <a:ea typeface="맑은 고딕" charset="0"/>
              </a:rPr>
              <a:t>8</a:t>
            </a:r>
            <a:r>
              <a:rPr sz="1000" b="0">
                <a:latin typeface="맑은 고딕" charset="0"/>
                <a:ea typeface="맑은 고딕" charset="0"/>
              </a:rPr>
              <a:t>00</a:t>
            </a:r>
            <a:endParaRPr lang="ko-KR" altLang="en-US" sz="1000" b="0">
              <a:latin typeface="맑은 고딕" charset="0"/>
              <a:ea typeface="맑은 고딕" charset="0"/>
            </a:endParaRPr>
          </a:p>
        </p:txBody>
      </p:sp>
      <p:sp>
        <p:nvSpPr>
          <p:cNvPr id="73" name="Rect 0"/>
          <p:cNvSpPr txBox="1">
            <a:spLocks/>
          </p:cNvSpPr>
          <p:nvPr/>
        </p:nvSpPr>
        <p:spPr>
          <a:xfrm rot="0">
            <a:off x="5393690" y="2787650"/>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배</a:t>
            </a:r>
            <a:r>
              <a:rPr lang="ko-KR" sz="1000">
                <a:latin typeface="맑은 고딕" charset="0"/>
                <a:ea typeface="맑은 고딕" charset="0"/>
              </a:rPr>
              <a:t>송</a:t>
            </a:r>
            <a:endParaRPr lang="ko-KR" altLang="en-US" sz="1000">
              <a:latin typeface="맑은 고딕" charset="0"/>
              <a:ea typeface="맑은 고딕" charset="0"/>
            </a:endParaRPr>
          </a:p>
        </p:txBody>
      </p:sp>
      <p:sp>
        <p:nvSpPr>
          <p:cNvPr id="74" name="Rect 0"/>
          <p:cNvSpPr txBox="1">
            <a:spLocks/>
          </p:cNvSpPr>
          <p:nvPr/>
        </p:nvSpPr>
        <p:spPr>
          <a:xfrm rot="0">
            <a:off x="7678420" y="2788285"/>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무</a:t>
            </a:r>
            <a:r>
              <a:rPr lang="ko-KR" sz="1000">
                <a:latin typeface="맑은 고딕" charset="0"/>
                <a:ea typeface="맑은 고딕" charset="0"/>
              </a:rPr>
              <a:t>료</a:t>
            </a:r>
            <a:endParaRPr lang="ko-KR" altLang="en-US" sz="1000">
              <a:latin typeface="맑은 고딕" charset="0"/>
              <a:ea typeface="맑은 고딕" charset="0"/>
            </a:endParaRPr>
          </a:p>
        </p:txBody>
      </p:sp>
      <p:sp>
        <p:nvSpPr>
          <p:cNvPr id="75" name="Rect 0"/>
          <p:cNvSpPr txBox="1">
            <a:spLocks/>
          </p:cNvSpPr>
          <p:nvPr/>
        </p:nvSpPr>
        <p:spPr>
          <a:xfrm rot="0">
            <a:off x="5402580" y="3576320"/>
            <a:ext cx="1058545" cy="293370"/>
          </a:xfrm>
          <a:prstGeom prst="rect"/>
          <a:noFill/>
          <a:ln>
            <a:noFill/>
            <a:prstDash/>
          </a:ln>
        </p:spPr>
        <p:txBody>
          <a:bodyPr wrap="square" lIns="89535" tIns="46355" rIns="89535" bIns="46355" vert="horz" anchor="t">
            <a:spAutoFit/>
          </a:bodyPr>
          <a:lstStyle/>
          <a:p>
            <a:pPr marL="0" indent="0" algn="l" hangingPunct="1"/>
            <a:r>
              <a:rPr sz="1300">
                <a:latin typeface="맑은 고딕" charset="0"/>
                <a:ea typeface="맑은 고딕" charset="0"/>
              </a:rPr>
              <a:t>총</a:t>
            </a:r>
            <a:r>
              <a:rPr lang="ko-KR" sz="1300">
                <a:latin typeface="맑은 고딕" charset="0"/>
                <a:ea typeface="맑은 고딕" charset="0"/>
              </a:rPr>
              <a:t>계</a:t>
            </a:r>
            <a:endParaRPr lang="ko-KR" altLang="en-US" sz="1300">
              <a:latin typeface="맑은 고딕" charset="0"/>
              <a:ea typeface="맑은 고딕" charset="0"/>
            </a:endParaRPr>
          </a:p>
        </p:txBody>
      </p:sp>
      <p:sp>
        <p:nvSpPr>
          <p:cNvPr id="76" name="Rect 0"/>
          <p:cNvSpPr txBox="1">
            <a:spLocks/>
          </p:cNvSpPr>
          <p:nvPr/>
        </p:nvSpPr>
        <p:spPr>
          <a:xfrm rot="0">
            <a:off x="7580630" y="3576955"/>
            <a:ext cx="807085" cy="293370"/>
          </a:xfrm>
          <a:prstGeom prst="rect"/>
          <a:noFill/>
          <a:ln>
            <a:noFill/>
            <a:prstDash/>
          </a:ln>
        </p:spPr>
        <p:txBody>
          <a:bodyPr wrap="square" lIns="89535" tIns="46355" rIns="89535" bIns="46355" vert="horz" anchor="t">
            <a:spAutoFit/>
          </a:bodyPr>
          <a:lstStyle/>
          <a:p>
            <a:pPr marL="0" indent="0" algn="l" hangingPunct="1"/>
            <a:r>
              <a:rPr sz="1300">
                <a:latin typeface="맑은 고딕" charset="0"/>
                <a:ea typeface="맑은 고딕" charset="0"/>
              </a:rPr>
              <a:t>\</a:t>
            </a:r>
            <a:r>
              <a:rPr sz="1300">
                <a:latin typeface="맑은 고딕" charset="0"/>
                <a:ea typeface="맑은 고딕" charset="0"/>
              </a:rPr>
              <a:t>72,800</a:t>
            </a:r>
            <a:endParaRPr lang="ko-KR" altLang="en-US" sz="1300">
              <a:latin typeface="맑은 고딕" charset="0"/>
              <a:ea typeface="맑은 고딕" charset="0"/>
            </a:endParaRPr>
          </a:p>
        </p:txBody>
      </p:sp>
      <p:sp>
        <p:nvSpPr>
          <p:cNvPr id="89" name="Rect 0"/>
          <p:cNvSpPr>
            <a:spLocks/>
          </p:cNvSpPr>
          <p:nvPr/>
        </p:nvSpPr>
        <p:spPr>
          <a:xfrm rot="0">
            <a:off x="358140" y="3004820"/>
            <a:ext cx="4588510" cy="555625"/>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90" name="Rect 0"/>
          <p:cNvSpPr txBox="1">
            <a:spLocks/>
          </p:cNvSpPr>
          <p:nvPr/>
        </p:nvSpPr>
        <p:spPr>
          <a:xfrm rot="0">
            <a:off x="455930" y="3031490"/>
            <a:ext cx="89725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도로명 </a:t>
            </a:r>
            <a:r>
              <a:rPr sz="1000">
                <a:latin typeface="맑은 고딕" charset="0"/>
                <a:ea typeface="맑은 고딕" charset="0"/>
              </a:rPr>
              <a:t>주</a:t>
            </a:r>
            <a:r>
              <a:rPr lang="ko-KR" sz="1000">
                <a:latin typeface="맑은 고딕" charset="0"/>
                <a:ea typeface="맑은 고딕" charset="0"/>
              </a:rPr>
              <a:t>소</a:t>
            </a:r>
            <a:endParaRPr lang="ko-KR" altLang="en-US" sz="1000">
              <a:latin typeface="맑은 고딕" charset="0"/>
              <a:ea typeface="맑은 고딕" charset="0"/>
            </a:endParaRPr>
          </a:p>
        </p:txBody>
      </p:sp>
      <p:sp>
        <p:nvSpPr>
          <p:cNvPr id="94" name="Rect 0"/>
          <p:cNvSpPr txBox="1">
            <a:spLocks/>
          </p:cNvSpPr>
          <p:nvPr/>
        </p:nvSpPr>
        <p:spPr>
          <a:xfrm rot="0">
            <a:off x="357505" y="4474210"/>
            <a:ext cx="135445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&lt;</a:t>
            </a:r>
            <a:r>
              <a:rPr lang="ko-KR" sz="1000">
                <a:latin typeface="맑은 고딕" charset="0"/>
                <a:ea typeface="맑은 고딕" charset="0"/>
              </a:rPr>
              <a:t> </a:t>
            </a:r>
            <a:r>
              <a:rPr lang="ko-KR" sz="1000">
                <a:latin typeface="맑은 고딕" charset="0"/>
                <a:ea typeface="맑은 고딕" charset="0"/>
              </a:rPr>
              <a:t>카트로 </a:t>
            </a:r>
            <a:r>
              <a:rPr lang="ko-KR" sz="1000">
                <a:latin typeface="맑은 고딕" charset="0"/>
                <a:ea typeface="맑은 고딕" charset="0"/>
              </a:rPr>
              <a:t>돌아가</a:t>
            </a:r>
            <a:r>
              <a:rPr lang="ko-KR" sz="1000">
                <a:latin typeface="맑은 고딕" charset="0"/>
                <a:ea typeface="맑은 고딕" charset="0"/>
              </a:rPr>
              <a:t>기</a:t>
            </a:r>
            <a:endParaRPr lang="ko-KR" altLang="en-US" sz="1000">
              <a:latin typeface="맑은 고딕" charset="0"/>
              <a:ea typeface="맑은 고딕" charset="0"/>
            </a:endParaRPr>
          </a:p>
        </p:txBody>
      </p:sp>
      <p:sp>
        <p:nvSpPr>
          <p:cNvPr id="95" name="도형 279"/>
          <p:cNvSpPr>
            <a:spLocks/>
          </p:cNvSpPr>
          <p:nvPr/>
        </p:nvSpPr>
        <p:spPr>
          <a:xfrm rot="0">
            <a:off x="1738630" y="2365375"/>
            <a:ext cx="5215255" cy="2581275"/>
          </a:xfrm>
          <a:prstGeom prst="round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96" name="도형 280"/>
          <p:cNvSpPr>
            <a:spLocks/>
          </p:cNvSpPr>
          <p:nvPr/>
        </p:nvSpPr>
        <p:spPr>
          <a:xfrm rot="0">
            <a:off x="2025015" y="2795270"/>
            <a:ext cx="3889375" cy="475615"/>
          </a:xfrm>
          <a:prstGeom prst="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l" hangingPunct="1"/>
            <a:r>
              <a:rPr sz="1000">
                <a:solidFill>
                  <a:schemeClr val="bg1">
                    <a:lumMod val="65000"/>
                    <a:lumOff val="0"/>
                  </a:schemeClr>
                </a:solidFill>
                <a:latin typeface="맑은 고딕" charset="0"/>
                <a:ea typeface="맑은 고딕" charset="0"/>
              </a:rPr>
              <a:t>주소</a:t>
            </a:r>
            <a:r>
              <a:rPr lang="ko-KR" sz="1000">
                <a:solidFill>
                  <a:schemeClr val="bg1">
                    <a:lumMod val="65000"/>
                    <a:lumOff val="0"/>
                  </a:schemeClr>
                </a:solidFill>
                <a:latin typeface="맑은 고딕" charset="0"/>
                <a:ea typeface="맑은 고딕" charset="0"/>
              </a:rPr>
              <a:t>를 </a:t>
            </a:r>
            <a:r>
              <a:rPr lang="ko-KR" sz="1000">
                <a:solidFill>
                  <a:schemeClr val="bg1">
                    <a:lumMod val="65000"/>
                    <a:lumOff val="0"/>
                  </a:schemeClr>
                </a:solidFill>
                <a:latin typeface="맑은 고딕" charset="0"/>
                <a:ea typeface="맑은 고딕" charset="0"/>
              </a:rPr>
              <a:t>입력하세</a:t>
            </a:r>
            <a:r>
              <a:rPr lang="ko-KR" sz="1000">
                <a:solidFill>
                  <a:schemeClr val="bg1">
                    <a:lumMod val="65000"/>
                    <a:lumOff val="0"/>
                  </a:schemeClr>
                </a:solidFill>
                <a:latin typeface="맑은 고딕" charset="0"/>
                <a:ea typeface="맑은 고딕" charset="0"/>
              </a:rPr>
              <a:t>요</a:t>
            </a:r>
            <a:endParaRPr lang="ko-KR" altLang="en-US" sz="1000">
              <a:solidFill>
                <a:schemeClr val="bg1">
                  <a:lumMod val="65000"/>
                  <a:lumOff val="0"/>
                </a:schemeClr>
              </a:solidFill>
              <a:latin typeface="맑은 고딕" charset="0"/>
              <a:ea typeface="맑은 고딕" charset="0"/>
            </a:endParaRPr>
          </a:p>
        </p:txBody>
      </p:sp>
      <p:sp>
        <p:nvSpPr>
          <p:cNvPr id="97" name="도형 284"/>
          <p:cNvSpPr>
            <a:spLocks/>
          </p:cNvSpPr>
          <p:nvPr/>
        </p:nvSpPr>
        <p:spPr>
          <a:xfrm rot="0">
            <a:off x="5976620" y="2795270"/>
            <a:ext cx="735330" cy="475615"/>
          </a:xfrm>
          <a:prstGeom prst="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300">
                <a:solidFill>
                  <a:schemeClr val="tx1"/>
                </a:solidFill>
                <a:latin typeface="맑은 고딕" charset="0"/>
                <a:ea typeface="맑은 고딕" charset="0"/>
              </a:rPr>
              <a:t>검색</a:t>
            </a:r>
            <a:endParaRPr lang="ko-KR" altLang="en-US" sz="1300">
              <a:latin typeface="맑은 고딕" charset="0"/>
              <a:ea typeface="맑은 고딕" charset="0"/>
            </a:endParaRPr>
          </a:p>
        </p:txBody>
      </p:sp>
      <p:sp>
        <p:nvSpPr>
          <p:cNvPr id="98" name="도형 285"/>
          <p:cNvSpPr>
            <a:spLocks/>
          </p:cNvSpPr>
          <p:nvPr/>
        </p:nvSpPr>
        <p:spPr>
          <a:xfrm>
            <a:off x="2007235" y="3825875"/>
            <a:ext cx="574675" cy="269875"/>
          </a:xfrm>
          <a:prstGeom prst="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r>
              <a:rPr lang="ko-KR" sz="1000">
                <a:solidFill>
                  <a:schemeClr val="tx1"/>
                </a:solidFill>
                <a:latin typeface="맑은 고딕" charset="0"/>
                <a:ea typeface="맑은 고딕" charset="0"/>
              </a:rPr>
              <a:t>NO</a:t>
            </a:r>
            <a:endParaRPr lang="ko-KR" altLang="en-US" sz="1000">
              <a:solidFill>
                <a:schemeClr val="tx1"/>
              </a:solidFill>
              <a:latin typeface="맑은 고딕" charset="0"/>
              <a:ea typeface="맑은 고딕" charset="0"/>
            </a:endParaRPr>
          </a:p>
        </p:txBody>
      </p:sp>
      <p:sp>
        <p:nvSpPr>
          <p:cNvPr id="99" name="도형 286"/>
          <p:cNvSpPr>
            <a:spLocks/>
          </p:cNvSpPr>
          <p:nvPr/>
        </p:nvSpPr>
        <p:spPr>
          <a:xfrm>
            <a:off x="2643505" y="3825875"/>
            <a:ext cx="3235960" cy="269875"/>
          </a:xfrm>
          <a:prstGeom prst="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r>
              <a:rPr lang="ko-KR" sz="1000">
                <a:solidFill>
                  <a:schemeClr val="tx1"/>
                </a:solidFill>
                <a:latin typeface="맑은 고딕" charset="0"/>
                <a:ea typeface="맑은 고딕" charset="0"/>
              </a:rPr>
              <a:t>도로명주소</a:t>
            </a:r>
            <a:endParaRPr lang="ko-KR" altLang="en-US" sz="1000">
              <a:solidFill>
                <a:schemeClr val="tx1"/>
              </a:solidFill>
              <a:latin typeface="맑은 고딕" charset="0"/>
              <a:ea typeface="맑은 고딕" charset="0"/>
            </a:endParaRPr>
          </a:p>
        </p:txBody>
      </p:sp>
      <p:sp>
        <p:nvSpPr>
          <p:cNvPr id="100" name="도형 287"/>
          <p:cNvSpPr>
            <a:spLocks/>
          </p:cNvSpPr>
          <p:nvPr/>
        </p:nvSpPr>
        <p:spPr>
          <a:xfrm>
            <a:off x="5958840" y="3825875"/>
            <a:ext cx="753745" cy="278765"/>
          </a:xfrm>
          <a:prstGeom prst="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r>
              <a:rPr lang="ko-KR" sz="1000">
                <a:solidFill>
                  <a:schemeClr val="tx1"/>
                </a:solidFill>
                <a:latin typeface="맑은 고딕" charset="0"/>
                <a:ea typeface="맑은 고딕" charset="0"/>
              </a:rPr>
              <a:t>우편번호</a:t>
            </a:r>
            <a:endParaRPr lang="ko-KR" altLang="en-US" sz="1000">
              <a:solidFill>
                <a:schemeClr val="tx1"/>
              </a:solidFill>
              <a:latin typeface="맑은 고딕" charset="0"/>
              <a:ea typeface="맑은 고딕" charset="0"/>
            </a:endParaRPr>
          </a:p>
        </p:txBody>
      </p:sp>
      <p:grpSp>
        <p:nvGrpSpPr>
          <p:cNvPr id="86" name="Group 5"/>
          <p:cNvGrpSpPr>
            <a:grpSpLocks/>
          </p:cNvGrpSpPr>
          <p:nvPr/>
        </p:nvGrpSpPr>
        <p:grpSpPr>
          <a:xfrm rot="0">
            <a:off x="5554980" y="2915285"/>
            <a:ext cx="225425" cy="247015"/>
            <a:chOff x="5554980" y="2915285"/>
            <a:chExt cx="225425" cy="247015"/>
          </a:xfrm>
        </p:grpSpPr>
        <p:sp>
          <p:nvSpPr>
            <p:cNvPr id="87" name="Rect 0"/>
            <p:cNvSpPr>
              <a:spLocks/>
            </p:cNvSpPr>
            <p:nvPr/>
          </p:nvSpPr>
          <p:spPr>
            <a:xfrm rot="0">
              <a:off x="5600700" y="295148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88" name="Rect 0"/>
            <p:cNvSpPr txBox="1">
              <a:spLocks/>
            </p:cNvSpPr>
            <p:nvPr/>
          </p:nvSpPr>
          <p:spPr>
            <a:xfrm rot="0">
              <a:off x="5554980" y="291528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sp>
        <p:nvSpPr>
          <p:cNvPr id="101" name="텍스트 상자 9"/>
          <p:cNvSpPr txBox="1">
            <a:spLocks/>
          </p:cNvSpPr>
          <p:nvPr/>
        </p:nvSpPr>
        <p:spPr>
          <a:xfrm rot="0">
            <a:off x="1263015" y="80645"/>
            <a:ext cx="2778760"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checkouts/cn/..../information.jsp</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967105"/>
        </p:xfrm>
        <a:graphic>
          <a:graphicData uri="http://schemas.openxmlformats.org/drawingml/2006/table">
            <a:tbl>
              <a:tblPr firstRow="1" bandRow="1">
                <a:tableStyleId>{5C22544A-7EE6-4342-B048-85BDC9FD1C3A}</a:tableStyleId>
              </a:tblPr>
              <a:tblGrid>
                <a:gridCol w="403225"/>
                <a:gridCol w="2981325"/>
              </a:tblGrid>
              <a:tr h="561975">
                <a:tc>
                  <a:txBody>
                    <a:bodyPr/>
                    <a:lstStyle/>
                    <a:p>
                      <a:pPr marL="0" indent="0" algn="ctr" latinLnBrk="1" lvl="1">
                        <a:buFontTx/>
                        <a:buNone/>
                      </a:pPr>
                      <a:r>
                        <a:rPr sz="850" kern="1200" i="0" b="0">
                          <a:solidFill>
                            <a:schemeClr val="tx1"/>
                          </a:solidFill>
                          <a:latin typeface="맑은 고딕" charset="0"/>
                          <a:ea typeface="맑은 고딕" charset="0"/>
                        </a:rPr>
                        <a:t>1</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i="0" b="1">
                          <a:solidFill>
                            <a:srgbClr val="000000"/>
                          </a:solidFill>
                          <a:latin typeface="맑은 고딕" charset="0"/>
                          <a:ea typeface="맑은 고딕" charset="0"/>
                        </a:rPr>
                        <a:t>정보로 돌아가기</a:t>
                      </a:r>
                      <a:endParaRPr lang="ko-KR" altLang="en-US" sz="850" kern="1200" i="0" b="1">
                        <a:solidFill>
                          <a:srgbClr val="000000"/>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정보로 돌아가기 버튼을 클락하면 정보 화면으로 되돌아감</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kumimoji="1" i="0" b="1">
                          <a:solidFill>
                            <a:schemeClr val="tx1"/>
                          </a:solidFill>
                          <a:latin typeface="맑은 고딕" charset="0"/>
                          <a:ea typeface="맑은 고딕" charset="0"/>
                        </a:rPr>
                        <a:t>지불 계속하기</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지불 계속하기 버튼을 클릭하면 지불 화면으로 이동</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275" cy="62820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37" name="Rect 0"/>
          <p:cNvSpPr txBox="1">
            <a:spLocks/>
          </p:cNvSpPr>
          <p:nvPr/>
        </p:nvSpPr>
        <p:spPr>
          <a:xfrm rot="0">
            <a:off x="259715" y="573405"/>
            <a:ext cx="896620" cy="278130"/>
          </a:xfrm>
          <a:prstGeom prst="rect"/>
          <a:noFill/>
          <a:ln>
            <a:noFill/>
            <a:prstDash/>
          </a:ln>
        </p:spPr>
        <p:txBody>
          <a:bodyPr wrap="square" lIns="89535" tIns="46355" rIns="89535" bIns="46355" vert="horz" anchor="t">
            <a:spAutoFit/>
          </a:bodyPr>
          <a:lstStyle/>
          <a:p>
            <a:pPr marL="0" indent="0" algn="l" hangingPunct="1"/>
            <a:r>
              <a:rPr sz="1200">
                <a:latin typeface="맑은 고딕" charset="0"/>
                <a:ea typeface="맑은 고딕" charset="0"/>
              </a:rPr>
              <a:t>0</a:t>
            </a:r>
            <a:r>
              <a:rPr sz="1200">
                <a:latin typeface="맑은 고딕" charset="0"/>
                <a:ea typeface="맑은 고딕" charset="0"/>
              </a:rPr>
              <a:t>0</a:t>
            </a:r>
            <a:r>
              <a:rPr lang="ko-KR" sz="1200">
                <a:latin typeface="맑은 고딕" charset="0"/>
                <a:ea typeface="맑은 고딕" charset="0"/>
              </a:rPr>
              <a:t>0</a:t>
            </a:r>
            <a:r>
              <a:rPr sz="1200">
                <a:latin typeface="맑은 고딕" charset="0"/>
                <a:ea typeface="맑은 고딕" charset="0"/>
              </a:rPr>
              <a:t> 카</a:t>
            </a:r>
            <a:r>
              <a:rPr lang="ko-KR" sz="1200">
                <a:latin typeface="맑은 고딕" charset="0"/>
                <a:ea typeface="맑은 고딕" charset="0"/>
              </a:rPr>
              <a:t>페</a:t>
            </a:r>
            <a:endParaRPr lang="ko-KR" altLang="en-US" sz="1200">
              <a:latin typeface="맑은 고딕" charset="0"/>
              <a:ea typeface="맑은 고딕" charset="0"/>
            </a:endParaRPr>
          </a:p>
        </p:txBody>
      </p:sp>
      <p:sp>
        <p:nvSpPr>
          <p:cNvPr id="38" name="Rect 0"/>
          <p:cNvSpPr txBox="1">
            <a:spLocks/>
          </p:cNvSpPr>
          <p:nvPr/>
        </p:nvSpPr>
        <p:spPr>
          <a:xfrm rot="0">
            <a:off x="304165" y="904875"/>
            <a:ext cx="173926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카트 </a:t>
            </a:r>
            <a:r>
              <a:rPr lang="ko-KR" sz="1000">
                <a:latin typeface="맑은 고딕" charset="0"/>
                <a:ea typeface="맑은 고딕" charset="0"/>
              </a:rPr>
              <a:t>&gt;</a:t>
            </a:r>
            <a:r>
              <a:rPr lang="ko-KR" sz="1000">
                <a:latin typeface="맑은 고딕" charset="0"/>
                <a:ea typeface="맑은 고딕" charset="0"/>
              </a:rPr>
              <a:t> </a:t>
            </a:r>
            <a:r>
              <a:rPr lang="ko-KR" sz="1000" b="0">
                <a:latin typeface="맑은 고딕" charset="0"/>
                <a:ea typeface="맑은 고딕" charset="0"/>
              </a:rPr>
              <a:t>정보</a:t>
            </a:r>
            <a:r>
              <a:rPr lang="ko-KR" sz="1000">
                <a:latin typeface="맑은 고딕" charset="0"/>
                <a:ea typeface="맑은 고딕" charset="0"/>
              </a:rPr>
              <a:t> </a:t>
            </a:r>
            <a:r>
              <a:rPr lang="ko-KR" sz="1000">
                <a:latin typeface="맑은 고딕" charset="0"/>
                <a:ea typeface="맑은 고딕" charset="0"/>
              </a:rPr>
              <a:t>&gt;</a:t>
            </a:r>
            <a:r>
              <a:rPr lang="ko-KR" sz="1000">
                <a:latin typeface="맑은 고딕" charset="0"/>
                <a:ea typeface="맑은 고딕" charset="0"/>
              </a:rPr>
              <a:t> </a:t>
            </a:r>
            <a:r>
              <a:rPr lang="ko-KR" sz="1000" b="1">
                <a:latin typeface="맑은 고딕" charset="0"/>
                <a:ea typeface="맑은 고딕" charset="0"/>
              </a:rPr>
              <a:t>배송</a:t>
            </a:r>
            <a:r>
              <a:rPr lang="ko-KR" sz="1000">
                <a:latin typeface="맑은 고딕" charset="0"/>
                <a:ea typeface="맑은 고딕" charset="0"/>
              </a:rPr>
              <a:t> &gt; 지급</a:t>
            </a:r>
            <a:endParaRPr lang="ko-KR" altLang="en-US" sz="1000">
              <a:latin typeface="맑은 고딕" charset="0"/>
              <a:ea typeface="맑은 고딕" charset="0"/>
            </a:endParaRPr>
          </a:p>
        </p:txBody>
      </p:sp>
      <p:sp>
        <p:nvSpPr>
          <p:cNvPr id="57" name="Rect 0"/>
          <p:cNvSpPr>
            <a:spLocks/>
          </p:cNvSpPr>
          <p:nvPr/>
        </p:nvSpPr>
        <p:spPr>
          <a:xfrm rot="0">
            <a:off x="5250815" y="465455"/>
            <a:ext cx="3270885" cy="62731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60" name="텍스트 상자 182"/>
          <p:cNvSpPr txBox="1">
            <a:spLocks/>
          </p:cNvSpPr>
          <p:nvPr/>
        </p:nvSpPr>
        <p:spPr>
          <a:xfrm rot="0">
            <a:off x="295275" y="2978150"/>
            <a:ext cx="798195" cy="278130"/>
          </a:xfrm>
          <a:prstGeom prst="rect"/>
          <a:noFill/>
          <a:ln>
            <a:noFill/>
            <a:prstDash/>
          </a:ln>
        </p:spPr>
        <p:txBody>
          <a:bodyPr wrap="square" lIns="89535" tIns="46355" rIns="89535" bIns="46355" vert="horz" anchor="t">
            <a:spAutoFit/>
          </a:bodyPr>
          <a:lstStyle/>
          <a:p>
            <a:pPr marL="0" indent="0" algn="l" hangingPunct="1"/>
            <a:r>
              <a:rPr lang="ko-KR" sz="1200">
                <a:latin typeface="맑은 고딕" charset="0"/>
                <a:ea typeface="맑은 고딕" charset="0"/>
              </a:rPr>
              <a:t>배송방법</a:t>
            </a:r>
            <a:endParaRPr lang="ko-KR" altLang="en-US" sz="1200">
              <a:latin typeface="맑은 고딕" charset="0"/>
              <a:ea typeface="맑은 고딕" charset="0"/>
            </a:endParaRPr>
          </a:p>
        </p:txBody>
      </p:sp>
      <p:sp>
        <p:nvSpPr>
          <p:cNvPr id="62" name="도형 185"/>
          <p:cNvSpPr>
            <a:spLocks/>
          </p:cNvSpPr>
          <p:nvPr/>
        </p:nvSpPr>
        <p:spPr>
          <a:xfrm rot="0">
            <a:off x="349250" y="3303905"/>
            <a:ext cx="4624070" cy="555625"/>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63" name="텍스트 상자 189"/>
          <p:cNvSpPr txBox="1">
            <a:spLocks/>
          </p:cNvSpPr>
          <p:nvPr/>
        </p:nvSpPr>
        <p:spPr>
          <a:xfrm rot="0">
            <a:off x="473710" y="3446145"/>
            <a:ext cx="44894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배송</a:t>
            </a:r>
            <a:endParaRPr lang="ko-KR" altLang="en-US" sz="1000">
              <a:latin typeface="맑은 고딕" charset="0"/>
              <a:ea typeface="맑은 고딕" charset="0"/>
            </a:endParaRPr>
          </a:p>
        </p:txBody>
      </p:sp>
      <p:sp>
        <p:nvSpPr>
          <p:cNvPr id="64" name="도형 190"/>
          <p:cNvSpPr>
            <a:spLocks/>
          </p:cNvSpPr>
          <p:nvPr/>
        </p:nvSpPr>
        <p:spPr>
          <a:xfrm rot="0">
            <a:off x="3879850" y="4088765"/>
            <a:ext cx="1057910" cy="38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000">
                <a:solidFill>
                  <a:schemeClr val="tx1"/>
                </a:solidFill>
                <a:latin typeface="맑은 고딕" charset="0"/>
                <a:ea typeface="맑은 고딕" charset="0"/>
              </a:rPr>
              <a:t>지불 </a:t>
            </a:r>
            <a:r>
              <a:rPr lang="ko-KR" sz="1000">
                <a:solidFill>
                  <a:schemeClr val="tx1"/>
                </a:solidFill>
                <a:latin typeface="맑은 고딕" charset="0"/>
                <a:ea typeface="맑은 고딕" charset="0"/>
              </a:rPr>
              <a:t>계속하</a:t>
            </a:r>
            <a:r>
              <a:rPr lang="ko-KR" sz="1000">
                <a:solidFill>
                  <a:schemeClr val="tx1"/>
                </a:solidFill>
                <a:latin typeface="맑은 고딕" charset="0"/>
                <a:ea typeface="맑은 고딕" charset="0"/>
              </a:rPr>
              <a:t>기</a:t>
            </a:r>
            <a:endParaRPr lang="ko-KR" altLang="en-US" sz="1000">
              <a:solidFill>
                <a:schemeClr val="tx1"/>
              </a:solidFill>
              <a:latin typeface="맑은 고딕" charset="0"/>
              <a:ea typeface="맑은 고딕" charset="0"/>
            </a:endParaRPr>
          </a:p>
        </p:txBody>
      </p:sp>
      <p:sp>
        <p:nvSpPr>
          <p:cNvPr id="65" name="텍스트 상자 191"/>
          <p:cNvSpPr txBox="1">
            <a:spLocks/>
          </p:cNvSpPr>
          <p:nvPr/>
        </p:nvSpPr>
        <p:spPr>
          <a:xfrm rot="0">
            <a:off x="5348605" y="1030605"/>
            <a:ext cx="2223135" cy="40068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마리메</a:t>
            </a:r>
            <a:r>
              <a:rPr lang="ko-KR" sz="1000">
                <a:latin typeface="맑은 고딕" charset="0"/>
                <a:ea typeface="맑은 고딕" charset="0"/>
              </a:rPr>
              <a:t>꼬 </a:t>
            </a:r>
            <a:r>
              <a:rPr lang="ko-KR" sz="1000">
                <a:latin typeface="맑은 고딕" charset="0"/>
                <a:ea typeface="맑은 고딕" charset="0"/>
              </a:rPr>
              <a:t>X 블루보</a:t>
            </a:r>
            <a:r>
              <a:rPr lang="ko-KR" sz="1000">
                <a:latin typeface="맑은 고딕" charset="0"/>
                <a:ea typeface="맑은 고딕" charset="0"/>
              </a:rPr>
              <a:t>틀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크래프</a:t>
            </a:r>
            <a:r>
              <a:rPr lang="ko-KR" sz="1000">
                <a:latin typeface="맑은 고딕" charset="0"/>
                <a:ea typeface="맑은 고딕" charset="0"/>
              </a:rPr>
              <a:t>트</a:t>
            </a:r>
            <a:endParaRPr lang="ko-KR" altLang="en-US" sz="1000">
              <a:latin typeface="맑은 고딕" charset="0"/>
              <a:ea typeface="맑은 고딕" charset="0"/>
            </a:endParaRPr>
          </a:p>
          <a:p>
            <a:pPr marL="0" indent="0" algn="l" hangingPunct="1"/>
            <a:r>
              <a:rPr lang="ko-KR" sz="1000">
                <a:latin typeface="맑은 고딕" charset="0"/>
                <a:ea typeface="맑은 고딕" charset="0"/>
              </a:rPr>
              <a:t>인스턴</a:t>
            </a:r>
            <a:r>
              <a:rPr lang="ko-KR" sz="1000">
                <a:latin typeface="맑은 고딕" charset="0"/>
                <a:ea typeface="맑은 고딕" charset="0"/>
              </a:rPr>
              <a:t>트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에스트레</a:t>
            </a:r>
            <a:r>
              <a:rPr lang="ko-KR" sz="1000">
                <a:latin typeface="맑은 고딕" charset="0"/>
                <a:ea typeface="맑은 고딕" charset="0"/>
              </a:rPr>
              <a:t>소(6</a:t>
            </a:r>
            <a:r>
              <a:rPr lang="ko-KR" sz="1000">
                <a:latin typeface="맑은 고딕" charset="0"/>
                <a:ea typeface="맑은 고딕" charset="0"/>
              </a:rPr>
              <a:t>0g)</a:t>
            </a:r>
            <a:endParaRPr lang="ko-KR" altLang="en-US" sz="1000">
              <a:latin typeface="맑은 고딕" charset="0"/>
              <a:ea typeface="맑은 고딕" charset="0"/>
            </a:endParaRPr>
          </a:p>
        </p:txBody>
      </p:sp>
      <p:sp>
        <p:nvSpPr>
          <p:cNvPr id="66" name="텍스트 상자 192"/>
          <p:cNvSpPr txBox="1">
            <a:spLocks/>
          </p:cNvSpPr>
          <p:nvPr/>
        </p:nvSpPr>
        <p:spPr>
          <a:xfrm rot="0">
            <a:off x="7687310" y="112014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35,000</a:t>
            </a:r>
            <a:endParaRPr lang="ko-KR" altLang="en-US" sz="1000">
              <a:latin typeface="맑은 고딕" charset="0"/>
              <a:ea typeface="맑은 고딕" charset="0"/>
            </a:endParaRPr>
          </a:p>
        </p:txBody>
      </p:sp>
      <p:sp>
        <p:nvSpPr>
          <p:cNvPr id="67" name="텍스트 상자 193"/>
          <p:cNvSpPr txBox="1">
            <a:spLocks/>
          </p:cNvSpPr>
          <p:nvPr/>
        </p:nvSpPr>
        <p:spPr>
          <a:xfrm rot="0">
            <a:off x="5348605" y="1649095"/>
            <a:ext cx="2223135" cy="40068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콜드브루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a:t>
            </a:r>
            <a:r>
              <a:rPr lang="ko-KR" sz="1000">
                <a:latin typeface="맑은 고딕" charset="0"/>
                <a:ea typeface="맑은 고딕" charset="0"/>
              </a:rPr>
              <a:t>2</a:t>
            </a:r>
            <a:r>
              <a:rPr lang="ko-KR" sz="1000">
                <a:latin typeface="맑은 고딕" charset="0"/>
                <a:ea typeface="맑은 고딕" charset="0"/>
              </a:rPr>
              <a:t>36ml)</a:t>
            </a:r>
            <a:r>
              <a:rPr lang="ko-KR" sz="1000">
                <a:latin typeface="맑은 고딕" charset="0"/>
                <a:ea typeface="맑은 고딕" charset="0"/>
              </a:rPr>
              <a:t> </a:t>
            </a:r>
            <a:r>
              <a:rPr lang="ko-KR" sz="1000">
                <a:latin typeface="맑은 고딕" charset="0"/>
                <a:ea typeface="맑은 고딕" charset="0"/>
              </a:rPr>
              <a:t>브라이</a:t>
            </a:r>
            <a:r>
              <a:rPr lang="ko-KR" sz="1000">
                <a:latin typeface="맑은 고딕" charset="0"/>
                <a:ea typeface="맑은 고딕" charset="0"/>
              </a:rPr>
              <a:t>트 </a:t>
            </a:r>
            <a:r>
              <a:rPr lang="ko-KR" sz="1000">
                <a:latin typeface="맑은 고딕" charset="0"/>
                <a:ea typeface="맑은 고딕" charset="0"/>
              </a:rPr>
              <a:t>3</a:t>
            </a:r>
            <a:r>
              <a:rPr lang="ko-KR" sz="1000">
                <a:latin typeface="맑은 고딕" charset="0"/>
                <a:ea typeface="맑은 고딕" charset="0"/>
              </a:rPr>
              <a:t>캔</a:t>
            </a:r>
            <a:r>
              <a:rPr lang="ko-KR" sz="1000">
                <a:latin typeface="맑은 고딕" charset="0"/>
                <a:ea typeface="맑은 고딕" charset="0"/>
              </a:rPr>
              <a:t>&amp; 볼</a:t>
            </a:r>
            <a:r>
              <a:rPr lang="ko-KR" sz="1000">
                <a:latin typeface="맑은 고딕" charset="0"/>
                <a:ea typeface="맑은 고딕" charset="0"/>
              </a:rPr>
              <a:t>드 </a:t>
            </a:r>
            <a:r>
              <a:rPr lang="ko-KR" sz="1000">
                <a:latin typeface="맑은 고딕" charset="0"/>
                <a:ea typeface="맑은 고딕" charset="0"/>
              </a:rPr>
              <a:t>3</a:t>
            </a:r>
            <a:r>
              <a:rPr lang="ko-KR" sz="1000">
                <a:latin typeface="맑은 고딕" charset="0"/>
                <a:ea typeface="맑은 고딕" charset="0"/>
              </a:rPr>
              <a:t>캔 </a:t>
            </a:r>
            <a:r>
              <a:rPr lang="ko-KR" sz="1000">
                <a:latin typeface="맑은 고딕" charset="0"/>
                <a:ea typeface="맑은 고딕" charset="0"/>
              </a:rPr>
              <a:t>선</a:t>
            </a:r>
            <a:r>
              <a:rPr lang="ko-KR" sz="1000">
                <a:latin typeface="맑은 고딕" charset="0"/>
                <a:ea typeface="맑은 고딕" charset="0"/>
              </a:rPr>
              <a:t>물 </a:t>
            </a:r>
            <a:r>
              <a:rPr lang="ko-KR" sz="1000">
                <a:latin typeface="맑은 고딕" charset="0"/>
                <a:ea typeface="맑은 고딕" charset="0"/>
              </a:rPr>
              <a:t>세</a:t>
            </a:r>
            <a:r>
              <a:rPr lang="ko-KR" sz="1000">
                <a:latin typeface="맑은 고딕" charset="0"/>
                <a:ea typeface="맑은 고딕" charset="0"/>
              </a:rPr>
              <a:t>트</a:t>
            </a:r>
            <a:endParaRPr lang="ko-KR" altLang="en-US" sz="1000">
              <a:latin typeface="맑은 고딕" charset="0"/>
              <a:ea typeface="맑은 고딕" charset="0"/>
            </a:endParaRPr>
          </a:p>
        </p:txBody>
      </p:sp>
      <p:sp>
        <p:nvSpPr>
          <p:cNvPr id="68" name="텍스트 상자 194"/>
          <p:cNvSpPr txBox="1">
            <a:spLocks/>
          </p:cNvSpPr>
          <p:nvPr/>
        </p:nvSpPr>
        <p:spPr>
          <a:xfrm rot="0">
            <a:off x="7687310" y="173863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35,000</a:t>
            </a:r>
            <a:endParaRPr lang="ko-KR" altLang="en-US" sz="1000">
              <a:latin typeface="맑은 고딕" charset="0"/>
              <a:ea typeface="맑은 고딕" charset="0"/>
            </a:endParaRPr>
          </a:p>
        </p:txBody>
      </p:sp>
      <p:sp>
        <p:nvSpPr>
          <p:cNvPr id="69" name="텍스트 상자 195"/>
          <p:cNvSpPr txBox="1">
            <a:spLocks/>
          </p:cNvSpPr>
          <p:nvPr/>
        </p:nvSpPr>
        <p:spPr>
          <a:xfrm rot="0">
            <a:off x="5393690" y="2508885"/>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소</a:t>
            </a:r>
            <a:r>
              <a:rPr lang="ko-KR" sz="1000">
                <a:latin typeface="맑은 고딕" charset="0"/>
                <a:ea typeface="맑은 고딕" charset="0"/>
              </a:rPr>
              <a:t>계 · </a:t>
            </a:r>
            <a:r>
              <a:rPr lang="ko-KR" sz="1000">
                <a:latin typeface="맑은 고딕" charset="0"/>
                <a:ea typeface="맑은 고딕" charset="0"/>
              </a:rPr>
              <a:t>2</a:t>
            </a:r>
            <a:r>
              <a:rPr lang="ko-KR" sz="1000">
                <a:latin typeface="맑은 고딕" charset="0"/>
                <a:ea typeface="맑은 고딕" charset="0"/>
              </a:rPr>
              <a:t>개 </a:t>
            </a:r>
            <a:r>
              <a:rPr lang="ko-KR" sz="1000">
                <a:latin typeface="맑은 고딕" charset="0"/>
                <a:ea typeface="맑은 고딕" charset="0"/>
              </a:rPr>
              <a:t>품</a:t>
            </a:r>
            <a:r>
              <a:rPr lang="ko-KR" sz="1000">
                <a:latin typeface="맑은 고딕" charset="0"/>
                <a:ea typeface="맑은 고딕" charset="0"/>
              </a:rPr>
              <a:t>목</a:t>
            </a:r>
            <a:endParaRPr lang="ko-KR" altLang="en-US" sz="1000">
              <a:latin typeface="맑은 고딕" charset="0"/>
              <a:ea typeface="맑은 고딕" charset="0"/>
            </a:endParaRPr>
          </a:p>
        </p:txBody>
      </p:sp>
      <p:sp>
        <p:nvSpPr>
          <p:cNvPr id="70" name="텍스트 상자 196"/>
          <p:cNvSpPr txBox="1">
            <a:spLocks/>
          </p:cNvSpPr>
          <p:nvPr/>
        </p:nvSpPr>
        <p:spPr>
          <a:xfrm rot="0">
            <a:off x="7678420" y="250952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lang="ko-KR" sz="1000">
                <a:latin typeface="맑은 고딕" charset="0"/>
                <a:ea typeface="맑은 고딕" charset="0"/>
              </a:rPr>
              <a:t>7</a:t>
            </a:r>
            <a:r>
              <a:rPr lang="ko-KR" sz="1000">
                <a:latin typeface="맑은 고딕" charset="0"/>
                <a:ea typeface="맑은 고딕" charset="0"/>
              </a:rPr>
              <a:t>2</a:t>
            </a:r>
            <a:r>
              <a:rPr sz="1000">
                <a:latin typeface="맑은 고딕" charset="0"/>
                <a:ea typeface="맑은 고딕" charset="0"/>
              </a:rPr>
              <a:t>,</a:t>
            </a:r>
            <a:r>
              <a:rPr lang="ko-KR" sz="1000">
                <a:latin typeface="맑은 고딕" charset="0"/>
                <a:ea typeface="맑은 고딕" charset="0"/>
              </a:rPr>
              <a:t>8</a:t>
            </a:r>
            <a:r>
              <a:rPr sz="1000">
                <a:latin typeface="맑은 고딕" charset="0"/>
                <a:ea typeface="맑은 고딕" charset="0"/>
              </a:rPr>
              <a:t>00</a:t>
            </a:r>
            <a:endParaRPr lang="ko-KR" altLang="en-US" sz="1000">
              <a:latin typeface="맑은 고딕" charset="0"/>
              <a:ea typeface="맑은 고딕" charset="0"/>
            </a:endParaRPr>
          </a:p>
        </p:txBody>
      </p:sp>
      <p:sp>
        <p:nvSpPr>
          <p:cNvPr id="71" name="텍스트 상자 197"/>
          <p:cNvSpPr txBox="1">
            <a:spLocks/>
          </p:cNvSpPr>
          <p:nvPr/>
        </p:nvSpPr>
        <p:spPr>
          <a:xfrm rot="0">
            <a:off x="5393690" y="2508885"/>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소</a:t>
            </a:r>
            <a:r>
              <a:rPr lang="ko-KR" sz="1000">
                <a:latin typeface="맑은 고딕" charset="0"/>
                <a:ea typeface="맑은 고딕" charset="0"/>
              </a:rPr>
              <a:t>계 · </a:t>
            </a:r>
            <a:r>
              <a:rPr lang="ko-KR" sz="1000">
                <a:latin typeface="맑은 고딕" charset="0"/>
                <a:ea typeface="맑은 고딕" charset="0"/>
              </a:rPr>
              <a:t>2</a:t>
            </a:r>
            <a:r>
              <a:rPr lang="ko-KR" sz="1000">
                <a:latin typeface="맑은 고딕" charset="0"/>
                <a:ea typeface="맑은 고딕" charset="0"/>
              </a:rPr>
              <a:t>개 </a:t>
            </a:r>
            <a:r>
              <a:rPr lang="ko-KR" sz="1000">
                <a:latin typeface="맑은 고딕" charset="0"/>
                <a:ea typeface="맑은 고딕" charset="0"/>
              </a:rPr>
              <a:t>품</a:t>
            </a:r>
            <a:r>
              <a:rPr lang="ko-KR" sz="1000">
                <a:latin typeface="맑은 고딕" charset="0"/>
                <a:ea typeface="맑은 고딕" charset="0"/>
              </a:rPr>
              <a:t>목</a:t>
            </a:r>
            <a:endParaRPr lang="ko-KR" altLang="en-US" sz="1000">
              <a:latin typeface="맑은 고딕" charset="0"/>
              <a:ea typeface="맑은 고딕" charset="0"/>
            </a:endParaRPr>
          </a:p>
        </p:txBody>
      </p:sp>
      <p:sp>
        <p:nvSpPr>
          <p:cNvPr id="72" name="텍스트 상자 198"/>
          <p:cNvSpPr txBox="1">
            <a:spLocks/>
          </p:cNvSpPr>
          <p:nvPr/>
        </p:nvSpPr>
        <p:spPr>
          <a:xfrm rot="0">
            <a:off x="7678420" y="2509520"/>
            <a:ext cx="700405" cy="247015"/>
          </a:xfrm>
          <a:prstGeom prst="rect"/>
          <a:noFill/>
          <a:ln>
            <a:noFill/>
            <a:prstDash/>
          </a:ln>
        </p:spPr>
        <p:txBody>
          <a:bodyPr wrap="square" lIns="89535" tIns="46355" rIns="89535" bIns="46355" vert="horz" anchor="t">
            <a:spAutoFit/>
          </a:bodyPr>
          <a:lstStyle/>
          <a:p>
            <a:pPr marL="0" indent="0" algn="l" hangingPunct="1"/>
            <a:r>
              <a:rPr sz="1000" b="0">
                <a:latin typeface="맑은 고딕" charset="0"/>
                <a:ea typeface="맑은 고딕" charset="0"/>
              </a:rPr>
              <a:t>\</a:t>
            </a:r>
            <a:r>
              <a:rPr lang="ko-KR" sz="1000" b="0">
                <a:latin typeface="맑은 고딕" charset="0"/>
                <a:ea typeface="맑은 고딕" charset="0"/>
              </a:rPr>
              <a:t>7</a:t>
            </a:r>
            <a:r>
              <a:rPr lang="ko-KR" sz="1000" b="0">
                <a:latin typeface="맑은 고딕" charset="0"/>
                <a:ea typeface="맑은 고딕" charset="0"/>
              </a:rPr>
              <a:t>2</a:t>
            </a:r>
            <a:r>
              <a:rPr sz="1000" b="0">
                <a:latin typeface="맑은 고딕" charset="0"/>
                <a:ea typeface="맑은 고딕" charset="0"/>
              </a:rPr>
              <a:t>,</a:t>
            </a:r>
            <a:r>
              <a:rPr lang="ko-KR" sz="1000" b="0">
                <a:latin typeface="맑은 고딕" charset="0"/>
                <a:ea typeface="맑은 고딕" charset="0"/>
              </a:rPr>
              <a:t>8</a:t>
            </a:r>
            <a:r>
              <a:rPr sz="1000" b="0">
                <a:latin typeface="맑은 고딕" charset="0"/>
                <a:ea typeface="맑은 고딕" charset="0"/>
              </a:rPr>
              <a:t>00</a:t>
            </a:r>
            <a:endParaRPr lang="ko-KR" altLang="en-US" sz="1000" b="0">
              <a:latin typeface="맑은 고딕" charset="0"/>
              <a:ea typeface="맑은 고딕" charset="0"/>
            </a:endParaRPr>
          </a:p>
        </p:txBody>
      </p:sp>
      <p:sp>
        <p:nvSpPr>
          <p:cNvPr id="73" name="텍스트 상자 199"/>
          <p:cNvSpPr txBox="1">
            <a:spLocks/>
          </p:cNvSpPr>
          <p:nvPr/>
        </p:nvSpPr>
        <p:spPr>
          <a:xfrm rot="0">
            <a:off x="5393690" y="2787650"/>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배</a:t>
            </a:r>
            <a:r>
              <a:rPr lang="ko-KR" sz="1000">
                <a:latin typeface="맑은 고딕" charset="0"/>
                <a:ea typeface="맑은 고딕" charset="0"/>
              </a:rPr>
              <a:t>송</a:t>
            </a:r>
            <a:endParaRPr lang="ko-KR" altLang="en-US" sz="1000">
              <a:latin typeface="맑은 고딕" charset="0"/>
              <a:ea typeface="맑은 고딕" charset="0"/>
            </a:endParaRPr>
          </a:p>
        </p:txBody>
      </p:sp>
      <p:sp>
        <p:nvSpPr>
          <p:cNvPr id="74" name="텍스트 상자 200"/>
          <p:cNvSpPr txBox="1">
            <a:spLocks/>
          </p:cNvSpPr>
          <p:nvPr/>
        </p:nvSpPr>
        <p:spPr>
          <a:xfrm rot="0">
            <a:off x="7678420" y="2788285"/>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무</a:t>
            </a:r>
            <a:r>
              <a:rPr lang="ko-KR" sz="1000">
                <a:latin typeface="맑은 고딕" charset="0"/>
                <a:ea typeface="맑은 고딕" charset="0"/>
              </a:rPr>
              <a:t>료</a:t>
            </a:r>
            <a:endParaRPr lang="ko-KR" altLang="en-US" sz="1000">
              <a:latin typeface="맑은 고딕" charset="0"/>
              <a:ea typeface="맑은 고딕" charset="0"/>
            </a:endParaRPr>
          </a:p>
        </p:txBody>
      </p:sp>
      <p:sp>
        <p:nvSpPr>
          <p:cNvPr id="75" name="텍스트 상자 201"/>
          <p:cNvSpPr txBox="1">
            <a:spLocks/>
          </p:cNvSpPr>
          <p:nvPr/>
        </p:nvSpPr>
        <p:spPr>
          <a:xfrm rot="0">
            <a:off x="5402580" y="3576320"/>
            <a:ext cx="1058545" cy="293370"/>
          </a:xfrm>
          <a:prstGeom prst="rect"/>
          <a:noFill/>
          <a:ln>
            <a:noFill/>
            <a:prstDash/>
          </a:ln>
        </p:spPr>
        <p:txBody>
          <a:bodyPr wrap="square" lIns="89535" tIns="46355" rIns="89535" bIns="46355" vert="horz" anchor="t">
            <a:spAutoFit/>
          </a:bodyPr>
          <a:lstStyle/>
          <a:p>
            <a:pPr marL="0" indent="0" algn="l" hangingPunct="1"/>
            <a:r>
              <a:rPr sz="1300">
                <a:latin typeface="맑은 고딕" charset="0"/>
                <a:ea typeface="맑은 고딕" charset="0"/>
              </a:rPr>
              <a:t>총</a:t>
            </a:r>
            <a:r>
              <a:rPr lang="ko-KR" sz="1300">
                <a:latin typeface="맑은 고딕" charset="0"/>
                <a:ea typeface="맑은 고딕" charset="0"/>
              </a:rPr>
              <a:t>계</a:t>
            </a:r>
            <a:endParaRPr lang="ko-KR" altLang="en-US" sz="1300">
              <a:latin typeface="맑은 고딕" charset="0"/>
              <a:ea typeface="맑은 고딕" charset="0"/>
            </a:endParaRPr>
          </a:p>
        </p:txBody>
      </p:sp>
      <p:sp>
        <p:nvSpPr>
          <p:cNvPr id="76" name="텍스트 상자 202"/>
          <p:cNvSpPr txBox="1">
            <a:spLocks/>
          </p:cNvSpPr>
          <p:nvPr/>
        </p:nvSpPr>
        <p:spPr>
          <a:xfrm rot="0">
            <a:off x="7580630" y="3576955"/>
            <a:ext cx="807085" cy="293370"/>
          </a:xfrm>
          <a:prstGeom prst="rect"/>
          <a:noFill/>
          <a:ln>
            <a:noFill/>
            <a:prstDash/>
          </a:ln>
        </p:spPr>
        <p:txBody>
          <a:bodyPr wrap="square" lIns="89535" tIns="46355" rIns="89535" bIns="46355" vert="horz" anchor="t">
            <a:spAutoFit/>
          </a:bodyPr>
          <a:lstStyle/>
          <a:p>
            <a:pPr marL="0" indent="0" algn="l" hangingPunct="1"/>
            <a:r>
              <a:rPr sz="1300">
                <a:latin typeface="맑은 고딕" charset="0"/>
                <a:ea typeface="맑은 고딕" charset="0"/>
              </a:rPr>
              <a:t>\</a:t>
            </a:r>
            <a:r>
              <a:rPr sz="1300">
                <a:latin typeface="맑은 고딕" charset="0"/>
                <a:ea typeface="맑은 고딕" charset="0"/>
              </a:rPr>
              <a:t>72,800</a:t>
            </a:r>
            <a:endParaRPr lang="ko-KR" altLang="en-US" sz="1300">
              <a:latin typeface="맑은 고딕" charset="0"/>
              <a:ea typeface="맑은 고딕" charset="0"/>
            </a:endParaRPr>
          </a:p>
        </p:txBody>
      </p:sp>
      <p:grpSp>
        <p:nvGrpSpPr>
          <p:cNvPr id="86" name="그룹 228"/>
          <p:cNvGrpSpPr>
            <a:grpSpLocks/>
          </p:cNvGrpSpPr>
          <p:nvPr/>
        </p:nvGrpSpPr>
        <p:grpSpPr>
          <a:xfrm rot="0">
            <a:off x="3574415" y="4154805"/>
            <a:ext cx="225425" cy="247015"/>
            <a:chOff x="3574415" y="4154805"/>
            <a:chExt cx="225425" cy="247015"/>
          </a:xfrm>
        </p:grpSpPr>
        <p:sp>
          <p:nvSpPr>
            <p:cNvPr id="87" name="도형 226"/>
            <p:cNvSpPr>
              <a:spLocks/>
            </p:cNvSpPr>
            <p:nvPr/>
          </p:nvSpPr>
          <p:spPr>
            <a:xfrm rot="0">
              <a:off x="3620135" y="419100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88" name="텍스트 상자 227"/>
            <p:cNvSpPr txBox="1">
              <a:spLocks/>
            </p:cNvSpPr>
            <p:nvPr/>
          </p:nvSpPr>
          <p:spPr>
            <a:xfrm rot="0">
              <a:off x="3574415" y="415480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2</a:t>
              </a:r>
              <a:endParaRPr lang="ko-KR" altLang="en-US" sz="1000" b="1">
                <a:solidFill>
                  <a:schemeClr val="bg1"/>
                </a:solidFill>
                <a:latin typeface="맑은 고딕" charset="0"/>
                <a:ea typeface="맑은 고딕" charset="0"/>
              </a:endParaRPr>
            </a:p>
          </p:txBody>
        </p:sp>
      </p:grpSp>
      <p:sp>
        <p:nvSpPr>
          <p:cNvPr id="94" name="도형 243"/>
          <p:cNvSpPr>
            <a:spLocks/>
          </p:cNvSpPr>
          <p:nvPr/>
        </p:nvSpPr>
        <p:spPr>
          <a:xfrm rot="0">
            <a:off x="398145" y="1372235"/>
            <a:ext cx="4588510" cy="868045"/>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58" name="텍스트 상자 180"/>
          <p:cNvSpPr txBox="1">
            <a:spLocks/>
          </p:cNvSpPr>
          <p:nvPr/>
        </p:nvSpPr>
        <p:spPr>
          <a:xfrm rot="0">
            <a:off x="496570" y="1440815"/>
            <a:ext cx="6369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연락</a:t>
            </a:r>
            <a:r>
              <a:rPr lang="ko-KR" sz="1000">
                <a:latin typeface="맑은 고딕" charset="0"/>
                <a:ea typeface="맑은 고딕" charset="0"/>
              </a:rPr>
              <a:t>처</a:t>
            </a:r>
            <a:endParaRPr lang="ko-KR" altLang="en-US" sz="1000">
              <a:latin typeface="맑은 고딕" charset="0"/>
              <a:ea typeface="맑은 고딕" charset="0"/>
            </a:endParaRPr>
          </a:p>
        </p:txBody>
      </p:sp>
      <p:sp>
        <p:nvSpPr>
          <p:cNvPr id="59" name="텍스트 상자 181"/>
          <p:cNvSpPr txBox="1">
            <a:spLocks/>
          </p:cNvSpPr>
          <p:nvPr/>
        </p:nvSpPr>
        <p:spPr>
          <a:xfrm rot="0">
            <a:off x="1527175" y="1423035"/>
            <a:ext cx="173926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홍길</a:t>
            </a:r>
            <a:r>
              <a:rPr lang="ko-KR" sz="1000">
                <a:latin typeface="맑은 고딕" charset="0"/>
                <a:ea typeface="맑은 고딕" charset="0"/>
              </a:rPr>
              <a:t>동(a</a:t>
            </a:r>
            <a:r>
              <a:rPr lang="ko-KR" sz="1000">
                <a:latin typeface="맑은 고딕" charset="0"/>
                <a:ea typeface="맑은 고딕" charset="0"/>
              </a:rPr>
              <a:t>dmin@gmail.com)</a:t>
            </a:r>
            <a:endParaRPr lang="ko-KR" altLang="en-US" sz="1000">
              <a:latin typeface="맑은 고딕" charset="0"/>
              <a:ea typeface="맑은 고딕" charset="0"/>
            </a:endParaRPr>
          </a:p>
        </p:txBody>
      </p:sp>
      <p:sp>
        <p:nvSpPr>
          <p:cNvPr id="95" name="텍스트 상자 244"/>
          <p:cNvSpPr txBox="1">
            <a:spLocks/>
          </p:cNvSpPr>
          <p:nvPr/>
        </p:nvSpPr>
        <p:spPr>
          <a:xfrm rot="0">
            <a:off x="487680" y="1772285"/>
            <a:ext cx="875030"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배</a:t>
            </a:r>
            <a:r>
              <a:rPr lang="ko-KR" sz="1000">
                <a:latin typeface="맑은 고딕" charset="0"/>
                <a:ea typeface="맑은 고딕" charset="0"/>
              </a:rPr>
              <a:t>송 </a:t>
            </a:r>
            <a:r>
              <a:rPr lang="ko-KR" sz="1000">
                <a:latin typeface="맑은 고딕" charset="0"/>
                <a:ea typeface="맑은 고딕" charset="0"/>
              </a:rPr>
              <a:t>도착</a:t>
            </a:r>
            <a:r>
              <a:rPr lang="ko-KR" sz="1000">
                <a:latin typeface="맑은 고딕" charset="0"/>
                <a:ea typeface="맑은 고딕" charset="0"/>
              </a:rPr>
              <a:t>지</a:t>
            </a:r>
            <a:endParaRPr lang="ko-KR" altLang="en-US" sz="1000">
              <a:latin typeface="맑은 고딕" charset="0"/>
              <a:ea typeface="맑은 고딕" charset="0"/>
            </a:endParaRPr>
          </a:p>
        </p:txBody>
      </p:sp>
      <p:sp>
        <p:nvSpPr>
          <p:cNvPr id="96" name="텍스트 상자 245"/>
          <p:cNvSpPr txBox="1">
            <a:spLocks/>
          </p:cNvSpPr>
          <p:nvPr/>
        </p:nvSpPr>
        <p:spPr>
          <a:xfrm rot="0">
            <a:off x="1518285" y="1772920"/>
            <a:ext cx="3293745" cy="40068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0</a:t>
            </a:r>
            <a:r>
              <a:rPr sz="1000">
                <a:latin typeface="맑은 고딕" charset="0"/>
                <a:ea typeface="맑은 고딕" charset="0"/>
              </a:rPr>
              <a:t>0</a:t>
            </a:r>
            <a:r>
              <a:rPr lang="ko-KR" sz="1000">
                <a:latin typeface="맑은 고딕" charset="0"/>
                <a:ea typeface="맑은 고딕" charset="0"/>
              </a:rPr>
              <a:t>동 </a:t>
            </a:r>
            <a:r>
              <a:rPr lang="ko-KR" sz="1000">
                <a:latin typeface="맑은 고딕" charset="0"/>
                <a:ea typeface="맑은 고딕" charset="0"/>
              </a:rPr>
              <a:t>123-11, 00아파</a:t>
            </a:r>
            <a:r>
              <a:rPr lang="ko-KR" sz="1000">
                <a:latin typeface="맑은 고딕" charset="0"/>
                <a:ea typeface="맑은 고딕" charset="0"/>
              </a:rPr>
              <a:t>트 </a:t>
            </a:r>
            <a:r>
              <a:rPr lang="ko-KR" sz="1000">
                <a:latin typeface="맑은 고딕" charset="0"/>
                <a:ea typeface="맑은 고딕" charset="0"/>
              </a:rPr>
              <a:t>111</a:t>
            </a:r>
            <a:r>
              <a:rPr lang="ko-KR" sz="1000">
                <a:latin typeface="맑은 고딕" charset="0"/>
                <a:ea typeface="맑은 고딕" charset="0"/>
              </a:rPr>
              <a:t>동 </a:t>
            </a:r>
            <a:r>
              <a:rPr lang="ko-KR" sz="1000">
                <a:latin typeface="맑은 고딕" charset="0"/>
                <a:ea typeface="맑은 고딕" charset="0"/>
              </a:rPr>
              <a:t>111</a:t>
            </a:r>
            <a:r>
              <a:rPr lang="ko-KR" sz="1000">
                <a:latin typeface="맑은 고딕" charset="0"/>
                <a:ea typeface="맑은 고딕" charset="0"/>
              </a:rPr>
              <a:t>호,</a:t>
            </a:r>
            <a:r>
              <a:rPr lang="ko-KR" sz="1000">
                <a:latin typeface="맑은 고딕" charset="0"/>
                <a:ea typeface="맑은 고딕" charset="0"/>
              </a:rPr>
              <a:t> 12312 강남</a:t>
            </a:r>
            <a:r>
              <a:rPr lang="ko-KR" sz="1000">
                <a:latin typeface="맑은 고딕" charset="0"/>
                <a:ea typeface="맑은 고딕" charset="0"/>
              </a:rPr>
              <a:t>구,</a:t>
            </a:r>
            <a:r>
              <a:rPr lang="ko-KR" sz="1000">
                <a:latin typeface="맑은 고딕" charset="0"/>
                <a:ea typeface="맑은 고딕" charset="0"/>
              </a:rPr>
              <a:t> 서울</a:t>
            </a:r>
            <a:r>
              <a:rPr lang="ko-KR" sz="1000">
                <a:latin typeface="맑은 고딕" charset="0"/>
                <a:ea typeface="맑은 고딕" charset="0"/>
              </a:rPr>
              <a:t>특</a:t>
            </a:r>
            <a:r>
              <a:rPr lang="ko-KR" sz="1000">
                <a:latin typeface="맑은 고딕" charset="0"/>
                <a:ea typeface="맑은 고딕" charset="0"/>
              </a:rPr>
              <a:t>별</a:t>
            </a:r>
            <a:r>
              <a:rPr lang="ko-KR" sz="1000">
                <a:latin typeface="맑은 고딕" charset="0"/>
                <a:ea typeface="맑은 고딕" charset="0"/>
              </a:rPr>
              <a:t>시,</a:t>
            </a:r>
            <a:r>
              <a:rPr lang="ko-KR" sz="1000">
                <a:latin typeface="맑은 고딕" charset="0"/>
                <a:ea typeface="맑은 고딕" charset="0"/>
              </a:rPr>
              <a:t> 대한민</a:t>
            </a:r>
            <a:r>
              <a:rPr lang="ko-KR" sz="1000">
                <a:latin typeface="맑은 고딕" charset="0"/>
                <a:ea typeface="맑은 고딕" charset="0"/>
              </a:rPr>
              <a:t>국</a:t>
            </a:r>
            <a:endParaRPr lang="ko-KR" altLang="en-US" sz="1000">
              <a:latin typeface="맑은 고딕" charset="0"/>
              <a:ea typeface="맑은 고딕" charset="0"/>
            </a:endParaRPr>
          </a:p>
        </p:txBody>
      </p:sp>
      <p:sp>
        <p:nvSpPr>
          <p:cNvPr id="97" name="텍스트 상자 246"/>
          <p:cNvSpPr txBox="1">
            <a:spLocks/>
          </p:cNvSpPr>
          <p:nvPr/>
        </p:nvSpPr>
        <p:spPr>
          <a:xfrm rot="0">
            <a:off x="4398645" y="3463925"/>
            <a:ext cx="4489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무</a:t>
            </a:r>
            <a:r>
              <a:rPr lang="ko-KR" sz="1000">
                <a:latin typeface="맑은 고딕" charset="0"/>
                <a:ea typeface="맑은 고딕" charset="0"/>
              </a:rPr>
              <a:t>료</a:t>
            </a:r>
            <a:endParaRPr lang="ko-KR" altLang="en-US" sz="1000">
              <a:latin typeface="맑은 고딕" charset="0"/>
              <a:ea typeface="맑은 고딕" charset="0"/>
            </a:endParaRPr>
          </a:p>
        </p:txBody>
      </p:sp>
      <p:sp>
        <p:nvSpPr>
          <p:cNvPr id="98" name="텍스트 상자 247"/>
          <p:cNvSpPr txBox="1">
            <a:spLocks/>
          </p:cNvSpPr>
          <p:nvPr/>
        </p:nvSpPr>
        <p:spPr>
          <a:xfrm rot="0">
            <a:off x="321945" y="4136390"/>
            <a:ext cx="135445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&lt;</a:t>
            </a:r>
            <a:r>
              <a:rPr lang="ko-KR" sz="1000">
                <a:latin typeface="맑은 고딕" charset="0"/>
                <a:ea typeface="맑은 고딕" charset="0"/>
              </a:rPr>
              <a:t> </a:t>
            </a:r>
            <a:r>
              <a:rPr lang="ko-KR" sz="1000">
                <a:latin typeface="맑은 고딕" charset="0"/>
                <a:ea typeface="맑은 고딕" charset="0"/>
              </a:rPr>
              <a:t>정보로 </a:t>
            </a:r>
            <a:r>
              <a:rPr lang="ko-KR" sz="1000">
                <a:latin typeface="맑은 고딕" charset="0"/>
                <a:ea typeface="맑은 고딕" charset="0"/>
              </a:rPr>
              <a:t>돌아가</a:t>
            </a:r>
            <a:r>
              <a:rPr lang="ko-KR" sz="1000">
                <a:latin typeface="맑은 고딕" charset="0"/>
                <a:ea typeface="맑은 고딕" charset="0"/>
              </a:rPr>
              <a:t>기</a:t>
            </a:r>
            <a:endParaRPr lang="ko-KR" altLang="en-US" sz="1000">
              <a:latin typeface="맑은 고딕" charset="0"/>
              <a:ea typeface="맑은 고딕" charset="0"/>
            </a:endParaRPr>
          </a:p>
        </p:txBody>
      </p:sp>
      <p:grpSp>
        <p:nvGrpSpPr>
          <p:cNvPr id="99" name="그룹 250"/>
          <p:cNvGrpSpPr>
            <a:grpSpLocks/>
          </p:cNvGrpSpPr>
          <p:nvPr/>
        </p:nvGrpSpPr>
        <p:grpSpPr>
          <a:xfrm rot="0">
            <a:off x="116205" y="4145915"/>
            <a:ext cx="225425" cy="247015"/>
            <a:chOff x="116205" y="4145915"/>
            <a:chExt cx="225425" cy="247015"/>
          </a:xfrm>
        </p:grpSpPr>
        <p:sp>
          <p:nvSpPr>
            <p:cNvPr id="100" name="도형 248"/>
            <p:cNvSpPr>
              <a:spLocks/>
            </p:cNvSpPr>
            <p:nvPr/>
          </p:nvSpPr>
          <p:spPr>
            <a:xfrm rot="0">
              <a:off x="161925" y="418211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101" name="텍스트 상자 249"/>
            <p:cNvSpPr txBox="1">
              <a:spLocks/>
            </p:cNvSpPr>
            <p:nvPr/>
          </p:nvSpPr>
          <p:spPr>
            <a:xfrm rot="0">
              <a:off x="116205" y="414591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sp>
        <p:nvSpPr>
          <p:cNvPr id="102" name="텍스트 상자 10"/>
          <p:cNvSpPr txBox="1">
            <a:spLocks/>
          </p:cNvSpPr>
          <p:nvPr/>
        </p:nvSpPr>
        <p:spPr>
          <a:xfrm rot="0">
            <a:off x="1263015" y="80645"/>
            <a:ext cx="2778760"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checkouts/cn/..../</a:t>
            </a:r>
            <a:r>
              <a:rPr lang="ko-KR" sz="1000">
                <a:latin typeface="맑은 고딕" charset="0"/>
                <a:ea typeface="맑은 고딕" charset="0"/>
              </a:rPr>
              <a:t>s</a:t>
            </a:r>
            <a:r>
              <a:rPr lang="ko-KR" sz="1000">
                <a:latin typeface="맑은 고딕" charset="0"/>
                <a:ea typeface="맑은 고딕" charset="0"/>
              </a:rPr>
              <a:t>hipping</a:t>
            </a:r>
            <a:r>
              <a:rPr sz="1000">
                <a:latin typeface="맑은 고딕" charset="0"/>
                <a:ea typeface="맑은 고딕" charset="0"/>
              </a:rPr>
              <a:t>.jsp</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87528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rPr>
                        <a:t>1</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rPr>
                        <a:t>카드번</a:t>
                      </a:r>
                      <a:r>
                        <a:rPr lang="ko-KR" sz="850" kern="1200" i="0" b="1">
                          <a:solidFill>
                            <a:srgbClr val="000000"/>
                          </a:solidFill>
                          <a:latin typeface="맑은 고딕" charset="0"/>
                          <a:ea typeface="맑은 고딕" charset="0"/>
                        </a:rPr>
                        <a:t>호 입력</a:t>
                      </a:r>
                      <a:endParaRPr lang="ko-KR" altLang="en-US" sz="850" kern="1200" i="0" b="1">
                        <a:solidFill>
                          <a:srgbClr val="000000"/>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구매자의 카드번호를 입력</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rPr>
                        <a:t>만료</a:t>
                      </a:r>
                      <a:r>
                        <a:rPr lang="ko-KR" sz="850" kern="1200" kumimoji="1" i="0" b="1">
                          <a:solidFill>
                            <a:schemeClr val="tx1"/>
                          </a:solidFill>
                          <a:latin typeface="맑은 고딕" charset="0"/>
                          <a:ea typeface="맑은 고딕" charset="0"/>
                        </a:rPr>
                        <a:t>일</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해당 카드의 만료일을 작성</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작성 간 월, 년 만 작성 가능</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rPr>
                        <a:t>3</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보안코드</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kumimoji="1" i="0" b="0">
                          <a:solidFill>
                            <a:schemeClr val="tx1"/>
                          </a:solidFill>
                          <a:latin typeface="맑은 고딕" charset="0"/>
                          <a:ea typeface="맑은 고딕" charset="0"/>
                        </a:rPr>
                        <a:t>· 해당 카드의 보안코드 작성</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503045">
                <a:tc>
                  <a:txBody>
                    <a:bodyPr/>
                    <a:lstStyle/>
                    <a:p>
                      <a:pPr marL="0" indent="0" algn="ctr" latinLnBrk="1" lvl="1">
                        <a:buFontTx/>
                        <a:buNone/>
                      </a:pPr>
                      <a:r>
                        <a:rPr sz="850" kern="1200" i="0" b="0">
                          <a:solidFill>
                            <a:srgbClr val="000000"/>
                          </a:solidFill>
                          <a:latin typeface="맑은 고딕" charset="0"/>
                          <a:ea typeface="맑은 고딕" charset="0"/>
                        </a:rPr>
                        <a:t>4</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rPr>
                        <a:t>지</a:t>
                      </a:r>
                      <a:r>
                        <a:rPr lang="ko-KR" sz="850" kern="1200" kumimoji="1" i="0" b="1">
                          <a:solidFill>
                            <a:schemeClr val="tx1"/>
                          </a:solidFill>
                          <a:latin typeface="맑은 고딕" charset="0"/>
                          <a:ea typeface="맑은 고딕" charset="0"/>
                        </a:rPr>
                        <a:t>금 결제 클릭</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결제 성공 시</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구매자 정보와 카드정보 품목 정보가 서버에 저장.</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Alert(결제가 완료되었습니다.)</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마이페이지의 구매정보 항목으로 이동</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결제 실패 시</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원인 : 카드번호, 만료일, 보안코드 입력 에러</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Alert(카드정보를 다시 입력하세요)</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현재 페이지로 다시 이동</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11</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275" cy="62820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37" name="Rect 0"/>
          <p:cNvSpPr txBox="1">
            <a:spLocks/>
          </p:cNvSpPr>
          <p:nvPr/>
        </p:nvSpPr>
        <p:spPr>
          <a:xfrm rot="0">
            <a:off x="259715" y="573405"/>
            <a:ext cx="896620" cy="278130"/>
          </a:xfrm>
          <a:prstGeom prst="rect"/>
          <a:noFill/>
          <a:ln>
            <a:noFill/>
            <a:prstDash/>
          </a:ln>
        </p:spPr>
        <p:txBody>
          <a:bodyPr wrap="square" lIns="89535" tIns="46355" rIns="89535" bIns="46355" vert="horz" anchor="t">
            <a:spAutoFit/>
          </a:bodyPr>
          <a:lstStyle/>
          <a:p>
            <a:pPr marL="0" indent="0" algn="l" hangingPunct="1"/>
            <a:r>
              <a:rPr sz="1200">
                <a:latin typeface="맑은 고딕" charset="0"/>
                <a:ea typeface="맑은 고딕" charset="0"/>
              </a:rPr>
              <a:t>0</a:t>
            </a:r>
            <a:r>
              <a:rPr sz="1200">
                <a:latin typeface="맑은 고딕" charset="0"/>
                <a:ea typeface="맑은 고딕" charset="0"/>
              </a:rPr>
              <a:t>0</a:t>
            </a:r>
            <a:r>
              <a:rPr lang="ko-KR" sz="1200">
                <a:latin typeface="맑은 고딕" charset="0"/>
                <a:ea typeface="맑은 고딕" charset="0"/>
              </a:rPr>
              <a:t>0</a:t>
            </a:r>
            <a:r>
              <a:rPr sz="1200">
                <a:latin typeface="맑은 고딕" charset="0"/>
                <a:ea typeface="맑은 고딕" charset="0"/>
              </a:rPr>
              <a:t> 카</a:t>
            </a:r>
            <a:r>
              <a:rPr lang="ko-KR" sz="1200">
                <a:latin typeface="맑은 고딕" charset="0"/>
                <a:ea typeface="맑은 고딕" charset="0"/>
              </a:rPr>
              <a:t>페</a:t>
            </a:r>
            <a:endParaRPr lang="ko-KR" altLang="en-US" sz="1200">
              <a:latin typeface="맑은 고딕" charset="0"/>
              <a:ea typeface="맑은 고딕" charset="0"/>
            </a:endParaRPr>
          </a:p>
        </p:txBody>
      </p:sp>
      <p:sp>
        <p:nvSpPr>
          <p:cNvPr id="38" name="Rect 0"/>
          <p:cNvSpPr txBox="1">
            <a:spLocks/>
          </p:cNvSpPr>
          <p:nvPr/>
        </p:nvSpPr>
        <p:spPr>
          <a:xfrm rot="0">
            <a:off x="304165" y="904875"/>
            <a:ext cx="173926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카트 </a:t>
            </a:r>
            <a:r>
              <a:rPr lang="ko-KR" sz="1000">
                <a:latin typeface="맑은 고딕" charset="0"/>
                <a:ea typeface="맑은 고딕" charset="0"/>
              </a:rPr>
              <a:t>&gt;</a:t>
            </a:r>
            <a:r>
              <a:rPr lang="ko-KR" sz="1000">
                <a:latin typeface="맑은 고딕" charset="0"/>
                <a:ea typeface="맑은 고딕" charset="0"/>
              </a:rPr>
              <a:t> </a:t>
            </a:r>
            <a:r>
              <a:rPr lang="ko-KR" sz="1000" b="0">
                <a:latin typeface="맑은 고딕" charset="0"/>
                <a:ea typeface="맑은 고딕" charset="0"/>
              </a:rPr>
              <a:t>정보</a:t>
            </a:r>
            <a:r>
              <a:rPr lang="ko-KR" sz="1000">
                <a:latin typeface="맑은 고딕" charset="0"/>
                <a:ea typeface="맑은 고딕" charset="0"/>
              </a:rPr>
              <a:t> </a:t>
            </a:r>
            <a:r>
              <a:rPr lang="ko-KR" sz="1000">
                <a:latin typeface="맑은 고딕" charset="0"/>
                <a:ea typeface="맑은 고딕" charset="0"/>
              </a:rPr>
              <a:t>&gt;</a:t>
            </a:r>
            <a:r>
              <a:rPr lang="ko-KR" sz="1000">
                <a:latin typeface="맑은 고딕" charset="0"/>
                <a:ea typeface="맑은 고딕" charset="0"/>
              </a:rPr>
              <a:t> </a:t>
            </a:r>
            <a:r>
              <a:rPr lang="ko-KR" sz="1000" b="0">
                <a:latin typeface="맑은 고딕" charset="0"/>
                <a:ea typeface="맑은 고딕" charset="0"/>
              </a:rPr>
              <a:t>배송</a:t>
            </a:r>
            <a:r>
              <a:rPr lang="ko-KR" sz="1000">
                <a:latin typeface="맑은 고딕" charset="0"/>
                <a:ea typeface="맑은 고딕" charset="0"/>
              </a:rPr>
              <a:t> &gt; </a:t>
            </a:r>
            <a:r>
              <a:rPr lang="ko-KR" sz="1000" b="1">
                <a:latin typeface="맑은 고딕" charset="0"/>
                <a:ea typeface="맑은 고딕" charset="0"/>
              </a:rPr>
              <a:t>지</a:t>
            </a:r>
            <a:r>
              <a:rPr lang="ko-KR" sz="1000" b="1">
                <a:latin typeface="맑은 고딕" charset="0"/>
                <a:ea typeface="맑은 고딕" charset="0"/>
              </a:rPr>
              <a:t>급</a:t>
            </a:r>
            <a:endParaRPr lang="ko-KR" altLang="en-US" sz="1000">
              <a:latin typeface="맑은 고딕" charset="0"/>
              <a:ea typeface="맑은 고딕" charset="0"/>
            </a:endParaRPr>
          </a:p>
        </p:txBody>
      </p:sp>
      <p:sp>
        <p:nvSpPr>
          <p:cNvPr id="57" name="Rect 0"/>
          <p:cNvSpPr>
            <a:spLocks/>
          </p:cNvSpPr>
          <p:nvPr/>
        </p:nvSpPr>
        <p:spPr>
          <a:xfrm rot="0">
            <a:off x="5250815" y="465455"/>
            <a:ext cx="3270885" cy="62731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60" name="Rect 0"/>
          <p:cNvSpPr txBox="1">
            <a:spLocks/>
          </p:cNvSpPr>
          <p:nvPr/>
        </p:nvSpPr>
        <p:spPr>
          <a:xfrm rot="0">
            <a:off x="295275" y="2978150"/>
            <a:ext cx="798195" cy="278130"/>
          </a:xfrm>
          <a:prstGeom prst="rect"/>
          <a:noFill/>
          <a:ln>
            <a:noFill/>
            <a:prstDash/>
          </a:ln>
        </p:spPr>
        <p:txBody>
          <a:bodyPr wrap="square" lIns="89535" tIns="46355" rIns="89535" bIns="46355" vert="horz" anchor="t">
            <a:spAutoFit/>
          </a:bodyPr>
          <a:lstStyle/>
          <a:p>
            <a:pPr marL="0" indent="0" algn="l" hangingPunct="1"/>
            <a:r>
              <a:rPr lang="ko-KR" sz="1200">
                <a:latin typeface="맑은 고딕" charset="0"/>
                <a:ea typeface="맑은 고딕" charset="0"/>
              </a:rPr>
              <a:t>결제</a:t>
            </a:r>
            <a:endParaRPr lang="ko-KR" altLang="en-US" sz="1200">
              <a:latin typeface="맑은 고딕" charset="0"/>
              <a:ea typeface="맑은 고딕" charset="0"/>
            </a:endParaRPr>
          </a:p>
        </p:txBody>
      </p:sp>
      <p:sp>
        <p:nvSpPr>
          <p:cNvPr id="62" name="Rect 0"/>
          <p:cNvSpPr>
            <a:spLocks/>
          </p:cNvSpPr>
          <p:nvPr/>
        </p:nvSpPr>
        <p:spPr>
          <a:xfrm rot="0">
            <a:off x="349250" y="3303905"/>
            <a:ext cx="4624070" cy="1983105"/>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63" name="Rect 0"/>
          <p:cNvSpPr txBox="1">
            <a:spLocks/>
          </p:cNvSpPr>
          <p:nvPr/>
        </p:nvSpPr>
        <p:spPr>
          <a:xfrm rot="0">
            <a:off x="473710" y="3552825"/>
            <a:ext cx="78105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카드번호</a:t>
            </a:r>
            <a:endParaRPr lang="ko-KR" altLang="en-US" sz="1000">
              <a:latin typeface="맑은 고딕" charset="0"/>
              <a:ea typeface="맑은 고딕" charset="0"/>
            </a:endParaRPr>
          </a:p>
        </p:txBody>
      </p:sp>
      <p:sp>
        <p:nvSpPr>
          <p:cNvPr id="64" name="Rect 0"/>
          <p:cNvSpPr>
            <a:spLocks/>
          </p:cNvSpPr>
          <p:nvPr/>
        </p:nvSpPr>
        <p:spPr>
          <a:xfrm rot="0">
            <a:off x="3879850" y="5591175"/>
            <a:ext cx="1057910" cy="38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000">
                <a:solidFill>
                  <a:schemeClr val="tx1"/>
                </a:solidFill>
                <a:latin typeface="맑은 고딕" charset="0"/>
                <a:ea typeface="맑은 고딕" charset="0"/>
              </a:rPr>
              <a:t>지</a:t>
            </a:r>
            <a:r>
              <a:rPr lang="ko-KR" sz="1000">
                <a:solidFill>
                  <a:schemeClr val="tx1"/>
                </a:solidFill>
                <a:latin typeface="맑은 고딕" charset="0"/>
                <a:ea typeface="맑은 고딕" charset="0"/>
              </a:rPr>
              <a:t>금 </a:t>
            </a:r>
            <a:r>
              <a:rPr lang="ko-KR" sz="1000">
                <a:solidFill>
                  <a:schemeClr val="tx1"/>
                </a:solidFill>
                <a:latin typeface="맑은 고딕" charset="0"/>
                <a:ea typeface="맑은 고딕" charset="0"/>
              </a:rPr>
              <a:t>결</a:t>
            </a:r>
            <a:r>
              <a:rPr lang="ko-KR" sz="1000">
                <a:solidFill>
                  <a:schemeClr val="tx1"/>
                </a:solidFill>
                <a:latin typeface="맑은 고딕" charset="0"/>
                <a:ea typeface="맑은 고딕" charset="0"/>
              </a:rPr>
              <a:t>제</a:t>
            </a:r>
            <a:endParaRPr lang="ko-KR" altLang="en-US" sz="1000">
              <a:solidFill>
                <a:schemeClr val="tx1"/>
              </a:solidFill>
              <a:latin typeface="맑은 고딕" charset="0"/>
              <a:ea typeface="맑은 고딕" charset="0"/>
            </a:endParaRPr>
          </a:p>
        </p:txBody>
      </p:sp>
      <p:sp>
        <p:nvSpPr>
          <p:cNvPr id="65" name="Rect 0"/>
          <p:cNvSpPr txBox="1">
            <a:spLocks/>
          </p:cNvSpPr>
          <p:nvPr/>
        </p:nvSpPr>
        <p:spPr>
          <a:xfrm rot="0">
            <a:off x="5348605" y="1030605"/>
            <a:ext cx="2223135" cy="40068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마리메</a:t>
            </a:r>
            <a:r>
              <a:rPr lang="ko-KR" sz="1000">
                <a:latin typeface="맑은 고딕" charset="0"/>
                <a:ea typeface="맑은 고딕" charset="0"/>
              </a:rPr>
              <a:t>꼬 </a:t>
            </a:r>
            <a:r>
              <a:rPr lang="ko-KR" sz="1000">
                <a:latin typeface="맑은 고딕" charset="0"/>
                <a:ea typeface="맑은 고딕" charset="0"/>
              </a:rPr>
              <a:t>X 블루보</a:t>
            </a:r>
            <a:r>
              <a:rPr lang="ko-KR" sz="1000">
                <a:latin typeface="맑은 고딕" charset="0"/>
                <a:ea typeface="맑은 고딕" charset="0"/>
              </a:rPr>
              <a:t>틀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크래프</a:t>
            </a:r>
            <a:r>
              <a:rPr lang="ko-KR" sz="1000">
                <a:latin typeface="맑은 고딕" charset="0"/>
                <a:ea typeface="맑은 고딕" charset="0"/>
              </a:rPr>
              <a:t>트</a:t>
            </a:r>
            <a:endParaRPr lang="ko-KR" altLang="en-US" sz="1000">
              <a:latin typeface="맑은 고딕" charset="0"/>
              <a:ea typeface="맑은 고딕" charset="0"/>
            </a:endParaRPr>
          </a:p>
          <a:p>
            <a:pPr marL="0" indent="0" algn="l" hangingPunct="1"/>
            <a:r>
              <a:rPr lang="ko-KR" sz="1000">
                <a:latin typeface="맑은 고딕" charset="0"/>
                <a:ea typeface="맑은 고딕" charset="0"/>
              </a:rPr>
              <a:t>인스턴</a:t>
            </a:r>
            <a:r>
              <a:rPr lang="ko-KR" sz="1000">
                <a:latin typeface="맑은 고딕" charset="0"/>
                <a:ea typeface="맑은 고딕" charset="0"/>
              </a:rPr>
              <a:t>트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에스트레</a:t>
            </a:r>
            <a:r>
              <a:rPr lang="ko-KR" sz="1000">
                <a:latin typeface="맑은 고딕" charset="0"/>
                <a:ea typeface="맑은 고딕" charset="0"/>
              </a:rPr>
              <a:t>소(6</a:t>
            </a:r>
            <a:r>
              <a:rPr lang="ko-KR" sz="1000">
                <a:latin typeface="맑은 고딕" charset="0"/>
                <a:ea typeface="맑은 고딕" charset="0"/>
              </a:rPr>
              <a:t>0g)</a:t>
            </a:r>
            <a:endParaRPr lang="ko-KR" altLang="en-US" sz="1000">
              <a:latin typeface="맑은 고딕" charset="0"/>
              <a:ea typeface="맑은 고딕" charset="0"/>
            </a:endParaRPr>
          </a:p>
        </p:txBody>
      </p:sp>
      <p:sp>
        <p:nvSpPr>
          <p:cNvPr id="66" name="Rect 0"/>
          <p:cNvSpPr txBox="1">
            <a:spLocks/>
          </p:cNvSpPr>
          <p:nvPr/>
        </p:nvSpPr>
        <p:spPr>
          <a:xfrm rot="0">
            <a:off x="7687310" y="112014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35,000</a:t>
            </a:r>
            <a:endParaRPr lang="ko-KR" altLang="en-US" sz="1000">
              <a:latin typeface="맑은 고딕" charset="0"/>
              <a:ea typeface="맑은 고딕" charset="0"/>
            </a:endParaRPr>
          </a:p>
        </p:txBody>
      </p:sp>
      <p:sp>
        <p:nvSpPr>
          <p:cNvPr id="67" name="Rect 0"/>
          <p:cNvSpPr txBox="1">
            <a:spLocks/>
          </p:cNvSpPr>
          <p:nvPr/>
        </p:nvSpPr>
        <p:spPr>
          <a:xfrm rot="0">
            <a:off x="5348605" y="1649095"/>
            <a:ext cx="2223135" cy="40068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콜드브루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a:t>
            </a:r>
            <a:r>
              <a:rPr lang="ko-KR" sz="1000">
                <a:latin typeface="맑은 고딕" charset="0"/>
                <a:ea typeface="맑은 고딕" charset="0"/>
              </a:rPr>
              <a:t>2</a:t>
            </a:r>
            <a:r>
              <a:rPr lang="ko-KR" sz="1000">
                <a:latin typeface="맑은 고딕" charset="0"/>
                <a:ea typeface="맑은 고딕" charset="0"/>
              </a:rPr>
              <a:t>36ml)</a:t>
            </a:r>
            <a:r>
              <a:rPr lang="ko-KR" sz="1000">
                <a:latin typeface="맑은 고딕" charset="0"/>
                <a:ea typeface="맑은 고딕" charset="0"/>
              </a:rPr>
              <a:t> </a:t>
            </a:r>
            <a:r>
              <a:rPr lang="ko-KR" sz="1000">
                <a:latin typeface="맑은 고딕" charset="0"/>
                <a:ea typeface="맑은 고딕" charset="0"/>
              </a:rPr>
              <a:t>브라이</a:t>
            </a:r>
            <a:r>
              <a:rPr lang="ko-KR" sz="1000">
                <a:latin typeface="맑은 고딕" charset="0"/>
                <a:ea typeface="맑은 고딕" charset="0"/>
              </a:rPr>
              <a:t>트 </a:t>
            </a:r>
            <a:r>
              <a:rPr lang="ko-KR" sz="1000">
                <a:latin typeface="맑은 고딕" charset="0"/>
                <a:ea typeface="맑은 고딕" charset="0"/>
              </a:rPr>
              <a:t>3</a:t>
            </a:r>
            <a:r>
              <a:rPr lang="ko-KR" sz="1000">
                <a:latin typeface="맑은 고딕" charset="0"/>
                <a:ea typeface="맑은 고딕" charset="0"/>
              </a:rPr>
              <a:t>캔</a:t>
            </a:r>
            <a:r>
              <a:rPr lang="ko-KR" sz="1000">
                <a:latin typeface="맑은 고딕" charset="0"/>
                <a:ea typeface="맑은 고딕" charset="0"/>
              </a:rPr>
              <a:t>&amp; 볼</a:t>
            </a:r>
            <a:r>
              <a:rPr lang="ko-KR" sz="1000">
                <a:latin typeface="맑은 고딕" charset="0"/>
                <a:ea typeface="맑은 고딕" charset="0"/>
              </a:rPr>
              <a:t>드 </a:t>
            </a:r>
            <a:r>
              <a:rPr lang="ko-KR" sz="1000">
                <a:latin typeface="맑은 고딕" charset="0"/>
                <a:ea typeface="맑은 고딕" charset="0"/>
              </a:rPr>
              <a:t>3</a:t>
            </a:r>
            <a:r>
              <a:rPr lang="ko-KR" sz="1000">
                <a:latin typeface="맑은 고딕" charset="0"/>
                <a:ea typeface="맑은 고딕" charset="0"/>
              </a:rPr>
              <a:t>캔 </a:t>
            </a:r>
            <a:r>
              <a:rPr lang="ko-KR" sz="1000">
                <a:latin typeface="맑은 고딕" charset="0"/>
                <a:ea typeface="맑은 고딕" charset="0"/>
              </a:rPr>
              <a:t>선</a:t>
            </a:r>
            <a:r>
              <a:rPr lang="ko-KR" sz="1000">
                <a:latin typeface="맑은 고딕" charset="0"/>
                <a:ea typeface="맑은 고딕" charset="0"/>
              </a:rPr>
              <a:t>물 </a:t>
            </a:r>
            <a:r>
              <a:rPr lang="ko-KR" sz="1000">
                <a:latin typeface="맑은 고딕" charset="0"/>
                <a:ea typeface="맑은 고딕" charset="0"/>
              </a:rPr>
              <a:t>세</a:t>
            </a:r>
            <a:r>
              <a:rPr lang="ko-KR" sz="1000">
                <a:latin typeface="맑은 고딕" charset="0"/>
                <a:ea typeface="맑은 고딕" charset="0"/>
              </a:rPr>
              <a:t>트</a:t>
            </a:r>
            <a:endParaRPr lang="ko-KR" altLang="en-US" sz="1000">
              <a:latin typeface="맑은 고딕" charset="0"/>
              <a:ea typeface="맑은 고딕" charset="0"/>
            </a:endParaRPr>
          </a:p>
        </p:txBody>
      </p:sp>
      <p:sp>
        <p:nvSpPr>
          <p:cNvPr id="68" name="Rect 0"/>
          <p:cNvSpPr txBox="1">
            <a:spLocks/>
          </p:cNvSpPr>
          <p:nvPr/>
        </p:nvSpPr>
        <p:spPr>
          <a:xfrm rot="0">
            <a:off x="7687310" y="173863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35,000</a:t>
            </a:r>
            <a:endParaRPr lang="ko-KR" altLang="en-US" sz="1000">
              <a:latin typeface="맑은 고딕" charset="0"/>
              <a:ea typeface="맑은 고딕" charset="0"/>
            </a:endParaRPr>
          </a:p>
        </p:txBody>
      </p:sp>
      <p:sp>
        <p:nvSpPr>
          <p:cNvPr id="69" name="Rect 0"/>
          <p:cNvSpPr txBox="1">
            <a:spLocks/>
          </p:cNvSpPr>
          <p:nvPr/>
        </p:nvSpPr>
        <p:spPr>
          <a:xfrm rot="0">
            <a:off x="5393690" y="2508885"/>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소</a:t>
            </a:r>
            <a:r>
              <a:rPr lang="ko-KR" sz="1000">
                <a:latin typeface="맑은 고딕" charset="0"/>
                <a:ea typeface="맑은 고딕" charset="0"/>
              </a:rPr>
              <a:t>계 · </a:t>
            </a:r>
            <a:r>
              <a:rPr lang="ko-KR" sz="1000">
                <a:latin typeface="맑은 고딕" charset="0"/>
                <a:ea typeface="맑은 고딕" charset="0"/>
              </a:rPr>
              <a:t>2</a:t>
            </a:r>
            <a:r>
              <a:rPr lang="ko-KR" sz="1000">
                <a:latin typeface="맑은 고딕" charset="0"/>
                <a:ea typeface="맑은 고딕" charset="0"/>
              </a:rPr>
              <a:t>개 </a:t>
            </a:r>
            <a:r>
              <a:rPr lang="ko-KR" sz="1000">
                <a:latin typeface="맑은 고딕" charset="0"/>
                <a:ea typeface="맑은 고딕" charset="0"/>
              </a:rPr>
              <a:t>품</a:t>
            </a:r>
            <a:r>
              <a:rPr lang="ko-KR" sz="1000">
                <a:latin typeface="맑은 고딕" charset="0"/>
                <a:ea typeface="맑은 고딕" charset="0"/>
              </a:rPr>
              <a:t>목</a:t>
            </a:r>
            <a:endParaRPr lang="ko-KR" altLang="en-US" sz="1000">
              <a:latin typeface="맑은 고딕" charset="0"/>
              <a:ea typeface="맑은 고딕" charset="0"/>
            </a:endParaRPr>
          </a:p>
        </p:txBody>
      </p:sp>
      <p:sp>
        <p:nvSpPr>
          <p:cNvPr id="70" name="Rect 0"/>
          <p:cNvSpPr txBox="1">
            <a:spLocks/>
          </p:cNvSpPr>
          <p:nvPr/>
        </p:nvSpPr>
        <p:spPr>
          <a:xfrm rot="0">
            <a:off x="7678420" y="250952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lang="ko-KR" sz="1000">
                <a:latin typeface="맑은 고딕" charset="0"/>
                <a:ea typeface="맑은 고딕" charset="0"/>
              </a:rPr>
              <a:t>7</a:t>
            </a:r>
            <a:r>
              <a:rPr lang="ko-KR" sz="1000">
                <a:latin typeface="맑은 고딕" charset="0"/>
                <a:ea typeface="맑은 고딕" charset="0"/>
              </a:rPr>
              <a:t>2</a:t>
            </a:r>
            <a:r>
              <a:rPr sz="1000">
                <a:latin typeface="맑은 고딕" charset="0"/>
                <a:ea typeface="맑은 고딕" charset="0"/>
              </a:rPr>
              <a:t>,</a:t>
            </a:r>
            <a:r>
              <a:rPr lang="ko-KR" sz="1000">
                <a:latin typeface="맑은 고딕" charset="0"/>
                <a:ea typeface="맑은 고딕" charset="0"/>
              </a:rPr>
              <a:t>8</a:t>
            </a:r>
            <a:r>
              <a:rPr sz="1000">
                <a:latin typeface="맑은 고딕" charset="0"/>
                <a:ea typeface="맑은 고딕" charset="0"/>
              </a:rPr>
              <a:t>00</a:t>
            </a:r>
            <a:endParaRPr lang="ko-KR" altLang="en-US" sz="1000">
              <a:latin typeface="맑은 고딕" charset="0"/>
              <a:ea typeface="맑은 고딕" charset="0"/>
            </a:endParaRPr>
          </a:p>
        </p:txBody>
      </p:sp>
      <p:sp>
        <p:nvSpPr>
          <p:cNvPr id="71" name="Rect 0"/>
          <p:cNvSpPr txBox="1">
            <a:spLocks/>
          </p:cNvSpPr>
          <p:nvPr/>
        </p:nvSpPr>
        <p:spPr>
          <a:xfrm rot="0">
            <a:off x="5393690" y="2508885"/>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소</a:t>
            </a:r>
            <a:r>
              <a:rPr lang="ko-KR" sz="1000">
                <a:latin typeface="맑은 고딕" charset="0"/>
                <a:ea typeface="맑은 고딕" charset="0"/>
              </a:rPr>
              <a:t>계 · </a:t>
            </a:r>
            <a:r>
              <a:rPr lang="ko-KR" sz="1000">
                <a:latin typeface="맑은 고딕" charset="0"/>
                <a:ea typeface="맑은 고딕" charset="0"/>
              </a:rPr>
              <a:t>2</a:t>
            </a:r>
            <a:r>
              <a:rPr lang="ko-KR" sz="1000">
                <a:latin typeface="맑은 고딕" charset="0"/>
                <a:ea typeface="맑은 고딕" charset="0"/>
              </a:rPr>
              <a:t>개 </a:t>
            </a:r>
            <a:r>
              <a:rPr lang="ko-KR" sz="1000">
                <a:latin typeface="맑은 고딕" charset="0"/>
                <a:ea typeface="맑은 고딕" charset="0"/>
              </a:rPr>
              <a:t>품</a:t>
            </a:r>
            <a:r>
              <a:rPr lang="ko-KR" sz="1000">
                <a:latin typeface="맑은 고딕" charset="0"/>
                <a:ea typeface="맑은 고딕" charset="0"/>
              </a:rPr>
              <a:t>목</a:t>
            </a:r>
            <a:endParaRPr lang="ko-KR" altLang="en-US" sz="1000">
              <a:latin typeface="맑은 고딕" charset="0"/>
              <a:ea typeface="맑은 고딕" charset="0"/>
            </a:endParaRPr>
          </a:p>
        </p:txBody>
      </p:sp>
      <p:sp>
        <p:nvSpPr>
          <p:cNvPr id="72" name="Rect 0"/>
          <p:cNvSpPr txBox="1">
            <a:spLocks/>
          </p:cNvSpPr>
          <p:nvPr/>
        </p:nvSpPr>
        <p:spPr>
          <a:xfrm rot="0">
            <a:off x="7678420" y="2509520"/>
            <a:ext cx="700405" cy="247015"/>
          </a:xfrm>
          <a:prstGeom prst="rect"/>
          <a:noFill/>
          <a:ln>
            <a:noFill/>
            <a:prstDash/>
          </a:ln>
        </p:spPr>
        <p:txBody>
          <a:bodyPr wrap="square" lIns="89535" tIns="46355" rIns="89535" bIns="46355" vert="horz" anchor="t">
            <a:spAutoFit/>
          </a:bodyPr>
          <a:lstStyle/>
          <a:p>
            <a:pPr marL="0" indent="0" algn="l" hangingPunct="1"/>
            <a:r>
              <a:rPr sz="1000" b="0">
                <a:latin typeface="맑은 고딕" charset="0"/>
                <a:ea typeface="맑은 고딕" charset="0"/>
              </a:rPr>
              <a:t>\</a:t>
            </a:r>
            <a:r>
              <a:rPr lang="ko-KR" sz="1000" b="0">
                <a:latin typeface="맑은 고딕" charset="0"/>
                <a:ea typeface="맑은 고딕" charset="0"/>
              </a:rPr>
              <a:t>7</a:t>
            </a:r>
            <a:r>
              <a:rPr lang="ko-KR" sz="1000" b="0">
                <a:latin typeface="맑은 고딕" charset="0"/>
                <a:ea typeface="맑은 고딕" charset="0"/>
              </a:rPr>
              <a:t>2</a:t>
            </a:r>
            <a:r>
              <a:rPr sz="1000" b="0">
                <a:latin typeface="맑은 고딕" charset="0"/>
                <a:ea typeface="맑은 고딕" charset="0"/>
              </a:rPr>
              <a:t>,</a:t>
            </a:r>
            <a:r>
              <a:rPr lang="ko-KR" sz="1000" b="0">
                <a:latin typeface="맑은 고딕" charset="0"/>
                <a:ea typeface="맑은 고딕" charset="0"/>
              </a:rPr>
              <a:t>8</a:t>
            </a:r>
            <a:r>
              <a:rPr sz="1000" b="0">
                <a:latin typeface="맑은 고딕" charset="0"/>
                <a:ea typeface="맑은 고딕" charset="0"/>
              </a:rPr>
              <a:t>00</a:t>
            </a:r>
            <a:endParaRPr lang="ko-KR" altLang="en-US" sz="1000" b="0">
              <a:latin typeface="맑은 고딕" charset="0"/>
              <a:ea typeface="맑은 고딕" charset="0"/>
            </a:endParaRPr>
          </a:p>
        </p:txBody>
      </p:sp>
      <p:sp>
        <p:nvSpPr>
          <p:cNvPr id="73" name="Rect 0"/>
          <p:cNvSpPr txBox="1">
            <a:spLocks/>
          </p:cNvSpPr>
          <p:nvPr/>
        </p:nvSpPr>
        <p:spPr>
          <a:xfrm rot="0">
            <a:off x="5393690" y="2787650"/>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배</a:t>
            </a:r>
            <a:r>
              <a:rPr lang="ko-KR" sz="1000">
                <a:latin typeface="맑은 고딕" charset="0"/>
                <a:ea typeface="맑은 고딕" charset="0"/>
              </a:rPr>
              <a:t>송</a:t>
            </a:r>
            <a:endParaRPr lang="ko-KR" altLang="en-US" sz="1000">
              <a:latin typeface="맑은 고딕" charset="0"/>
              <a:ea typeface="맑은 고딕" charset="0"/>
            </a:endParaRPr>
          </a:p>
        </p:txBody>
      </p:sp>
      <p:sp>
        <p:nvSpPr>
          <p:cNvPr id="74" name="Rect 0"/>
          <p:cNvSpPr txBox="1">
            <a:spLocks/>
          </p:cNvSpPr>
          <p:nvPr/>
        </p:nvSpPr>
        <p:spPr>
          <a:xfrm rot="0">
            <a:off x="7678420" y="2788285"/>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무</a:t>
            </a:r>
            <a:r>
              <a:rPr lang="ko-KR" sz="1000">
                <a:latin typeface="맑은 고딕" charset="0"/>
                <a:ea typeface="맑은 고딕" charset="0"/>
              </a:rPr>
              <a:t>료</a:t>
            </a:r>
            <a:endParaRPr lang="ko-KR" altLang="en-US" sz="1000">
              <a:latin typeface="맑은 고딕" charset="0"/>
              <a:ea typeface="맑은 고딕" charset="0"/>
            </a:endParaRPr>
          </a:p>
        </p:txBody>
      </p:sp>
      <p:sp>
        <p:nvSpPr>
          <p:cNvPr id="75" name="Rect 0"/>
          <p:cNvSpPr txBox="1">
            <a:spLocks/>
          </p:cNvSpPr>
          <p:nvPr/>
        </p:nvSpPr>
        <p:spPr>
          <a:xfrm rot="0">
            <a:off x="5402580" y="3576320"/>
            <a:ext cx="1058545" cy="293370"/>
          </a:xfrm>
          <a:prstGeom prst="rect"/>
          <a:noFill/>
          <a:ln>
            <a:noFill/>
            <a:prstDash/>
          </a:ln>
        </p:spPr>
        <p:txBody>
          <a:bodyPr wrap="square" lIns="89535" tIns="46355" rIns="89535" bIns="46355" vert="horz" anchor="t">
            <a:spAutoFit/>
          </a:bodyPr>
          <a:lstStyle/>
          <a:p>
            <a:pPr marL="0" indent="0" algn="l" hangingPunct="1"/>
            <a:r>
              <a:rPr sz="1300">
                <a:latin typeface="맑은 고딕" charset="0"/>
                <a:ea typeface="맑은 고딕" charset="0"/>
              </a:rPr>
              <a:t>총</a:t>
            </a:r>
            <a:r>
              <a:rPr lang="ko-KR" sz="1300">
                <a:latin typeface="맑은 고딕" charset="0"/>
                <a:ea typeface="맑은 고딕" charset="0"/>
              </a:rPr>
              <a:t>계</a:t>
            </a:r>
            <a:endParaRPr lang="ko-KR" altLang="en-US" sz="1300">
              <a:latin typeface="맑은 고딕" charset="0"/>
              <a:ea typeface="맑은 고딕" charset="0"/>
            </a:endParaRPr>
          </a:p>
        </p:txBody>
      </p:sp>
      <p:sp>
        <p:nvSpPr>
          <p:cNvPr id="76" name="Rect 0"/>
          <p:cNvSpPr txBox="1">
            <a:spLocks/>
          </p:cNvSpPr>
          <p:nvPr/>
        </p:nvSpPr>
        <p:spPr>
          <a:xfrm rot="0">
            <a:off x="7580630" y="3576955"/>
            <a:ext cx="807085" cy="293370"/>
          </a:xfrm>
          <a:prstGeom prst="rect"/>
          <a:noFill/>
          <a:ln>
            <a:noFill/>
            <a:prstDash/>
          </a:ln>
        </p:spPr>
        <p:txBody>
          <a:bodyPr wrap="square" lIns="89535" tIns="46355" rIns="89535" bIns="46355" vert="horz" anchor="t">
            <a:spAutoFit/>
          </a:bodyPr>
          <a:lstStyle/>
          <a:p>
            <a:pPr marL="0" indent="0" algn="l" hangingPunct="1"/>
            <a:r>
              <a:rPr sz="1300">
                <a:latin typeface="맑은 고딕" charset="0"/>
                <a:ea typeface="맑은 고딕" charset="0"/>
              </a:rPr>
              <a:t>\</a:t>
            </a:r>
            <a:r>
              <a:rPr sz="1300">
                <a:latin typeface="맑은 고딕" charset="0"/>
                <a:ea typeface="맑은 고딕" charset="0"/>
              </a:rPr>
              <a:t>72,800</a:t>
            </a:r>
            <a:endParaRPr lang="ko-KR" altLang="en-US" sz="1300">
              <a:latin typeface="맑은 고딕" charset="0"/>
              <a:ea typeface="맑은 고딕" charset="0"/>
            </a:endParaRPr>
          </a:p>
        </p:txBody>
      </p:sp>
      <p:grpSp>
        <p:nvGrpSpPr>
          <p:cNvPr id="86" name="Group 5"/>
          <p:cNvGrpSpPr>
            <a:grpSpLocks/>
          </p:cNvGrpSpPr>
          <p:nvPr/>
        </p:nvGrpSpPr>
        <p:grpSpPr>
          <a:xfrm rot="0">
            <a:off x="3574415" y="5657215"/>
            <a:ext cx="225425" cy="247015"/>
            <a:chOff x="3574415" y="5657215"/>
            <a:chExt cx="225425" cy="247015"/>
          </a:xfrm>
        </p:grpSpPr>
        <p:sp>
          <p:nvSpPr>
            <p:cNvPr id="87" name="Rect 0"/>
            <p:cNvSpPr>
              <a:spLocks/>
            </p:cNvSpPr>
            <p:nvPr/>
          </p:nvSpPr>
          <p:spPr>
            <a:xfrm rot="0">
              <a:off x="3620135" y="569341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88" name="Rect 0"/>
            <p:cNvSpPr txBox="1">
              <a:spLocks/>
            </p:cNvSpPr>
            <p:nvPr/>
          </p:nvSpPr>
          <p:spPr>
            <a:xfrm rot="0">
              <a:off x="3574415" y="565721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4</a:t>
              </a:r>
              <a:endParaRPr lang="ko-KR" altLang="en-US" sz="1000" b="1">
                <a:solidFill>
                  <a:schemeClr val="bg1"/>
                </a:solidFill>
                <a:latin typeface="맑은 고딕" charset="0"/>
                <a:ea typeface="맑은 고딕" charset="0"/>
              </a:endParaRPr>
            </a:p>
          </p:txBody>
        </p:sp>
      </p:grpSp>
      <p:sp>
        <p:nvSpPr>
          <p:cNvPr id="94" name="Rect 0"/>
          <p:cNvSpPr>
            <a:spLocks/>
          </p:cNvSpPr>
          <p:nvPr/>
        </p:nvSpPr>
        <p:spPr>
          <a:xfrm rot="0">
            <a:off x="398145" y="1372235"/>
            <a:ext cx="4588510" cy="1163955"/>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58" name="Rect 0"/>
          <p:cNvSpPr txBox="1">
            <a:spLocks/>
          </p:cNvSpPr>
          <p:nvPr/>
        </p:nvSpPr>
        <p:spPr>
          <a:xfrm rot="0">
            <a:off x="496570" y="1440815"/>
            <a:ext cx="6369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연락</a:t>
            </a:r>
            <a:r>
              <a:rPr lang="ko-KR" sz="1000">
                <a:latin typeface="맑은 고딕" charset="0"/>
                <a:ea typeface="맑은 고딕" charset="0"/>
              </a:rPr>
              <a:t>처</a:t>
            </a:r>
            <a:endParaRPr lang="ko-KR" altLang="en-US" sz="1000">
              <a:latin typeface="맑은 고딕" charset="0"/>
              <a:ea typeface="맑은 고딕" charset="0"/>
            </a:endParaRPr>
          </a:p>
        </p:txBody>
      </p:sp>
      <p:sp>
        <p:nvSpPr>
          <p:cNvPr id="59" name="Rect 0"/>
          <p:cNvSpPr txBox="1">
            <a:spLocks/>
          </p:cNvSpPr>
          <p:nvPr/>
        </p:nvSpPr>
        <p:spPr>
          <a:xfrm rot="0">
            <a:off x="1527175" y="1423035"/>
            <a:ext cx="173926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홍길</a:t>
            </a:r>
            <a:r>
              <a:rPr lang="ko-KR" sz="1000">
                <a:latin typeface="맑은 고딕" charset="0"/>
                <a:ea typeface="맑은 고딕" charset="0"/>
              </a:rPr>
              <a:t>동(a</a:t>
            </a:r>
            <a:r>
              <a:rPr lang="ko-KR" sz="1000">
                <a:latin typeface="맑은 고딕" charset="0"/>
                <a:ea typeface="맑은 고딕" charset="0"/>
              </a:rPr>
              <a:t>dmin@gmail.com)</a:t>
            </a:r>
            <a:endParaRPr lang="ko-KR" altLang="en-US" sz="1000">
              <a:latin typeface="맑은 고딕" charset="0"/>
              <a:ea typeface="맑은 고딕" charset="0"/>
            </a:endParaRPr>
          </a:p>
        </p:txBody>
      </p:sp>
      <p:sp>
        <p:nvSpPr>
          <p:cNvPr id="95" name="Rect 0"/>
          <p:cNvSpPr txBox="1">
            <a:spLocks/>
          </p:cNvSpPr>
          <p:nvPr/>
        </p:nvSpPr>
        <p:spPr>
          <a:xfrm rot="0">
            <a:off x="487680" y="1772285"/>
            <a:ext cx="875030"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배</a:t>
            </a:r>
            <a:r>
              <a:rPr lang="ko-KR" sz="1000">
                <a:latin typeface="맑은 고딕" charset="0"/>
                <a:ea typeface="맑은 고딕" charset="0"/>
              </a:rPr>
              <a:t>송 </a:t>
            </a:r>
            <a:r>
              <a:rPr lang="ko-KR" sz="1000">
                <a:latin typeface="맑은 고딕" charset="0"/>
                <a:ea typeface="맑은 고딕" charset="0"/>
              </a:rPr>
              <a:t>도착</a:t>
            </a:r>
            <a:r>
              <a:rPr lang="ko-KR" sz="1000">
                <a:latin typeface="맑은 고딕" charset="0"/>
                <a:ea typeface="맑은 고딕" charset="0"/>
              </a:rPr>
              <a:t>지</a:t>
            </a:r>
            <a:endParaRPr lang="ko-KR" altLang="en-US" sz="1000">
              <a:latin typeface="맑은 고딕" charset="0"/>
              <a:ea typeface="맑은 고딕" charset="0"/>
            </a:endParaRPr>
          </a:p>
        </p:txBody>
      </p:sp>
      <p:sp>
        <p:nvSpPr>
          <p:cNvPr id="96" name="Rect 0"/>
          <p:cNvSpPr txBox="1">
            <a:spLocks/>
          </p:cNvSpPr>
          <p:nvPr/>
        </p:nvSpPr>
        <p:spPr>
          <a:xfrm rot="0">
            <a:off x="1518285" y="1772920"/>
            <a:ext cx="3293745" cy="40068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0</a:t>
            </a:r>
            <a:r>
              <a:rPr sz="1000">
                <a:latin typeface="맑은 고딕" charset="0"/>
                <a:ea typeface="맑은 고딕" charset="0"/>
              </a:rPr>
              <a:t>0</a:t>
            </a:r>
            <a:r>
              <a:rPr lang="ko-KR" sz="1000">
                <a:latin typeface="맑은 고딕" charset="0"/>
                <a:ea typeface="맑은 고딕" charset="0"/>
              </a:rPr>
              <a:t>동 </a:t>
            </a:r>
            <a:r>
              <a:rPr lang="ko-KR" sz="1000">
                <a:latin typeface="맑은 고딕" charset="0"/>
                <a:ea typeface="맑은 고딕" charset="0"/>
              </a:rPr>
              <a:t>123-11, 00아파</a:t>
            </a:r>
            <a:r>
              <a:rPr lang="ko-KR" sz="1000">
                <a:latin typeface="맑은 고딕" charset="0"/>
                <a:ea typeface="맑은 고딕" charset="0"/>
              </a:rPr>
              <a:t>트 </a:t>
            </a:r>
            <a:r>
              <a:rPr lang="ko-KR" sz="1000">
                <a:latin typeface="맑은 고딕" charset="0"/>
                <a:ea typeface="맑은 고딕" charset="0"/>
              </a:rPr>
              <a:t>111</a:t>
            </a:r>
            <a:r>
              <a:rPr lang="ko-KR" sz="1000">
                <a:latin typeface="맑은 고딕" charset="0"/>
                <a:ea typeface="맑은 고딕" charset="0"/>
              </a:rPr>
              <a:t>동 </a:t>
            </a:r>
            <a:r>
              <a:rPr lang="ko-KR" sz="1000">
                <a:latin typeface="맑은 고딕" charset="0"/>
                <a:ea typeface="맑은 고딕" charset="0"/>
              </a:rPr>
              <a:t>111</a:t>
            </a:r>
            <a:r>
              <a:rPr lang="ko-KR" sz="1000">
                <a:latin typeface="맑은 고딕" charset="0"/>
                <a:ea typeface="맑은 고딕" charset="0"/>
              </a:rPr>
              <a:t>호,</a:t>
            </a:r>
            <a:r>
              <a:rPr lang="ko-KR" sz="1000">
                <a:latin typeface="맑은 고딕" charset="0"/>
                <a:ea typeface="맑은 고딕" charset="0"/>
              </a:rPr>
              <a:t> 12312 강남</a:t>
            </a:r>
            <a:r>
              <a:rPr lang="ko-KR" sz="1000">
                <a:latin typeface="맑은 고딕" charset="0"/>
                <a:ea typeface="맑은 고딕" charset="0"/>
              </a:rPr>
              <a:t>구,</a:t>
            </a:r>
            <a:r>
              <a:rPr lang="ko-KR" sz="1000">
                <a:latin typeface="맑은 고딕" charset="0"/>
                <a:ea typeface="맑은 고딕" charset="0"/>
              </a:rPr>
              <a:t> 서울</a:t>
            </a:r>
            <a:r>
              <a:rPr lang="ko-KR" sz="1000">
                <a:latin typeface="맑은 고딕" charset="0"/>
                <a:ea typeface="맑은 고딕" charset="0"/>
              </a:rPr>
              <a:t>특</a:t>
            </a:r>
            <a:r>
              <a:rPr lang="ko-KR" sz="1000">
                <a:latin typeface="맑은 고딕" charset="0"/>
                <a:ea typeface="맑은 고딕" charset="0"/>
              </a:rPr>
              <a:t>별</a:t>
            </a:r>
            <a:r>
              <a:rPr lang="ko-KR" sz="1000">
                <a:latin typeface="맑은 고딕" charset="0"/>
                <a:ea typeface="맑은 고딕" charset="0"/>
              </a:rPr>
              <a:t>시,</a:t>
            </a:r>
            <a:r>
              <a:rPr lang="ko-KR" sz="1000">
                <a:latin typeface="맑은 고딕" charset="0"/>
                <a:ea typeface="맑은 고딕" charset="0"/>
              </a:rPr>
              <a:t> 대한민</a:t>
            </a:r>
            <a:r>
              <a:rPr lang="ko-KR" sz="1000">
                <a:latin typeface="맑은 고딕" charset="0"/>
                <a:ea typeface="맑은 고딕" charset="0"/>
              </a:rPr>
              <a:t>국</a:t>
            </a:r>
            <a:endParaRPr lang="ko-KR" altLang="en-US" sz="1000">
              <a:latin typeface="맑은 고딕" charset="0"/>
              <a:ea typeface="맑은 고딕" charset="0"/>
            </a:endParaRPr>
          </a:p>
        </p:txBody>
      </p:sp>
      <p:sp>
        <p:nvSpPr>
          <p:cNvPr id="98" name="Rect 0"/>
          <p:cNvSpPr txBox="1">
            <a:spLocks/>
          </p:cNvSpPr>
          <p:nvPr/>
        </p:nvSpPr>
        <p:spPr>
          <a:xfrm rot="0">
            <a:off x="321945" y="5638800"/>
            <a:ext cx="140779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&lt;</a:t>
            </a:r>
            <a:r>
              <a:rPr lang="ko-KR" sz="1000">
                <a:latin typeface="맑은 고딕" charset="0"/>
                <a:ea typeface="맑은 고딕" charset="0"/>
              </a:rPr>
              <a:t> </a:t>
            </a:r>
            <a:r>
              <a:rPr lang="ko-KR" sz="1000">
                <a:latin typeface="맑은 고딕" charset="0"/>
                <a:ea typeface="맑은 고딕" charset="0"/>
              </a:rPr>
              <a:t>배송으로 </a:t>
            </a:r>
            <a:r>
              <a:rPr lang="ko-KR" sz="1000">
                <a:latin typeface="맑은 고딕" charset="0"/>
                <a:ea typeface="맑은 고딕" charset="0"/>
              </a:rPr>
              <a:t>돌아가</a:t>
            </a:r>
            <a:r>
              <a:rPr lang="ko-KR" sz="1000">
                <a:latin typeface="맑은 고딕" charset="0"/>
                <a:ea typeface="맑은 고딕" charset="0"/>
              </a:rPr>
              <a:t>기</a:t>
            </a:r>
            <a:endParaRPr lang="ko-KR" altLang="en-US" sz="1000">
              <a:latin typeface="맑은 고딕" charset="0"/>
              <a:ea typeface="맑은 고딕" charset="0"/>
            </a:endParaRPr>
          </a:p>
        </p:txBody>
      </p:sp>
      <p:grpSp>
        <p:nvGrpSpPr>
          <p:cNvPr id="99" name="Group 5"/>
          <p:cNvGrpSpPr>
            <a:grpSpLocks/>
          </p:cNvGrpSpPr>
          <p:nvPr/>
        </p:nvGrpSpPr>
        <p:grpSpPr>
          <a:xfrm rot="0">
            <a:off x="116205" y="5648325"/>
            <a:ext cx="225425" cy="247015"/>
            <a:chOff x="116205" y="5648325"/>
            <a:chExt cx="225425" cy="247015"/>
          </a:xfrm>
        </p:grpSpPr>
        <p:sp>
          <p:nvSpPr>
            <p:cNvPr id="100" name="Rect 0"/>
            <p:cNvSpPr>
              <a:spLocks/>
            </p:cNvSpPr>
            <p:nvPr/>
          </p:nvSpPr>
          <p:spPr>
            <a:xfrm rot="0">
              <a:off x="161925" y="568452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101" name="Rect 0"/>
            <p:cNvSpPr txBox="1">
              <a:spLocks/>
            </p:cNvSpPr>
            <p:nvPr/>
          </p:nvSpPr>
          <p:spPr>
            <a:xfrm rot="0">
              <a:off x="116205" y="564832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5</a:t>
              </a:r>
              <a:endParaRPr lang="ko-KR" altLang="en-US" sz="1000" b="1">
                <a:solidFill>
                  <a:schemeClr val="bg1"/>
                </a:solidFill>
                <a:latin typeface="맑은 고딕" charset="0"/>
                <a:ea typeface="맑은 고딕" charset="0"/>
              </a:endParaRPr>
            </a:p>
          </p:txBody>
        </p:sp>
      </p:grpSp>
      <p:sp>
        <p:nvSpPr>
          <p:cNvPr id="102" name="텍스트 상자 251"/>
          <p:cNvSpPr txBox="1">
            <a:spLocks/>
          </p:cNvSpPr>
          <p:nvPr/>
        </p:nvSpPr>
        <p:spPr>
          <a:xfrm rot="0">
            <a:off x="505460" y="2166620"/>
            <a:ext cx="875030"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배</a:t>
            </a:r>
            <a:r>
              <a:rPr lang="ko-KR" sz="1000">
                <a:latin typeface="맑은 고딕" charset="0"/>
                <a:ea typeface="맑은 고딕" charset="0"/>
              </a:rPr>
              <a:t>송 방법</a:t>
            </a:r>
            <a:endParaRPr lang="ko-KR" altLang="en-US" sz="1000">
              <a:latin typeface="맑은 고딕" charset="0"/>
              <a:ea typeface="맑은 고딕" charset="0"/>
            </a:endParaRPr>
          </a:p>
        </p:txBody>
      </p:sp>
      <p:sp>
        <p:nvSpPr>
          <p:cNvPr id="103" name="텍스트 상자 252"/>
          <p:cNvSpPr txBox="1">
            <a:spLocks/>
          </p:cNvSpPr>
          <p:nvPr/>
        </p:nvSpPr>
        <p:spPr>
          <a:xfrm rot="0">
            <a:off x="1536065" y="2185035"/>
            <a:ext cx="329374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배송 · </a:t>
            </a:r>
            <a:r>
              <a:rPr lang="ko-KR" sz="1000">
                <a:latin typeface="맑은 고딕" charset="0"/>
                <a:ea typeface="맑은 고딕" charset="0"/>
              </a:rPr>
              <a:t>무</a:t>
            </a:r>
            <a:r>
              <a:rPr lang="ko-KR" sz="1000">
                <a:latin typeface="맑은 고딕" charset="0"/>
                <a:ea typeface="맑은 고딕" charset="0"/>
              </a:rPr>
              <a:t>료</a:t>
            </a:r>
            <a:endParaRPr lang="ko-KR" altLang="en-US" sz="1000">
              <a:latin typeface="맑은 고딕" charset="0"/>
              <a:ea typeface="맑은 고딕" charset="0"/>
            </a:endParaRPr>
          </a:p>
        </p:txBody>
      </p:sp>
      <p:sp>
        <p:nvSpPr>
          <p:cNvPr id="104" name="도형 253"/>
          <p:cNvSpPr>
            <a:spLocks/>
          </p:cNvSpPr>
          <p:nvPr/>
        </p:nvSpPr>
        <p:spPr>
          <a:xfrm rot="0">
            <a:off x="564515" y="3807460"/>
            <a:ext cx="4194175" cy="38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000">
                <a:solidFill>
                  <a:schemeClr val="bg1">
                    <a:lumMod val="65000"/>
                    <a:lumOff val="0"/>
                  </a:schemeClr>
                </a:solidFill>
                <a:latin typeface="맑은 고딕" charset="0"/>
                <a:ea typeface="맑은 고딕" charset="0"/>
              </a:rPr>
              <a:t>· · · · </a:t>
            </a:r>
            <a:r>
              <a:rPr lang="ko-KR" sz="1000">
                <a:solidFill>
                  <a:schemeClr val="bg1">
                    <a:lumMod val="65000"/>
                    <a:lumOff val="0"/>
                  </a:schemeClr>
                </a:solidFill>
                <a:latin typeface="맑은 고딕" charset="0"/>
                <a:ea typeface="맑은 고딕" charset="0"/>
              </a:rPr>
              <a:t>   </a:t>
            </a:r>
            <a:r>
              <a:rPr lang="ko-KR" sz="1000">
                <a:solidFill>
                  <a:schemeClr val="bg1">
                    <a:lumMod val="65000"/>
                    <a:lumOff val="0"/>
                  </a:schemeClr>
                </a:solidFill>
                <a:latin typeface="맑은 고딕" charset="0"/>
                <a:ea typeface="맑은 고딕" charset="0"/>
              </a:rPr>
              <a:t> · · · ·  </a:t>
            </a:r>
            <a:r>
              <a:rPr lang="ko-KR" sz="1000">
                <a:solidFill>
                  <a:schemeClr val="bg1">
                    <a:lumMod val="65000"/>
                    <a:lumOff val="0"/>
                  </a:schemeClr>
                </a:solidFill>
                <a:latin typeface="맑은 고딕" charset="0"/>
                <a:ea typeface="맑은 고딕" charset="0"/>
              </a:rPr>
              <a:t>   </a:t>
            </a:r>
            <a:r>
              <a:rPr lang="ko-KR" sz="1000">
                <a:solidFill>
                  <a:schemeClr val="bg1">
                    <a:lumMod val="65000"/>
                    <a:lumOff val="0"/>
                  </a:schemeClr>
                </a:solidFill>
                <a:latin typeface="맑은 고딕" charset="0"/>
                <a:ea typeface="맑은 고딕" charset="0"/>
              </a:rPr>
              <a:t>· · · · </a:t>
            </a:r>
            <a:r>
              <a:rPr lang="ko-KR" sz="1000">
                <a:solidFill>
                  <a:schemeClr val="bg1">
                    <a:lumMod val="65000"/>
                    <a:lumOff val="0"/>
                  </a:schemeClr>
                </a:solidFill>
                <a:latin typeface="맑은 고딕" charset="0"/>
                <a:ea typeface="맑은 고딕" charset="0"/>
              </a:rPr>
              <a:t>   </a:t>
            </a:r>
            <a:r>
              <a:rPr lang="ko-KR" sz="1000">
                <a:solidFill>
                  <a:schemeClr val="bg1">
                    <a:lumMod val="65000"/>
                    <a:lumOff val="0"/>
                  </a:schemeClr>
                </a:solidFill>
                <a:latin typeface="맑은 고딕" charset="0"/>
                <a:ea typeface="맑은 고딕" charset="0"/>
              </a:rPr>
              <a:t> · · · ·</a:t>
            </a:r>
            <a:endParaRPr lang="ko-KR" altLang="en-US" sz="1000">
              <a:solidFill>
                <a:schemeClr val="bg1">
                  <a:lumMod val="65000"/>
                  <a:lumOff val="0"/>
                </a:schemeClr>
              </a:solidFill>
              <a:latin typeface="맑은 고딕" charset="0"/>
              <a:ea typeface="맑은 고딕" charset="0"/>
            </a:endParaRPr>
          </a:p>
        </p:txBody>
      </p:sp>
      <p:sp>
        <p:nvSpPr>
          <p:cNvPr id="105" name="텍스트 상자 254"/>
          <p:cNvSpPr txBox="1">
            <a:spLocks/>
          </p:cNvSpPr>
          <p:nvPr/>
        </p:nvSpPr>
        <p:spPr>
          <a:xfrm rot="0">
            <a:off x="473710" y="4368165"/>
            <a:ext cx="78105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만료일</a:t>
            </a:r>
            <a:endParaRPr lang="ko-KR" altLang="en-US" sz="1000">
              <a:latin typeface="맑은 고딕" charset="0"/>
              <a:ea typeface="맑은 고딕" charset="0"/>
            </a:endParaRPr>
          </a:p>
        </p:txBody>
      </p:sp>
      <p:sp>
        <p:nvSpPr>
          <p:cNvPr id="106" name="도형 255"/>
          <p:cNvSpPr>
            <a:spLocks/>
          </p:cNvSpPr>
          <p:nvPr/>
        </p:nvSpPr>
        <p:spPr>
          <a:xfrm rot="0">
            <a:off x="564515" y="4622800"/>
            <a:ext cx="1980565" cy="38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000">
                <a:solidFill>
                  <a:schemeClr val="bg1">
                    <a:lumMod val="65000"/>
                    <a:lumOff val="0"/>
                  </a:schemeClr>
                </a:solidFill>
                <a:latin typeface="맑은 고딕" charset="0"/>
                <a:ea typeface="맑은 고딕" charset="0"/>
              </a:rPr>
              <a:t>M</a:t>
            </a:r>
            <a:r>
              <a:rPr lang="ko-KR" sz="1000">
                <a:solidFill>
                  <a:schemeClr val="bg1">
                    <a:lumMod val="65000"/>
                    <a:lumOff val="0"/>
                  </a:schemeClr>
                </a:solidFill>
                <a:latin typeface="맑은 고딕" charset="0"/>
                <a:ea typeface="맑은 고딕" charset="0"/>
              </a:rPr>
              <a:t>M </a:t>
            </a:r>
            <a:r>
              <a:rPr sz="1000">
                <a:solidFill>
                  <a:schemeClr val="bg1">
                    <a:lumMod val="65000"/>
                    <a:lumOff val="0"/>
                  </a:schemeClr>
                </a:solidFill>
                <a:latin typeface="맑은 고딕" charset="0"/>
                <a:ea typeface="맑은 고딕" charset="0"/>
              </a:rPr>
              <a:t>/</a:t>
            </a:r>
            <a:r>
              <a:rPr lang="ko-KR" sz="1000">
                <a:solidFill>
                  <a:schemeClr val="bg1">
                    <a:lumMod val="65000"/>
                    <a:lumOff val="0"/>
                  </a:schemeClr>
                </a:solidFill>
                <a:latin typeface="맑은 고딕" charset="0"/>
                <a:ea typeface="맑은 고딕" charset="0"/>
              </a:rPr>
              <a:t> </a:t>
            </a:r>
            <a:r>
              <a:rPr lang="ko-KR" sz="1000">
                <a:solidFill>
                  <a:schemeClr val="bg1">
                    <a:lumMod val="65000"/>
                    <a:lumOff val="0"/>
                  </a:schemeClr>
                </a:solidFill>
                <a:latin typeface="맑은 고딕" charset="0"/>
                <a:ea typeface="맑은 고딕" charset="0"/>
              </a:rPr>
              <a:t>YY</a:t>
            </a:r>
            <a:endParaRPr lang="ko-KR" altLang="en-US" sz="1000">
              <a:solidFill>
                <a:schemeClr val="bg1">
                  <a:lumMod val="65000"/>
                  <a:lumOff val="0"/>
                </a:schemeClr>
              </a:solidFill>
              <a:latin typeface="맑은 고딕" charset="0"/>
              <a:ea typeface="맑은 고딕" charset="0"/>
            </a:endParaRPr>
          </a:p>
        </p:txBody>
      </p:sp>
      <p:sp>
        <p:nvSpPr>
          <p:cNvPr id="107" name="텍스트 상자 256"/>
          <p:cNvSpPr txBox="1">
            <a:spLocks/>
          </p:cNvSpPr>
          <p:nvPr/>
        </p:nvSpPr>
        <p:spPr>
          <a:xfrm rot="0">
            <a:off x="2553335" y="4368165"/>
            <a:ext cx="78105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보안코드</a:t>
            </a:r>
            <a:endParaRPr lang="ko-KR" altLang="en-US" sz="1000">
              <a:latin typeface="맑은 고딕" charset="0"/>
              <a:ea typeface="맑은 고딕" charset="0"/>
            </a:endParaRPr>
          </a:p>
        </p:txBody>
      </p:sp>
      <p:sp>
        <p:nvSpPr>
          <p:cNvPr id="108" name="도형 257"/>
          <p:cNvSpPr>
            <a:spLocks/>
          </p:cNvSpPr>
          <p:nvPr/>
        </p:nvSpPr>
        <p:spPr>
          <a:xfrm rot="0">
            <a:off x="2626360" y="4622800"/>
            <a:ext cx="2124075" cy="38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000">
                <a:solidFill>
                  <a:schemeClr val="bg1">
                    <a:lumMod val="65000"/>
                    <a:lumOff val="0"/>
                  </a:schemeClr>
                </a:solidFill>
                <a:latin typeface="맑은 고딕" charset="0"/>
                <a:ea typeface="맑은 고딕" charset="0"/>
              </a:rPr>
              <a:t>1</a:t>
            </a:r>
            <a:r>
              <a:rPr sz="1000">
                <a:solidFill>
                  <a:schemeClr val="bg1">
                    <a:lumMod val="65000"/>
                    <a:lumOff val="0"/>
                  </a:schemeClr>
                </a:solidFill>
                <a:latin typeface="맑은 고딕" charset="0"/>
                <a:ea typeface="맑은 고딕" charset="0"/>
              </a:rPr>
              <a:t>23</a:t>
            </a:r>
            <a:endParaRPr lang="ko-KR" altLang="en-US" sz="1000">
              <a:solidFill>
                <a:schemeClr val="bg1">
                  <a:lumMod val="65000"/>
                  <a:lumOff val="0"/>
                </a:schemeClr>
              </a:solidFill>
              <a:latin typeface="맑은 고딕" charset="0"/>
              <a:ea typeface="맑은 고딕" charset="0"/>
            </a:endParaRPr>
          </a:p>
        </p:txBody>
      </p:sp>
      <p:grpSp>
        <p:nvGrpSpPr>
          <p:cNvPr id="109" name="그룹 260"/>
          <p:cNvGrpSpPr>
            <a:grpSpLocks/>
          </p:cNvGrpSpPr>
          <p:nvPr/>
        </p:nvGrpSpPr>
        <p:grpSpPr>
          <a:xfrm rot="0">
            <a:off x="707390" y="3883025"/>
            <a:ext cx="225425" cy="247015"/>
            <a:chOff x="707390" y="3883025"/>
            <a:chExt cx="225425" cy="247015"/>
          </a:xfrm>
        </p:grpSpPr>
        <p:sp>
          <p:nvSpPr>
            <p:cNvPr id="110" name="도형 258"/>
            <p:cNvSpPr>
              <a:spLocks/>
            </p:cNvSpPr>
            <p:nvPr/>
          </p:nvSpPr>
          <p:spPr>
            <a:xfrm rot="0">
              <a:off x="753110" y="391922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111" name="텍스트 상자 259"/>
            <p:cNvSpPr txBox="1">
              <a:spLocks/>
            </p:cNvSpPr>
            <p:nvPr/>
          </p:nvSpPr>
          <p:spPr>
            <a:xfrm rot="0">
              <a:off x="707390" y="388302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grpSp>
        <p:nvGrpSpPr>
          <p:cNvPr id="112" name="그룹 263"/>
          <p:cNvGrpSpPr>
            <a:grpSpLocks/>
          </p:cNvGrpSpPr>
          <p:nvPr/>
        </p:nvGrpSpPr>
        <p:grpSpPr>
          <a:xfrm rot="0">
            <a:off x="689610" y="4707255"/>
            <a:ext cx="225425" cy="247015"/>
            <a:chOff x="689610" y="4707255"/>
            <a:chExt cx="225425" cy="247015"/>
          </a:xfrm>
        </p:grpSpPr>
        <p:sp>
          <p:nvSpPr>
            <p:cNvPr id="113" name="도형 261"/>
            <p:cNvSpPr>
              <a:spLocks/>
            </p:cNvSpPr>
            <p:nvPr/>
          </p:nvSpPr>
          <p:spPr>
            <a:xfrm rot="0">
              <a:off x="735330" y="474345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114" name="텍스트 상자 262"/>
            <p:cNvSpPr txBox="1">
              <a:spLocks/>
            </p:cNvSpPr>
            <p:nvPr/>
          </p:nvSpPr>
          <p:spPr>
            <a:xfrm rot="0">
              <a:off x="689610" y="470725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2</a:t>
              </a:r>
              <a:endParaRPr lang="ko-KR" altLang="en-US" sz="1000" b="1">
                <a:solidFill>
                  <a:schemeClr val="bg1"/>
                </a:solidFill>
                <a:latin typeface="맑은 고딕" charset="0"/>
                <a:ea typeface="맑은 고딕" charset="0"/>
              </a:endParaRPr>
            </a:p>
          </p:txBody>
        </p:sp>
      </p:grpSp>
      <p:grpSp>
        <p:nvGrpSpPr>
          <p:cNvPr id="115" name="그룹 266"/>
          <p:cNvGrpSpPr>
            <a:grpSpLocks/>
          </p:cNvGrpSpPr>
          <p:nvPr/>
        </p:nvGrpSpPr>
        <p:grpSpPr>
          <a:xfrm rot="0">
            <a:off x="2732405" y="4707255"/>
            <a:ext cx="225425" cy="247015"/>
            <a:chOff x="2732405" y="4707255"/>
            <a:chExt cx="225425" cy="247015"/>
          </a:xfrm>
        </p:grpSpPr>
        <p:sp>
          <p:nvSpPr>
            <p:cNvPr id="116" name="도형 264"/>
            <p:cNvSpPr>
              <a:spLocks/>
            </p:cNvSpPr>
            <p:nvPr/>
          </p:nvSpPr>
          <p:spPr>
            <a:xfrm rot="0">
              <a:off x="2778125" y="474345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117" name="텍스트 상자 265"/>
            <p:cNvSpPr txBox="1">
              <a:spLocks/>
            </p:cNvSpPr>
            <p:nvPr/>
          </p:nvSpPr>
          <p:spPr>
            <a:xfrm rot="0">
              <a:off x="2732405" y="470725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3</a:t>
              </a:r>
              <a:endParaRPr lang="ko-KR" altLang="en-US" sz="1000" b="1">
                <a:solidFill>
                  <a:schemeClr val="bg1"/>
                </a:solidFill>
                <a:latin typeface="맑은 고딕" charset="0"/>
                <a:ea typeface="맑은 고딕" charset="0"/>
              </a:endParaRPr>
            </a:p>
          </p:txBody>
        </p:sp>
      </p:grpSp>
      <p:sp>
        <p:nvSpPr>
          <p:cNvPr id="118" name="텍스트 상자 11"/>
          <p:cNvSpPr txBox="1">
            <a:spLocks/>
          </p:cNvSpPr>
          <p:nvPr/>
        </p:nvSpPr>
        <p:spPr>
          <a:xfrm rot="0">
            <a:off x="1263015" y="80645"/>
            <a:ext cx="2778760"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checkouts/cn/..../</a:t>
            </a:r>
            <a:r>
              <a:rPr lang="ko-KR" sz="1000">
                <a:latin typeface="맑은 고딕" charset="0"/>
                <a:ea typeface="맑은 고딕" charset="0"/>
              </a:rPr>
              <a:t>p</a:t>
            </a:r>
            <a:r>
              <a:rPr lang="ko-KR" sz="1000">
                <a:latin typeface="맑은 고딕" charset="0"/>
                <a:ea typeface="맑은 고딕" charset="0"/>
              </a:rPr>
              <a:t>ayment</a:t>
            </a:r>
            <a:r>
              <a:rPr sz="1000">
                <a:latin typeface="맑은 고딕" charset="0"/>
                <a:ea typeface="맑은 고딕" charset="0"/>
              </a:rPr>
              <a:t>.jsp</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87528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rPr>
                        <a:t>1</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rPr>
                        <a:t>카드번</a:t>
                      </a:r>
                      <a:r>
                        <a:rPr lang="ko-KR" sz="850" kern="1200" i="0" b="1">
                          <a:solidFill>
                            <a:srgbClr val="000000"/>
                          </a:solidFill>
                          <a:latin typeface="맑은 고딕" charset="0"/>
                          <a:ea typeface="맑은 고딕" charset="0"/>
                        </a:rPr>
                        <a:t>호 입력</a:t>
                      </a:r>
                      <a:endParaRPr lang="ko-KR" altLang="en-US" sz="850" kern="1200" i="0" b="1">
                        <a:solidFill>
                          <a:srgbClr val="000000"/>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구매자의 카드번호를 입력</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rPr>
                        <a:t>만료</a:t>
                      </a:r>
                      <a:r>
                        <a:rPr lang="ko-KR" sz="850" kern="1200" kumimoji="1" i="0" b="1">
                          <a:solidFill>
                            <a:schemeClr val="tx1"/>
                          </a:solidFill>
                          <a:latin typeface="맑은 고딕" charset="0"/>
                          <a:ea typeface="맑은 고딕" charset="0"/>
                        </a:rPr>
                        <a:t>일</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해당 카드의 만료일을 작성</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작성 간 월, 년 만 작성 가능</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rPr>
                        <a:t>3</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보안코드</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kumimoji="1" i="0" b="0">
                          <a:solidFill>
                            <a:schemeClr val="tx1"/>
                          </a:solidFill>
                          <a:latin typeface="맑은 고딕" charset="0"/>
                          <a:ea typeface="맑은 고딕" charset="0"/>
                        </a:rPr>
                        <a:t>· 해당 카드의 보안코드 작성</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503045">
                <a:tc>
                  <a:txBody>
                    <a:bodyPr/>
                    <a:lstStyle/>
                    <a:p>
                      <a:pPr marL="0" indent="0" algn="ctr" latinLnBrk="1" lvl="1">
                        <a:buFontTx/>
                        <a:buNone/>
                      </a:pPr>
                      <a:r>
                        <a:rPr sz="850" kern="1200" i="0" b="0">
                          <a:solidFill>
                            <a:srgbClr val="000000"/>
                          </a:solidFill>
                          <a:latin typeface="맑은 고딕" charset="0"/>
                          <a:ea typeface="맑은 고딕" charset="0"/>
                        </a:rPr>
                        <a:t>4</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rPr>
                        <a:t>지</a:t>
                      </a:r>
                      <a:r>
                        <a:rPr lang="ko-KR" sz="850" kern="1200" kumimoji="1" i="0" b="1">
                          <a:solidFill>
                            <a:schemeClr val="tx1"/>
                          </a:solidFill>
                          <a:latin typeface="맑은 고딕" charset="0"/>
                          <a:ea typeface="맑은 고딕" charset="0"/>
                        </a:rPr>
                        <a:t>금 결제 클릭</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결제 성공 시</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구매자 정보와 카드정보 품목 정보가 서버에 저장.</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(4.1) Alert(결제가 완료되었습니다.)</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마이페이지의 구매정보 항목으로 이동</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결제 실패 시</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원인 : 카드번호, 만료일, 보안코드 입력 에러</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(4.2) Alert(카드정보를 다시 입력하세요)</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현재 페이지로 다시 이동</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12</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275" cy="62820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37" name="Rect 0"/>
          <p:cNvSpPr txBox="1">
            <a:spLocks/>
          </p:cNvSpPr>
          <p:nvPr/>
        </p:nvSpPr>
        <p:spPr>
          <a:xfrm rot="0">
            <a:off x="259715" y="573405"/>
            <a:ext cx="896620" cy="278130"/>
          </a:xfrm>
          <a:prstGeom prst="rect"/>
          <a:noFill/>
          <a:ln>
            <a:noFill/>
            <a:prstDash/>
          </a:ln>
        </p:spPr>
        <p:txBody>
          <a:bodyPr wrap="square" lIns="89535" tIns="46355" rIns="89535" bIns="46355" vert="horz" anchor="t">
            <a:spAutoFit/>
          </a:bodyPr>
          <a:lstStyle/>
          <a:p>
            <a:pPr marL="0" indent="0" algn="l" hangingPunct="1"/>
            <a:r>
              <a:rPr sz="1200">
                <a:latin typeface="맑은 고딕" charset="0"/>
                <a:ea typeface="맑은 고딕" charset="0"/>
              </a:rPr>
              <a:t>0</a:t>
            </a:r>
            <a:r>
              <a:rPr sz="1200">
                <a:latin typeface="맑은 고딕" charset="0"/>
                <a:ea typeface="맑은 고딕" charset="0"/>
              </a:rPr>
              <a:t>0</a:t>
            </a:r>
            <a:r>
              <a:rPr lang="ko-KR" sz="1200">
                <a:latin typeface="맑은 고딕" charset="0"/>
                <a:ea typeface="맑은 고딕" charset="0"/>
              </a:rPr>
              <a:t>0</a:t>
            </a:r>
            <a:r>
              <a:rPr sz="1200">
                <a:latin typeface="맑은 고딕" charset="0"/>
                <a:ea typeface="맑은 고딕" charset="0"/>
              </a:rPr>
              <a:t> 카</a:t>
            </a:r>
            <a:r>
              <a:rPr lang="ko-KR" sz="1200">
                <a:latin typeface="맑은 고딕" charset="0"/>
                <a:ea typeface="맑은 고딕" charset="0"/>
              </a:rPr>
              <a:t>페</a:t>
            </a:r>
            <a:endParaRPr lang="ko-KR" altLang="en-US" sz="1200">
              <a:latin typeface="맑은 고딕" charset="0"/>
              <a:ea typeface="맑은 고딕" charset="0"/>
            </a:endParaRPr>
          </a:p>
        </p:txBody>
      </p:sp>
      <p:sp>
        <p:nvSpPr>
          <p:cNvPr id="38" name="Rect 0"/>
          <p:cNvSpPr txBox="1">
            <a:spLocks/>
          </p:cNvSpPr>
          <p:nvPr/>
        </p:nvSpPr>
        <p:spPr>
          <a:xfrm rot="0">
            <a:off x="304165" y="904875"/>
            <a:ext cx="173926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카트 </a:t>
            </a:r>
            <a:r>
              <a:rPr lang="ko-KR" sz="1000">
                <a:latin typeface="맑은 고딕" charset="0"/>
                <a:ea typeface="맑은 고딕" charset="0"/>
              </a:rPr>
              <a:t>&gt;</a:t>
            </a:r>
            <a:r>
              <a:rPr lang="ko-KR" sz="1000">
                <a:latin typeface="맑은 고딕" charset="0"/>
                <a:ea typeface="맑은 고딕" charset="0"/>
              </a:rPr>
              <a:t> </a:t>
            </a:r>
            <a:r>
              <a:rPr lang="ko-KR" sz="1000" b="0">
                <a:latin typeface="맑은 고딕" charset="0"/>
                <a:ea typeface="맑은 고딕" charset="0"/>
              </a:rPr>
              <a:t>정보</a:t>
            </a:r>
            <a:r>
              <a:rPr lang="ko-KR" sz="1000">
                <a:latin typeface="맑은 고딕" charset="0"/>
                <a:ea typeface="맑은 고딕" charset="0"/>
              </a:rPr>
              <a:t> </a:t>
            </a:r>
            <a:r>
              <a:rPr lang="ko-KR" sz="1000">
                <a:latin typeface="맑은 고딕" charset="0"/>
                <a:ea typeface="맑은 고딕" charset="0"/>
              </a:rPr>
              <a:t>&gt;</a:t>
            </a:r>
            <a:r>
              <a:rPr lang="ko-KR" sz="1000">
                <a:latin typeface="맑은 고딕" charset="0"/>
                <a:ea typeface="맑은 고딕" charset="0"/>
              </a:rPr>
              <a:t> </a:t>
            </a:r>
            <a:r>
              <a:rPr lang="ko-KR" sz="1000" b="0">
                <a:latin typeface="맑은 고딕" charset="0"/>
                <a:ea typeface="맑은 고딕" charset="0"/>
              </a:rPr>
              <a:t>배송</a:t>
            </a:r>
            <a:r>
              <a:rPr lang="ko-KR" sz="1000">
                <a:latin typeface="맑은 고딕" charset="0"/>
                <a:ea typeface="맑은 고딕" charset="0"/>
              </a:rPr>
              <a:t> &gt; </a:t>
            </a:r>
            <a:r>
              <a:rPr lang="ko-KR" sz="1000" b="1">
                <a:latin typeface="맑은 고딕" charset="0"/>
                <a:ea typeface="맑은 고딕" charset="0"/>
              </a:rPr>
              <a:t>지</a:t>
            </a:r>
            <a:r>
              <a:rPr lang="ko-KR" sz="1000" b="1">
                <a:latin typeface="맑은 고딕" charset="0"/>
                <a:ea typeface="맑은 고딕" charset="0"/>
              </a:rPr>
              <a:t>급</a:t>
            </a:r>
            <a:endParaRPr lang="ko-KR" altLang="en-US" sz="1000">
              <a:latin typeface="맑은 고딕" charset="0"/>
              <a:ea typeface="맑은 고딕" charset="0"/>
            </a:endParaRPr>
          </a:p>
        </p:txBody>
      </p:sp>
      <p:sp>
        <p:nvSpPr>
          <p:cNvPr id="57" name="Rect 0"/>
          <p:cNvSpPr>
            <a:spLocks/>
          </p:cNvSpPr>
          <p:nvPr/>
        </p:nvSpPr>
        <p:spPr>
          <a:xfrm rot="0">
            <a:off x="5250815" y="465455"/>
            <a:ext cx="3270885" cy="62731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60" name="Rect 0"/>
          <p:cNvSpPr txBox="1">
            <a:spLocks/>
          </p:cNvSpPr>
          <p:nvPr/>
        </p:nvSpPr>
        <p:spPr>
          <a:xfrm rot="0">
            <a:off x="295275" y="2978150"/>
            <a:ext cx="798195" cy="278130"/>
          </a:xfrm>
          <a:prstGeom prst="rect"/>
          <a:noFill/>
          <a:ln>
            <a:noFill/>
            <a:prstDash/>
          </a:ln>
        </p:spPr>
        <p:txBody>
          <a:bodyPr wrap="square" lIns="89535" tIns="46355" rIns="89535" bIns="46355" vert="horz" anchor="t">
            <a:spAutoFit/>
          </a:bodyPr>
          <a:lstStyle/>
          <a:p>
            <a:pPr marL="0" indent="0" algn="l" hangingPunct="1"/>
            <a:r>
              <a:rPr lang="ko-KR" sz="1200">
                <a:latin typeface="맑은 고딕" charset="0"/>
                <a:ea typeface="맑은 고딕" charset="0"/>
              </a:rPr>
              <a:t>결제</a:t>
            </a:r>
            <a:endParaRPr lang="ko-KR" altLang="en-US" sz="1200">
              <a:latin typeface="맑은 고딕" charset="0"/>
              <a:ea typeface="맑은 고딕" charset="0"/>
            </a:endParaRPr>
          </a:p>
        </p:txBody>
      </p:sp>
      <p:sp>
        <p:nvSpPr>
          <p:cNvPr id="62" name="Rect 0"/>
          <p:cNvSpPr>
            <a:spLocks/>
          </p:cNvSpPr>
          <p:nvPr/>
        </p:nvSpPr>
        <p:spPr>
          <a:xfrm rot="0">
            <a:off x="349250" y="3303905"/>
            <a:ext cx="4624070" cy="1983105"/>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63" name="Rect 0"/>
          <p:cNvSpPr txBox="1">
            <a:spLocks/>
          </p:cNvSpPr>
          <p:nvPr/>
        </p:nvSpPr>
        <p:spPr>
          <a:xfrm rot="0">
            <a:off x="473710" y="3552825"/>
            <a:ext cx="78105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카드번호</a:t>
            </a:r>
            <a:endParaRPr lang="ko-KR" altLang="en-US" sz="1000">
              <a:latin typeface="맑은 고딕" charset="0"/>
              <a:ea typeface="맑은 고딕" charset="0"/>
            </a:endParaRPr>
          </a:p>
        </p:txBody>
      </p:sp>
      <p:sp>
        <p:nvSpPr>
          <p:cNvPr id="64" name="Rect 0"/>
          <p:cNvSpPr>
            <a:spLocks/>
          </p:cNvSpPr>
          <p:nvPr/>
        </p:nvSpPr>
        <p:spPr>
          <a:xfrm rot="0">
            <a:off x="3879850" y="5591175"/>
            <a:ext cx="1057910" cy="38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000">
                <a:solidFill>
                  <a:schemeClr val="tx1"/>
                </a:solidFill>
                <a:latin typeface="맑은 고딕" charset="0"/>
                <a:ea typeface="맑은 고딕" charset="0"/>
              </a:rPr>
              <a:t>지</a:t>
            </a:r>
            <a:r>
              <a:rPr lang="ko-KR" sz="1000">
                <a:solidFill>
                  <a:schemeClr val="tx1"/>
                </a:solidFill>
                <a:latin typeface="맑은 고딕" charset="0"/>
                <a:ea typeface="맑은 고딕" charset="0"/>
              </a:rPr>
              <a:t>금 </a:t>
            </a:r>
            <a:r>
              <a:rPr lang="ko-KR" sz="1000">
                <a:solidFill>
                  <a:schemeClr val="tx1"/>
                </a:solidFill>
                <a:latin typeface="맑은 고딕" charset="0"/>
                <a:ea typeface="맑은 고딕" charset="0"/>
              </a:rPr>
              <a:t>결</a:t>
            </a:r>
            <a:r>
              <a:rPr lang="ko-KR" sz="1000">
                <a:solidFill>
                  <a:schemeClr val="tx1"/>
                </a:solidFill>
                <a:latin typeface="맑은 고딕" charset="0"/>
                <a:ea typeface="맑은 고딕" charset="0"/>
              </a:rPr>
              <a:t>제</a:t>
            </a:r>
            <a:endParaRPr lang="ko-KR" altLang="en-US" sz="1000">
              <a:solidFill>
                <a:schemeClr val="tx1"/>
              </a:solidFill>
              <a:latin typeface="맑은 고딕" charset="0"/>
              <a:ea typeface="맑은 고딕" charset="0"/>
            </a:endParaRPr>
          </a:p>
        </p:txBody>
      </p:sp>
      <p:sp>
        <p:nvSpPr>
          <p:cNvPr id="65" name="Rect 0"/>
          <p:cNvSpPr txBox="1">
            <a:spLocks/>
          </p:cNvSpPr>
          <p:nvPr/>
        </p:nvSpPr>
        <p:spPr>
          <a:xfrm rot="0">
            <a:off x="5348605" y="1030605"/>
            <a:ext cx="2223135" cy="40068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마리메</a:t>
            </a:r>
            <a:r>
              <a:rPr lang="ko-KR" sz="1000">
                <a:latin typeface="맑은 고딕" charset="0"/>
                <a:ea typeface="맑은 고딕" charset="0"/>
              </a:rPr>
              <a:t>꼬 </a:t>
            </a:r>
            <a:r>
              <a:rPr lang="ko-KR" sz="1000">
                <a:latin typeface="맑은 고딕" charset="0"/>
                <a:ea typeface="맑은 고딕" charset="0"/>
              </a:rPr>
              <a:t>X 블루보</a:t>
            </a:r>
            <a:r>
              <a:rPr lang="ko-KR" sz="1000">
                <a:latin typeface="맑은 고딕" charset="0"/>
                <a:ea typeface="맑은 고딕" charset="0"/>
              </a:rPr>
              <a:t>틀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크래프</a:t>
            </a:r>
            <a:r>
              <a:rPr lang="ko-KR" sz="1000">
                <a:latin typeface="맑은 고딕" charset="0"/>
                <a:ea typeface="맑은 고딕" charset="0"/>
              </a:rPr>
              <a:t>트</a:t>
            </a:r>
            <a:endParaRPr lang="ko-KR" altLang="en-US" sz="1000">
              <a:latin typeface="맑은 고딕" charset="0"/>
              <a:ea typeface="맑은 고딕" charset="0"/>
            </a:endParaRPr>
          </a:p>
          <a:p>
            <a:pPr marL="0" indent="0" algn="l" hangingPunct="1"/>
            <a:r>
              <a:rPr lang="ko-KR" sz="1000">
                <a:latin typeface="맑은 고딕" charset="0"/>
                <a:ea typeface="맑은 고딕" charset="0"/>
              </a:rPr>
              <a:t>인스턴</a:t>
            </a:r>
            <a:r>
              <a:rPr lang="ko-KR" sz="1000">
                <a:latin typeface="맑은 고딕" charset="0"/>
                <a:ea typeface="맑은 고딕" charset="0"/>
              </a:rPr>
              <a:t>트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에스트레</a:t>
            </a:r>
            <a:r>
              <a:rPr lang="ko-KR" sz="1000">
                <a:latin typeface="맑은 고딕" charset="0"/>
                <a:ea typeface="맑은 고딕" charset="0"/>
              </a:rPr>
              <a:t>소(6</a:t>
            </a:r>
            <a:r>
              <a:rPr lang="ko-KR" sz="1000">
                <a:latin typeface="맑은 고딕" charset="0"/>
                <a:ea typeface="맑은 고딕" charset="0"/>
              </a:rPr>
              <a:t>0g)</a:t>
            </a:r>
            <a:endParaRPr lang="ko-KR" altLang="en-US" sz="1000">
              <a:latin typeface="맑은 고딕" charset="0"/>
              <a:ea typeface="맑은 고딕" charset="0"/>
            </a:endParaRPr>
          </a:p>
        </p:txBody>
      </p:sp>
      <p:sp>
        <p:nvSpPr>
          <p:cNvPr id="66" name="Rect 0"/>
          <p:cNvSpPr txBox="1">
            <a:spLocks/>
          </p:cNvSpPr>
          <p:nvPr/>
        </p:nvSpPr>
        <p:spPr>
          <a:xfrm rot="0">
            <a:off x="7687310" y="112014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35,000</a:t>
            </a:r>
            <a:endParaRPr lang="ko-KR" altLang="en-US" sz="1000">
              <a:latin typeface="맑은 고딕" charset="0"/>
              <a:ea typeface="맑은 고딕" charset="0"/>
            </a:endParaRPr>
          </a:p>
        </p:txBody>
      </p:sp>
      <p:sp>
        <p:nvSpPr>
          <p:cNvPr id="67" name="Rect 0"/>
          <p:cNvSpPr txBox="1">
            <a:spLocks/>
          </p:cNvSpPr>
          <p:nvPr/>
        </p:nvSpPr>
        <p:spPr>
          <a:xfrm rot="0">
            <a:off x="5348605" y="1649095"/>
            <a:ext cx="2223135" cy="40068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콜드브루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a:t>
            </a:r>
            <a:r>
              <a:rPr lang="ko-KR" sz="1000">
                <a:latin typeface="맑은 고딕" charset="0"/>
                <a:ea typeface="맑은 고딕" charset="0"/>
              </a:rPr>
              <a:t>2</a:t>
            </a:r>
            <a:r>
              <a:rPr lang="ko-KR" sz="1000">
                <a:latin typeface="맑은 고딕" charset="0"/>
                <a:ea typeface="맑은 고딕" charset="0"/>
              </a:rPr>
              <a:t>36ml)</a:t>
            </a:r>
            <a:r>
              <a:rPr lang="ko-KR" sz="1000">
                <a:latin typeface="맑은 고딕" charset="0"/>
                <a:ea typeface="맑은 고딕" charset="0"/>
              </a:rPr>
              <a:t> </a:t>
            </a:r>
            <a:r>
              <a:rPr lang="ko-KR" sz="1000">
                <a:latin typeface="맑은 고딕" charset="0"/>
                <a:ea typeface="맑은 고딕" charset="0"/>
              </a:rPr>
              <a:t>브라이</a:t>
            </a:r>
            <a:r>
              <a:rPr lang="ko-KR" sz="1000">
                <a:latin typeface="맑은 고딕" charset="0"/>
                <a:ea typeface="맑은 고딕" charset="0"/>
              </a:rPr>
              <a:t>트 </a:t>
            </a:r>
            <a:r>
              <a:rPr lang="ko-KR" sz="1000">
                <a:latin typeface="맑은 고딕" charset="0"/>
                <a:ea typeface="맑은 고딕" charset="0"/>
              </a:rPr>
              <a:t>3</a:t>
            </a:r>
            <a:r>
              <a:rPr lang="ko-KR" sz="1000">
                <a:latin typeface="맑은 고딕" charset="0"/>
                <a:ea typeface="맑은 고딕" charset="0"/>
              </a:rPr>
              <a:t>캔</a:t>
            </a:r>
            <a:r>
              <a:rPr lang="ko-KR" sz="1000">
                <a:latin typeface="맑은 고딕" charset="0"/>
                <a:ea typeface="맑은 고딕" charset="0"/>
              </a:rPr>
              <a:t>&amp; 볼</a:t>
            </a:r>
            <a:r>
              <a:rPr lang="ko-KR" sz="1000">
                <a:latin typeface="맑은 고딕" charset="0"/>
                <a:ea typeface="맑은 고딕" charset="0"/>
              </a:rPr>
              <a:t>드 </a:t>
            </a:r>
            <a:r>
              <a:rPr lang="ko-KR" sz="1000">
                <a:latin typeface="맑은 고딕" charset="0"/>
                <a:ea typeface="맑은 고딕" charset="0"/>
              </a:rPr>
              <a:t>3</a:t>
            </a:r>
            <a:r>
              <a:rPr lang="ko-KR" sz="1000">
                <a:latin typeface="맑은 고딕" charset="0"/>
                <a:ea typeface="맑은 고딕" charset="0"/>
              </a:rPr>
              <a:t>캔 </a:t>
            </a:r>
            <a:r>
              <a:rPr lang="ko-KR" sz="1000">
                <a:latin typeface="맑은 고딕" charset="0"/>
                <a:ea typeface="맑은 고딕" charset="0"/>
              </a:rPr>
              <a:t>선</a:t>
            </a:r>
            <a:r>
              <a:rPr lang="ko-KR" sz="1000">
                <a:latin typeface="맑은 고딕" charset="0"/>
                <a:ea typeface="맑은 고딕" charset="0"/>
              </a:rPr>
              <a:t>물 </a:t>
            </a:r>
            <a:r>
              <a:rPr lang="ko-KR" sz="1000">
                <a:latin typeface="맑은 고딕" charset="0"/>
                <a:ea typeface="맑은 고딕" charset="0"/>
              </a:rPr>
              <a:t>세</a:t>
            </a:r>
            <a:r>
              <a:rPr lang="ko-KR" sz="1000">
                <a:latin typeface="맑은 고딕" charset="0"/>
                <a:ea typeface="맑은 고딕" charset="0"/>
              </a:rPr>
              <a:t>트</a:t>
            </a:r>
            <a:endParaRPr lang="ko-KR" altLang="en-US" sz="1000">
              <a:latin typeface="맑은 고딕" charset="0"/>
              <a:ea typeface="맑은 고딕" charset="0"/>
            </a:endParaRPr>
          </a:p>
        </p:txBody>
      </p:sp>
      <p:sp>
        <p:nvSpPr>
          <p:cNvPr id="68" name="Rect 0"/>
          <p:cNvSpPr txBox="1">
            <a:spLocks/>
          </p:cNvSpPr>
          <p:nvPr/>
        </p:nvSpPr>
        <p:spPr>
          <a:xfrm rot="0">
            <a:off x="7687310" y="173863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35,000</a:t>
            </a:r>
            <a:endParaRPr lang="ko-KR" altLang="en-US" sz="1000">
              <a:latin typeface="맑은 고딕" charset="0"/>
              <a:ea typeface="맑은 고딕" charset="0"/>
            </a:endParaRPr>
          </a:p>
        </p:txBody>
      </p:sp>
      <p:sp>
        <p:nvSpPr>
          <p:cNvPr id="69" name="Rect 0"/>
          <p:cNvSpPr txBox="1">
            <a:spLocks/>
          </p:cNvSpPr>
          <p:nvPr/>
        </p:nvSpPr>
        <p:spPr>
          <a:xfrm rot="0">
            <a:off x="5393690" y="2508885"/>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소</a:t>
            </a:r>
            <a:r>
              <a:rPr lang="ko-KR" sz="1000">
                <a:latin typeface="맑은 고딕" charset="0"/>
                <a:ea typeface="맑은 고딕" charset="0"/>
              </a:rPr>
              <a:t>계 · </a:t>
            </a:r>
            <a:r>
              <a:rPr lang="ko-KR" sz="1000">
                <a:latin typeface="맑은 고딕" charset="0"/>
                <a:ea typeface="맑은 고딕" charset="0"/>
              </a:rPr>
              <a:t>2</a:t>
            </a:r>
            <a:r>
              <a:rPr lang="ko-KR" sz="1000">
                <a:latin typeface="맑은 고딕" charset="0"/>
                <a:ea typeface="맑은 고딕" charset="0"/>
              </a:rPr>
              <a:t>개 </a:t>
            </a:r>
            <a:r>
              <a:rPr lang="ko-KR" sz="1000">
                <a:latin typeface="맑은 고딕" charset="0"/>
                <a:ea typeface="맑은 고딕" charset="0"/>
              </a:rPr>
              <a:t>품</a:t>
            </a:r>
            <a:r>
              <a:rPr lang="ko-KR" sz="1000">
                <a:latin typeface="맑은 고딕" charset="0"/>
                <a:ea typeface="맑은 고딕" charset="0"/>
              </a:rPr>
              <a:t>목</a:t>
            </a:r>
            <a:endParaRPr lang="ko-KR" altLang="en-US" sz="1000">
              <a:latin typeface="맑은 고딕" charset="0"/>
              <a:ea typeface="맑은 고딕" charset="0"/>
            </a:endParaRPr>
          </a:p>
        </p:txBody>
      </p:sp>
      <p:sp>
        <p:nvSpPr>
          <p:cNvPr id="70" name="Rect 0"/>
          <p:cNvSpPr txBox="1">
            <a:spLocks/>
          </p:cNvSpPr>
          <p:nvPr/>
        </p:nvSpPr>
        <p:spPr>
          <a:xfrm rot="0">
            <a:off x="7678420" y="250952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lang="ko-KR" sz="1000">
                <a:latin typeface="맑은 고딕" charset="0"/>
                <a:ea typeface="맑은 고딕" charset="0"/>
              </a:rPr>
              <a:t>7</a:t>
            </a:r>
            <a:r>
              <a:rPr lang="ko-KR" sz="1000">
                <a:latin typeface="맑은 고딕" charset="0"/>
                <a:ea typeface="맑은 고딕" charset="0"/>
              </a:rPr>
              <a:t>2</a:t>
            </a:r>
            <a:r>
              <a:rPr sz="1000">
                <a:latin typeface="맑은 고딕" charset="0"/>
                <a:ea typeface="맑은 고딕" charset="0"/>
              </a:rPr>
              <a:t>,</a:t>
            </a:r>
            <a:r>
              <a:rPr lang="ko-KR" sz="1000">
                <a:latin typeface="맑은 고딕" charset="0"/>
                <a:ea typeface="맑은 고딕" charset="0"/>
              </a:rPr>
              <a:t>8</a:t>
            </a:r>
            <a:r>
              <a:rPr sz="1000">
                <a:latin typeface="맑은 고딕" charset="0"/>
                <a:ea typeface="맑은 고딕" charset="0"/>
              </a:rPr>
              <a:t>00</a:t>
            </a:r>
            <a:endParaRPr lang="ko-KR" altLang="en-US" sz="1000">
              <a:latin typeface="맑은 고딕" charset="0"/>
              <a:ea typeface="맑은 고딕" charset="0"/>
            </a:endParaRPr>
          </a:p>
        </p:txBody>
      </p:sp>
      <p:sp>
        <p:nvSpPr>
          <p:cNvPr id="71" name="Rect 0"/>
          <p:cNvSpPr txBox="1">
            <a:spLocks/>
          </p:cNvSpPr>
          <p:nvPr/>
        </p:nvSpPr>
        <p:spPr>
          <a:xfrm rot="0">
            <a:off x="5393690" y="2508885"/>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소</a:t>
            </a:r>
            <a:r>
              <a:rPr lang="ko-KR" sz="1000">
                <a:latin typeface="맑은 고딕" charset="0"/>
                <a:ea typeface="맑은 고딕" charset="0"/>
              </a:rPr>
              <a:t>계 · </a:t>
            </a:r>
            <a:r>
              <a:rPr lang="ko-KR" sz="1000">
                <a:latin typeface="맑은 고딕" charset="0"/>
                <a:ea typeface="맑은 고딕" charset="0"/>
              </a:rPr>
              <a:t>2</a:t>
            </a:r>
            <a:r>
              <a:rPr lang="ko-KR" sz="1000">
                <a:latin typeface="맑은 고딕" charset="0"/>
                <a:ea typeface="맑은 고딕" charset="0"/>
              </a:rPr>
              <a:t>개 </a:t>
            </a:r>
            <a:r>
              <a:rPr lang="ko-KR" sz="1000">
                <a:latin typeface="맑은 고딕" charset="0"/>
                <a:ea typeface="맑은 고딕" charset="0"/>
              </a:rPr>
              <a:t>품</a:t>
            </a:r>
            <a:r>
              <a:rPr lang="ko-KR" sz="1000">
                <a:latin typeface="맑은 고딕" charset="0"/>
                <a:ea typeface="맑은 고딕" charset="0"/>
              </a:rPr>
              <a:t>목</a:t>
            </a:r>
            <a:endParaRPr lang="ko-KR" altLang="en-US" sz="1000">
              <a:latin typeface="맑은 고딕" charset="0"/>
              <a:ea typeface="맑은 고딕" charset="0"/>
            </a:endParaRPr>
          </a:p>
        </p:txBody>
      </p:sp>
      <p:sp>
        <p:nvSpPr>
          <p:cNvPr id="72" name="Rect 0"/>
          <p:cNvSpPr txBox="1">
            <a:spLocks/>
          </p:cNvSpPr>
          <p:nvPr/>
        </p:nvSpPr>
        <p:spPr>
          <a:xfrm rot="0">
            <a:off x="7678420" y="2509520"/>
            <a:ext cx="700405" cy="247015"/>
          </a:xfrm>
          <a:prstGeom prst="rect"/>
          <a:noFill/>
          <a:ln>
            <a:noFill/>
            <a:prstDash/>
          </a:ln>
        </p:spPr>
        <p:txBody>
          <a:bodyPr wrap="square" lIns="89535" tIns="46355" rIns="89535" bIns="46355" vert="horz" anchor="t">
            <a:spAutoFit/>
          </a:bodyPr>
          <a:lstStyle/>
          <a:p>
            <a:pPr marL="0" indent="0" algn="l" hangingPunct="1"/>
            <a:r>
              <a:rPr sz="1000" b="0">
                <a:latin typeface="맑은 고딕" charset="0"/>
                <a:ea typeface="맑은 고딕" charset="0"/>
              </a:rPr>
              <a:t>\</a:t>
            </a:r>
            <a:r>
              <a:rPr lang="ko-KR" sz="1000" b="0">
                <a:latin typeface="맑은 고딕" charset="0"/>
                <a:ea typeface="맑은 고딕" charset="0"/>
              </a:rPr>
              <a:t>7</a:t>
            </a:r>
            <a:r>
              <a:rPr lang="ko-KR" sz="1000" b="0">
                <a:latin typeface="맑은 고딕" charset="0"/>
                <a:ea typeface="맑은 고딕" charset="0"/>
              </a:rPr>
              <a:t>2</a:t>
            </a:r>
            <a:r>
              <a:rPr sz="1000" b="0">
                <a:latin typeface="맑은 고딕" charset="0"/>
                <a:ea typeface="맑은 고딕" charset="0"/>
              </a:rPr>
              <a:t>,</a:t>
            </a:r>
            <a:r>
              <a:rPr lang="ko-KR" sz="1000" b="0">
                <a:latin typeface="맑은 고딕" charset="0"/>
                <a:ea typeface="맑은 고딕" charset="0"/>
              </a:rPr>
              <a:t>8</a:t>
            </a:r>
            <a:r>
              <a:rPr sz="1000" b="0">
                <a:latin typeface="맑은 고딕" charset="0"/>
                <a:ea typeface="맑은 고딕" charset="0"/>
              </a:rPr>
              <a:t>00</a:t>
            </a:r>
            <a:endParaRPr lang="ko-KR" altLang="en-US" sz="1000" b="0">
              <a:latin typeface="맑은 고딕" charset="0"/>
              <a:ea typeface="맑은 고딕" charset="0"/>
            </a:endParaRPr>
          </a:p>
        </p:txBody>
      </p:sp>
      <p:sp>
        <p:nvSpPr>
          <p:cNvPr id="73" name="Rect 0"/>
          <p:cNvSpPr txBox="1">
            <a:spLocks/>
          </p:cNvSpPr>
          <p:nvPr/>
        </p:nvSpPr>
        <p:spPr>
          <a:xfrm rot="0">
            <a:off x="5393690" y="2787650"/>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배</a:t>
            </a:r>
            <a:r>
              <a:rPr lang="ko-KR" sz="1000">
                <a:latin typeface="맑은 고딕" charset="0"/>
                <a:ea typeface="맑은 고딕" charset="0"/>
              </a:rPr>
              <a:t>송</a:t>
            </a:r>
            <a:endParaRPr lang="ko-KR" altLang="en-US" sz="1000">
              <a:latin typeface="맑은 고딕" charset="0"/>
              <a:ea typeface="맑은 고딕" charset="0"/>
            </a:endParaRPr>
          </a:p>
        </p:txBody>
      </p:sp>
      <p:sp>
        <p:nvSpPr>
          <p:cNvPr id="74" name="Rect 0"/>
          <p:cNvSpPr txBox="1">
            <a:spLocks/>
          </p:cNvSpPr>
          <p:nvPr/>
        </p:nvSpPr>
        <p:spPr>
          <a:xfrm rot="0">
            <a:off x="7678420" y="2788285"/>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무</a:t>
            </a:r>
            <a:r>
              <a:rPr lang="ko-KR" sz="1000">
                <a:latin typeface="맑은 고딕" charset="0"/>
                <a:ea typeface="맑은 고딕" charset="0"/>
              </a:rPr>
              <a:t>료</a:t>
            </a:r>
            <a:endParaRPr lang="ko-KR" altLang="en-US" sz="1000">
              <a:latin typeface="맑은 고딕" charset="0"/>
              <a:ea typeface="맑은 고딕" charset="0"/>
            </a:endParaRPr>
          </a:p>
        </p:txBody>
      </p:sp>
      <p:sp>
        <p:nvSpPr>
          <p:cNvPr id="75" name="Rect 0"/>
          <p:cNvSpPr txBox="1">
            <a:spLocks/>
          </p:cNvSpPr>
          <p:nvPr/>
        </p:nvSpPr>
        <p:spPr>
          <a:xfrm rot="0">
            <a:off x="5402580" y="3576320"/>
            <a:ext cx="1058545" cy="293370"/>
          </a:xfrm>
          <a:prstGeom prst="rect"/>
          <a:noFill/>
          <a:ln>
            <a:noFill/>
            <a:prstDash/>
          </a:ln>
        </p:spPr>
        <p:txBody>
          <a:bodyPr wrap="square" lIns="89535" tIns="46355" rIns="89535" bIns="46355" vert="horz" anchor="t">
            <a:spAutoFit/>
          </a:bodyPr>
          <a:lstStyle/>
          <a:p>
            <a:pPr marL="0" indent="0" algn="l" hangingPunct="1"/>
            <a:r>
              <a:rPr sz="1300">
                <a:latin typeface="맑은 고딕" charset="0"/>
                <a:ea typeface="맑은 고딕" charset="0"/>
              </a:rPr>
              <a:t>총</a:t>
            </a:r>
            <a:r>
              <a:rPr lang="ko-KR" sz="1300">
                <a:latin typeface="맑은 고딕" charset="0"/>
                <a:ea typeface="맑은 고딕" charset="0"/>
              </a:rPr>
              <a:t>계</a:t>
            </a:r>
            <a:endParaRPr lang="ko-KR" altLang="en-US" sz="1300">
              <a:latin typeface="맑은 고딕" charset="0"/>
              <a:ea typeface="맑은 고딕" charset="0"/>
            </a:endParaRPr>
          </a:p>
        </p:txBody>
      </p:sp>
      <p:sp>
        <p:nvSpPr>
          <p:cNvPr id="76" name="Rect 0"/>
          <p:cNvSpPr txBox="1">
            <a:spLocks/>
          </p:cNvSpPr>
          <p:nvPr/>
        </p:nvSpPr>
        <p:spPr>
          <a:xfrm rot="0">
            <a:off x="7580630" y="3576955"/>
            <a:ext cx="807085" cy="293370"/>
          </a:xfrm>
          <a:prstGeom prst="rect"/>
          <a:noFill/>
          <a:ln>
            <a:noFill/>
            <a:prstDash/>
          </a:ln>
        </p:spPr>
        <p:txBody>
          <a:bodyPr wrap="square" lIns="89535" tIns="46355" rIns="89535" bIns="46355" vert="horz" anchor="t">
            <a:spAutoFit/>
          </a:bodyPr>
          <a:lstStyle/>
          <a:p>
            <a:pPr marL="0" indent="0" algn="l" hangingPunct="1"/>
            <a:r>
              <a:rPr sz="1300">
                <a:latin typeface="맑은 고딕" charset="0"/>
                <a:ea typeface="맑은 고딕" charset="0"/>
              </a:rPr>
              <a:t>\</a:t>
            </a:r>
            <a:r>
              <a:rPr sz="1300">
                <a:latin typeface="맑은 고딕" charset="0"/>
                <a:ea typeface="맑은 고딕" charset="0"/>
              </a:rPr>
              <a:t>72,800</a:t>
            </a:r>
            <a:endParaRPr lang="ko-KR" altLang="en-US" sz="1300">
              <a:latin typeface="맑은 고딕" charset="0"/>
              <a:ea typeface="맑은 고딕" charset="0"/>
            </a:endParaRPr>
          </a:p>
        </p:txBody>
      </p:sp>
      <p:sp>
        <p:nvSpPr>
          <p:cNvPr id="94" name="Rect 0"/>
          <p:cNvSpPr>
            <a:spLocks/>
          </p:cNvSpPr>
          <p:nvPr/>
        </p:nvSpPr>
        <p:spPr>
          <a:xfrm rot="0">
            <a:off x="398145" y="1372235"/>
            <a:ext cx="4588510" cy="1163955"/>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58" name="Rect 0"/>
          <p:cNvSpPr txBox="1">
            <a:spLocks/>
          </p:cNvSpPr>
          <p:nvPr/>
        </p:nvSpPr>
        <p:spPr>
          <a:xfrm rot="0">
            <a:off x="496570" y="1440815"/>
            <a:ext cx="6369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연락</a:t>
            </a:r>
            <a:r>
              <a:rPr lang="ko-KR" sz="1000">
                <a:latin typeface="맑은 고딕" charset="0"/>
                <a:ea typeface="맑은 고딕" charset="0"/>
              </a:rPr>
              <a:t>처</a:t>
            </a:r>
            <a:endParaRPr lang="ko-KR" altLang="en-US" sz="1000">
              <a:latin typeface="맑은 고딕" charset="0"/>
              <a:ea typeface="맑은 고딕" charset="0"/>
            </a:endParaRPr>
          </a:p>
        </p:txBody>
      </p:sp>
      <p:sp>
        <p:nvSpPr>
          <p:cNvPr id="59" name="Rect 0"/>
          <p:cNvSpPr txBox="1">
            <a:spLocks/>
          </p:cNvSpPr>
          <p:nvPr/>
        </p:nvSpPr>
        <p:spPr>
          <a:xfrm rot="0">
            <a:off x="1527175" y="1423035"/>
            <a:ext cx="173926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홍길</a:t>
            </a:r>
            <a:r>
              <a:rPr lang="ko-KR" sz="1000">
                <a:latin typeface="맑은 고딕" charset="0"/>
                <a:ea typeface="맑은 고딕" charset="0"/>
              </a:rPr>
              <a:t>동(a</a:t>
            </a:r>
            <a:r>
              <a:rPr lang="ko-KR" sz="1000">
                <a:latin typeface="맑은 고딕" charset="0"/>
                <a:ea typeface="맑은 고딕" charset="0"/>
              </a:rPr>
              <a:t>dmin@gmail.com)</a:t>
            </a:r>
            <a:endParaRPr lang="ko-KR" altLang="en-US" sz="1000">
              <a:latin typeface="맑은 고딕" charset="0"/>
              <a:ea typeface="맑은 고딕" charset="0"/>
            </a:endParaRPr>
          </a:p>
        </p:txBody>
      </p:sp>
      <p:sp>
        <p:nvSpPr>
          <p:cNvPr id="95" name="Rect 0"/>
          <p:cNvSpPr txBox="1">
            <a:spLocks/>
          </p:cNvSpPr>
          <p:nvPr/>
        </p:nvSpPr>
        <p:spPr>
          <a:xfrm rot="0">
            <a:off x="487680" y="1772285"/>
            <a:ext cx="875030"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배</a:t>
            </a:r>
            <a:r>
              <a:rPr lang="ko-KR" sz="1000">
                <a:latin typeface="맑은 고딕" charset="0"/>
                <a:ea typeface="맑은 고딕" charset="0"/>
              </a:rPr>
              <a:t>송 </a:t>
            </a:r>
            <a:r>
              <a:rPr lang="ko-KR" sz="1000">
                <a:latin typeface="맑은 고딕" charset="0"/>
                <a:ea typeface="맑은 고딕" charset="0"/>
              </a:rPr>
              <a:t>도착</a:t>
            </a:r>
            <a:r>
              <a:rPr lang="ko-KR" sz="1000">
                <a:latin typeface="맑은 고딕" charset="0"/>
                <a:ea typeface="맑은 고딕" charset="0"/>
              </a:rPr>
              <a:t>지</a:t>
            </a:r>
            <a:endParaRPr lang="ko-KR" altLang="en-US" sz="1000">
              <a:latin typeface="맑은 고딕" charset="0"/>
              <a:ea typeface="맑은 고딕" charset="0"/>
            </a:endParaRPr>
          </a:p>
        </p:txBody>
      </p:sp>
      <p:sp>
        <p:nvSpPr>
          <p:cNvPr id="96" name="Rect 0"/>
          <p:cNvSpPr txBox="1">
            <a:spLocks/>
          </p:cNvSpPr>
          <p:nvPr/>
        </p:nvSpPr>
        <p:spPr>
          <a:xfrm rot="0">
            <a:off x="1518285" y="1772920"/>
            <a:ext cx="3293745" cy="40068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0</a:t>
            </a:r>
            <a:r>
              <a:rPr sz="1000">
                <a:latin typeface="맑은 고딕" charset="0"/>
                <a:ea typeface="맑은 고딕" charset="0"/>
              </a:rPr>
              <a:t>0</a:t>
            </a:r>
            <a:r>
              <a:rPr lang="ko-KR" sz="1000">
                <a:latin typeface="맑은 고딕" charset="0"/>
                <a:ea typeface="맑은 고딕" charset="0"/>
              </a:rPr>
              <a:t>동 </a:t>
            </a:r>
            <a:r>
              <a:rPr lang="ko-KR" sz="1000">
                <a:latin typeface="맑은 고딕" charset="0"/>
                <a:ea typeface="맑은 고딕" charset="0"/>
              </a:rPr>
              <a:t>123-11, 00아파</a:t>
            </a:r>
            <a:r>
              <a:rPr lang="ko-KR" sz="1000">
                <a:latin typeface="맑은 고딕" charset="0"/>
                <a:ea typeface="맑은 고딕" charset="0"/>
              </a:rPr>
              <a:t>트 </a:t>
            </a:r>
            <a:r>
              <a:rPr lang="ko-KR" sz="1000">
                <a:latin typeface="맑은 고딕" charset="0"/>
                <a:ea typeface="맑은 고딕" charset="0"/>
              </a:rPr>
              <a:t>111</a:t>
            </a:r>
            <a:r>
              <a:rPr lang="ko-KR" sz="1000">
                <a:latin typeface="맑은 고딕" charset="0"/>
                <a:ea typeface="맑은 고딕" charset="0"/>
              </a:rPr>
              <a:t>동 </a:t>
            </a:r>
            <a:r>
              <a:rPr lang="ko-KR" sz="1000">
                <a:latin typeface="맑은 고딕" charset="0"/>
                <a:ea typeface="맑은 고딕" charset="0"/>
              </a:rPr>
              <a:t>111</a:t>
            </a:r>
            <a:r>
              <a:rPr lang="ko-KR" sz="1000">
                <a:latin typeface="맑은 고딕" charset="0"/>
                <a:ea typeface="맑은 고딕" charset="0"/>
              </a:rPr>
              <a:t>호,</a:t>
            </a:r>
            <a:r>
              <a:rPr lang="ko-KR" sz="1000">
                <a:latin typeface="맑은 고딕" charset="0"/>
                <a:ea typeface="맑은 고딕" charset="0"/>
              </a:rPr>
              <a:t> 12312 강남</a:t>
            </a:r>
            <a:r>
              <a:rPr lang="ko-KR" sz="1000">
                <a:latin typeface="맑은 고딕" charset="0"/>
                <a:ea typeface="맑은 고딕" charset="0"/>
              </a:rPr>
              <a:t>구,</a:t>
            </a:r>
            <a:r>
              <a:rPr lang="ko-KR" sz="1000">
                <a:latin typeface="맑은 고딕" charset="0"/>
                <a:ea typeface="맑은 고딕" charset="0"/>
              </a:rPr>
              <a:t> 서울</a:t>
            </a:r>
            <a:r>
              <a:rPr lang="ko-KR" sz="1000">
                <a:latin typeface="맑은 고딕" charset="0"/>
                <a:ea typeface="맑은 고딕" charset="0"/>
              </a:rPr>
              <a:t>특</a:t>
            </a:r>
            <a:r>
              <a:rPr lang="ko-KR" sz="1000">
                <a:latin typeface="맑은 고딕" charset="0"/>
                <a:ea typeface="맑은 고딕" charset="0"/>
              </a:rPr>
              <a:t>별</a:t>
            </a:r>
            <a:r>
              <a:rPr lang="ko-KR" sz="1000">
                <a:latin typeface="맑은 고딕" charset="0"/>
                <a:ea typeface="맑은 고딕" charset="0"/>
              </a:rPr>
              <a:t>시,</a:t>
            </a:r>
            <a:r>
              <a:rPr lang="ko-KR" sz="1000">
                <a:latin typeface="맑은 고딕" charset="0"/>
                <a:ea typeface="맑은 고딕" charset="0"/>
              </a:rPr>
              <a:t> 대한민</a:t>
            </a:r>
            <a:r>
              <a:rPr lang="ko-KR" sz="1000">
                <a:latin typeface="맑은 고딕" charset="0"/>
                <a:ea typeface="맑은 고딕" charset="0"/>
              </a:rPr>
              <a:t>국</a:t>
            </a:r>
            <a:endParaRPr lang="ko-KR" altLang="en-US" sz="1000">
              <a:latin typeface="맑은 고딕" charset="0"/>
              <a:ea typeface="맑은 고딕" charset="0"/>
            </a:endParaRPr>
          </a:p>
        </p:txBody>
      </p:sp>
      <p:sp>
        <p:nvSpPr>
          <p:cNvPr id="98" name="Rect 0"/>
          <p:cNvSpPr txBox="1">
            <a:spLocks/>
          </p:cNvSpPr>
          <p:nvPr/>
        </p:nvSpPr>
        <p:spPr>
          <a:xfrm rot="0">
            <a:off x="321945" y="5638800"/>
            <a:ext cx="140779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&lt;</a:t>
            </a:r>
            <a:r>
              <a:rPr lang="ko-KR" sz="1000">
                <a:latin typeface="맑은 고딕" charset="0"/>
                <a:ea typeface="맑은 고딕" charset="0"/>
              </a:rPr>
              <a:t> </a:t>
            </a:r>
            <a:r>
              <a:rPr lang="ko-KR" sz="1000">
                <a:latin typeface="맑은 고딕" charset="0"/>
                <a:ea typeface="맑은 고딕" charset="0"/>
              </a:rPr>
              <a:t>배송으로 </a:t>
            </a:r>
            <a:r>
              <a:rPr lang="ko-KR" sz="1000">
                <a:latin typeface="맑은 고딕" charset="0"/>
                <a:ea typeface="맑은 고딕" charset="0"/>
              </a:rPr>
              <a:t>돌아가</a:t>
            </a:r>
            <a:r>
              <a:rPr lang="ko-KR" sz="1000">
                <a:latin typeface="맑은 고딕" charset="0"/>
                <a:ea typeface="맑은 고딕" charset="0"/>
              </a:rPr>
              <a:t>기</a:t>
            </a:r>
            <a:endParaRPr lang="ko-KR" altLang="en-US" sz="1000">
              <a:latin typeface="맑은 고딕" charset="0"/>
              <a:ea typeface="맑은 고딕" charset="0"/>
            </a:endParaRPr>
          </a:p>
        </p:txBody>
      </p:sp>
      <p:sp>
        <p:nvSpPr>
          <p:cNvPr id="102" name="Rect 0"/>
          <p:cNvSpPr txBox="1">
            <a:spLocks/>
          </p:cNvSpPr>
          <p:nvPr/>
        </p:nvSpPr>
        <p:spPr>
          <a:xfrm rot="0">
            <a:off x="505460" y="2166620"/>
            <a:ext cx="875030"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배</a:t>
            </a:r>
            <a:r>
              <a:rPr lang="ko-KR" sz="1000">
                <a:latin typeface="맑은 고딕" charset="0"/>
                <a:ea typeface="맑은 고딕" charset="0"/>
              </a:rPr>
              <a:t>송 방법</a:t>
            </a:r>
            <a:endParaRPr lang="ko-KR" altLang="en-US" sz="1000">
              <a:latin typeface="맑은 고딕" charset="0"/>
              <a:ea typeface="맑은 고딕" charset="0"/>
            </a:endParaRPr>
          </a:p>
        </p:txBody>
      </p:sp>
      <p:sp>
        <p:nvSpPr>
          <p:cNvPr id="103" name="Rect 0"/>
          <p:cNvSpPr txBox="1">
            <a:spLocks/>
          </p:cNvSpPr>
          <p:nvPr/>
        </p:nvSpPr>
        <p:spPr>
          <a:xfrm rot="0">
            <a:off x="1536065" y="2185035"/>
            <a:ext cx="329374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배송 · </a:t>
            </a:r>
            <a:r>
              <a:rPr lang="ko-KR" sz="1000">
                <a:latin typeface="맑은 고딕" charset="0"/>
                <a:ea typeface="맑은 고딕" charset="0"/>
              </a:rPr>
              <a:t>무</a:t>
            </a:r>
            <a:r>
              <a:rPr lang="ko-KR" sz="1000">
                <a:latin typeface="맑은 고딕" charset="0"/>
                <a:ea typeface="맑은 고딕" charset="0"/>
              </a:rPr>
              <a:t>료</a:t>
            </a:r>
            <a:endParaRPr lang="ko-KR" altLang="en-US" sz="1000">
              <a:latin typeface="맑은 고딕" charset="0"/>
              <a:ea typeface="맑은 고딕" charset="0"/>
            </a:endParaRPr>
          </a:p>
        </p:txBody>
      </p:sp>
      <p:sp>
        <p:nvSpPr>
          <p:cNvPr id="104" name="Rect 0"/>
          <p:cNvSpPr>
            <a:spLocks/>
          </p:cNvSpPr>
          <p:nvPr/>
        </p:nvSpPr>
        <p:spPr>
          <a:xfrm rot="0">
            <a:off x="564515" y="3807460"/>
            <a:ext cx="4194175" cy="38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000">
                <a:solidFill>
                  <a:schemeClr val="bg1">
                    <a:lumMod val="65000"/>
                    <a:lumOff val="0"/>
                  </a:schemeClr>
                </a:solidFill>
                <a:latin typeface="맑은 고딕" charset="0"/>
                <a:ea typeface="맑은 고딕" charset="0"/>
              </a:rPr>
              <a:t>· · · · </a:t>
            </a:r>
            <a:r>
              <a:rPr lang="ko-KR" sz="1000">
                <a:solidFill>
                  <a:schemeClr val="bg1">
                    <a:lumMod val="65000"/>
                    <a:lumOff val="0"/>
                  </a:schemeClr>
                </a:solidFill>
                <a:latin typeface="맑은 고딕" charset="0"/>
                <a:ea typeface="맑은 고딕" charset="0"/>
              </a:rPr>
              <a:t>   </a:t>
            </a:r>
            <a:r>
              <a:rPr lang="ko-KR" sz="1000">
                <a:solidFill>
                  <a:schemeClr val="bg1">
                    <a:lumMod val="65000"/>
                    <a:lumOff val="0"/>
                  </a:schemeClr>
                </a:solidFill>
                <a:latin typeface="맑은 고딕" charset="0"/>
                <a:ea typeface="맑은 고딕" charset="0"/>
              </a:rPr>
              <a:t> · · · ·  </a:t>
            </a:r>
            <a:r>
              <a:rPr lang="ko-KR" sz="1000">
                <a:solidFill>
                  <a:schemeClr val="bg1">
                    <a:lumMod val="65000"/>
                    <a:lumOff val="0"/>
                  </a:schemeClr>
                </a:solidFill>
                <a:latin typeface="맑은 고딕" charset="0"/>
                <a:ea typeface="맑은 고딕" charset="0"/>
              </a:rPr>
              <a:t>   </a:t>
            </a:r>
            <a:r>
              <a:rPr lang="ko-KR" sz="1000">
                <a:solidFill>
                  <a:schemeClr val="bg1">
                    <a:lumMod val="65000"/>
                    <a:lumOff val="0"/>
                  </a:schemeClr>
                </a:solidFill>
                <a:latin typeface="맑은 고딕" charset="0"/>
                <a:ea typeface="맑은 고딕" charset="0"/>
              </a:rPr>
              <a:t>· · · · </a:t>
            </a:r>
            <a:r>
              <a:rPr lang="ko-KR" sz="1000">
                <a:solidFill>
                  <a:schemeClr val="bg1">
                    <a:lumMod val="65000"/>
                    <a:lumOff val="0"/>
                  </a:schemeClr>
                </a:solidFill>
                <a:latin typeface="맑은 고딕" charset="0"/>
                <a:ea typeface="맑은 고딕" charset="0"/>
              </a:rPr>
              <a:t>   </a:t>
            </a:r>
            <a:r>
              <a:rPr lang="ko-KR" sz="1000">
                <a:solidFill>
                  <a:schemeClr val="bg1">
                    <a:lumMod val="65000"/>
                    <a:lumOff val="0"/>
                  </a:schemeClr>
                </a:solidFill>
                <a:latin typeface="맑은 고딕" charset="0"/>
                <a:ea typeface="맑은 고딕" charset="0"/>
              </a:rPr>
              <a:t> · · · ·</a:t>
            </a:r>
            <a:endParaRPr lang="ko-KR" altLang="en-US" sz="1000">
              <a:solidFill>
                <a:schemeClr val="bg1">
                  <a:lumMod val="65000"/>
                  <a:lumOff val="0"/>
                </a:schemeClr>
              </a:solidFill>
              <a:latin typeface="맑은 고딕" charset="0"/>
              <a:ea typeface="맑은 고딕" charset="0"/>
            </a:endParaRPr>
          </a:p>
        </p:txBody>
      </p:sp>
      <p:sp>
        <p:nvSpPr>
          <p:cNvPr id="105" name="Rect 0"/>
          <p:cNvSpPr txBox="1">
            <a:spLocks/>
          </p:cNvSpPr>
          <p:nvPr/>
        </p:nvSpPr>
        <p:spPr>
          <a:xfrm rot="0">
            <a:off x="473710" y="4368165"/>
            <a:ext cx="78105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만료일</a:t>
            </a:r>
            <a:endParaRPr lang="ko-KR" altLang="en-US" sz="1000">
              <a:latin typeface="맑은 고딕" charset="0"/>
              <a:ea typeface="맑은 고딕" charset="0"/>
            </a:endParaRPr>
          </a:p>
        </p:txBody>
      </p:sp>
      <p:sp>
        <p:nvSpPr>
          <p:cNvPr id="106" name="Rect 0"/>
          <p:cNvSpPr>
            <a:spLocks/>
          </p:cNvSpPr>
          <p:nvPr/>
        </p:nvSpPr>
        <p:spPr>
          <a:xfrm rot="0">
            <a:off x="564515" y="4622800"/>
            <a:ext cx="1980565" cy="38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000">
                <a:solidFill>
                  <a:schemeClr val="bg1">
                    <a:lumMod val="65000"/>
                    <a:lumOff val="0"/>
                  </a:schemeClr>
                </a:solidFill>
                <a:latin typeface="맑은 고딕" charset="0"/>
                <a:ea typeface="맑은 고딕" charset="0"/>
              </a:rPr>
              <a:t>M</a:t>
            </a:r>
            <a:r>
              <a:rPr lang="ko-KR" sz="1000">
                <a:solidFill>
                  <a:schemeClr val="bg1">
                    <a:lumMod val="65000"/>
                    <a:lumOff val="0"/>
                  </a:schemeClr>
                </a:solidFill>
                <a:latin typeface="맑은 고딕" charset="0"/>
                <a:ea typeface="맑은 고딕" charset="0"/>
              </a:rPr>
              <a:t>M </a:t>
            </a:r>
            <a:r>
              <a:rPr sz="1000">
                <a:solidFill>
                  <a:schemeClr val="bg1">
                    <a:lumMod val="65000"/>
                    <a:lumOff val="0"/>
                  </a:schemeClr>
                </a:solidFill>
                <a:latin typeface="맑은 고딕" charset="0"/>
                <a:ea typeface="맑은 고딕" charset="0"/>
              </a:rPr>
              <a:t>/</a:t>
            </a:r>
            <a:r>
              <a:rPr lang="ko-KR" sz="1000">
                <a:solidFill>
                  <a:schemeClr val="bg1">
                    <a:lumMod val="65000"/>
                    <a:lumOff val="0"/>
                  </a:schemeClr>
                </a:solidFill>
                <a:latin typeface="맑은 고딕" charset="0"/>
                <a:ea typeface="맑은 고딕" charset="0"/>
              </a:rPr>
              <a:t> </a:t>
            </a:r>
            <a:r>
              <a:rPr lang="ko-KR" sz="1000">
                <a:solidFill>
                  <a:schemeClr val="bg1">
                    <a:lumMod val="65000"/>
                    <a:lumOff val="0"/>
                  </a:schemeClr>
                </a:solidFill>
                <a:latin typeface="맑은 고딕" charset="0"/>
                <a:ea typeface="맑은 고딕" charset="0"/>
              </a:rPr>
              <a:t>YY</a:t>
            </a:r>
            <a:endParaRPr lang="ko-KR" altLang="en-US" sz="1000">
              <a:solidFill>
                <a:schemeClr val="bg1">
                  <a:lumMod val="65000"/>
                  <a:lumOff val="0"/>
                </a:schemeClr>
              </a:solidFill>
              <a:latin typeface="맑은 고딕" charset="0"/>
              <a:ea typeface="맑은 고딕" charset="0"/>
            </a:endParaRPr>
          </a:p>
        </p:txBody>
      </p:sp>
      <p:sp>
        <p:nvSpPr>
          <p:cNvPr id="107" name="Rect 0"/>
          <p:cNvSpPr txBox="1">
            <a:spLocks/>
          </p:cNvSpPr>
          <p:nvPr/>
        </p:nvSpPr>
        <p:spPr>
          <a:xfrm rot="0">
            <a:off x="2553335" y="4368165"/>
            <a:ext cx="78105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보안코드</a:t>
            </a:r>
            <a:endParaRPr lang="ko-KR" altLang="en-US" sz="1000">
              <a:latin typeface="맑은 고딕" charset="0"/>
              <a:ea typeface="맑은 고딕" charset="0"/>
            </a:endParaRPr>
          </a:p>
        </p:txBody>
      </p:sp>
      <p:sp>
        <p:nvSpPr>
          <p:cNvPr id="108" name="Rect 0"/>
          <p:cNvSpPr>
            <a:spLocks/>
          </p:cNvSpPr>
          <p:nvPr/>
        </p:nvSpPr>
        <p:spPr>
          <a:xfrm rot="0">
            <a:off x="2626360" y="4622800"/>
            <a:ext cx="2124075" cy="38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000">
                <a:solidFill>
                  <a:schemeClr val="bg1">
                    <a:lumMod val="65000"/>
                    <a:lumOff val="0"/>
                  </a:schemeClr>
                </a:solidFill>
                <a:latin typeface="맑은 고딕" charset="0"/>
                <a:ea typeface="맑은 고딕" charset="0"/>
              </a:rPr>
              <a:t>1</a:t>
            </a:r>
            <a:r>
              <a:rPr sz="1000">
                <a:solidFill>
                  <a:schemeClr val="bg1">
                    <a:lumMod val="65000"/>
                    <a:lumOff val="0"/>
                  </a:schemeClr>
                </a:solidFill>
                <a:latin typeface="맑은 고딕" charset="0"/>
                <a:ea typeface="맑은 고딕" charset="0"/>
              </a:rPr>
              <a:t>23</a:t>
            </a:r>
            <a:endParaRPr lang="ko-KR" altLang="en-US" sz="1000">
              <a:solidFill>
                <a:schemeClr val="bg1">
                  <a:lumMod val="65000"/>
                  <a:lumOff val="0"/>
                </a:schemeClr>
              </a:solidFill>
              <a:latin typeface="맑은 고딕" charset="0"/>
              <a:ea typeface="맑은 고딕" charset="0"/>
            </a:endParaRPr>
          </a:p>
        </p:txBody>
      </p:sp>
      <p:sp>
        <p:nvSpPr>
          <p:cNvPr id="119" name="도형 289"/>
          <p:cNvSpPr>
            <a:spLocks/>
          </p:cNvSpPr>
          <p:nvPr/>
        </p:nvSpPr>
        <p:spPr>
          <a:xfrm rot="0">
            <a:off x="2428240" y="466725"/>
            <a:ext cx="3736975" cy="1694180"/>
          </a:xfrm>
          <a:prstGeom prst="round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20" name="텍스트 상자 290"/>
          <p:cNvSpPr txBox="1">
            <a:spLocks/>
          </p:cNvSpPr>
          <p:nvPr/>
        </p:nvSpPr>
        <p:spPr>
          <a:xfrm rot="0">
            <a:off x="2553970" y="832485"/>
            <a:ext cx="3449955" cy="293370"/>
          </a:xfrm>
          <a:prstGeom prst="rect"/>
          <a:noFill/>
          <a:ln>
            <a:noFill/>
            <a:prstDash/>
          </a:ln>
        </p:spPr>
        <p:txBody>
          <a:bodyPr wrap="square" lIns="89535" tIns="46355" rIns="89535" bIns="46355" vert="horz" anchor="t">
            <a:spAutoFit/>
          </a:bodyPr>
          <a:lstStyle/>
          <a:p>
            <a:pPr marL="0" indent="0" algn="l" hangingPunct="1"/>
            <a:r>
              <a:rPr sz="1300">
                <a:latin typeface="맑은 고딕" charset="0"/>
                <a:ea typeface="맑은 고딕" charset="0"/>
              </a:rPr>
              <a:t>결제</a:t>
            </a:r>
            <a:r>
              <a:rPr lang="ko-KR" sz="1300">
                <a:latin typeface="맑은 고딕" charset="0"/>
                <a:ea typeface="맑은 고딕" charset="0"/>
              </a:rPr>
              <a:t>가 </a:t>
            </a:r>
            <a:r>
              <a:rPr lang="ko-KR" sz="1300">
                <a:latin typeface="맑은 고딕" charset="0"/>
                <a:ea typeface="맑은 고딕" charset="0"/>
              </a:rPr>
              <a:t>완료되었습니</a:t>
            </a:r>
            <a:r>
              <a:rPr lang="ko-KR" sz="1300">
                <a:latin typeface="맑은 고딕" charset="0"/>
                <a:ea typeface="맑은 고딕" charset="0"/>
              </a:rPr>
              <a:t>다.</a:t>
            </a:r>
            <a:endParaRPr lang="ko-KR" altLang="en-US" sz="1300">
              <a:latin typeface="맑은 고딕" charset="0"/>
              <a:ea typeface="맑은 고딕" charset="0"/>
            </a:endParaRPr>
          </a:p>
        </p:txBody>
      </p:sp>
      <p:sp>
        <p:nvSpPr>
          <p:cNvPr id="121" name="텍스트 상자 291"/>
          <p:cNvSpPr txBox="1">
            <a:spLocks/>
          </p:cNvSpPr>
          <p:nvPr/>
        </p:nvSpPr>
        <p:spPr>
          <a:xfrm rot="0">
            <a:off x="5223510" y="1747520"/>
            <a:ext cx="636905" cy="247015"/>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algn="ctr" hangingPunct="1"/>
            <a:r>
              <a:rPr sz="1000">
                <a:latin typeface="맑은 고딕" charset="0"/>
                <a:ea typeface="맑은 고딕" charset="0"/>
              </a:rPr>
              <a:t>확</a:t>
            </a:r>
            <a:r>
              <a:rPr lang="ko-KR" sz="1000">
                <a:latin typeface="맑은 고딕" charset="0"/>
                <a:ea typeface="맑은 고딕" charset="0"/>
              </a:rPr>
              <a:t>인</a:t>
            </a:r>
            <a:endParaRPr lang="ko-KR" altLang="en-US" sz="1000">
              <a:latin typeface="맑은 고딕" charset="0"/>
              <a:ea typeface="맑은 고딕" charset="0"/>
            </a:endParaRPr>
          </a:p>
        </p:txBody>
      </p:sp>
      <p:grpSp>
        <p:nvGrpSpPr>
          <p:cNvPr id="122" name="그룹 294"/>
          <p:cNvGrpSpPr>
            <a:grpSpLocks/>
          </p:cNvGrpSpPr>
          <p:nvPr/>
        </p:nvGrpSpPr>
        <p:grpSpPr>
          <a:xfrm rot="0">
            <a:off x="4775200" y="1739265"/>
            <a:ext cx="377190" cy="248285"/>
            <a:chOff x="4775200" y="1739265"/>
            <a:chExt cx="377190" cy="248285"/>
          </a:xfrm>
        </p:grpSpPr>
        <p:sp>
          <p:nvSpPr>
            <p:cNvPr id="123" name="도형 292"/>
            <p:cNvSpPr>
              <a:spLocks/>
            </p:cNvSpPr>
            <p:nvPr/>
          </p:nvSpPr>
          <p:spPr>
            <a:xfrm rot="0">
              <a:off x="4838700" y="1757680"/>
              <a:ext cx="219075" cy="22987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124" name="텍스트 상자 293"/>
            <p:cNvSpPr txBox="1">
              <a:spLocks/>
            </p:cNvSpPr>
            <p:nvPr/>
          </p:nvSpPr>
          <p:spPr>
            <a:xfrm rot="0">
              <a:off x="4775200" y="1739265"/>
              <a:ext cx="377190"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4.</a:t>
              </a:r>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sp>
        <p:nvSpPr>
          <p:cNvPr id="125" name="텍스트 상자 12"/>
          <p:cNvSpPr txBox="1">
            <a:spLocks/>
          </p:cNvSpPr>
          <p:nvPr/>
        </p:nvSpPr>
        <p:spPr>
          <a:xfrm rot="0">
            <a:off x="1263015" y="80645"/>
            <a:ext cx="2778760"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checkouts/cn/..../</a:t>
            </a:r>
            <a:r>
              <a:rPr lang="ko-KR" sz="1000">
                <a:latin typeface="맑은 고딕" charset="0"/>
                <a:ea typeface="맑은 고딕" charset="0"/>
              </a:rPr>
              <a:t>p</a:t>
            </a:r>
            <a:r>
              <a:rPr lang="ko-KR" sz="1000">
                <a:latin typeface="맑은 고딕" charset="0"/>
                <a:ea typeface="맑은 고딕" charset="0"/>
              </a:rPr>
              <a:t>ayment</a:t>
            </a:r>
            <a:r>
              <a:rPr sz="1000">
                <a:latin typeface="맑은 고딕" charset="0"/>
                <a:ea typeface="맑은 고딕" charset="0"/>
              </a:rPr>
              <a:t>.jsp</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87528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rPr>
                        <a:t>1</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rPr>
                        <a:t>카드번</a:t>
                      </a:r>
                      <a:r>
                        <a:rPr lang="ko-KR" sz="850" kern="1200" i="0" b="1">
                          <a:solidFill>
                            <a:srgbClr val="000000"/>
                          </a:solidFill>
                          <a:latin typeface="맑은 고딕" charset="0"/>
                          <a:ea typeface="맑은 고딕" charset="0"/>
                        </a:rPr>
                        <a:t>호 입력</a:t>
                      </a:r>
                      <a:endParaRPr lang="ko-KR" altLang="en-US" sz="850" kern="1200" i="0" b="1">
                        <a:solidFill>
                          <a:srgbClr val="000000"/>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 구매자의 카드번호를 입력</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rPr>
                        <a:t>만료</a:t>
                      </a:r>
                      <a:r>
                        <a:rPr lang="ko-KR" sz="850" kern="1200" kumimoji="1" i="0" b="1">
                          <a:solidFill>
                            <a:schemeClr val="tx1"/>
                          </a:solidFill>
                          <a:latin typeface="맑은 고딕" charset="0"/>
                          <a:ea typeface="맑은 고딕" charset="0"/>
                        </a:rPr>
                        <a:t>일</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해당 카드의 만료일을 작성</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작성 간 월, 년 만 작성 가능</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rPr>
                        <a:t>3</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보안코드</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kumimoji="1" i="0" b="0">
                          <a:solidFill>
                            <a:schemeClr val="tx1"/>
                          </a:solidFill>
                          <a:latin typeface="맑은 고딕" charset="0"/>
                          <a:ea typeface="맑은 고딕" charset="0"/>
                        </a:rPr>
                        <a:t>· 해당 카드의 보안코드 작성</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503045">
                <a:tc>
                  <a:txBody>
                    <a:bodyPr/>
                    <a:lstStyle/>
                    <a:p>
                      <a:pPr marL="0" indent="0" algn="ctr" latinLnBrk="1" lvl="1">
                        <a:buFontTx/>
                        <a:buNone/>
                      </a:pPr>
                      <a:r>
                        <a:rPr sz="850" kern="1200" i="0" b="0">
                          <a:solidFill>
                            <a:srgbClr val="000000"/>
                          </a:solidFill>
                          <a:latin typeface="맑은 고딕" charset="0"/>
                          <a:ea typeface="맑은 고딕" charset="0"/>
                        </a:rPr>
                        <a:t>4</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rPr>
                        <a:t>지</a:t>
                      </a:r>
                      <a:r>
                        <a:rPr lang="ko-KR" sz="850" kern="1200" kumimoji="1" i="0" b="1">
                          <a:solidFill>
                            <a:schemeClr val="tx1"/>
                          </a:solidFill>
                          <a:latin typeface="맑은 고딕" charset="0"/>
                          <a:ea typeface="맑은 고딕" charset="0"/>
                        </a:rPr>
                        <a:t>금 결제 클릭</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결제 성공 시</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구매자 정보와 카드정보 품목 정보가 서버에 저장.</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(4.1) Alert(결제가 완료되었습니다.)</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마이페이지의 구매정보 항목으로 이동</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결제 실패 시</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원인 : 카드번호, 만료일, 보안코드 입력 에러</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(4.2) Alert(카드정보를 다시 입력하세요)</a:t>
                      </a:r>
                      <a:endParaRPr lang="ko-KR" altLang="en-US" sz="850" kern="1200" kumimoji="1" i="0" b="0">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 현재 페이지로 다시 이동</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13</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275" cy="62820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37" name="Rect 0"/>
          <p:cNvSpPr txBox="1">
            <a:spLocks/>
          </p:cNvSpPr>
          <p:nvPr/>
        </p:nvSpPr>
        <p:spPr>
          <a:xfrm rot="0">
            <a:off x="259715" y="573405"/>
            <a:ext cx="896620" cy="278130"/>
          </a:xfrm>
          <a:prstGeom prst="rect"/>
          <a:noFill/>
          <a:ln>
            <a:noFill/>
            <a:prstDash/>
          </a:ln>
        </p:spPr>
        <p:txBody>
          <a:bodyPr wrap="square" lIns="89535" tIns="46355" rIns="89535" bIns="46355" vert="horz" anchor="t">
            <a:spAutoFit/>
          </a:bodyPr>
          <a:lstStyle/>
          <a:p>
            <a:pPr marL="0" indent="0" algn="l" hangingPunct="1"/>
            <a:r>
              <a:rPr sz="1200">
                <a:latin typeface="맑은 고딕" charset="0"/>
                <a:ea typeface="맑은 고딕" charset="0"/>
              </a:rPr>
              <a:t>0</a:t>
            </a:r>
            <a:r>
              <a:rPr sz="1200">
                <a:latin typeface="맑은 고딕" charset="0"/>
                <a:ea typeface="맑은 고딕" charset="0"/>
              </a:rPr>
              <a:t>0</a:t>
            </a:r>
            <a:r>
              <a:rPr lang="ko-KR" sz="1200">
                <a:latin typeface="맑은 고딕" charset="0"/>
                <a:ea typeface="맑은 고딕" charset="0"/>
              </a:rPr>
              <a:t>0</a:t>
            </a:r>
            <a:r>
              <a:rPr sz="1200">
                <a:latin typeface="맑은 고딕" charset="0"/>
                <a:ea typeface="맑은 고딕" charset="0"/>
              </a:rPr>
              <a:t> 카</a:t>
            </a:r>
            <a:r>
              <a:rPr lang="ko-KR" sz="1200">
                <a:latin typeface="맑은 고딕" charset="0"/>
                <a:ea typeface="맑은 고딕" charset="0"/>
              </a:rPr>
              <a:t>페</a:t>
            </a:r>
            <a:endParaRPr lang="ko-KR" altLang="en-US" sz="1200">
              <a:latin typeface="맑은 고딕" charset="0"/>
              <a:ea typeface="맑은 고딕" charset="0"/>
            </a:endParaRPr>
          </a:p>
        </p:txBody>
      </p:sp>
      <p:sp>
        <p:nvSpPr>
          <p:cNvPr id="38" name="Rect 0"/>
          <p:cNvSpPr txBox="1">
            <a:spLocks/>
          </p:cNvSpPr>
          <p:nvPr/>
        </p:nvSpPr>
        <p:spPr>
          <a:xfrm rot="0">
            <a:off x="304165" y="904875"/>
            <a:ext cx="173926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카트 </a:t>
            </a:r>
            <a:r>
              <a:rPr lang="ko-KR" sz="1000">
                <a:latin typeface="맑은 고딕" charset="0"/>
                <a:ea typeface="맑은 고딕" charset="0"/>
              </a:rPr>
              <a:t>&gt;</a:t>
            </a:r>
            <a:r>
              <a:rPr lang="ko-KR" sz="1000">
                <a:latin typeface="맑은 고딕" charset="0"/>
                <a:ea typeface="맑은 고딕" charset="0"/>
              </a:rPr>
              <a:t> </a:t>
            </a:r>
            <a:r>
              <a:rPr lang="ko-KR" sz="1000" b="0">
                <a:latin typeface="맑은 고딕" charset="0"/>
                <a:ea typeface="맑은 고딕" charset="0"/>
              </a:rPr>
              <a:t>정보</a:t>
            </a:r>
            <a:r>
              <a:rPr lang="ko-KR" sz="1000">
                <a:latin typeface="맑은 고딕" charset="0"/>
                <a:ea typeface="맑은 고딕" charset="0"/>
              </a:rPr>
              <a:t> </a:t>
            </a:r>
            <a:r>
              <a:rPr lang="ko-KR" sz="1000">
                <a:latin typeface="맑은 고딕" charset="0"/>
                <a:ea typeface="맑은 고딕" charset="0"/>
              </a:rPr>
              <a:t>&gt;</a:t>
            </a:r>
            <a:r>
              <a:rPr lang="ko-KR" sz="1000">
                <a:latin typeface="맑은 고딕" charset="0"/>
                <a:ea typeface="맑은 고딕" charset="0"/>
              </a:rPr>
              <a:t> </a:t>
            </a:r>
            <a:r>
              <a:rPr lang="ko-KR" sz="1000" b="0">
                <a:latin typeface="맑은 고딕" charset="0"/>
                <a:ea typeface="맑은 고딕" charset="0"/>
              </a:rPr>
              <a:t>배송</a:t>
            </a:r>
            <a:r>
              <a:rPr lang="ko-KR" sz="1000">
                <a:latin typeface="맑은 고딕" charset="0"/>
                <a:ea typeface="맑은 고딕" charset="0"/>
              </a:rPr>
              <a:t> &gt; </a:t>
            </a:r>
            <a:r>
              <a:rPr lang="ko-KR" sz="1000" b="1">
                <a:latin typeface="맑은 고딕" charset="0"/>
                <a:ea typeface="맑은 고딕" charset="0"/>
              </a:rPr>
              <a:t>지</a:t>
            </a:r>
            <a:r>
              <a:rPr lang="ko-KR" sz="1000" b="1">
                <a:latin typeface="맑은 고딕" charset="0"/>
                <a:ea typeface="맑은 고딕" charset="0"/>
              </a:rPr>
              <a:t>급</a:t>
            </a:r>
            <a:endParaRPr lang="ko-KR" altLang="en-US" sz="1000">
              <a:latin typeface="맑은 고딕" charset="0"/>
              <a:ea typeface="맑은 고딕" charset="0"/>
            </a:endParaRPr>
          </a:p>
        </p:txBody>
      </p:sp>
      <p:sp>
        <p:nvSpPr>
          <p:cNvPr id="57" name="Rect 0"/>
          <p:cNvSpPr>
            <a:spLocks/>
          </p:cNvSpPr>
          <p:nvPr/>
        </p:nvSpPr>
        <p:spPr>
          <a:xfrm rot="0">
            <a:off x="5250815" y="465455"/>
            <a:ext cx="3270885" cy="62731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60" name="Rect 0"/>
          <p:cNvSpPr txBox="1">
            <a:spLocks/>
          </p:cNvSpPr>
          <p:nvPr/>
        </p:nvSpPr>
        <p:spPr>
          <a:xfrm rot="0">
            <a:off x="295275" y="2978150"/>
            <a:ext cx="798195" cy="278130"/>
          </a:xfrm>
          <a:prstGeom prst="rect"/>
          <a:noFill/>
          <a:ln>
            <a:noFill/>
            <a:prstDash/>
          </a:ln>
        </p:spPr>
        <p:txBody>
          <a:bodyPr wrap="square" lIns="89535" tIns="46355" rIns="89535" bIns="46355" vert="horz" anchor="t">
            <a:spAutoFit/>
          </a:bodyPr>
          <a:lstStyle/>
          <a:p>
            <a:pPr marL="0" indent="0" algn="l" hangingPunct="1"/>
            <a:r>
              <a:rPr lang="ko-KR" sz="1200">
                <a:latin typeface="맑은 고딕" charset="0"/>
                <a:ea typeface="맑은 고딕" charset="0"/>
              </a:rPr>
              <a:t>결제</a:t>
            </a:r>
            <a:endParaRPr lang="ko-KR" altLang="en-US" sz="1200">
              <a:latin typeface="맑은 고딕" charset="0"/>
              <a:ea typeface="맑은 고딕" charset="0"/>
            </a:endParaRPr>
          </a:p>
        </p:txBody>
      </p:sp>
      <p:sp>
        <p:nvSpPr>
          <p:cNvPr id="62" name="Rect 0"/>
          <p:cNvSpPr>
            <a:spLocks/>
          </p:cNvSpPr>
          <p:nvPr/>
        </p:nvSpPr>
        <p:spPr>
          <a:xfrm rot="0">
            <a:off x="349250" y="3303905"/>
            <a:ext cx="4624070" cy="1983105"/>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63" name="Rect 0"/>
          <p:cNvSpPr txBox="1">
            <a:spLocks/>
          </p:cNvSpPr>
          <p:nvPr/>
        </p:nvSpPr>
        <p:spPr>
          <a:xfrm rot="0">
            <a:off x="473710" y="3552825"/>
            <a:ext cx="78105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카드번호</a:t>
            </a:r>
            <a:endParaRPr lang="ko-KR" altLang="en-US" sz="1000">
              <a:latin typeface="맑은 고딕" charset="0"/>
              <a:ea typeface="맑은 고딕" charset="0"/>
            </a:endParaRPr>
          </a:p>
        </p:txBody>
      </p:sp>
      <p:sp>
        <p:nvSpPr>
          <p:cNvPr id="64" name="Rect 0"/>
          <p:cNvSpPr>
            <a:spLocks/>
          </p:cNvSpPr>
          <p:nvPr/>
        </p:nvSpPr>
        <p:spPr>
          <a:xfrm rot="0">
            <a:off x="3879850" y="5591175"/>
            <a:ext cx="1057910" cy="38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000">
                <a:solidFill>
                  <a:schemeClr val="tx1"/>
                </a:solidFill>
                <a:latin typeface="맑은 고딕" charset="0"/>
                <a:ea typeface="맑은 고딕" charset="0"/>
              </a:rPr>
              <a:t>지</a:t>
            </a:r>
            <a:r>
              <a:rPr lang="ko-KR" sz="1000">
                <a:solidFill>
                  <a:schemeClr val="tx1"/>
                </a:solidFill>
                <a:latin typeface="맑은 고딕" charset="0"/>
                <a:ea typeface="맑은 고딕" charset="0"/>
              </a:rPr>
              <a:t>금 </a:t>
            </a:r>
            <a:r>
              <a:rPr lang="ko-KR" sz="1000">
                <a:solidFill>
                  <a:schemeClr val="tx1"/>
                </a:solidFill>
                <a:latin typeface="맑은 고딕" charset="0"/>
                <a:ea typeface="맑은 고딕" charset="0"/>
              </a:rPr>
              <a:t>결</a:t>
            </a:r>
            <a:r>
              <a:rPr lang="ko-KR" sz="1000">
                <a:solidFill>
                  <a:schemeClr val="tx1"/>
                </a:solidFill>
                <a:latin typeface="맑은 고딕" charset="0"/>
                <a:ea typeface="맑은 고딕" charset="0"/>
              </a:rPr>
              <a:t>제</a:t>
            </a:r>
            <a:endParaRPr lang="ko-KR" altLang="en-US" sz="1000">
              <a:solidFill>
                <a:schemeClr val="tx1"/>
              </a:solidFill>
              <a:latin typeface="맑은 고딕" charset="0"/>
              <a:ea typeface="맑은 고딕" charset="0"/>
            </a:endParaRPr>
          </a:p>
        </p:txBody>
      </p:sp>
      <p:sp>
        <p:nvSpPr>
          <p:cNvPr id="65" name="Rect 0"/>
          <p:cNvSpPr txBox="1">
            <a:spLocks/>
          </p:cNvSpPr>
          <p:nvPr/>
        </p:nvSpPr>
        <p:spPr>
          <a:xfrm rot="0">
            <a:off x="5348605" y="1030605"/>
            <a:ext cx="2223135" cy="40068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마리메</a:t>
            </a:r>
            <a:r>
              <a:rPr lang="ko-KR" sz="1000">
                <a:latin typeface="맑은 고딕" charset="0"/>
                <a:ea typeface="맑은 고딕" charset="0"/>
              </a:rPr>
              <a:t>꼬 </a:t>
            </a:r>
            <a:r>
              <a:rPr lang="ko-KR" sz="1000">
                <a:latin typeface="맑은 고딕" charset="0"/>
                <a:ea typeface="맑은 고딕" charset="0"/>
              </a:rPr>
              <a:t>X 블루보</a:t>
            </a:r>
            <a:r>
              <a:rPr lang="ko-KR" sz="1000">
                <a:latin typeface="맑은 고딕" charset="0"/>
                <a:ea typeface="맑은 고딕" charset="0"/>
              </a:rPr>
              <a:t>틀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크래프</a:t>
            </a:r>
            <a:r>
              <a:rPr lang="ko-KR" sz="1000">
                <a:latin typeface="맑은 고딕" charset="0"/>
                <a:ea typeface="맑은 고딕" charset="0"/>
              </a:rPr>
              <a:t>트</a:t>
            </a:r>
            <a:endParaRPr lang="ko-KR" altLang="en-US" sz="1000">
              <a:latin typeface="맑은 고딕" charset="0"/>
              <a:ea typeface="맑은 고딕" charset="0"/>
            </a:endParaRPr>
          </a:p>
          <a:p>
            <a:pPr marL="0" indent="0" algn="l" hangingPunct="1"/>
            <a:r>
              <a:rPr lang="ko-KR" sz="1000">
                <a:latin typeface="맑은 고딕" charset="0"/>
                <a:ea typeface="맑은 고딕" charset="0"/>
              </a:rPr>
              <a:t>인스턴</a:t>
            </a:r>
            <a:r>
              <a:rPr lang="ko-KR" sz="1000">
                <a:latin typeface="맑은 고딕" charset="0"/>
                <a:ea typeface="맑은 고딕" charset="0"/>
              </a:rPr>
              <a:t>트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에스트레</a:t>
            </a:r>
            <a:r>
              <a:rPr lang="ko-KR" sz="1000">
                <a:latin typeface="맑은 고딕" charset="0"/>
                <a:ea typeface="맑은 고딕" charset="0"/>
              </a:rPr>
              <a:t>소(6</a:t>
            </a:r>
            <a:r>
              <a:rPr lang="ko-KR" sz="1000">
                <a:latin typeface="맑은 고딕" charset="0"/>
                <a:ea typeface="맑은 고딕" charset="0"/>
              </a:rPr>
              <a:t>0g)</a:t>
            </a:r>
            <a:endParaRPr lang="ko-KR" altLang="en-US" sz="1000">
              <a:latin typeface="맑은 고딕" charset="0"/>
              <a:ea typeface="맑은 고딕" charset="0"/>
            </a:endParaRPr>
          </a:p>
        </p:txBody>
      </p:sp>
      <p:sp>
        <p:nvSpPr>
          <p:cNvPr id="66" name="Rect 0"/>
          <p:cNvSpPr txBox="1">
            <a:spLocks/>
          </p:cNvSpPr>
          <p:nvPr/>
        </p:nvSpPr>
        <p:spPr>
          <a:xfrm rot="0">
            <a:off x="7687310" y="112014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35,000</a:t>
            </a:r>
            <a:endParaRPr lang="ko-KR" altLang="en-US" sz="1000">
              <a:latin typeface="맑은 고딕" charset="0"/>
              <a:ea typeface="맑은 고딕" charset="0"/>
            </a:endParaRPr>
          </a:p>
        </p:txBody>
      </p:sp>
      <p:sp>
        <p:nvSpPr>
          <p:cNvPr id="67" name="Rect 0"/>
          <p:cNvSpPr txBox="1">
            <a:spLocks/>
          </p:cNvSpPr>
          <p:nvPr/>
        </p:nvSpPr>
        <p:spPr>
          <a:xfrm rot="0">
            <a:off x="5348605" y="1649095"/>
            <a:ext cx="2223135" cy="40068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콜드브루 </a:t>
            </a:r>
            <a:r>
              <a:rPr lang="ko-KR" sz="1000">
                <a:latin typeface="맑은 고딕" charset="0"/>
                <a:ea typeface="맑은 고딕" charset="0"/>
              </a:rPr>
              <a:t>커</a:t>
            </a:r>
            <a:r>
              <a:rPr lang="ko-KR" sz="1000">
                <a:latin typeface="맑은 고딕" charset="0"/>
                <a:ea typeface="맑은 고딕" charset="0"/>
              </a:rPr>
              <a:t>피 </a:t>
            </a:r>
            <a:r>
              <a:rPr lang="ko-KR" sz="1000">
                <a:latin typeface="맑은 고딕" charset="0"/>
                <a:ea typeface="맑은 고딕" charset="0"/>
              </a:rPr>
              <a:t>(</a:t>
            </a:r>
            <a:r>
              <a:rPr lang="ko-KR" sz="1000">
                <a:latin typeface="맑은 고딕" charset="0"/>
                <a:ea typeface="맑은 고딕" charset="0"/>
              </a:rPr>
              <a:t>2</a:t>
            </a:r>
            <a:r>
              <a:rPr lang="ko-KR" sz="1000">
                <a:latin typeface="맑은 고딕" charset="0"/>
                <a:ea typeface="맑은 고딕" charset="0"/>
              </a:rPr>
              <a:t>36ml)</a:t>
            </a:r>
            <a:r>
              <a:rPr lang="ko-KR" sz="1000">
                <a:latin typeface="맑은 고딕" charset="0"/>
                <a:ea typeface="맑은 고딕" charset="0"/>
              </a:rPr>
              <a:t> </a:t>
            </a:r>
            <a:r>
              <a:rPr lang="ko-KR" sz="1000">
                <a:latin typeface="맑은 고딕" charset="0"/>
                <a:ea typeface="맑은 고딕" charset="0"/>
              </a:rPr>
              <a:t>브라이</a:t>
            </a:r>
            <a:r>
              <a:rPr lang="ko-KR" sz="1000">
                <a:latin typeface="맑은 고딕" charset="0"/>
                <a:ea typeface="맑은 고딕" charset="0"/>
              </a:rPr>
              <a:t>트 </a:t>
            </a:r>
            <a:r>
              <a:rPr lang="ko-KR" sz="1000">
                <a:latin typeface="맑은 고딕" charset="0"/>
                <a:ea typeface="맑은 고딕" charset="0"/>
              </a:rPr>
              <a:t>3</a:t>
            </a:r>
            <a:r>
              <a:rPr lang="ko-KR" sz="1000">
                <a:latin typeface="맑은 고딕" charset="0"/>
                <a:ea typeface="맑은 고딕" charset="0"/>
              </a:rPr>
              <a:t>캔</a:t>
            </a:r>
            <a:r>
              <a:rPr lang="ko-KR" sz="1000">
                <a:latin typeface="맑은 고딕" charset="0"/>
                <a:ea typeface="맑은 고딕" charset="0"/>
              </a:rPr>
              <a:t>&amp; 볼</a:t>
            </a:r>
            <a:r>
              <a:rPr lang="ko-KR" sz="1000">
                <a:latin typeface="맑은 고딕" charset="0"/>
                <a:ea typeface="맑은 고딕" charset="0"/>
              </a:rPr>
              <a:t>드 </a:t>
            </a:r>
            <a:r>
              <a:rPr lang="ko-KR" sz="1000">
                <a:latin typeface="맑은 고딕" charset="0"/>
                <a:ea typeface="맑은 고딕" charset="0"/>
              </a:rPr>
              <a:t>3</a:t>
            </a:r>
            <a:r>
              <a:rPr lang="ko-KR" sz="1000">
                <a:latin typeface="맑은 고딕" charset="0"/>
                <a:ea typeface="맑은 고딕" charset="0"/>
              </a:rPr>
              <a:t>캔 </a:t>
            </a:r>
            <a:r>
              <a:rPr lang="ko-KR" sz="1000">
                <a:latin typeface="맑은 고딕" charset="0"/>
                <a:ea typeface="맑은 고딕" charset="0"/>
              </a:rPr>
              <a:t>선</a:t>
            </a:r>
            <a:r>
              <a:rPr lang="ko-KR" sz="1000">
                <a:latin typeface="맑은 고딕" charset="0"/>
                <a:ea typeface="맑은 고딕" charset="0"/>
              </a:rPr>
              <a:t>물 </a:t>
            </a:r>
            <a:r>
              <a:rPr lang="ko-KR" sz="1000">
                <a:latin typeface="맑은 고딕" charset="0"/>
                <a:ea typeface="맑은 고딕" charset="0"/>
              </a:rPr>
              <a:t>세</a:t>
            </a:r>
            <a:r>
              <a:rPr lang="ko-KR" sz="1000">
                <a:latin typeface="맑은 고딕" charset="0"/>
                <a:ea typeface="맑은 고딕" charset="0"/>
              </a:rPr>
              <a:t>트</a:t>
            </a:r>
            <a:endParaRPr lang="ko-KR" altLang="en-US" sz="1000">
              <a:latin typeface="맑은 고딕" charset="0"/>
              <a:ea typeface="맑은 고딕" charset="0"/>
            </a:endParaRPr>
          </a:p>
        </p:txBody>
      </p:sp>
      <p:sp>
        <p:nvSpPr>
          <p:cNvPr id="68" name="Rect 0"/>
          <p:cNvSpPr txBox="1">
            <a:spLocks/>
          </p:cNvSpPr>
          <p:nvPr/>
        </p:nvSpPr>
        <p:spPr>
          <a:xfrm rot="0">
            <a:off x="7687310" y="173863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35,000</a:t>
            </a:r>
            <a:endParaRPr lang="ko-KR" altLang="en-US" sz="1000">
              <a:latin typeface="맑은 고딕" charset="0"/>
              <a:ea typeface="맑은 고딕" charset="0"/>
            </a:endParaRPr>
          </a:p>
        </p:txBody>
      </p:sp>
      <p:sp>
        <p:nvSpPr>
          <p:cNvPr id="69" name="Rect 0"/>
          <p:cNvSpPr txBox="1">
            <a:spLocks/>
          </p:cNvSpPr>
          <p:nvPr/>
        </p:nvSpPr>
        <p:spPr>
          <a:xfrm rot="0">
            <a:off x="5393690" y="2508885"/>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소</a:t>
            </a:r>
            <a:r>
              <a:rPr lang="ko-KR" sz="1000">
                <a:latin typeface="맑은 고딕" charset="0"/>
                <a:ea typeface="맑은 고딕" charset="0"/>
              </a:rPr>
              <a:t>계 · </a:t>
            </a:r>
            <a:r>
              <a:rPr lang="ko-KR" sz="1000">
                <a:latin typeface="맑은 고딕" charset="0"/>
                <a:ea typeface="맑은 고딕" charset="0"/>
              </a:rPr>
              <a:t>2</a:t>
            </a:r>
            <a:r>
              <a:rPr lang="ko-KR" sz="1000">
                <a:latin typeface="맑은 고딕" charset="0"/>
                <a:ea typeface="맑은 고딕" charset="0"/>
              </a:rPr>
              <a:t>개 </a:t>
            </a:r>
            <a:r>
              <a:rPr lang="ko-KR" sz="1000">
                <a:latin typeface="맑은 고딕" charset="0"/>
                <a:ea typeface="맑은 고딕" charset="0"/>
              </a:rPr>
              <a:t>품</a:t>
            </a:r>
            <a:r>
              <a:rPr lang="ko-KR" sz="1000">
                <a:latin typeface="맑은 고딕" charset="0"/>
                <a:ea typeface="맑은 고딕" charset="0"/>
              </a:rPr>
              <a:t>목</a:t>
            </a:r>
            <a:endParaRPr lang="ko-KR" altLang="en-US" sz="1000">
              <a:latin typeface="맑은 고딕" charset="0"/>
              <a:ea typeface="맑은 고딕" charset="0"/>
            </a:endParaRPr>
          </a:p>
        </p:txBody>
      </p:sp>
      <p:sp>
        <p:nvSpPr>
          <p:cNvPr id="70" name="Rect 0"/>
          <p:cNvSpPr txBox="1">
            <a:spLocks/>
          </p:cNvSpPr>
          <p:nvPr/>
        </p:nvSpPr>
        <p:spPr>
          <a:xfrm rot="0">
            <a:off x="7678420" y="2509520"/>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lang="ko-KR" sz="1000">
                <a:latin typeface="맑은 고딕" charset="0"/>
                <a:ea typeface="맑은 고딕" charset="0"/>
              </a:rPr>
              <a:t>7</a:t>
            </a:r>
            <a:r>
              <a:rPr lang="ko-KR" sz="1000">
                <a:latin typeface="맑은 고딕" charset="0"/>
                <a:ea typeface="맑은 고딕" charset="0"/>
              </a:rPr>
              <a:t>2</a:t>
            </a:r>
            <a:r>
              <a:rPr sz="1000">
                <a:latin typeface="맑은 고딕" charset="0"/>
                <a:ea typeface="맑은 고딕" charset="0"/>
              </a:rPr>
              <a:t>,</a:t>
            </a:r>
            <a:r>
              <a:rPr lang="ko-KR" sz="1000">
                <a:latin typeface="맑은 고딕" charset="0"/>
                <a:ea typeface="맑은 고딕" charset="0"/>
              </a:rPr>
              <a:t>8</a:t>
            </a:r>
            <a:r>
              <a:rPr sz="1000">
                <a:latin typeface="맑은 고딕" charset="0"/>
                <a:ea typeface="맑은 고딕" charset="0"/>
              </a:rPr>
              <a:t>00</a:t>
            </a:r>
            <a:endParaRPr lang="ko-KR" altLang="en-US" sz="1000">
              <a:latin typeface="맑은 고딕" charset="0"/>
              <a:ea typeface="맑은 고딕" charset="0"/>
            </a:endParaRPr>
          </a:p>
        </p:txBody>
      </p:sp>
      <p:sp>
        <p:nvSpPr>
          <p:cNvPr id="71" name="Rect 0"/>
          <p:cNvSpPr txBox="1">
            <a:spLocks/>
          </p:cNvSpPr>
          <p:nvPr/>
        </p:nvSpPr>
        <p:spPr>
          <a:xfrm rot="0">
            <a:off x="5393690" y="2508885"/>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소</a:t>
            </a:r>
            <a:r>
              <a:rPr lang="ko-KR" sz="1000">
                <a:latin typeface="맑은 고딕" charset="0"/>
                <a:ea typeface="맑은 고딕" charset="0"/>
              </a:rPr>
              <a:t>계 · </a:t>
            </a:r>
            <a:r>
              <a:rPr lang="ko-KR" sz="1000">
                <a:latin typeface="맑은 고딕" charset="0"/>
                <a:ea typeface="맑은 고딕" charset="0"/>
              </a:rPr>
              <a:t>2</a:t>
            </a:r>
            <a:r>
              <a:rPr lang="ko-KR" sz="1000">
                <a:latin typeface="맑은 고딕" charset="0"/>
                <a:ea typeface="맑은 고딕" charset="0"/>
              </a:rPr>
              <a:t>개 </a:t>
            </a:r>
            <a:r>
              <a:rPr lang="ko-KR" sz="1000">
                <a:latin typeface="맑은 고딕" charset="0"/>
                <a:ea typeface="맑은 고딕" charset="0"/>
              </a:rPr>
              <a:t>품</a:t>
            </a:r>
            <a:r>
              <a:rPr lang="ko-KR" sz="1000">
                <a:latin typeface="맑은 고딕" charset="0"/>
                <a:ea typeface="맑은 고딕" charset="0"/>
              </a:rPr>
              <a:t>목</a:t>
            </a:r>
            <a:endParaRPr lang="ko-KR" altLang="en-US" sz="1000">
              <a:latin typeface="맑은 고딕" charset="0"/>
              <a:ea typeface="맑은 고딕" charset="0"/>
            </a:endParaRPr>
          </a:p>
        </p:txBody>
      </p:sp>
      <p:sp>
        <p:nvSpPr>
          <p:cNvPr id="72" name="Rect 0"/>
          <p:cNvSpPr txBox="1">
            <a:spLocks/>
          </p:cNvSpPr>
          <p:nvPr/>
        </p:nvSpPr>
        <p:spPr>
          <a:xfrm rot="0">
            <a:off x="7678420" y="2509520"/>
            <a:ext cx="700405" cy="247015"/>
          </a:xfrm>
          <a:prstGeom prst="rect"/>
          <a:noFill/>
          <a:ln>
            <a:noFill/>
            <a:prstDash/>
          </a:ln>
        </p:spPr>
        <p:txBody>
          <a:bodyPr wrap="square" lIns="89535" tIns="46355" rIns="89535" bIns="46355" vert="horz" anchor="t">
            <a:spAutoFit/>
          </a:bodyPr>
          <a:lstStyle/>
          <a:p>
            <a:pPr marL="0" indent="0" algn="l" hangingPunct="1"/>
            <a:r>
              <a:rPr sz="1000" b="0">
                <a:latin typeface="맑은 고딕" charset="0"/>
                <a:ea typeface="맑은 고딕" charset="0"/>
              </a:rPr>
              <a:t>\</a:t>
            </a:r>
            <a:r>
              <a:rPr lang="ko-KR" sz="1000" b="0">
                <a:latin typeface="맑은 고딕" charset="0"/>
                <a:ea typeface="맑은 고딕" charset="0"/>
              </a:rPr>
              <a:t>7</a:t>
            </a:r>
            <a:r>
              <a:rPr lang="ko-KR" sz="1000" b="0">
                <a:latin typeface="맑은 고딕" charset="0"/>
                <a:ea typeface="맑은 고딕" charset="0"/>
              </a:rPr>
              <a:t>2</a:t>
            </a:r>
            <a:r>
              <a:rPr sz="1000" b="0">
                <a:latin typeface="맑은 고딕" charset="0"/>
                <a:ea typeface="맑은 고딕" charset="0"/>
              </a:rPr>
              <a:t>,</a:t>
            </a:r>
            <a:r>
              <a:rPr lang="ko-KR" sz="1000" b="0">
                <a:latin typeface="맑은 고딕" charset="0"/>
                <a:ea typeface="맑은 고딕" charset="0"/>
              </a:rPr>
              <a:t>8</a:t>
            </a:r>
            <a:r>
              <a:rPr sz="1000" b="0">
                <a:latin typeface="맑은 고딕" charset="0"/>
                <a:ea typeface="맑은 고딕" charset="0"/>
              </a:rPr>
              <a:t>00</a:t>
            </a:r>
            <a:endParaRPr lang="ko-KR" altLang="en-US" sz="1000" b="0">
              <a:latin typeface="맑은 고딕" charset="0"/>
              <a:ea typeface="맑은 고딕" charset="0"/>
            </a:endParaRPr>
          </a:p>
        </p:txBody>
      </p:sp>
      <p:sp>
        <p:nvSpPr>
          <p:cNvPr id="73" name="Rect 0"/>
          <p:cNvSpPr txBox="1">
            <a:spLocks/>
          </p:cNvSpPr>
          <p:nvPr/>
        </p:nvSpPr>
        <p:spPr>
          <a:xfrm rot="0">
            <a:off x="5393690" y="2787650"/>
            <a:ext cx="105854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배</a:t>
            </a:r>
            <a:r>
              <a:rPr lang="ko-KR" sz="1000">
                <a:latin typeface="맑은 고딕" charset="0"/>
                <a:ea typeface="맑은 고딕" charset="0"/>
              </a:rPr>
              <a:t>송</a:t>
            </a:r>
            <a:endParaRPr lang="ko-KR" altLang="en-US" sz="1000">
              <a:latin typeface="맑은 고딕" charset="0"/>
              <a:ea typeface="맑은 고딕" charset="0"/>
            </a:endParaRPr>
          </a:p>
        </p:txBody>
      </p:sp>
      <p:sp>
        <p:nvSpPr>
          <p:cNvPr id="74" name="Rect 0"/>
          <p:cNvSpPr txBox="1">
            <a:spLocks/>
          </p:cNvSpPr>
          <p:nvPr/>
        </p:nvSpPr>
        <p:spPr>
          <a:xfrm rot="0">
            <a:off x="7678420" y="2788285"/>
            <a:ext cx="7004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무</a:t>
            </a:r>
            <a:r>
              <a:rPr lang="ko-KR" sz="1000">
                <a:latin typeface="맑은 고딕" charset="0"/>
                <a:ea typeface="맑은 고딕" charset="0"/>
              </a:rPr>
              <a:t>료</a:t>
            </a:r>
            <a:endParaRPr lang="ko-KR" altLang="en-US" sz="1000">
              <a:latin typeface="맑은 고딕" charset="0"/>
              <a:ea typeface="맑은 고딕" charset="0"/>
            </a:endParaRPr>
          </a:p>
        </p:txBody>
      </p:sp>
      <p:sp>
        <p:nvSpPr>
          <p:cNvPr id="75" name="Rect 0"/>
          <p:cNvSpPr txBox="1">
            <a:spLocks/>
          </p:cNvSpPr>
          <p:nvPr/>
        </p:nvSpPr>
        <p:spPr>
          <a:xfrm rot="0">
            <a:off x="5402580" y="3576320"/>
            <a:ext cx="1058545" cy="293370"/>
          </a:xfrm>
          <a:prstGeom prst="rect"/>
          <a:noFill/>
          <a:ln>
            <a:noFill/>
            <a:prstDash/>
          </a:ln>
        </p:spPr>
        <p:txBody>
          <a:bodyPr wrap="square" lIns="89535" tIns="46355" rIns="89535" bIns="46355" vert="horz" anchor="t">
            <a:spAutoFit/>
          </a:bodyPr>
          <a:lstStyle/>
          <a:p>
            <a:pPr marL="0" indent="0" algn="l" hangingPunct="1"/>
            <a:r>
              <a:rPr sz="1300">
                <a:latin typeface="맑은 고딕" charset="0"/>
                <a:ea typeface="맑은 고딕" charset="0"/>
              </a:rPr>
              <a:t>총</a:t>
            </a:r>
            <a:r>
              <a:rPr lang="ko-KR" sz="1300">
                <a:latin typeface="맑은 고딕" charset="0"/>
                <a:ea typeface="맑은 고딕" charset="0"/>
              </a:rPr>
              <a:t>계</a:t>
            </a:r>
            <a:endParaRPr lang="ko-KR" altLang="en-US" sz="1300">
              <a:latin typeface="맑은 고딕" charset="0"/>
              <a:ea typeface="맑은 고딕" charset="0"/>
            </a:endParaRPr>
          </a:p>
        </p:txBody>
      </p:sp>
      <p:sp>
        <p:nvSpPr>
          <p:cNvPr id="76" name="Rect 0"/>
          <p:cNvSpPr txBox="1">
            <a:spLocks/>
          </p:cNvSpPr>
          <p:nvPr/>
        </p:nvSpPr>
        <p:spPr>
          <a:xfrm rot="0">
            <a:off x="7580630" y="3576955"/>
            <a:ext cx="807085" cy="293370"/>
          </a:xfrm>
          <a:prstGeom prst="rect"/>
          <a:noFill/>
          <a:ln>
            <a:noFill/>
            <a:prstDash/>
          </a:ln>
        </p:spPr>
        <p:txBody>
          <a:bodyPr wrap="square" lIns="89535" tIns="46355" rIns="89535" bIns="46355" vert="horz" anchor="t">
            <a:spAutoFit/>
          </a:bodyPr>
          <a:lstStyle/>
          <a:p>
            <a:pPr marL="0" indent="0" algn="l" hangingPunct="1"/>
            <a:r>
              <a:rPr sz="1300">
                <a:latin typeface="맑은 고딕" charset="0"/>
                <a:ea typeface="맑은 고딕" charset="0"/>
              </a:rPr>
              <a:t>\</a:t>
            </a:r>
            <a:r>
              <a:rPr sz="1300">
                <a:latin typeface="맑은 고딕" charset="0"/>
                <a:ea typeface="맑은 고딕" charset="0"/>
              </a:rPr>
              <a:t>72,800</a:t>
            </a:r>
            <a:endParaRPr lang="ko-KR" altLang="en-US" sz="1300">
              <a:latin typeface="맑은 고딕" charset="0"/>
              <a:ea typeface="맑은 고딕" charset="0"/>
            </a:endParaRPr>
          </a:p>
        </p:txBody>
      </p:sp>
      <p:sp>
        <p:nvSpPr>
          <p:cNvPr id="94" name="Rect 0"/>
          <p:cNvSpPr>
            <a:spLocks/>
          </p:cNvSpPr>
          <p:nvPr/>
        </p:nvSpPr>
        <p:spPr>
          <a:xfrm rot="0">
            <a:off x="398145" y="1372235"/>
            <a:ext cx="4588510" cy="1163955"/>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58" name="Rect 0"/>
          <p:cNvSpPr txBox="1">
            <a:spLocks/>
          </p:cNvSpPr>
          <p:nvPr/>
        </p:nvSpPr>
        <p:spPr>
          <a:xfrm rot="0">
            <a:off x="496570" y="1440815"/>
            <a:ext cx="63690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연락</a:t>
            </a:r>
            <a:r>
              <a:rPr lang="ko-KR" sz="1000">
                <a:latin typeface="맑은 고딕" charset="0"/>
                <a:ea typeface="맑은 고딕" charset="0"/>
              </a:rPr>
              <a:t>처</a:t>
            </a:r>
            <a:endParaRPr lang="ko-KR" altLang="en-US" sz="1000">
              <a:latin typeface="맑은 고딕" charset="0"/>
              <a:ea typeface="맑은 고딕" charset="0"/>
            </a:endParaRPr>
          </a:p>
        </p:txBody>
      </p:sp>
      <p:sp>
        <p:nvSpPr>
          <p:cNvPr id="59" name="Rect 0"/>
          <p:cNvSpPr txBox="1">
            <a:spLocks/>
          </p:cNvSpPr>
          <p:nvPr/>
        </p:nvSpPr>
        <p:spPr>
          <a:xfrm rot="0">
            <a:off x="1527175" y="1423035"/>
            <a:ext cx="173926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홍길</a:t>
            </a:r>
            <a:r>
              <a:rPr lang="ko-KR" sz="1000">
                <a:latin typeface="맑은 고딕" charset="0"/>
                <a:ea typeface="맑은 고딕" charset="0"/>
              </a:rPr>
              <a:t>동(a</a:t>
            </a:r>
            <a:r>
              <a:rPr lang="ko-KR" sz="1000">
                <a:latin typeface="맑은 고딕" charset="0"/>
                <a:ea typeface="맑은 고딕" charset="0"/>
              </a:rPr>
              <a:t>dmin@gmail.com)</a:t>
            </a:r>
            <a:endParaRPr lang="ko-KR" altLang="en-US" sz="1000">
              <a:latin typeface="맑은 고딕" charset="0"/>
              <a:ea typeface="맑은 고딕" charset="0"/>
            </a:endParaRPr>
          </a:p>
        </p:txBody>
      </p:sp>
      <p:sp>
        <p:nvSpPr>
          <p:cNvPr id="95" name="Rect 0"/>
          <p:cNvSpPr txBox="1">
            <a:spLocks/>
          </p:cNvSpPr>
          <p:nvPr/>
        </p:nvSpPr>
        <p:spPr>
          <a:xfrm rot="0">
            <a:off x="487680" y="1772285"/>
            <a:ext cx="875030"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배</a:t>
            </a:r>
            <a:r>
              <a:rPr lang="ko-KR" sz="1000">
                <a:latin typeface="맑은 고딕" charset="0"/>
                <a:ea typeface="맑은 고딕" charset="0"/>
              </a:rPr>
              <a:t>송 </a:t>
            </a:r>
            <a:r>
              <a:rPr lang="ko-KR" sz="1000">
                <a:latin typeface="맑은 고딕" charset="0"/>
                <a:ea typeface="맑은 고딕" charset="0"/>
              </a:rPr>
              <a:t>도착</a:t>
            </a:r>
            <a:r>
              <a:rPr lang="ko-KR" sz="1000">
                <a:latin typeface="맑은 고딕" charset="0"/>
                <a:ea typeface="맑은 고딕" charset="0"/>
              </a:rPr>
              <a:t>지</a:t>
            </a:r>
            <a:endParaRPr lang="ko-KR" altLang="en-US" sz="1000">
              <a:latin typeface="맑은 고딕" charset="0"/>
              <a:ea typeface="맑은 고딕" charset="0"/>
            </a:endParaRPr>
          </a:p>
        </p:txBody>
      </p:sp>
      <p:sp>
        <p:nvSpPr>
          <p:cNvPr id="96" name="Rect 0"/>
          <p:cNvSpPr txBox="1">
            <a:spLocks/>
          </p:cNvSpPr>
          <p:nvPr/>
        </p:nvSpPr>
        <p:spPr>
          <a:xfrm rot="0">
            <a:off x="1518285" y="1772920"/>
            <a:ext cx="3293745" cy="40068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0</a:t>
            </a:r>
            <a:r>
              <a:rPr sz="1000">
                <a:latin typeface="맑은 고딕" charset="0"/>
                <a:ea typeface="맑은 고딕" charset="0"/>
              </a:rPr>
              <a:t>0</a:t>
            </a:r>
            <a:r>
              <a:rPr lang="ko-KR" sz="1000">
                <a:latin typeface="맑은 고딕" charset="0"/>
                <a:ea typeface="맑은 고딕" charset="0"/>
              </a:rPr>
              <a:t>동 </a:t>
            </a:r>
            <a:r>
              <a:rPr lang="ko-KR" sz="1000">
                <a:latin typeface="맑은 고딕" charset="0"/>
                <a:ea typeface="맑은 고딕" charset="0"/>
              </a:rPr>
              <a:t>123-11, 00아파</a:t>
            </a:r>
            <a:r>
              <a:rPr lang="ko-KR" sz="1000">
                <a:latin typeface="맑은 고딕" charset="0"/>
                <a:ea typeface="맑은 고딕" charset="0"/>
              </a:rPr>
              <a:t>트 </a:t>
            </a:r>
            <a:r>
              <a:rPr lang="ko-KR" sz="1000">
                <a:latin typeface="맑은 고딕" charset="0"/>
                <a:ea typeface="맑은 고딕" charset="0"/>
              </a:rPr>
              <a:t>111</a:t>
            </a:r>
            <a:r>
              <a:rPr lang="ko-KR" sz="1000">
                <a:latin typeface="맑은 고딕" charset="0"/>
                <a:ea typeface="맑은 고딕" charset="0"/>
              </a:rPr>
              <a:t>동 </a:t>
            </a:r>
            <a:r>
              <a:rPr lang="ko-KR" sz="1000">
                <a:latin typeface="맑은 고딕" charset="0"/>
                <a:ea typeface="맑은 고딕" charset="0"/>
              </a:rPr>
              <a:t>111</a:t>
            </a:r>
            <a:r>
              <a:rPr lang="ko-KR" sz="1000">
                <a:latin typeface="맑은 고딕" charset="0"/>
                <a:ea typeface="맑은 고딕" charset="0"/>
              </a:rPr>
              <a:t>호,</a:t>
            </a:r>
            <a:r>
              <a:rPr lang="ko-KR" sz="1000">
                <a:latin typeface="맑은 고딕" charset="0"/>
                <a:ea typeface="맑은 고딕" charset="0"/>
              </a:rPr>
              <a:t> 12312 강남</a:t>
            </a:r>
            <a:r>
              <a:rPr lang="ko-KR" sz="1000">
                <a:latin typeface="맑은 고딕" charset="0"/>
                <a:ea typeface="맑은 고딕" charset="0"/>
              </a:rPr>
              <a:t>구,</a:t>
            </a:r>
            <a:r>
              <a:rPr lang="ko-KR" sz="1000">
                <a:latin typeface="맑은 고딕" charset="0"/>
                <a:ea typeface="맑은 고딕" charset="0"/>
              </a:rPr>
              <a:t> 서울</a:t>
            </a:r>
            <a:r>
              <a:rPr lang="ko-KR" sz="1000">
                <a:latin typeface="맑은 고딕" charset="0"/>
                <a:ea typeface="맑은 고딕" charset="0"/>
              </a:rPr>
              <a:t>특</a:t>
            </a:r>
            <a:r>
              <a:rPr lang="ko-KR" sz="1000">
                <a:latin typeface="맑은 고딕" charset="0"/>
                <a:ea typeface="맑은 고딕" charset="0"/>
              </a:rPr>
              <a:t>별</a:t>
            </a:r>
            <a:r>
              <a:rPr lang="ko-KR" sz="1000">
                <a:latin typeface="맑은 고딕" charset="0"/>
                <a:ea typeface="맑은 고딕" charset="0"/>
              </a:rPr>
              <a:t>시,</a:t>
            </a:r>
            <a:r>
              <a:rPr lang="ko-KR" sz="1000">
                <a:latin typeface="맑은 고딕" charset="0"/>
                <a:ea typeface="맑은 고딕" charset="0"/>
              </a:rPr>
              <a:t> 대한민</a:t>
            </a:r>
            <a:r>
              <a:rPr lang="ko-KR" sz="1000">
                <a:latin typeface="맑은 고딕" charset="0"/>
                <a:ea typeface="맑은 고딕" charset="0"/>
              </a:rPr>
              <a:t>국</a:t>
            </a:r>
            <a:endParaRPr lang="ko-KR" altLang="en-US" sz="1000">
              <a:latin typeface="맑은 고딕" charset="0"/>
              <a:ea typeface="맑은 고딕" charset="0"/>
            </a:endParaRPr>
          </a:p>
        </p:txBody>
      </p:sp>
      <p:sp>
        <p:nvSpPr>
          <p:cNvPr id="98" name="Rect 0"/>
          <p:cNvSpPr txBox="1">
            <a:spLocks/>
          </p:cNvSpPr>
          <p:nvPr/>
        </p:nvSpPr>
        <p:spPr>
          <a:xfrm rot="0">
            <a:off x="321945" y="5638800"/>
            <a:ext cx="140779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&lt;</a:t>
            </a:r>
            <a:r>
              <a:rPr lang="ko-KR" sz="1000">
                <a:latin typeface="맑은 고딕" charset="0"/>
                <a:ea typeface="맑은 고딕" charset="0"/>
              </a:rPr>
              <a:t> </a:t>
            </a:r>
            <a:r>
              <a:rPr lang="ko-KR" sz="1000">
                <a:latin typeface="맑은 고딕" charset="0"/>
                <a:ea typeface="맑은 고딕" charset="0"/>
              </a:rPr>
              <a:t>배송으로 </a:t>
            </a:r>
            <a:r>
              <a:rPr lang="ko-KR" sz="1000">
                <a:latin typeface="맑은 고딕" charset="0"/>
                <a:ea typeface="맑은 고딕" charset="0"/>
              </a:rPr>
              <a:t>돌아가</a:t>
            </a:r>
            <a:r>
              <a:rPr lang="ko-KR" sz="1000">
                <a:latin typeface="맑은 고딕" charset="0"/>
                <a:ea typeface="맑은 고딕" charset="0"/>
              </a:rPr>
              <a:t>기</a:t>
            </a:r>
            <a:endParaRPr lang="ko-KR" altLang="en-US" sz="1000">
              <a:latin typeface="맑은 고딕" charset="0"/>
              <a:ea typeface="맑은 고딕" charset="0"/>
            </a:endParaRPr>
          </a:p>
        </p:txBody>
      </p:sp>
      <p:sp>
        <p:nvSpPr>
          <p:cNvPr id="102" name="Rect 0"/>
          <p:cNvSpPr txBox="1">
            <a:spLocks/>
          </p:cNvSpPr>
          <p:nvPr/>
        </p:nvSpPr>
        <p:spPr>
          <a:xfrm rot="0">
            <a:off x="505460" y="2166620"/>
            <a:ext cx="875030"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배</a:t>
            </a:r>
            <a:r>
              <a:rPr lang="ko-KR" sz="1000">
                <a:latin typeface="맑은 고딕" charset="0"/>
                <a:ea typeface="맑은 고딕" charset="0"/>
              </a:rPr>
              <a:t>송 방법</a:t>
            </a:r>
            <a:endParaRPr lang="ko-KR" altLang="en-US" sz="1000">
              <a:latin typeface="맑은 고딕" charset="0"/>
              <a:ea typeface="맑은 고딕" charset="0"/>
            </a:endParaRPr>
          </a:p>
        </p:txBody>
      </p:sp>
      <p:sp>
        <p:nvSpPr>
          <p:cNvPr id="103" name="Rect 0"/>
          <p:cNvSpPr txBox="1">
            <a:spLocks/>
          </p:cNvSpPr>
          <p:nvPr/>
        </p:nvSpPr>
        <p:spPr>
          <a:xfrm rot="0">
            <a:off x="1536065" y="2185035"/>
            <a:ext cx="329374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배송 · </a:t>
            </a:r>
            <a:r>
              <a:rPr lang="ko-KR" sz="1000">
                <a:latin typeface="맑은 고딕" charset="0"/>
                <a:ea typeface="맑은 고딕" charset="0"/>
              </a:rPr>
              <a:t>무</a:t>
            </a:r>
            <a:r>
              <a:rPr lang="ko-KR" sz="1000">
                <a:latin typeface="맑은 고딕" charset="0"/>
                <a:ea typeface="맑은 고딕" charset="0"/>
              </a:rPr>
              <a:t>료</a:t>
            </a:r>
            <a:endParaRPr lang="ko-KR" altLang="en-US" sz="1000">
              <a:latin typeface="맑은 고딕" charset="0"/>
              <a:ea typeface="맑은 고딕" charset="0"/>
            </a:endParaRPr>
          </a:p>
        </p:txBody>
      </p:sp>
      <p:sp>
        <p:nvSpPr>
          <p:cNvPr id="104" name="Rect 0"/>
          <p:cNvSpPr>
            <a:spLocks/>
          </p:cNvSpPr>
          <p:nvPr/>
        </p:nvSpPr>
        <p:spPr>
          <a:xfrm rot="0">
            <a:off x="564515" y="3807460"/>
            <a:ext cx="4194175" cy="38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000">
                <a:solidFill>
                  <a:schemeClr val="bg1">
                    <a:lumMod val="65000"/>
                    <a:lumOff val="0"/>
                  </a:schemeClr>
                </a:solidFill>
                <a:latin typeface="맑은 고딕" charset="0"/>
                <a:ea typeface="맑은 고딕" charset="0"/>
              </a:rPr>
              <a:t>· · · · </a:t>
            </a:r>
            <a:r>
              <a:rPr lang="ko-KR" sz="1000">
                <a:solidFill>
                  <a:schemeClr val="bg1">
                    <a:lumMod val="65000"/>
                    <a:lumOff val="0"/>
                  </a:schemeClr>
                </a:solidFill>
                <a:latin typeface="맑은 고딕" charset="0"/>
                <a:ea typeface="맑은 고딕" charset="0"/>
              </a:rPr>
              <a:t>   </a:t>
            </a:r>
            <a:r>
              <a:rPr lang="ko-KR" sz="1000">
                <a:solidFill>
                  <a:schemeClr val="bg1">
                    <a:lumMod val="65000"/>
                    <a:lumOff val="0"/>
                  </a:schemeClr>
                </a:solidFill>
                <a:latin typeface="맑은 고딕" charset="0"/>
                <a:ea typeface="맑은 고딕" charset="0"/>
              </a:rPr>
              <a:t> · · · ·  </a:t>
            </a:r>
            <a:r>
              <a:rPr lang="ko-KR" sz="1000">
                <a:solidFill>
                  <a:schemeClr val="bg1">
                    <a:lumMod val="65000"/>
                    <a:lumOff val="0"/>
                  </a:schemeClr>
                </a:solidFill>
                <a:latin typeface="맑은 고딕" charset="0"/>
                <a:ea typeface="맑은 고딕" charset="0"/>
              </a:rPr>
              <a:t>   </a:t>
            </a:r>
            <a:r>
              <a:rPr lang="ko-KR" sz="1000">
                <a:solidFill>
                  <a:schemeClr val="bg1">
                    <a:lumMod val="65000"/>
                    <a:lumOff val="0"/>
                  </a:schemeClr>
                </a:solidFill>
                <a:latin typeface="맑은 고딕" charset="0"/>
                <a:ea typeface="맑은 고딕" charset="0"/>
              </a:rPr>
              <a:t>· · · · </a:t>
            </a:r>
            <a:r>
              <a:rPr lang="ko-KR" sz="1000">
                <a:solidFill>
                  <a:schemeClr val="bg1">
                    <a:lumMod val="65000"/>
                    <a:lumOff val="0"/>
                  </a:schemeClr>
                </a:solidFill>
                <a:latin typeface="맑은 고딕" charset="0"/>
                <a:ea typeface="맑은 고딕" charset="0"/>
              </a:rPr>
              <a:t>   </a:t>
            </a:r>
            <a:r>
              <a:rPr lang="ko-KR" sz="1000">
                <a:solidFill>
                  <a:schemeClr val="bg1">
                    <a:lumMod val="65000"/>
                    <a:lumOff val="0"/>
                  </a:schemeClr>
                </a:solidFill>
                <a:latin typeface="맑은 고딕" charset="0"/>
                <a:ea typeface="맑은 고딕" charset="0"/>
              </a:rPr>
              <a:t> · · · ·</a:t>
            </a:r>
            <a:endParaRPr lang="ko-KR" altLang="en-US" sz="1000">
              <a:solidFill>
                <a:schemeClr val="bg1">
                  <a:lumMod val="65000"/>
                  <a:lumOff val="0"/>
                </a:schemeClr>
              </a:solidFill>
              <a:latin typeface="맑은 고딕" charset="0"/>
              <a:ea typeface="맑은 고딕" charset="0"/>
            </a:endParaRPr>
          </a:p>
        </p:txBody>
      </p:sp>
      <p:sp>
        <p:nvSpPr>
          <p:cNvPr id="105" name="Rect 0"/>
          <p:cNvSpPr txBox="1">
            <a:spLocks/>
          </p:cNvSpPr>
          <p:nvPr/>
        </p:nvSpPr>
        <p:spPr>
          <a:xfrm rot="0">
            <a:off x="473710" y="4368165"/>
            <a:ext cx="78105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만료일</a:t>
            </a:r>
            <a:endParaRPr lang="ko-KR" altLang="en-US" sz="1000">
              <a:latin typeface="맑은 고딕" charset="0"/>
              <a:ea typeface="맑은 고딕" charset="0"/>
            </a:endParaRPr>
          </a:p>
        </p:txBody>
      </p:sp>
      <p:sp>
        <p:nvSpPr>
          <p:cNvPr id="106" name="Rect 0"/>
          <p:cNvSpPr>
            <a:spLocks/>
          </p:cNvSpPr>
          <p:nvPr/>
        </p:nvSpPr>
        <p:spPr>
          <a:xfrm rot="0">
            <a:off x="564515" y="4622800"/>
            <a:ext cx="1980565" cy="38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lang="ko-KR" sz="1000">
                <a:solidFill>
                  <a:schemeClr val="bg1">
                    <a:lumMod val="65000"/>
                    <a:lumOff val="0"/>
                  </a:schemeClr>
                </a:solidFill>
                <a:latin typeface="맑은 고딕" charset="0"/>
                <a:ea typeface="맑은 고딕" charset="0"/>
              </a:rPr>
              <a:t>M</a:t>
            </a:r>
            <a:r>
              <a:rPr lang="ko-KR" sz="1000">
                <a:solidFill>
                  <a:schemeClr val="bg1">
                    <a:lumMod val="65000"/>
                    <a:lumOff val="0"/>
                  </a:schemeClr>
                </a:solidFill>
                <a:latin typeface="맑은 고딕" charset="0"/>
                <a:ea typeface="맑은 고딕" charset="0"/>
              </a:rPr>
              <a:t>M </a:t>
            </a:r>
            <a:r>
              <a:rPr sz="1000">
                <a:solidFill>
                  <a:schemeClr val="bg1">
                    <a:lumMod val="65000"/>
                    <a:lumOff val="0"/>
                  </a:schemeClr>
                </a:solidFill>
                <a:latin typeface="맑은 고딕" charset="0"/>
                <a:ea typeface="맑은 고딕" charset="0"/>
              </a:rPr>
              <a:t>/</a:t>
            </a:r>
            <a:r>
              <a:rPr lang="ko-KR" sz="1000">
                <a:solidFill>
                  <a:schemeClr val="bg1">
                    <a:lumMod val="65000"/>
                    <a:lumOff val="0"/>
                  </a:schemeClr>
                </a:solidFill>
                <a:latin typeface="맑은 고딕" charset="0"/>
                <a:ea typeface="맑은 고딕" charset="0"/>
              </a:rPr>
              <a:t> </a:t>
            </a:r>
            <a:r>
              <a:rPr lang="ko-KR" sz="1000">
                <a:solidFill>
                  <a:schemeClr val="bg1">
                    <a:lumMod val="65000"/>
                    <a:lumOff val="0"/>
                  </a:schemeClr>
                </a:solidFill>
                <a:latin typeface="맑은 고딕" charset="0"/>
                <a:ea typeface="맑은 고딕" charset="0"/>
              </a:rPr>
              <a:t>YY</a:t>
            </a:r>
            <a:endParaRPr lang="ko-KR" altLang="en-US" sz="1000">
              <a:solidFill>
                <a:schemeClr val="bg1">
                  <a:lumMod val="65000"/>
                  <a:lumOff val="0"/>
                </a:schemeClr>
              </a:solidFill>
              <a:latin typeface="맑은 고딕" charset="0"/>
              <a:ea typeface="맑은 고딕" charset="0"/>
            </a:endParaRPr>
          </a:p>
        </p:txBody>
      </p:sp>
      <p:sp>
        <p:nvSpPr>
          <p:cNvPr id="107" name="Rect 0"/>
          <p:cNvSpPr txBox="1">
            <a:spLocks/>
          </p:cNvSpPr>
          <p:nvPr/>
        </p:nvSpPr>
        <p:spPr>
          <a:xfrm rot="0">
            <a:off x="2553335" y="4368165"/>
            <a:ext cx="78105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보안코드</a:t>
            </a:r>
            <a:endParaRPr lang="ko-KR" altLang="en-US" sz="1000">
              <a:latin typeface="맑은 고딕" charset="0"/>
              <a:ea typeface="맑은 고딕" charset="0"/>
            </a:endParaRPr>
          </a:p>
        </p:txBody>
      </p:sp>
      <p:sp>
        <p:nvSpPr>
          <p:cNvPr id="108" name="Rect 0"/>
          <p:cNvSpPr>
            <a:spLocks/>
          </p:cNvSpPr>
          <p:nvPr/>
        </p:nvSpPr>
        <p:spPr>
          <a:xfrm rot="0">
            <a:off x="2626360" y="4622800"/>
            <a:ext cx="2124075" cy="38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000">
                <a:solidFill>
                  <a:schemeClr val="bg1">
                    <a:lumMod val="65000"/>
                    <a:lumOff val="0"/>
                  </a:schemeClr>
                </a:solidFill>
                <a:latin typeface="맑은 고딕" charset="0"/>
                <a:ea typeface="맑은 고딕" charset="0"/>
              </a:rPr>
              <a:t>1</a:t>
            </a:r>
            <a:r>
              <a:rPr sz="1000">
                <a:solidFill>
                  <a:schemeClr val="bg1">
                    <a:lumMod val="65000"/>
                    <a:lumOff val="0"/>
                  </a:schemeClr>
                </a:solidFill>
                <a:latin typeface="맑은 고딕" charset="0"/>
                <a:ea typeface="맑은 고딕" charset="0"/>
              </a:rPr>
              <a:t>23</a:t>
            </a:r>
            <a:endParaRPr lang="ko-KR" altLang="en-US" sz="1000">
              <a:solidFill>
                <a:schemeClr val="bg1">
                  <a:lumMod val="65000"/>
                  <a:lumOff val="0"/>
                </a:schemeClr>
              </a:solidFill>
              <a:latin typeface="맑은 고딕" charset="0"/>
              <a:ea typeface="맑은 고딕" charset="0"/>
            </a:endParaRPr>
          </a:p>
        </p:txBody>
      </p:sp>
      <p:sp>
        <p:nvSpPr>
          <p:cNvPr id="118" name="도형 295"/>
          <p:cNvSpPr>
            <a:spLocks/>
          </p:cNvSpPr>
          <p:nvPr/>
        </p:nvSpPr>
        <p:spPr>
          <a:xfrm rot="0">
            <a:off x="2428240" y="466725"/>
            <a:ext cx="3736975" cy="1694180"/>
          </a:xfrm>
          <a:prstGeom prst="round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19" name="텍스트 상자 296"/>
          <p:cNvSpPr txBox="1">
            <a:spLocks/>
          </p:cNvSpPr>
          <p:nvPr/>
        </p:nvSpPr>
        <p:spPr>
          <a:xfrm>
            <a:off x="2553970" y="832485"/>
            <a:ext cx="3450590" cy="293370"/>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카드정보를 </a:t>
            </a:r>
            <a:r>
              <a:rPr lang="ko-KR" sz="1300">
                <a:latin typeface="맑은 고딕" charset="0"/>
                <a:ea typeface="맑은 고딕" charset="0"/>
              </a:rPr>
              <a:t>다</a:t>
            </a:r>
            <a:r>
              <a:rPr lang="ko-KR" sz="1300">
                <a:latin typeface="맑은 고딕" charset="0"/>
                <a:ea typeface="맑은 고딕" charset="0"/>
              </a:rPr>
              <a:t>시 </a:t>
            </a:r>
            <a:r>
              <a:rPr lang="ko-KR" sz="1300">
                <a:latin typeface="맑은 고딕" charset="0"/>
                <a:ea typeface="맑은 고딕" charset="0"/>
              </a:rPr>
              <a:t>입력하세</a:t>
            </a:r>
            <a:r>
              <a:rPr lang="ko-KR" sz="1300">
                <a:latin typeface="맑은 고딕" charset="0"/>
                <a:ea typeface="맑은 고딕" charset="0"/>
              </a:rPr>
              <a:t>요.</a:t>
            </a:r>
            <a:endParaRPr lang="ko-KR" altLang="en-US" sz="1300">
              <a:latin typeface="맑은 고딕" charset="0"/>
              <a:ea typeface="맑은 고딕" charset="0"/>
            </a:endParaRPr>
          </a:p>
        </p:txBody>
      </p:sp>
      <p:sp>
        <p:nvSpPr>
          <p:cNvPr id="120" name="텍스트 상자 297"/>
          <p:cNvSpPr txBox="1">
            <a:spLocks/>
          </p:cNvSpPr>
          <p:nvPr/>
        </p:nvSpPr>
        <p:spPr>
          <a:xfrm rot="0">
            <a:off x="5223510" y="1747520"/>
            <a:ext cx="636905" cy="247015"/>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algn="ctr" hangingPunct="1"/>
            <a:r>
              <a:rPr sz="1000">
                <a:latin typeface="맑은 고딕" charset="0"/>
                <a:ea typeface="맑은 고딕" charset="0"/>
              </a:rPr>
              <a:t>확</a:t>
            </a:r>
            <a:r>
              <a:rPr lang="ko-KR" sz="1000">
                <a:latin typeface="맑은 고딕" charset="0"/>
                <a:ea typeface="맑은 고딕" charset="0"/>
              </a:rPr>
              <a:t>인</a:t>
            </a:r>
            <a:endParaRPr lang="ko-KR" altLang="en-US" sz="1000">
              <a:latin typeface="맑은 고딕" charset="0"/>
              <a:ea typeface="맑은 고딕" charset="0"/>
            </a:endParaRPr>
          </a:p>
        </p:txBody>
      </p:sp>
      <p:grpSp>
        <p:nvGrpSpPr>
          <p:cNvPr id="125" name="그룹 300"/>
          <p:cNvGrpSpPr>
            <a:grpSpLocks/>
          </p:cNvGrpSpPr>
          <p:nvPr/>
        </p:nvGrpSpPr>
        <p:grpSpPr>
          <a:xfrm rot="0">
            <a:off x="4775200" y="1739265"/>
            <a:ext cx="377190" cy="248285"/>
            <a:chOff x="4775200" y="1739265"/>
            <a:chExt cx="377190" cy="248285"/>
          </a:xfrm>
        </p:grpSpPr>
        <p:sp>
          <p:nvSpPr>
            <p:cNvPr id="126" name="도형 298"/>
            <p:cNvSpPr>
              <a:spLocks/>
            </p:cNvSpPr>
            <p:nvPr/>
          </p:nvSpPr>
          <p:spPr>
            <a:xfrm rot="0">
              <a:off x="4838700" y="1757680"/>
              <a:ext cx="219075" cy="22987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127" name="텍스트 상자 299"/>
            <p:cNvSpPr txBox="1">
              <a:spLocks/>
            </p:cNvSpPr>
            <p:nvPr/>
          </p:nvSpPr>
          <p:spPr>
            <a:xfrm rot="0">
              <a:off x="4775200" y="1739265"/>
              <a:ext cx="377190"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4.2</a:t>
              </a:r>
              <a:endParaRPr lang="ko-KR" altLang="en-US" sz="1000" b="1">
                <a:solidFill>
                  <a:schemeClr val="bg1"/>
                </a:solidFill>
                <a:latin typeface="맑은 고딕" charset="0"/>
                <a:ea typeface="맑은 고딕" charset="0"/>
              </a:endParaRPr>
            </a:p>
          </p:txBody>
        </p:sp>
      </p:grpSp>
      <p:sp>
        <p:nvSpPr>
          <p:cNvPr id="128" name="텍스트 상자 13"/>
          <p:cNvSpPr txBox="1">
            <a:spLocks/>
          </p:cNvSpPr>
          <p:nvPr/>
        </p:nvSpPr>
        <p:spPr>
          <a:xfrm rot="0">
            <a:off x="1263015" y="80645"/>
            <a:ext cx="2778760"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a:t>
            </a:r>
            <a:r>
              <a:rPr sz="1000">
                <a:latin typeface="맑은 고딕" charset="0"/>
                <a:ea typeface="맑은 고딕" charset="0"/>
              </a:rPr>
              <a:t>checkouts/cn/..../</a:t>
            </a:r>
            <a:r>
              <a:rPr lang="ko-KR" sz="1000">
                <a:latin typeface="맑은 고딕" charset="0"/>
                <a:ea typeface="맑은 고딕" charset="0"/>
              </a:rPr>
              <a:t>p</a:t>
            </a:r>
            <a:r>
              <a:rPr lang="ko-KR" sz="1000">
                <a:latin typeface="맑은 고딕" charset="0"/>
                <a:ea typeface="맑은 고딕" charset="0"/>
              </a:rPr>
              <a:t>ayment</a:t>
            </a:r>
            <a:r>
              <a:rPr sz="1000">
                <a:latin typeface="맑은 고딕" charset="0"/>
                <a:ea typeface="맑은 고딕" charset="0"/>
              </a:rPr>
              <a:t>.jsp</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nvSpPr>
        <p:spPr>
          <a:xfrm rot="0">
            <a:off x="3794125" y="2566035"/>
            <a:ext cx="4608830" cy="862330"/>
          </a:xfrm>
          <a:prstGeom prst="rect"/>
          <a:noFill/>
          <a:ln>
            <a:noFill/>
            <a:prstDash/>
          </a:ln>
        </p:spPr>
        <p:txBody>
          <a:bodyPr wrap="square" lIns="89535" tIns="46355" rIns="89535" bIns="46355" vert="horz" anchor="t">
            <a:spAutoFit/>
          </a:bodyPr>
          <a:lstStyle/>
          <a:p>
            <a:pPr marL="0" indent="0" algn="ctr" hangingPunct="1"/>
            <a:r>
              <a:rPr lang="ko-KR" sz="5000">
                <a:latin typeface="맑은 고딕" charset="0"/>
                <a:ea typeface="맑은 고딕" charset="0"/>
              </a:rPr>
              <a:t>검색</a:t>
            </a:r>
            <a:r>
              <a:rPr lang="ko-KR" sz="5000">
                <a:latin typeface="맑은 고딕" charset="0"/>
                <a:ea typeface="맑은 고딕" charset="0"/>
              </a:rPr>
              <a:t> </a:t>
            </a:r>
            <a:r>
              <a:rPr lang="ko-KR" sz="5000">
                <a:latin typeface="맑은 고딕" charset="0"/>
                <a:ea typeface="맑은 고딕" charset="0"/>
              </a:rPr>
              <a:t>페이</a:t>
            </a:r>
            <a:r>
              <a:rPr lang="ko-KR" sz="5000">
                <a:latin typeface="맑은 고딕" charset="0"/>
                <a:ea typeface="맑은 고딕" charset="0"/>
              </a:rPr>
              <a:t>지</a:t>
            </a:r>
            <a:endParaRPr lang="ko-KR" altLang="en-US" sz="5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462915"/>
        </p:xfrm>
        <a:graphic>
          <a:graphicData uri="http://schemas.openxmlformats.org/drawingml/2006/table">
            <a:tbl>
              <a:tblPr firstRow="1" bandRow="1">
                <a:tableStyleId>{5C22544A-7EE6-4342-B048-85BDC9FD1C3A}</a:tableStyleId>
              </a:tblPr>
              <a:tblGrid>
                <a:gridCol w="403225"/>
                <a:gridCol w="2981325"/>
              </a:tblGrid>
              <a:tr h="462915">
                <a:tc>
                  <a:txBody>
                    <a:bodyPr/>
                    <a:lstStyle/>
                    <a:p>
                      <a:pPr marL="0" indent="0" algn="ctr" latinLnBrk="1" lvl="1">
                        <a:buFontTx/>
                        <a:buNone/>
                      </a:pPr>
                      <a:r>
                        <a:rPr sz="850" kern="1200" i="0" b="0">
                          <a:solidFill>
                            <a:srgbClr val="000000"/>
                          </a:solidFill>
                          <a:latin typeface="맑은 고딕" charset="0"/>
                          <a:ea typeface="맑은 고딕" charset="0"/>
                        </a:rPr>
                        <a:t>1</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rPr>
                        <a:t>제</a:t>
                      </a:r>
                      <a:r>
                        <a:rPr lang="ko-KR" sz="850" kern="1200" i="0" b="1">
                          <a:solidFill>
                            <a:srgbClr val="000000"/>
                          </a:solidFill>
                          <a:latin typeface="맑은 고딕" charset="0"/>
                          <a:ea typeface="맑은 고딕" charset="0"/>
                        </a:rPr>
                        <a:t>품 </a:t>
                      </a:r>
                      <a:r>
                        <a:rPr lang="ko-KR" sz="850" kern="1200" i="0" b="1">
                          <a:solidFill>
                            <a:srgbClr val="000000"/>
                          </a:solidFill>
                          <a:latin typeface="맑은 고딕" charset="0"/>
                          <a:ea typeface="맑은 고딕" charset="0"/>
                        </a:rPr>
                        <a:t>보</a:t>
                      </a:r>
                      <a:r>
                        <a:rPr lang="ko-KR" sz="850" kern="1200" i="0" b="1">
                          <a:solidFill>
                            <a:srgbClr val="000000"/>
                          </a:solidFill>
                          <a:latin typeface="맑은 고딕" charset="0"/>
                          <a:ea typeface="맑은 고딕" charset="0"/>
                        </a:rPr>
                        <a:t>기 </a:t>
                      </a:r>
                      <a:r>
                        <a:rPr lang="ko-KR" sz="850" kern="1200" i="0" b="1">
                          <a:solidFill>
                            <a:srgbClr val="000000"/>
                          </a:solidFill>
                          <a:latin typeface="맑은 고딕" charset="0"/>
                          <a:ea typeface="맑은 고딕" charset="0"/>
                        </a:rPr>
                        <a:t>버</a:t>
                      </a:r>
                      <a:r>
                        <a:rPr lang="ko-KR" sz="850" kern="1200" i="0" b="1">
                          <a:solidFill>
                            <a:srgbClr val="000000"/>
                          </a:solidFill>
                          <a:latin typeface="맑은 고딕" charset="0"/>
                          <a:ea typeface="맑은 고딕" charset="0"/>
                        </a:rPr>
                        <a:t>튼</a:t>
                      </a:r>
                      <a:r>
                        <a:rPr lang="ko-KR" sz="850" kern="1200" i="0" b="1">
                          <a:solidFill>
                            <a:srgbClr val="000000"/>
                          </a:solidFill>
                          <a:latin typeface="맑은 고딕" charset="0"/>
                          <a:ea typeface="맑은 고딕" charset="0"/>
                        </a:rPr>
                        <a:t> 선택</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a:t>
                      </a:r>
                      <a:r>
                        <a:rPr lang="ko-KR" sz="850" kern="1200" i="0" b="0">
                          <a:solidFill>
                            <a:srgbClr val="000000"/>
                          </a:solidFill>
                          <a:latin typeface="맑은 고딕" charset="0"/>
                          <a:ea typeface="맑은 고딕" charset="0"/>
                        </a:rPr>
                        <a:t>해</a:t>
                      </a:r>
                      <a:r>
                        <a:rPr lang="ko-KR" sz="850" kern="1200" i="0" b="0">
                          <a:solidFill>
                            <a:srgbClr val="000000"/>
                          </a:solidFill>
                          <a:latin typeface="맑은 고딕" charset="0"/>
                          <a:ea typeface="맑은 고딕" charset="0"/>
                        </a:rPr>
                        <a:t>당 제품의 </a:t>
                      </a:r>
                      <a:r>
                        <a:rPr lang="ko-KR" sz="850" kern="1200" i="0" b="0">
                          <a:solidFill>
                            <a:srgbClr val="000000"/>
                          </a:solidFill>
                          <a:latin typeface="맑은 고딕" charset="0"/>
                          <a:ea typeface="맑은 고딕" charset="0"/>
                        </a:rPr>
                        <a:t>상</a:t>
                      </a:r>
                      <a:r>
                        <a:rPr lang="ko-KR" sz="850" kern="1200" i="0" b="0">
                          <a:solidFill>
                            <a:srgbClr val="000000"/>
                          </a:solidFill>
                          <a:latin typeface="맑은 고딕" charset="0"/>
                          <a:ea typeface="맑은 고딕" charset="0"/>
                        </a:rPr>
                        <a:t>세 </a:t>
                      </a:r>
                      <a:r>
                        <a:rPr lang="ko-KR" sz="850" kern="1200" i="0" b="0">
                          <a:solidFill>
                            <a:srgbClr val="000000"/>
                          </a:solidFill>
                          <a:latin typeface="맑은 고딕" charset="0"/>
                          <a:ea typeface="맑은 고딕" charset="0"/>
                        </a:rPr>
                        <a:t>페이지</a:t>
                      </a:r>
                      <a:r>
                        <a:rPr lang="ko-KR" sz="850" kern="1200" i="0" b="0">
                          <a:solidFill>
                            <a:srgbClr val="000000"/>
                          </a:solidFill>
                          <a:latin typeface="맑은 고딕" charset="0"/>
                          <a:ea typeface="맑은 고딕" charset="0"/>
                        </a:rPr>
                        <a:t>로 </a:t>
                      </a:r>
                      <a:r>
                        <a:rPr lang="ko-KR" sz="850" kern="1200" i="0" b="0">
                          <a:solidFill>
                            <a:srgbClr val="000000"/>
                          </a:solidFill>
                          <a:latin typeface="맑은 고딕" charset="0"/>
                          <a:ea typeface="맑은 고딕" charset="0"/>
                        </a:rPr>
                        <a:t>이</a:t>
                      </a:r>
                      <a:r>
                        <a:rPr lang="ko-KR" sz="850" kern="1200" i="0" b="0">
                          <a:solidFill>
                            <a:srgbClr val="000000"/>
                          </a:solidFill>
                          <a:latin typeface="맑은 고딕" charset="0"/>
                          <a:ea typeface="맑은 고딕" charset="0"/>
                        </a:rPr>
                        <a:t>동</a:t>
                      </a:r>
                      <a:r>
                        <a:rPr lang="ko-KR" sz="1000" kern="1200" i="0" b="0">
                          <a:solidFill>
                            <a:srgbClr val="000000"/>
                          </a:solidFill>
                          <a:latin typeface="맑은 고딕" charset="0"/>
                          <a:ea typeface="맑은 고딕" charset="0"/>
                        </a:rPr>
                        <a:t> </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50190" cy="232410"/>
          </a:xfrm>
          <a:prstGeom prst="rect"/>
          <a:noFill/>
        </p:spPr>
        <p:txBody>
          <a:bodyPr wrap="none" lIns="91440" tIns="45720" rIns="91440" bIns="45720" numCol="1"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rPr>
              <a:t>4</a:t>
            </a:fld>
            <a:endParaRPr lang="ko-KR" altLang="en-US" sz="900">
              <a:latin typeface="맑은 고딕" charset="0"/>
              <a:ea typeface="맑은 고딕" charset="0"/>
            </a:endParaRPr>
          </a:p>
        </p:txBody>
      </p:sp>
      <p:sp>
        <p:nvSpPr>
          <p:cNvPr id="10" name="Rect 0"/>
          <p:cNvSpPr>
            <a:spLocks/>
          </p:cNvSpPr>
          <p:nvPr/>
        </p:nvSpPr>
        <p:spPr>
          <a:xfrm rot="0">
            <a:off x="71755" y="524510"/>
            <a:ext cx="4415790" cy="3044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8" name="Rect 0"/>
          <p:cNvSpPr txBox="1">
            <a:spLocks/>
          </p:cNvSpPr>
          <p:nvPr/>
        </p:nvSpPr>
        <p:spPr>
          <a:xfrm rot="0">
            <a:off x="1367790" y="1803400"/>
            <a:ext cx="1911350" cy="293370"/>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푸어오버키트 </a:t>
            </a:r>
            <a:r>
              <a:rPr lang="ko-KR" sz="1300">
                <a:latin typeface="맑은 고딕" charset="0"/>
                <a:ea typeface="맑은 고딕" charset="0"/>
              </a:rPr>
              <a:t>이미</a:t>
            </a:r>
            <a:r>
              <a:rPr lang="ko-KR" sz="1300">
                <a:latin typeface="맑은 고딕" charset="0"/>
                <a:ea typeface="맑은 고딕" charset="0"/>
              </a:rPr>
              <a:t>지</a:t>
            </a:r>
            <a:endParaRPr lang="ko-KR" altLang="en-US" sz="1300">
              <a:latin typeface="맑은 고딕" charset="0"/>
              <a:ea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collections/giftSet.jsp</a:t>
            </a:r>
            <a:endParaRPr lang="ko-KR" altLang="en-US" sz="1000">
              <a:latin typeface="맑은 고딕" charset="0"/>
              <a:ea typeface="맑은 고딕" charset="0"/>
            </a:endParaRPr>
          </a:p>
        </p:txBody>
      </p:sp>
      <p:sp>
        <p:nvSpPr>
          <p:cNvPr id="133" name="도형 13"/>
          <p:cNvSpPr>
            <a:spLocks/>
          </p:cNvSpPr>
          <p:nvPr/>
        </p:nvSpPr>
        <p:spPr>
          <a:xfrm rot="0">
            <a:off x="4602480" y="511810"/>
            <a:ext cx="3893820" cy="3044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34" name="텍스트 상자 14"/>
          <p:cNvSpPr txBox="1">
            <a:spLocks/>
          </p:cNvSpPr>
          <p:nvPr/>
        </p:nvSpPr>
        <p:spPr>
          <a:xfrm rot="0">
            <a:off x="4811395" y="629285"/>
            <a:ext cx="3469640" cy="1893570"/>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온라인 </a:t>
            </a:r>
            <a:r>
              <a:rPr lang="ko-KR" sz="1300">
                <a:latin typeface="맑은 고딕" charset="0"/>
                <a:ea typeface="맑은 고딕" charset="0"/>
              </a:rPr>
              <a:t>스토</a:t>
            </a:r>
            <a:r>
              <a:rPr lang="ko-KR" sz="1300">
                <a:latin typeface="맑은 고딕" charset="0"/>
                <a:ea typeface="맑은 고딕" charset="0"/>
              </a:rPr>
              <a:t>어 </a:t>
            </a:r>
            <a:r>
              <a:rPr lang="ko-KR" sz="1300">
                <a:latin typeface="맑은 고딕" charset="0"/>
                <a:ea typeface="맑은 고딕" charset="0"/>
              </a:rPr>
              <a:t>단독</a:t>
            </a:r>
            <a:endParaRPr lang="ko-KR" altLang="en-US" sz="1300">
              <a:latin typeface="맑은 고딕" charset="0"/>
              <a:ea typeface="맑은 고딕" charset="0"/>
            </a:endParaRPr>
          </a:p>
          <a:p>
            <a:pPr marL="0" indent="0" algn="l" hangingPunct="1">
              <a:buFontTx/>
              <a:buNone/>
            </a:pPr>
            <a:r>
              <a:rPr lang="ko-KR" sz="1300">
                <a:latin typeface="맑은 고딕" charset="0"/>
                <a:ea typeface="맑은 고딕" charset="0"/>
              </a:rPr>
              <a:t>푸</a:t>
            </a:r>
            <a:r>
              <a:rPr lang="ko-KR" sz="1300">
                <a:latin typeface="맑은 고딕" charset="0"/>
                <a:ea typeface="맑은 고딕" charset="0"/>
              </a:rPr>
              <a:t>어 </a:t>
            </a:r>
            <a:r>
              <a:rPr lang="ko-KR" sz="1300">
                <a:latin typeface="맑은 고딕" charset="0"/>
                <a:ea typeface="맑은 고딕" charset="0"/>
              </a:rPr>
              <a:t>오</a:t>
            </a:r>
            <a:r>
              <a:rPr lang="ko-KR" sz="1300">
                <a:latin typeface="맑은 고딕" charset="0"/>
                <a:ea typeface="맑은 고딕" charset="0"/>
              </a:rPr>
              <a:t>버 </a:t>
            </a:r>
            <a:r>
              <a:rPr lang="ko-KR" sz="1300">
                <a:latin typeface="맑은 고딕" charset="0"/>
                <a:ea typeface="맑은 고딕" charset="0"/>
              </a:rPr>
              <a:t>키트</a:t>
            </a:r>
            <a:r>
              <a:rPr lang="ko-KR" sz="1300">
                <a:latin typeface="맑은 고딕" charset="0"/>
                <a:ea typeface="맑은 고딕" charset="0"/>
              </a:rPr>
              <a:t>를 </a:t>
            </a:r>
            <a:r>
              <a:rPr lang="ko-KR" sz="1300">
                <a:latin typeface="맑은 고딕" charset="0"/>
                <a:ea typeface="맑은 고딕" charset="0"/>
              </a:rPr>
              <a:t>만나보</a:t>
            </a:r>
            <a:r>
              <a:rPr lang="ko-KR" sz="1300">
                <a:latin typeface="맑은 고딕" charset="0"/>
                <a:ea typeface="맑은 고딕" charset="0"/>
              </a:rPr>
              <a:t>세요</a:t>
            </a:r>
            <a:endParaRPr lang="ko-KR" altLang="en-US" sz="1300">
              <a:latin typeface="맑은 고딕" charset="0"/>
              <a:ea typeface="맑은 고딕" charset="0"/>
            </a:endParaRPr>
          </a:p>
          <a:p>
            <a:pPr marL="0" indent="0" algn="l" hangingPunct="1">
              <a:buFontTx/>
              <a:buNone/>
            </a:pPr>
            <a:endParaRPr lang="ko-KR" altLang="en-US" sz="1300">
              <a:latin typeface="맑은 고딕" charset="0"/>
              <a:ea typeface="맑은 고딕" charset="0"/>
            </a:endParaRPr>
          </a:p>
          <a:p>
            <a:pPr marL="0" indent="0" algn="l" hangingPunct="1">
              <a:buFontTx/>
              <a:buNone/>
            </a:pPr>
            <a:r>
              <a:rPr lang="ko-KR" sz="1300">
                <a:latin typeface="맑은 고딕" charset="0"/>
                <a:ea typeface="맑은 고딕" charset="0"/>
              </a:rPr>
              <a:t>커</a:t>
            </a:r>
            <a:r>
              <a:rPr lang="ko-KR" sz="1300">
                <a:latin typeface="맑은 고딕" charset="0"/>
                <a:ea typeface="맑은 고딕" charset="0"/>
              </a:rPr>
              <a:t>피 드리퍼</a:t>
            </a:r>
            <a:endParaRPr lang="ko-KR" altLang="en-US" sz="1300">
              <a:latin typeface="맑은 고딕" charset="0"/>
              <a:ea typeface="맑은 고딕" charset="0"/>
            </a:endParaRPr>
          </a:p>
          <a:p>
            <a:pPr marL="0" indent="0" algn="l" hangingPunct="1">
              <a:buFontTx/>
              <a:buNone/>
            </a:pPr>
            <a:r>
              <a:rPr lang="ko-KR" sz="1300">
                <a:latin typeface="맑은 고딕" charset="0"/>
                <a:ea typeface="맑은 고딕" charset="0"/>
              </a:rPr>
              <a:t>- 최상</a:t>
            </a:r>
            <a:r>
              <a:rPr lang="ko-KR" sz="1300">
                <a:latin typeface="맑은 고딕" charset="0"/>
                <a:ea typeface="맑은 고딕" charset="0"/>
              </a:rPr>
              <a:t>의 </a:t>
            </a:r>
            <a:r>
              <a:rPr lang="ko-KR" sz="1300">
                <a:latin typeface="맑은 고딕" charset="0"/>
                <a:ea typeface="맑은 고딕" charset="0"/>
              </a:rPr>
              <a:t>푸</a:t>
            </a:r>
            <a:r>
              <a:rPr lang="ko-KR" sz="1300">
                <a:latin typeface="맑은 고딕" charset="0"/>
                <a:ea typeface="맑은 고딕" charset="0"/>
              </a:rPr>
              <a:t>어 </a:t>
            </a:r>
            <a:r>
              <a:rPr lang="ko-KR" sz="1300">
                <a:latin typeface="맑은 고딕" charset="0"/>
                <a:ea typeface="맑은 고딕" charset="0"/>
              </a:rPr>
              <a:t>오버</a:t>
            </a:r>
            <a:r>
              <a:rPr lang="ko-KR" sz="1300">
                <a:latin typeface="맑은 고딕" charset="0"/>
                <a:ea typeface="맑은 고딕" charset="0"/>
              </a:rPr>
              <a:t>를 </a:t>
            </a:r>
            <a:r>
              <a:rPr lang="ko-KR" sz="1300">
                <a:latin typeface="맑은 고딕" charset="0"/>
                <a:ea typeface="맑은 고딕" charset="0"/>
              </a:rPr>
              <a:t>위</a:t>
            </a:r>
            <a:r>
              <a:rPr lang="ko-KR" sz="1300">
                <a:latin typeface="맑은 고딕" charset="0"/>
                <a:ea typeface="맑은 고딕" charset="0"/>
              </a:rPr>
              <a:t>해 </a:t>
            </a:r>
            <a:r>
              <a:rPr lang="ko-KR" sz="1300">
                <a:latin typeface="맑은 고딕" charset="0"/>
                <a:ea typeface="맑은 고딕" charset="0"/>
              </a:rPr>
              <a:t>탄생</a:t>
            </a:r>
            <a:r>
              <a:rPr lang="ko-KR" sz="1300">
                <a:latin typeface="맑은 고딕" charset="0"/>
                <a:ea typeface="맑은 고딕" charset="0"/>
              </a:rPr>
              <a:t>한 </a:t>
            </a:r>
            <a:r>
              <a:rPr lang="ko-KR" sz="1300">
                <a:latin typeface="맑은 고딕" charset="0"/>
                <a:ea typeface="맑은 고딕" charset="0"/>
              </a:rPr>
              <a:t>정교</a:t>
            </a:r>
            <a:r>
              <a:rPr lang="ko-KR" sz="1300">
                <a:latin typeface="맑은 고딕" charset="0"/>
                <a:ea typeface="맑은 고딕" charset="0"/>
              </a:rPr>
              <a:t>한 </a:t>
            </a:r>
            <a:r>
              <a:rPr lang="ko-KR" sz="1300">
                <a:latin typeface="맑은 고딕" charset="0"/>
                <a:ea typeface="맑은 고딕" charset="0"/>
              </a:rPr>
              <a:t>디자인</a:t>
            </a:r>
            <a:r>
              <a:rPr lang="ko-KR" sz="1300">
                <a:latin typeface="맑은 고딕" charset="0"/>
                <a:ea typeface="맑은 고딕" charset="0"/>
              </a:rPr>
              <a:t>과 </a:t>
            </a:r>
            <a:r>
              <a:rPr lang="ko-KR" sz="1300">
                <a:latin typeface="맑은 고딕" charset="0"/>
                <a:ea typeface="맑은 고딕" charset="0"/>
              </a:rPr>
              <a:t>기</a:t>
            </a:r>
            <a:r>
              <a:rPr lang="ko-KR" sz="1300">
                <a:latin typeface="맑은 고딕" charset="0"/>
                <a:ea typeface="맑은 고딕" charset="0"/>
              </a:rPr>
              <a:t>능</a:t>
            </a:r>
            <a:endParaRPr lang="ko-KR" altLang="en-US" sz="1300">
              <a:latin typeface="맑은 고딕" charset="0"/>
              <a:ea typeface="맑은 고딕" charset="0"/>
            </a:endParaRPr>
          </a:p>
          <a:p>
            <a:pPr marL="0" indent="0" algn="l" hangingPunct="1">
              <a:buFontTx/>
              <a:buNone/>
            </a:pPr>
            <a:endParaRPr lang="ko-KR" altLang="en-US" sz="1300">
              <a:latin typeface="맑은 고딕" charset="0"/>
              <a:ea typeface="맑은 고딕" charset="0"/>
            </a:endParaRPr>
          </a:p>
          <a:p>
            <a:pPr marL="0" indent="0" algn="l" hangingPunct="1">
              <a:buFontTx/>
              <a:buNone/>
            </a:pPr>
            <a:r>
              <a:rPr lang="ko-KR" sz="1300">
                <a:latin typeface="맑은 고딕" charset="0"/>
                <a:ea typeface="맑은 고딕" charset="0"/>
              </a:rPr>
              <a:t>커</a:t>
            </a:r>
            <a:r>
              <a:rPr lang="ko-KR" sz="1300">
                <a:latin typeface="맑은 고딕" charset="0"/>
                <a:ea typeface="맑은 고딕" charset="0"/>
              </a:rPr>
              <a:t>피 </a:t>
            </a:r>
            <a:r>
              <a:rPr lang="ko-KR" sz="1300">
                <a:latin typeface="맑은 고딕" charset="0"/>
                <a:ea typeface="맑은 고딕" charset="0"/>
              </a:rPr>
              <a:t>카라</a:t>
            </a:r>
            <a:r>
              <a:rPr lang="ko-KR" sz="1300">
                <a:latin typeface="맑은 고딕" charset="0"/>
                <a:ea typeface="맑은 고딕" charset="0"/>
              </a:rPr>
              <a:t>페</a:t>
            </a:r>
            <a:endParaRPr lang="ko-KR" altLang="en-US" sz="1300">
              <a:latin typeface="맑은 고딕" charset="0"/>
              <a:ea typeface="맑은 고딕" charset="0"/>
            </a:endParaRPr>
          </a:p>
          <a:p>
            <a:pPr marL="0" indent="0" algn="l" hangingPunct="1">
              <a:buFontTx/>
              <a:buNone/>
            </a:pPr>
            <a:r>
              <a:rPr lang="ko-KR" sz="1300">
                <a:latin typeface="맑은 고딕" charset="0"/>
                <a:ea typeface="맑은 고딕" charset="0"/>
              </a:rPr>
              <a:t>- ......</a:t>
            </a:r>
            <a:endParaRPr lang="ko-KR" altLang="en-US" sz="1300">
              <a:latin typeface="맑은 고딕" charset="0"/>
              <a:ea typeface="맑은 고딕" charset="0"/>
            </a:endParaRPr>
          </a:p>
        </p:txBody>
      </p:sp>
      <p:sp>
        <p:nvSpPr>
          <p:cNvPr id="132" name="Rect 0"/>
          <p:cNvSpPr txBox="1">
            <a:spLocks/>
          </p:cNvSpPr>
          <p:nvPr/>
        </p:nvSpPr>
        <p:spPr>
          <a:xfrm rot="0">
            <a:off x="5551805" y="3058160"/>
            <a:ext cx="1830070" cy="293370"/>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푸어 </a:t>
            </a:r>
            <a:r>
              <a:rPr lang="ko-KR" sz="1300">
                <a:latin typeface="맑은 고딕" charset="0"/>
                <a:ea typeface="맑은 고딕" charset="0"/>
              </a:rPr>
              <a:t>오</a:t>
            </a:r>
            <a:r>
              <a:rPr lang="ko-KR" sz="1300">
                <a:latin typeface="맑은 고딕" charset="0"/>
                <a:ea typeface="맑은 고딕" charset="0"/>
              </a:rPr>
              <a:t>버 </a:t>
            </a:r>
            <a:r>
              <a:rPr lang="ko-KR" sz="1300">
                <a:latin typeface="맑은 고딕" charset="0"/>
                <a:ea typeface="맑은 고딕" charset="0"/>
              </a:rPr>
              <a:t>키</a:t>
            </a:r>
            <a:r>
              <a:rPr lang="ko-KR" sz="1300">
                <a:latin typeface="맑은 고딕" charset="0"/>
                <a:ea typeface="맑은 고딕" charset="0"/>
              </a:rPr>
              <a:t>트 </a:t>
            </a:r>
            <a:r>
              <a:rPr lang="ko-KR" sz="1300">
                <a:latin typeface="맑은 고딕" charset="0"/>
                <a:ea typeface="맑은 고딕" charset="0"/>
              </a:rPr>
              <a:t>보</a:t>
            </a:r>
            <a:r>
              <a:rPr lang="ko-KR" sz="1300">
                <a:latin typeface="맑은 고딕" charset="0"/>
                <a:ea typeface="맑은 고딕" charset="0"/>
              </a:rPr>
              <a:t>기</a:t>
            </a:r>
            <a:endParaRPr lang="ko-KR" altLang="en-US" sz="1300">
              <a:latin typeface="맑은 고딕" charset="0"/>
              <a:ea typeface="맑은 고딕" charset="0"/>
            </a:endParaRPr>
          </a:p>
        </p:txBody>
      </p:sp>
      <p:sp>
        <p:nvSpPr>
          <p:cNvPr id="135" name="도형 15"/>
          <p:cNvSpPr>
            <a:spLocks/>
          </p:cNvSpPr>
          <p:nvPr/>
        </p:nvSpPr>
        <p:spPr>
          <a:xfrm rot="0">
            <a:off x="4080510" y="3672205"/>
            <a:ext cx="4415790" cy="3044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36" name="텍스트 상자 16"/>
          <p:cNvSpPr txBox="1">
            <a:spLocks/>
          </p:cNvSpPr>
          <p:nvPr/>
        </p:nvSpPr>
        <p:spPr>
          <a:xfrm rot="0">
            <a:off x="5376545" y="4951095"/>
            <a:ext cx="1911350" cy="293370"/>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브루잉 도구 </a:t>
            </a:r>
            <a:r>
              <a:rPr lang="ko-KR" sz="1300">
                <a:latin typeface="맑은 고딕" charset="0"/>
                <a:ea typeface="맑은 고딕" charset="0"/>
              </a:rPr>
              <a:t>이미</a:t>
            </a:r>
            <a:r>
              <a:rPr lang="ko-KR" sz="1300">
                <a:latin typeface="맑은 고딕" charset="0"/>
                <a:ea typeface="맑은 고딕" charset="0"/>
              </a:rPr>
              <a:t>지</a:t>
            </a:r>
            <a:endParaRPr lang="ko-KR" altLang="en-US" sz="1300">
              <a:latin typeface="맑은 고딕" charset="0"/>
              <a:ea typeface="맑은 고딕" charset="0"/>
            </a:endParaRPr>
          </a:p>
        </p:txBody>
      </p:sp>
      <p:sp>
        <p:nvSpPr>
          <p:cNvPr id="137" name="도형 17"/>
          <p:cNvSpPr>
            <a:spLocks/>
          </p:cNvSpPr>
          <p:nvPr/>
        </p:nvSpPr>
        <p:spPr>
          <a:xfrm rot="0">
            <a:off x="78105" y="3640455"/>
            <a:ext cx="3893820" cy="3044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38" name="텍스트 상자 18"/>
          <p:cNvSpPr txBox="1">
            <a:spLocks/>
          </p:cNvSpPr>
          <p:nvPr/>
        </p:nvSpPr>
        <p:spPr>
          <a:xfrm rot="0">
            <a:off x="287020" y="3757930"/>
            <a:ext cx="3469640" cy="1693545"/>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새롭게 </a:t>
            </a:r>
            <a:r>
              <a:rPr lang="ko-KR" sz="1300">
                <a:latin typeface="맑은 고딕" charset="0"/>
                <a:ea typeface="맑은 고딕" charset="0"/>
              </a:rPr>
              <a:t>선</a:t>
            </a:r>
            <a:r>
              <a:rPr lang="ko-KR" sz="1300">
                <a:latin typeface="맑은 고딕" charset="0"/>
                <a:ea typeface="맑은 고딕" charset="0"/>
              </a:rPr>
              <a:t>보이는</a:t>
            </a:r>
            <a:endParaRPr lang="ko-KR" altLang="en-US" sz="1300">
              <a:latin typeface="맑은 고딕" charset="0"/>
              <a:ea typeface="맑은 고딕" charset="0"/>
            </a:endParaRPr>
          </a:p>
          <a:p>
            <a:pPr marL="0" indent="0" algn="l" hangingPunct="1">
              <a:buFontTx/>
              <a:buNone/>
            </a:pPr>
            <a:r>
              <a:rPr lang="ko-KR" sz="1300">
                <a:latin typeface="맑은 고딕" charset="0"/>
                <a:ea typeface="맑은 고딕" charset="0"/>
              </a:rPr>
              <a:t>브</a:t>
            </a:r>
            <a:r>
              <a:rPr lang="ko-KR" sz="1300">
                <a:latin typeface="맑은 고딕" charset="0"/>
                <a:ea typeface="맑은 고딕" charset="0"/>
              </a:rPr>
              <a:t>루잉 </a:t>
            </a:r>
            <a:r>
              <a:rPr lang="ko-KR" sz="1300">
                <a:latin typeface="맑은 고딕" charset="0"/>
                <a:ea typeface="맑은 고딕" charset="0"/>
              </a:rPr>
              <a:t>도구</a:t>
            </a:r>
            <a:r>
              <a:rPr lang="ko-KR" sz="1300">
                <a:latin typeface="맑은 고딕" charset="0"/>
                <a:ea typeface="맑은 고딕" charset="0"/>
              </a:rPr>
              <a:t>를 </a:t>
            </a:r>
            <a:r>
              <a:rPr lang="ko-KR" sz="1300">
                <a:latin typeface="맑은 고딕" charset="0"/>
                <a:ea typeface="맑은 고딕" charset="0"/>
              </a:rPr>
              <a:t>만나보세</a:t>
            </a:r>
            <a:r>
              <a:rPr lang="ko-KR" sz="1300">
                <a:latin typeface="맑은 고딕" charset="0"/>
                <a:ea typeface="맑은 고딕" charset="0"/>
              </a:rPr>
              <a:t>요</a:t>
            </a:r>
            <a:endParaRPr lang="ko-KR" altLang="en-US" sz="1300">
              <a:latin typeface="맑은 고딕" charset="0"/>
              <a:ea typeface="맑은 고딕" charset="0"/>
            </a:endParaRPr>
          </a:p>
          <a:p>
            <a:pPr marL="0" indent="0" algn="l" hangingPunct="1">
              <a:buFontTx/>
              <a:buNone/>
            </a:pPr>
            <a:endParaRPr lang="ko-KR" altLang="en-US" sz="1300">
              <a:latin typeface="맑은 고딕" charset="0"/>
              <a:ea typeface="맑은 고딕" charset="0"/>
            </a:endParaRPr>
          </a:p>
          <a:p>
            <a:pPr marL="0" indent="0" algn="l" hangingPunct="1">
              <a:buFontTx/>
              <a:buNone/>
            </a:pPr>
            <a:r>
              <a:rPr lang="ko-KR" sz="1300">
                <a:latin typeface="맑은 고딕" charset="0"/>
                <a:ea typeface="맑은 고딕" charset="0"/>
              </a:rPr>
              <a:t>콜드브</a:t>
            </a:r>
            <a:r>
              <a:rPr lang="ko-KR" sz="1300">
                <a:latin typeface="맑은 고딕" charset="0"/>
                <a:ea typeface="맑은 고딕" charset="0"/>
              </a:rPr>
              <a:t>루 </a:t>
            </a:r>
            <a:r>
              <a:rPr lang="ko-KR" sz="1300">
                <a:latin typeface="맑은 고딕" charset="0"/>
                <a:ea typeface="맑은 고딕" charset="0"/>
              </a:rPr>
              <a:t>피</a:t>
            </a:r>
            <a:r>
              <a:rPr lang="ko-KR" sz="1300">
                <a:latin typeface="맑은 고딕" charset="0"/>
                <a:ea typeface="맑은 고딕" charset="0"/>
              </a:rPr>
              <a:t>쳐</a:t>
            </a:r>
            <a:endParaRPr lang="ko-KR" altLang="en-US" sz="1300">
              <a:latin typeface="맑은 고딕" charset="0"/>
              <a:ea typeface="맑은 고딕" charset="0"/>
            </a:endParaRPr>
          </a:p>
          <a:p>
            <a:pPr marL="0" indent="0" algn="l" hangingPunct="1">
              <a:buFontTx/>
              <a:buNone/>
            </a:pPr>
            <a:r>
              <a:rPr lang="ko-KR" sz="1300">
                <a:latin typeface="맑은 고딕" charset="0"/>
                <a:ea typeface="맑은 고딕" charset="0"/>
              </a:rPr>
              <a:t>- 대용량으</a:t>
            </a:r>
            <a:r>
              <a:rPr lang="ko-KR" sz="1300">
                <a:latin typeface="맑은 고딕" charset="0"/>
                <a:ea typeface="맑은 고딕" charset="0"/>
              </a:rPr>
              <a:t>로 </a:t>
            </a:r>
            <a:r>
              <a:rPr lang="ko-KR" sz="1300">
                <a:latin typeface="맑은 고딕" charset="0"/>
                <a:ea typeface="맑은 고딕" charset="0"/>
              </a:rPr>
              <a:t>만나</a:t>
            </a:r>
            <a:r>
              <a:rPr lang="ko-KR" sz="1300">
                <a:latin typeface="맑은 고딕" charset="0"/>
                <a:ea typeface="맑은 고딕" charset="0"/>
              </a:rPr>
              <a:t>는 </a:t>
            </a:r>
            <a:r>
              <a:rPr lang="ko-KR" sz="1300">
                <a:latin typeface="맑은 고딕" charset="0"/>
                <a:ea typeface="맑은 고딕" charset="0"/>
              </a:rPr>
              <a:t>콜드브</a:t>
            </a:r>
            <a:r>
              <a:rPr lang="ko-KR" sz="1300">
                <a:latin typeface="맑은 고딕" charset="0"/>
                <a:ea typeface="맑은 고딕" charset="0"/>
              </a:rPr>
              <a:t>루 </a:t>
            </a:r>
            <a:r>
              <a:rPr lang="ko-KR" sz="1300">
                <a:latin typeface="맑은 고딕" charset="0"/>
                <a:ea typeface="맑은 고딕" charset="0"/>
              </a:rPr>
              <a:t>보</a:t>
            </a:r>
            <a:r>
              <a:rPr lang="ko-KR" sz="1300">
                <a:latin typeface="맑은 고딕" charset="0"/>
                <a:ea typeface="맑은 고딕" charset="0"/>
              </a:rPr>
              <a:t>틀</a:t>
            </a:r>
            <a:endParaRPr lang="ko-KR" altLang="en-US" sz="1300">
              <a:latin typeface="맑은 고딕" charset="0"/>
              <a:ea typeface="맑은 고딕" charset="0"/>
            </a:endParaRPr>
          </a:p>
          <a:p>
            <a:pPr marL="0" indent="0" algn="l" hangingPunct="1">
              <a:buFontTx/>
              <a:buNone/>
            </a:pPr>
            <a:endParaRPr lang="ko-KR" altLang="en-US" sz="1300">
              <a:latin typeface="맑은 고딕" charset="0"/>
              <a:ea typeface="맑은 고딕" charset="0"/>
            </a:endParaRPr>
          </a:p>
          <a:p>
            <a:pPr marL="0" indent="0" algn="l" hangingPunct="1">
              <a:buFontTx/>
              <a:buNone/>
            </a:pPr>
            <a:r>
              <a:rPr lang="ko-KR" sz="1300">
                <a:latin typeface="맑은 고딕" charset="0"/>
                <a:ea typeface="맑은 고딕" charset="0"/>
              </a:rPr>
              <a:t>프렌</a:t>
            </a:r>
            <a:r>
              <a:rPr lang="ko-KR" sz="1300">
                <a:latin typeface="맑은 고딕" charset="0"/>
                <a:ea typeface="맑은 고딕" charset="0"/>
              </a:rPr>
              <a:t>치 </a:t>
            </a:r>
            <a:r>
              <a:rPr lang="ko-KR" sz="1300">
                <a:latin typeface="맑은 고딕" charset="0"/>
                <a:ea typeface="맑은 고딕" charset="0"/>
              </a:rPr>
              <a:t>프레</a:t>
            </a:r>
            <a:r>
              <a:rPr lang="ko-KR" sz="1300">
                <a:latin typeface="맑은 고딕" charset="0"/>
                <a:ea typeface="맑은 고딕" charset="0"/>
              </a:rPr>
              <a:t>스</a:t>
            </a:r>
            <a:endParaRPr lang="ko-KR" altLang="en-US" sz="1300">
              <a:latin typeface="맑은 고딕" charset="0"/>
              <a:ea typeface="맑은 고딕" charset="0"/>
            </a:endParaRPr>
          </a:p>
          <a:p>
            <a:pPr marL="0" indent="0" algn="l" hangingPunct="1">
              <a:buFontTx/>
              <a:buNone/>
            </a:pPr>
            <a:r>
              <a:rPr lang="ko-KR" sz="1300">
                <a:latin typeface="맑은 고딕" charset="0"/>
                <a:ea typeface="맑은 고딕" charset="0"/>
              </a:rPr>
              <a:t>- 간편</a:t>
            </a:r>
            <a:r>
              <a:rPr lang="ko-KR" sz="1300">
                <a:latin typeface="맑은 고딕" charset="0"/>
                <a:ea typeface="맑은 고딕" charset="0"/>
              </a:rPr>
              <a:t>한 </a:t>
            </a:r>
            <a:r>
              <a:rPr lang="ko-KR" sz="1300">
                <a:latin typeface="맑은 고딕" charset="0"/>
                <a:ea typeface="맑은 고딕" charset="0"/>
              </a:rPr>
              <a:t>추출</a:t>
            </a:r>
            <a:r>
              <a:rPr lang="ko-KR" sz="1300">
                <a:latin typeface="맑은 고딕" charset="0"/>
                <a:ea typeface="맑은 고딕" charset="0"/>
              </a:rPr>
              <a:t>로 </a:t>
            </a:r>
            <a:r>
              <a:rPr lang="ko-KR" sz="1300">
                <a:latin typeface="맑은 고딕" charset="0"/>
                <a:ea typeface="맑은 고딕" charset="0"/>
              </a:rPr>
              <a:t>즐기</a:t>
            </a:r>
            <a:r>
              <a:rPr lang="ko-KR" sz="1300">
                <a:latin typeface="맑은 고딕" charset="0"/>
                <a:ea typeface="맑은 고딕" charset="0"/>
              </a:rPr>
              <a:t>는 </a:t>
            </a:r>
            <a:r>
              <a:rPr lang="ko-KR" sz="1300">
                <a:latin typeface="맑은 고딕" charset="0"/>
                <a:ea typeface="맑은 고딕" charset="0"/>
              </a:rPr>
              <a:t>커</a:t>
            </a:r>
            <a:r>
              <a:rPr lang="ko-KR" sz="1300">
                <a:latin typeface="맑은 고딕" charset="0"/>
                <a:ea typeface="맑은 고딕" charset="0"/>
              </a:rPr>
              <a:t>피 </a:t>
            </a:r>
            <a:r>
              <a:rPr lang="ko-KR" sz="1300">
                <a:latin typeface="맑은 고딕" charset="0"/>
                <a:ea typeface="맑은 고딕" charset="0"/>
              </a:rPr>
              <a:t>본연</a:t>
            </a:r>
            <a:r>
              <a:rPr lang="ko-KR" sz="1300">
                <a:latin typeface="맑은 고딕" charset="0"/>
                <a:ea typeface="맑은 고딕" charset="0"/>
              </a:rPr>
              <a:t>의 </a:t>
            </a:r>
            <a:r>
              <a:rPr lang="ko-KR" sz="1300">
                <a:latin typeface="맑은 고딕" charset="0"/>
                <a:ea typeface="맑은 고딕" charset="0"/>
              </a:rPr>
              <a:t>풍</a:t>
            </a:r>
            <a:r>
              <a:rPr lang="ko-KR" sz="1300">
                <a:latin typeface="맑은 고딕" charset="0"/>
                <a:ea typeface="맑은 고딕" charset="0"/>
              </a:rPr>
              <a:t>미</a:t>
            </a:r>
            <a:endParaRPr lang="ko-KR" altLang="en-US" sz="1300">
              <a:latin typeface="맑은 고딕" charset="0"/>
              <a:ea typeface="맑은 고딕" charset="0"/>
            </a:endParaRPr>
          </a:p>
        </p:txBody>
      </p:sp>
      <p:sp>
        <p:nvSpPr>
          <p:cNvPr id="139" name="텍스트 상자 19"/>
          <p:cNvSpPr txBox="1">
            <a:spLocks/>
          </p:cNvSpPr>
          <p:nvPr/>
        </p:nvSpPr>
        <p:spPr>
          <a:xfrm rot="0">
            <a:off x="1027430" y="6186805"/>
            <a:ext cx="1830070" cy="293370"/>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브루잉 </a:t>
            </a:r>
            <a:r>
              <a:rPr lang="ko-KR" sz="1300">
                <a:latin typeface="맑은 고딕" charset="0"/>
                <a:ea typeface="맑은 고딕" charset="0"/>
              </a:rPr>
              <a:t>도</a:t>
            </a:r>
            <a:r>
              <a:rPr lang="ko-KR" sz="1300">
                <a:latin typeface="맑은 고딕" charset="0"/>
                <a:ea typeface="맑은 고딕" charset="0"/>
              </a:rPr>
              <a:t>구</a:t>
            </a:r>
            <a:r>
              <a:rPr lang="ko-KR" sz="1300">
                <a:latin typeface="맑은 고딕" charset="0"/>
                <a:ea typeface="맑은 고딕" charset="0"/>
              </a:rPr>
              <a:t> </a:t>
            </a:r>
            <a:r>
              <a:rPr lang="ko-KR" sz="1300">
                <a:latin typeface="맑은 고딕" charset="0"/>
                <a:ea typeface="맑은 고딕" charset="0"/>
              </a:rPr>
              <a:t>보</a:t>
            </a:r>
            <a:r>
              <a:rPr lang="ko-KR" sz="1300">
                <a:latin typeface="맑은 고딕" charset="0"/>
                <a:ea typeface="맑은 고딕" charset="0"/>
              </a:rPr>
              <a:t>기</a:t>
            </a:r>
            <a:endParaRPr lang="ko-KR" altLang="en-US" sz="1300">
              <a:latin typeface="맑은 고딕" charset="0"/>
              <a:ea typeface="맑은 고딕" charset="0"/>
            </a:endParaRPr>
          </a:p>
        </p:txBody>
      </p:sp>
      <p:grpSp>
        <p:nvGrpSpPr>
          <p:cNvPr id="149" name="그룹 62"/>
          <p:cNvGrpSpPr>
            <a:grpSpLocks/>
          </p:cNvGrpSpPr>
          <p:nvPr/>
        </p:nvGrpSpPr>
        <p:grpSpPr>
          <a:xfrm rot="0">
            <a:off x="5202555" y="3058795"/>
            <a:ext cx="226060" cy="247015"/>
            <a:chOff x="5202555" y="3058795"/>
            <a:chExt cx="226060" cy="247015"/>
          </a:xfrm>
        </p:grpSpPr>
        <p:sp>
          <p:nvSpPr>
            <p:cNvPr id="150" name="도형 60"/>
            <p:cNvSpPr>
              <a:spLocks/>
            </p:cNvSpPr>
            <p:nvPr/>
          </p:nvSpPr>
          <p:spPr>
            <a:xfrm rot="0">
              <a:off x="5248275" y="309499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solidFill>
                  <a:srgbClr val="000000"/>
                </a:solidFill>
                <a:latin typeface="맑은 고딕" charset="0"/>
                <a:ea typeface="맑은 고딕" charset="0"/>
              </a:endParaRPr>
            </a:p>
          </p:txBody>
        </p:sp>
        <p:sp>
          <p:nvSpPr>
            <p:cNvPr id="151" name="텍스트 상자 61"/>
            <p:cNvSpPr txBox="1">
              <a:spLocks/>
            </p:cNvSpPr>
            <p:nvPr/>
          </p:nvSpPr>
          <p:spPr>
            <a:xfrm rot="0">
              <a:off x="5202555" y="3058795"/>
              <a:ext cx="22606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875665"/>
        </p:xfrm>
        <a:graphic>
          <a:graphicData uri="http://schemas.openxmlformats.org/drawingml/2006/table">
            <a:tbl>
              <a:tblPr firstRow="1" bandRow="1">
                <a:tableStyleId>{5C22544A-7EE6-4342-B048-85BDC9FD1C3A}</a:tableStyleId>
              </a:tblPr>
              <a:tblGrid>
                <a:gridCol w="403225"/>
                <a:gridCol w="2981325"/>
              </a:tblGrid>
              <a:tr h="875665">
                <a:tc>
                  <a:txBody>
                    <a:bodyPr/>
                    <a:lstStyle/>
                    <a:p>
                      <a:pPr marL="0" indent="0" algn="ctr" latinLnBrk="1" lvl="1">
                        <a:buFontTx/>
                        <a:buNone/>
                      </a:pPr>
                      <a:r>
                        <a:rPr sz="850" kern="1200" i="0" b="0">
                          <a:solidFill>
                            <a:srgbClr val="000000"/>
                          </a:solidFill>
                          <a:latin typeface="맑은 고딕" charset="0"/>
                          <a:ea typeface="맑은 고딕" charset="0"/>
                        </a:rPr>
                        <a:t>1</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검색어 입력</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검색어를 입력 후 검색 버튼을 클릭</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 검색어 결과가 존재 시 : (1.1) 해당 제품이 출력</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 검색어 결과가 존재하지 않을 시 : 아무것도 출력되지 않음</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14</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275" cy="61023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0" name="Rect 0"/>
          <p:cNvSpPr>
            <a:spLocks/>
          </p:cNvSpPr>
          <p:nvPr/>
        </p:nvSpPr>
        <p:spPr>
          <a:xfrm rot="0">
            <a:off x="80645" y="1308100"/>
            <a:ext cx="8423275" cy="54749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4" name="Rect 0"/>
          <p:cNvSpPr txBox="1">
            <a:spLocks/>
          </p:cNvSpPr>
          <p:nvPr/>
        </p:nvSpPr>
        <p:spPr>
          <a:xfrm rot="0">
            <a:off x="286385" y="788670"/>
            <a:ext cx="287718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쇼</a:t>
            </a:r>
            <a:r>
              <a:rPr lang="ko-KR" sz="1000">
                <a:latin typeface="맑은 고딕" charset="0"/>
                <a:ea typeface="맑은 고딕" charset="0"/>
              </a:rPr>
              <a:t>핑  </a:t>
            </a:r>
            <a:r>
              <a:rPr lang="ko-KR" sz="1000">
                <a:latin typeface="맑은 고딕" charset="0"/>
                <a:ea typeface="맑은 고딕" charset="0"/>
              </a:rPr>
              <a:t>   베스트셀</a:t>
            </a:r>
            <a:r>
              <a:rPr lang="ko-KR" sz="1000">
                <a:latin typeface="맑은 고딕" charset="0"/>
                <a:ea typeface="맑은 고딕" charset="0"/>
              </a:rPr>
              <a:t>러  </a:t>
            </a:r>
            <a:r>
              <a:rPr lang="ko-KR" sz="1000">
                <a:latin typeface="맑은 고딕" charset="0"/>
                <a:ea typeface="맑은 고딕" charset="0"/>
              </a:rPr>
              <a:t>   세</a:t>
            </a:r>
            <a:r>
              <a:rPr lang="ko-KR" sz="1000">
                <a:latin typeface="맑은 고딕" charset="0"/>
                <a:ea typeface="맑은 고딕" charset="0"/>
              </a:rPr>
              <a:t>트  </a:t>
            </a:r>
            <a:r>
              <a:rPr lang="ko-KR" sz="1000">
                <a:latin typeface="맑은 고딕" charset="0"/>
                <a:ea typeface="맑은 고딕" charset="0"/>
              </a:rPr>
              <a:t>   카</a:t>
            </a:r>
            <a:r>
              <a:rPr lang="ko-KR" sz="1000">
                <a:latin typeface="맑은 고딕" charset="0"/>
                <a:ea typeface="맑은 고딕" charset="0"/>
              </a:rPr>
              <a:t>페  </a:t>
            </a:r>
            <a:r>
              <a:rPr lang="ko-KR" sz="1000">
                <a:latin typeface="맑은 고딕" charset="0"/>
                <a:ea typeface="맑은 고딕" charset="0"/>
              </a:rPr>
              <a:t>   블로</a:t>
            </a:r>
            <a:r>
              <a:rPr lang="ko-KR" sz="1000">
                <a:latin typeface="맑은 고딕" charset="0"/>
                <a:ea typeface="맑은 고딕" charset="0"/>
              </a:rPr>
              <a:t>그</a:t>
            </a:r>
            <a:endParaRPr lang="ko-KR" altLang="en-US" sz="1000">
              <a:latin typeface="맑은 고딕" charset="0"/>
              <a:ea typeface="맑은 고딕" charset="0"/>
            </a:endParaRPr>
          </a:p>
        </p:txBody>
      </p:sp>
      <p:pic>
        <p:nvPicPr>
          <p:cNvPr id="15" name="Picture "/>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6724650" y="779145"/>
            <a:ext cx="252095" cy="282575"/>
          </a:xfrm>
          <a:prstGeom prst="rect"/>
          <a:noFill/>
        </p:spPr>
      </p:pic>
      <p:pic>
        <p:nvPicPr>
          <p:cNvPr id="16" name="Picture "/>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7314565" y="791210"/>
            <a:ext cx="236855" cy="259715"/>
          </a:xfrm>
          <a:prstGeom prst="rect"/>
          <a:noFill/>
        </p:spPr>
      </p:pic>
      <p:pic>
        <p:nvPicPr>
          <p:cNvPr id="17" name="Picture "/>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7957820" y="771525"/>
            <a:ext cx="221615" cy="282575"/>
          </a:xfrm>
          <a:prstGeom prst="rect"/>
          <a:noFill/>
        </p:spPr>
      </p:pic>
      <p:sp>
        <p:nvSpPr>
          <p:cNvPr id="18" name="Rect 0"/>
          <p:cNvSpPr txBox="1">
            <a:spLocks/>
          </p:cNvSpPr>
          <p:nvPr/>
        </p:nvSpPr>
        <p:spPr>
          <a:xfrm rot="0">
            <a:off x="3924935" y="2024380"/>
            <a:ext cx="735330" cy="339725"/>
          </a:xfrm>
          <a:prstGeom prst="rect"/>
          <a:noFill/>
          <a:ln>
            <a:noFill/>
            <a:prstDash/>
          </a:ln>
        </p:spPr>
        <p:txBody>
          <a:bodyPr wrap="square" lIns="89535" tIns="46355" rIns="89535" bIns="46355" vert="horz" anchor="t">
            <a:spAutoFit/>
          </a:bodyPr>
          <a:lstStyle/>
          <a:p>
            <a:pPr marL="0" indent="0" algn="ctr" hangingPunct="1"/>
            <a:r>
              <a:rPr sz="1600">
                <a:latin typeface="맑은 고딕" charset="0"/>
                <a:ea typeface="맑은 고딕" charset="0"/>
              </a:rPr>
              <a:t>검</a:t>
            </a:r>
            <a:r>
              <a:rPr lang="ko-KR" sz="1600">
                <a:latin typeface="맑은 고딕" charset="0"/>
                <a:ea typeface="맑은 고딕" charset="0"/>
              </a:rPr>
              <a:t>색</a:t>
            </a:r>
            <a:endParaRPr lang="ko-KR" altLang="en-US" sz="1600">
              <a:latin typeface="맑은 고딕" charset="0"/>
              <a:ea typeface="맑은 고딕" charset="0"/>
            </a:endParaRPr>
          </a:p>
        </p:txBody>
      </p:sp>
      <p:sp>
        <p:nvSpPr>
          <p:cNvPr id="21" name="도형 303"/>
          <p:cNvSpPr>
            <a:spLocks/>
          </p:cNvSpPr>
          <p:nvPr/>
        </p:nvSpPr>
        <p:spPr>
          <a:xfrm rot="0">
            <a:off x="1827530" y="3010535"/>
            <a:ext cx="4973955" cy="43942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22" name="텍스트 상자 307"/>
          <p:cNvSpPr txBox="1">
            <a:spLocks/>
          </p:cNvSpPr>
          <p:nvPr/>
        </p:nvSpPr>
        <p:spPr>
          <a:xfrm rot="0">
            <a:off x="2117090" y="3091180"/>
            <a:ext cx="3743325" cy="293370"/>
          </a:xfrm>
          <a:prstGeom prst="rect"/>
          <a:noFill/>
          <a:ln>
            <a:noFill/>
            <a:prstDash/>
          </a:ln>
        </p:spPr>
        <p:txBody>
          <a:bodyPr wrap="square" lIns="89535" tIns="46355" rIns="89535" bIns="46355" vert="horz" anchor="t">
            <a:spAutoFit/>
          </a:bodyPr>
          <a:lstStyle/>
          <a:p>
            <a:pPr marL="0" indent="0" algn="l" hangingPunct="1"/>
            <a:r>
              <a:rPr sz="1300">
                <a:solidFill>
                  <a:schemeClr val="bg1">
                    <a:lumMod val="65000"/>
                    <a:lumOff val="0"/>
                  </a:schemeClr>
                </a:solidFill>
                <a:latin typeface="맑은 고딕" charset="0"/>
                <a:ea typeface="맑은 고딕" charset="0"/>
              </a:rPr>
              <a:t>검</a:t>
            </a:r>
            <a:r>
              <a:rPr lang="ko-KR" sz="1300">
                <a:solidFill>
                  <a:schemeClr val="bg1">
                    <a:lumMod val="65000"/>
                    <a:lumOff val="0"/>
                  </a:schemeClr>
                </a:solidFill>
                <a:latin typeface="맑은 고딕" charset="0"/>
                <a:ea typeface="맑은 고딕" charset="0"/>
              </a:rPr>
              <a:t>색</a:t>
            </a:r>
            <a:r>
              <a:rPr lang="ko-KR" sz="1300">
                <a:solidFill>
                  <a:schemeClr val="bg1">
                    <a:lumMod val="65000"/>
                    <a:lumOff val="0"/>
                  </a:schemeClr>
                </a:solidFill>
                <a:latin typeface="맑은 고딕" charset="0"/>
                <a:ea typeface="맑은 고딕" charset="0"/>
              </a:rPr>
              <a:t>어를 </a:t>
            </a:r>
            <a:r>
              <a:rPr lang="ko-KR" sz="1300">
                <a:solidFill>
                  <a:schemeClr val="bg1">
                    <a:lumMod val="65000"/>
                    <a:lumOff val="0"/>
                  </a:schemeClr>
                </a:solidFill>
                <a:latin typeface="맑은 고딕" charset="0"/>
                <a:ea typeface="맑은 고딕" charset="0"/>
              </a:rPr>
              <a:t>입력하세</a:t>
            </a:r>
            <a:r>
              <a:rPr lang="ko-KR" sz="1300">
                <a:solidFill>
                  <a:schemeClr val="bg1">
                    <a:lumMod val="65000"/>
                    <a:lumOff val="0"/>
                  </a:schemeClr>
                </a:solidFill>
                <a:latin typeface="맑은 고딕" charset="0"/>
                <a:ea typeface="맑은 고딕" charset="0"/>
              </a:rPr>
              <a:t>요</a:t>
            </a:r>
            <a:endParaRPr lang="ko-KR" altLang="en-US" sz="1300">
              <a:solidFill>
                <a:schemeClr val="bg1">
                  <a:lumMod val="65000"/>
                  <a:lumOff val="0"/>
                </a:schemeClr>
              </a:solidFill>
              <a:latin typeface="맑은 고딕" charset="0"/>
              <a:ea typeface="맑은 고딕" charset="0"/>
            </a:endParaRPr>
          </a:p>
        </p:txBody>
      </p:sp>
      <p:pic>
        <p:nvPicPr>
          <p:cNvPr id="20" name="그림 302"/>
          <p:cNvPicPr>
            <a:picLocks noChangeAspect="1"/>
          </p:cNvPicPr>
          <p:nvPr/>
        </p:nvPicPr>
        <p:blipFill rotWithShape="1">
          <a:blip r:embed="rId5" cstate="print">
            <a:extLst>
              <a:ext uri="{28A0092B-C50C-407E-A947-70E740481C1C}">
                <a14:useLocalDpi xmlns:a14="http://schemas.microsoft.com/office/drawing/2010/main" val="0"/>
              </a:ext>
            </a:extLst>
          </a:blip>
          <a:stretch>
            <a:fillRect/>
          </a:stretch>
        </p:blipFill>
        <p:spPr>
          <a:xfrm rot="0">
            <a:off x="1922145" y="3090545"/>
            <a:ext cx="252095" cy="282575"/>
          </a:xfrm>
          <a:prstGeom prst="rect"/>
          <a:noFill/>
        </p:spPr>
      </p:pic>
      <p:sp>
        <p:nvSpPr>
          <p:cNvPr id="23" name="도형 308"/>
          <p:cNvSpPr>
            <a:spLocks/>
          </p:cNvSpPr>
          <p:nvPr/>
        </p:nvSpPr>
        <p:spPr>
          <a:xfrm rot="0">
            <a:off x="6892290" y="3054985"/>
            <a:ext cx="807085" cy="3771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000">
                <a:solidFill>
                  <a:schemeClr val="tx1"/>
                </a:solidFill>
                <a:latin typeface="맑은 고딕" charset="0"/>
                <a:ea typeface="맑은 고딕" charset="0"/>
              </a:rPr>
              <a:t>검</a:t>
            </a:r>
            <a:r>
              <a:rPr lang="ko-KR" sz="1000">
                <a:solidFill>
                  <a:schemeClr val="tx1"/>
                </a:solidFill>
                <a:latin typeface="맑은 고딕" charset="0"/>
                <a:ea typeface="맑은 고딕" charset="0"/>
              </a:rPr>
              <a:t>색</a:t>
            </a:r>
            <a:endParaRPr lang="ko-KR" altLang="en-US" sz="1000">
              <a:solidFill>
                <a:schemeClr val="tx1"/>
              </a:solidFill>
              <a:latin typeface="맑은 고딕" charset="0"/>
              <a:ea typeface="맑은 고딕" charset="0"/>
            </a:endParaRPr>
          </a:p>
        </p:txBody>
      </p:sp>
      <p:grpSp>
        <p:nvGrpSpPr>
          <p:cNvPr id="115" name="그룹 314"/>
          <p:cNvGrpSpPr>
            <a:grpSpLocks/>
          </p:cNvGrpSpPr>
          <p:nvPr/>
        </p:nvGrpSpPr>
        <p:grpSpPr>
          <a:xfrm rot="0">
            <a:off x="6442075" y="3103245"/>
            <a:ext cx="225425" cy="247015"/>
            <a:chOff x="6442075" y="3103245"/>
            <a:chExt cx="225425" cy="247015"/>
          </a:xfrm>
        </p:grpSpPr>
        <p:sp>
          <p:nvSpPr>
            <p:cNvPr id="116" name="도형 312"/>
            <p:cNvSpPr>
              <a:spLocks/>
            </p:cNvSpPr>
            <p:nvPr/>
          </p:nvSpPr>
          <p:spPr>
            <a:xfrm rot="0">
              <a:off x="6487795" y="313944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117" name="텍스트 상자 313"/>
            <p:cNvSpPr txBox="1">
              <a:spLocks/>
            </p:cNvSpPr>
            <p:nvPr/>
          </p:nvSpPr>
          <p:spPr>
            <a:xfrm rot="0">
              <a:off x="6442075" y="310324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sp>
        <p:nvSpPr>
          <p:cNvPr id="118" name="텍스트 상자 14"/>
          <p:cNvSpPr txBox="1">
            <a:spLocks/>
          </p:cNvSpPr>
          <p:nvPr/>
        </p:nvSpPr>
        <p:spPr>
          <a:xfrm rot="0">
            <a:off x="1263015" y="80645"/>
            <a:ext cx="277876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s</a:t>
            </a:r>
            <a:r>
              <a:rPr lang="ko-KR" sz="1000">
                <a:latin typeface="맑은 고딕" charset="0"/>
                <a:ea typeface="맑은 고딕" charset="0"/>
              </a:rPr>
              <a:t>earch.jsp</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437640"/>
        </p:xfrm>
        <a:graphic>
          <a:graphicData uri="http://schemas.openxmlformats.org/drawingml/2006/table">
            <a:tbl>
              <a:tblPr firstRow="1" bandRow="1">
                <a:tableStyleId>{5C22544A-7EE6-4342-B048-85BDC9FD1C3A}</a:tableStyleId>
              </a:tblPr>
              <a:tblGrid>
                <a:gridCol w="403225"/>
                <a:gridCol w="2981325"/>
              </a:tblGrid>
              <a:tr h="875665">
                <a:tc>
                  <a:txBody>
                    <a:bodyPr/>
                    <a:lstStyle/>
                    <a:p>
                      <a:pPr marL="0" indent="0" algn="ctr" latinLnBrk="1" lvl="1">
                        <a:buFontTx/>
                        <a:buNone/>
                      </a:pPr>
                      <a:r>
                        <a:rPr sz="850" kern="1200" i="0" b="0">
                          <a:solidFill>
                            <a:srgbClr val="000000"/>
                          </a:solidFill>
                          <a:latin typeface="맑은 고딕" charset="0"/>
                          <a:ea typeface="맑은 고딕" charset="0"/>
                        </a:rPr>
                        <a:t>1</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검색어 입력</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검색어를 입력 후 검색 버튼을 클릭</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 검색어 결과가 존재 시 : (1.1) 해당 제품이 출력</a:t>
                      </a:r>
                      <a:endParaRPr lang="ko-KR" altLang="en-US" sz="850" kern="1200" i="0" b="0">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 - 검색어 결과가 존재하지 않을 시 : 아무것도 출력되지 않음</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rPr>
                        <a:t>검</a:t>
                      </a:r>
                      <a:r>
                        <a:rPr lang="ko-KR" sz="850" kern="1200" kumimoji="1" i="0" b="1">
                          <a:solidFill>
                            <a:schemeClr val="tx1"/>
                          </a:solidFill>
                          <a:latin typeface="맑은 고딕" charset="0"/>
                          <a:ea typeface="맑은 고딕" charset="0"/>
                        </a:rPr>
                        <a:t>색 결과 이미지 클릭</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kumimoji="1" i="0" b="0">
                          <a:solidFill>
                            <a:schemeClr val="tx1"/>
                          </a:solidFill>
                          <a:latin typeface="맑은 고딕" charset="0"/>
                          <a:ea typeface="맑은 고딕" charset="0"/>
                        </a:rPr>
                        <a:t>· 검색 결과로 나온 제품 이미지를 클릭 시 해당 제품의 상세 페이지로 이동</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15</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275" cy="61023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0" name="Rect 0"/>
          <p:cNvSpPr>
            <a:spLocks/>
          </p:cNvSpPr>
          <p:nvPr/>
        </p:nvSpPr>
        <p:spPr>
          <a:xfrm rot="0">
            <a:off x="80645" y="1308100"/>
            <a:ext cx="8423275" cy="54749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4" name="Rect 0"/>
          <p:cNvSpPr txBox="1">
            <a:spLocks/>
          </p:cNvSpPr>
          <p:nvPr/>
        </p:nvSpPr>
        <p:spPr>
          <a:xfrm rot="0">
            <a:off x="286385" y="788670"/>
            <a:ext cx="2877185" cy="247015"/>
          </a:xfrm>
          <a:prstGeom prst="rect"/>
          <a:noFill/>
          <a:ln>
            <a:noFill/>
            <a:prstDash/>
          </a:ln>
        </p:spPr>
        <p:txBody>
          <a:bodyPr wrap="square" lIns="89535" tIns="46355" rIns="89535" bIns="46355" vert="horz" anchor="t">
            <a:spAutoFit/>
          </a:bodyPr>
          <a:lstStyle/>
          <a:p>
            <a:pPr marL="0" indent="0" algn="l" hangingPunct="1"/>
            <a:r>
              <a:rPr sz="1000">
                <a:latin typeface="맑은 고딕" charset="0"/>
                <a:ea typeface="맑은 고딕" charset="0"/>
              </a:rPr>
              <a:t>쇼</a:t>
            </a:r>
            <a:r>
              <a:rPr lang="ko-KR" sz="1000">
                <a:latin typeface="맑은 고딕" charset="0"/>
                <a:ea typeface="맑은 고딕" charset="0"/>
              </a:rPr>
              <a:t>핑  </a:t>
            </a:r>
            <a:r>
              <a:rPr lang="ko-KR" sz="1000">
                <a:latin typeface="맑은 고딕" charset="0"/>
                <a:ea typeface="맑은 고딕" charset="0"/>
              </a:rPr>
              <a:t>   베스트셀</a:t>
            </a:r>
            <a:r>
              <a:rPr lang="ko-KR" sz="1000">
                <a:latin typeface="맑은 고딕" charset="0"/>
                <a:ea typeface="맑은 고딕" charset="0"/>
              </a:rPr>
              <a:t>러  </a:t>
            </a:r>
            <a:r>
              <a:rPr lang="ko-KR" sz="1000">
                <a:latin typeface="맑은 고딕" charset="0"/>
                <a:ea typeface="맑은 고딕" charset="0"/>
              </a:rPr>
              <a:t>   세</a:t>
            </a:r>
            <a:r>
              <a:rPr lang="ko-KR" sz="1000">
                <a:latin typeface="맑은 고딕" charset="0"/>
                <a:ea typeface="맑은 고딕" charset="0"/>
              </a:rPr>
              <a:t>트  </a:t>
            </a:r>
            <a:r>
              <a:rPr lang="ko-KR" sz="1000">
                <a:latin typeface="맑은 고딕" charset="0"/>
                <a:ea typeface="맑은 고딕" charset="0"/>
              </a:rPr>
              <a:t>   카</a:t>
            </a:r>
            <a:r>
              <a:rPr lang="ko-KR" sz="1000">
                <a:latin typeface="맑은 고딕" charset="0"/>
                <a:ea typeface="맑은 고딕" charset="0"/>
              </a:rPr>
              <a:t>페  </a:t>
            </a:r>
            <a:r>
              <a:rPr lang="ko-KR" sz="1000">
                <a:latin typeface="맑은 고딕" charset="0"/>
                <a:ea typeface="맑은 고딕" charset="0"/>
              </a:rPr>
              <a:t>   블로</a:t>
            </a:r>
            <a:r>
              <a:rPr lang="ko-KR" sz="1000">
                <a:latin typeface="맑은 고딕" charset="0"/>
                <a:ea typeface="맑은 고딕" charset="0"/>
              </a:rPr>
              <a:t>그</a:t>
            </a:r>
            <a:endParaRPr lang="ko-KR" altLang="en-US" sz="1000">
              <a:latin typeface="맑은 고딕" charset="0"/>
              <a:ea typeface="맑은 고딕" charset="0"/>
            </a:endParaRPr>
          </a:p>
        </p:txBody>
      </p:sp>
      <p:pic>
        <p:nvPicPr>
          <p:cNvPr id="15" name="Picture "/>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6724650" y="779145"/>
            <a:ext cx="252095" cy="282575"/>
          </a:xfrm>
          <a:prstGeom prst="rect"/>
          <a:noFill/>
        </p:spPr>
      </p:pic>
      <p:pic>
        <p:nvPicPr>
          <p:cNvPr id="16" name="Picture "/>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7314565" y="791210"/>
            <a:ext cx="236855" cy="259715"/>
          </a:xfrm>
          <a:prstGeom prst="rect"/>
          <a:noFill/>
        </p:spPr>
      </p:pic>
      <p:pic>
        <p:nvPicPr>
          <p:cNvPr id="17" name="Picture "/>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7957820" y="771525"/>
            <a:ext cx="221615" cy="282575"/>
          </a:xfrm>
          <a:prstGeom prst="rect"/>
          <a:noFill/>
        </p:spPr>
      </p:pic>
      <p:sp>
        <p:nvSpPr>
          <p:cNvPr id="18" name="Rect 0"/>
          <p:cNvSpPr txBox="1">
            <a:spLocks/>
          </p:cNvSpPr>
          <p:nvPr/>
        </p:nvSpPr>
        <p:spPr>
          <a:xfrm rot="0">
            <a:off x="3924935" y="2024380"/>
            <a:ext cx="735330" cy="339725"/>
          </a:xfrm>
          <a:prstGeom prst="rect"/>
          <a:noFill/>
          <a:ln>
            <a:noFill/>
            <a:prstDash/>
          </a:ln>
        </p:spPr>
        <p:txBody>
          <a:bodyPr wrap="square" lIns="89535" tIns="46355" rIns="89535" bIns="46355" vert="horz" anchor="t">
            <a:spAutoFit/>
          </a:bodyPr>
          <a:lstStyle/>
          <a:p>
            <a:pPr marL="0" indent="0" algn="ctr" hangingPunct="1"/>
            <a:r>
              <a:rPr sz="1600">
                <a:latin typeface="맑은 고딕" charset="0"/>
                <a:ea typeface="맑은 고딕" charset="0"/>
              </a:rPr>
              <a:t>검</a:t>
            </a:r>
            <a:r>
              <a:rPr lang="ko-KR" sz="1600">
                <a:latin typeface="맑은 고딕" charset="0"/>
                <a:ea typeface="맑은 고딕" charset="0"/>
              </a:rPr>
              <a:t>색</a:t>
            </a:r>
            <a:endParaRPr lang="ko-KR" altLang="en-US" sz="1600">
              <a:latin typeface="맑은 고딕" charset="0"/>
              <a:ea typeface="맑은 고딕" charset="0"/>
            </a:endParaRPr>
          </a:p>
        </p:txBody>
      </p:sp>
      <p:sp>
        <p:nvSpPr>
          <p:cNvPr id="21" name="Rect 0"/>
          <p:cNvSpPr>
            <a:spLocks/>
          </p:cNvSpPr>
          <p:nvPr/>
        </p:nvSpPr>
        <p:spPr>
          <a:xfrm rot="0">
            <a:off x="1827530" y="3010535"/>
            <a:ext cx="4973955" cy="43942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22" name="Rect 0"/>
          <p:cNvSpPr txBox="1">
            <a:spLocks/>
          </p:cNvSpPr>
          <p:nvPr/>
        </p:nvSpPr>
        <p:spPr>
          <a:xfrm rot="0">
            <a:off x="2117090" y="3091180"/>
            <a:ext cx="3743325" cy="293370"/>
          </a:xfrm>
          <a:prstGeom prst="rect"/>
          <a:noFill/>
          <a:ln>
            <a:noFill/>
            <a:prstDash/>
          </a:ln>
        </p:spPr>
        <p:txBody>
          <a:bodyPr wrap="square" lIns="89535" tIns="46355" rIns="89535" bIns="46355" vert="horz" anchor="t">
            <a:spAutoFit/>
          </a:bodyPr>
          <a:lstStyle/>
          <a:p>
            <a:pPr marL="0" indent="0" algn="l" hangingPunct="1"/>
            <a:r>
              <a:rPr sz="1300">
                <a:solidFill>
                  <a:schemeClr val="tx1"/>
                </a:solidFill>
                <a:latin typeface="맑은 고딕" charset="0"/>
                <a:ea typeface="맑은 고딕" charset="0"/>
              </a:rPr>
              <a:t>세</a:t>
            </a:r>
            <a:r>
              <a:rPr lang="ko-KR" sz="1300">
                <a:solidFill>
                  <a:schemeClr val="tx1"/>
                </a:solidFill>
                <a:latin typeface="맑은 고딕" charset="0"/>
                <a:ea typeface="맑은 고딕" charset="0"/>
              </a:rPr>
              <a:t>트</a:t>
            </a:r>
            <a:endParaRPr lang="ko-KR" altLang="en-US" sz="1300">
              <a:solidFill>
                <a:schemeClr val="tx1"/>
              </a:solidFill>
              <a:latin typeface="맑은 고딕" charset="0"/>
              <a:ea typeface="맑은 고딕" charset="0"/>
            </a:endParaRPr>
          </a:p>
        </p:txBody>
      </p:sp>
      <p:pic>
        <p:nvPicPr>
          <p:cNvPr id="20" name="Picture "/>
          <p:cNvPicPr>
            <a:picLocks noChangeAspect="1"/>
          </p:cNvPicPr>
          <p:nvPr/>
        </p:nvPicPr>
        <p:blipFill rotWithShape="1">
          <a:blip r:embed="rId5" cstate="print">
            <a:extLst>
              <a:ext uri="{28A0092B-C50C-407E-A947-70E740481C1C}">
                <a14:useLocalDpi xmlns:a14="http://schemas.microsoft.com/office/drawing/2010/main" val="0"/>
              </a:ext>
            </a:extLst>
          </a:blip>
          <a:stretch>
            <a:fillRect/>
          </a:stretch>
        </p:blipFill>
        <p:spPr>
          <a:xfrm rot="0">
            <a:off x="1922145" y="3090545"/>
            <a:ext cx="252095" cy="282575"/>
          </a:xfrm>
          <a:prstGeom prst="rect"/>
          <a:noFill/>
        </p:spPr>
      </p:pic>
      <p:sp>
        <p:nvSpPr>
          <p:cNvPr id="23" name="Rect 0"/>
          <p:cNvSpPr>
            <a:spLocks/>
          </p:cNvSpPr>
          <p:nvPr/>
        </p:nvSpPr>
        <p:spPr>
          <a:xfrm rot="0">
            <a:off x="6892290" y="3054985"/>
            <a:ext cx="807085" cy="3771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r>
              <a:rPr sz="1000">
                <a:solidFill>
                  <a:schemeClr val="tx1"/>
                </a:solidFill>
                <a:latin typeface="맑은 고딕" charset="0"/>
                <a:ea typeface="맑은 고딕" charset="0"/>
              </a:rPr>
              <a:t>검</a:t>
            </a:r>
            <a:r>
              <a:rPr lang="ko-KR" sz="1000">
                <a:solidFill>
                  <a:schemeClr val="tx1"/>
                </a:solidFill>
                <a:latin typeface="맑은 고딕" charset="0"/>
                <a:ea typeface="맑은 고딕" charset="0"/>
              </a:rPr>
              <a:t>색</a:t>
            </a:r>
            <a:endParaRPr lang="ko-KR" altLang="en-US" sz="1000">
              <a:solidFill>
                <a:schemeClr val="tx1"/>
              </a:solidFill>
              <a:latin typeface="맑은 고딕" charset="0"/>
              <a:ea typeface="맑은 고딕" charset="0"/>
            </a:endParaRPr>
          </a:p>
        </p:txBody>
      </p:sp>
      <p:grpSp>
        <p:nvGrpSpPr>
          <p:cNvPr id="115" name="Group 5"/>
          <p:cNvGrpSpPr>
            <a:grpSpLocks/>
          </p:cNvGrpSpPr>
          <p:nvPr/>
        </p:nvGrpSpPr>
        <p:grpSpPr>
          <a:xfrm rot="0">
            <a:off x="6442075" y="3103245"/>
            <a:ext cx="225425" cy="247015"/>
            <a:chOff x="6442075" y="3103245"/>
            <a:chExt cx="225425" cy="247015"/>
          </a:xfrm>
        </p:grpSpPr>
        <p:sp>
          <p:nvSpPr>
            <p:cNvPr id="116" name="Rect 0"/>
            <p:cNvSpPr>
              <a:spLocks/>
            </p:cNvSpPr>
            <p:nvPr/>
          </p:nvSpPr>
          <p:spPr>
            <a:xfrm rot="0">
              <a:off x="6487795" y="3139440"/>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117" name="Rect 0"/>
            <p:cNvSpPr txBox="1">
              <a:spLocks/>
            </p:cNvSpPr>
            <p:nvPr/>
          </p:nvSpPr>
          <p:spPr>
            <a:xfrm rot="0">
              <a:off x="6442075" y="3103245"/>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sp>
        <p:nvSpPr>
          <p:cNvPr id="118" name="텍스트 상자 315"/>
          <p:cNvSpPr txBox="1">
            <a:spLocks/>
          </p:cNvSpPr>
          <p:nvPr/>
        </p:nvSpPr>
        <p:spPr>
          <a:xfrm rot="0">
            <a:off x="393700" y="3700780"/>
            <a:ext cx="2877185"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a:t>
            </a:r>
            <a:r>
              <a:rPr lang="ko-KR" sz="1000">
                <a:latin typeface="맑은 고딕" charset="0"/>
                <a:ea typeface="맑은 고딕" charset="0"/>
              </a:rPr>
              <a:t>세</a:t>
            </a:r>
            <a:r>
              <a:rPr lang="ko-KR" sz="1000">
                <a:latin typeface="맑은 고딕" charset="0"/>
                <a:ea typeface="맑은 고딕" charset="0"/>
              </a:rPr>
              <a:t>트</a:t>
            </a:r>
            <a:r>
              <a:rPr lang="ko-KR" sz="1000">
                <a:latin typeface="맑은 고딕" charset="0"/>
                <a:ea typeface="맑은 고딕" charset="0"/>
              </a:rPr>
              <a:t>”의 </a:t>
            </a:r>
            <a:r>
              <a:rPr lang="ko-KR" sz="1000">
                <a:latin typeface="맑은 고딕" charset="0"/>
                <a:ea typeface="맑은 고딕" charset="0"/>
              </a:rPr>
              <a:t>검</a:t>
            </a:r>
            <a:r>
              <a:rPr lang="ko-KR" sz="1000">
                <a:latin typeface="맑은 고딕" charset="0"/>
                <a:ea typeface="맑은 고딕" charset="0"/>
              </a:rPr>
              <a:t>색 </a:t>
            </a:r>
            <a:r>
              <a:rPr lang="ko-KR" sz="1000">
                <a:latin typeface="맑은 고딕" charset="0"/>
                <a:ea typeface="맑은 고딕" charset="0"/>
              </a:rPr>
              <a:t>결</a:t>
            </a:r>
            <a:r>
              <a:rPr lang="ko-KR" sz="1000">
                <a:latin typeface="맑은 고딕" charset="0"/>
                <a:ea typeface="맑은 고딕" charset="0"/>
              </a:rPr>
              <a:t>과 3건</a:t>
            </a:r>
            <a:endParaRPr lang="ko-KR" altLang="en-US" sz="1000">
              <a:latin typeface="맑은 고딕" charset="0"/>
              <a:ea typeface="맑은 고딕" charset="0"/>
            </a:endParaRPr>
          </a:p>
        </p:txBody>
      </p:sp>
      <p:sp>
        <p:nvSpPr>
          <p:cNvPr id="119" name="도형 316"/>
          <p:cNvSpPr>
            <a:spLocks/>
          </p:cNvSpPr>
          <p:nvPr/>
        </p:nvSpPr>
        <p:spPr>
          <a:xfrm rot="0">
            <a:off x="80645" y="4049395"/>
            <a:ext cx="2751455" cy="271589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20" name="도형 319"/>
          <p:cNvSpPr>
            <a:spLocks/>
          </p:cNvSpPr>
          <p:nvPr/>
        </p:nvSpPr>
        <p:spPr>
          <a:xfrm rot="0">
            <a:off x="2921000" y="4049395"/>
            <a:ext cx="2751455" cy="271589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21" name="도형 320"/>
          <p:cNvSpPr>
            <a:spLocks/>
          </p:cNvSpPr>
          <p:nvPr/>
        </p:nvSpPr>
        <p:spPr>
          <a:xfrm rot="0">
            <a:off x="5752465" y="4040505"/>
            <a:ext cx="2751455" cy="271589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맑은 고딕" charset="0"/>
              <a:ea typeface="맑은 고딕" charset="0"/>
            </a:endParaRPr>
          </a:p>
        </p:txBody>
      </p:sp>
      <p:sp>
        <p:nvSpPr>
          <p:cNvPr id="122" name="텍스트 상자 321"/>
          <p:cNvSpPr txBox="1">
            <a:spLocks/>
          </p:cNvSpPr>
          <p:nvPr/>
        </p:nvSpPr>
        <p:spPr>
          <a:xfrm rot="0">
            <a:off x="1084580" y="5223510"/>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123" name="텍스트 상자 322"/>
          <p:cNvSpPr txBox="1">
            <a:spLocks/>
          </p:cNvSpPr>
          <p:nvPr/>
        </p:nvSpPr>
        <p:spPr>
          <a:xfrm rot="0">
            <a:off x="3924935" y="5268595"/>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sp>
        <p:nvSpPr>
          <p:cNvPr id="124" name="텍스트 상자 323"/>
          <p:cNvSpPr txBox="1">
            <a:spLocks/>
          </p:cNvSpPr>
          <p:nvPr/>
        </p:nvSpPr>
        <p:spPr>
          <a:xfrm rot="0">
            <a:off x="6819265" y="5268595"/>
            <a:ext cx="735330" cy="293370"/>
          </a:xfrm>
          <a:prstGeom prst="rect"/>
          <a:noFill/>
          <a:ln>
            <a:noFill/>
            <a:prstDash/>
          </a:ln>
        </p:spPr>
        <p:txBody>
          <a:bodyPr wrap="square" lIns="89535" tIns="46355" rIns="89535" bIns="46355" vert="horz" anchor="t">
            <a:spAutoFit/>
          </a:bodyPr>
          <a:lstStyle/>
          <a:p>
            <a:pPr marL="0" indent="0" algn="l" hangingPunct="1"/>
            <a:r>
              <a:rPr lang="ko-KR" sz="1300">
                <a:latin typeface="맑은 고딕" charset="0"/>
                <a:ea typeface="맑은 고딕" charset="0"/>
              </a:rPr>
              <a:t>(</a:t>
            </a:r>
            <a:r>
              <a:rPr lang="ko-KR" sz="1300">
                <a:latin typeface="맑은 고딕" charset="0"/>
                <a:ea typeface="맑은 고딕" charset="0"/>
              </a:rPr>
              <a:t>I</a:t>
            </a:r>
            <a:r>
              <a:rPr lang="ko-KR" sz="1300">
                <a:latin typeface="맑은 고딕" charset="0"/>
                <a:ea typeface="맑은 고딕" charset="0"/>
              </a:rPr>
              <a:t>mage</a:t>
            </a:r>
            <a:r>
              <a:rPr lang="ko-KR" sz="1300">
                <a:latin typeface="맑은 고딕" charset="0"/>
                <a:ea typeface="맑은 고딕" charset="0"/>
              </a:rPr>
              <a:t>)</a:t>
            </a:r>
            <a:endParaRPr lang="ko-KR" altLang="en-US" sz="1300">
              <a:latin typeface="맑은 고딕" charset="0"/>
              <a:ea typeface="맑은 고딕" charset="0"/>
            </a:endParaRPr>
          </a:p>
        </p:txBody>
      </p:sp>
      <p:grpSp>
        <p:nvGrpSpPr>
          <p:cNvPr id="125" name="그룹 329"/>
          <p:cNvGrpSpPr>
            <a:grpSpLocks/>
          </p:cNvGrpSpPr>
          <p:nvPr/>
        </p:nvGrpSpPr>
        <p:grpSpPr>
          <a:xfrm rot="0">
            <a:off x="796290" y="5260340"/>
            <a:ext cx="377190" cy="248285"/>
            <a:chOff x="796290" y="5260340"/>
            <a:chExt cx="377190" cy="248285"/>
          </a:xfrm>
        </p:grpSpPr>
        <p:sp>
          <p:nvSpPr>
            <p:cNvPr id="126" name="도형 327"/>
            <p:cNvSpPr>
              <a:spLocks/>
            </p:cNvSpPr>
            <p:nvPr/>
          </p:nvSpPr>
          <p:spPr>
            <a:xfrm rot="0">
              <a:off x="859790" y="5278755"/>
              <a:ext cx="219075" cy="22987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127" name="텍스트 상자 328"/>
            <p:cNvSpPr txBox="1">
              <a:spLocks/>
            </p:cNvSpPr>
            <p:nvPr/>
          </p:nvSpPr>
          <p:spPr>
            <a:xfrm rot="0">
              <a:off x="796290" y="5260340"/>
              <a:ext cx="377190"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1.</a:t>
              </a:r>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grpSp>
        <p:nvGrpSpPr>
          <p:cNvPr id="128" name="그룹 332"/>
          <p:cNvGrpSpPr>
            <a:grpSpLocks/>
          </p:cNvGrpSpPr>
          <p:nvPr/>
        </p:nvGrpSpPr>
        <p:grpSpPr>
          <a:xfrm rot="0">
            <a:off x="3716655" y="5298440"/>
            <a:ext cx="225425" cy="247015"/>
            <a:chOff x="3716655" y="5298440"/>
            <a:chExt cx="225425" cy="247015"/>
          </a:xfrm>
        </p:grpSpPr>
        <p:sp>
          <p:nvSpPr>
            <p:cNvPr id="129" name="도형 330"/>
            <p:cNvSpPr>
              <a:spLocks/>
            </p:cNvSpPr>
            <p:nvPr/>
          </p:nvSpPr>
          <p:spPr>
            <a:xfrm rot="0">
              <a:off x="3762375" y="5334635"/>
              <a:ext cx="161925" cy="17081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000000"/>
                </a:solidFill>
                <a:latin typeface="맑은 고딕" charset="0"/>
                <a:ea typeface="맑은 고딕" charset="0"/>
              </a:endParaRPr>
            </a:p>
          </p:txBody>
        </p:sp>
        <p:sp>
          <p:nvSpPr>
            <p:cNvPr id="130" name="텍스트 상자 331"/>
            <p:cNvSpPr txBox="1">
              <a:spLocks/>
            </p:cNvSpPr>
            <p:nvPr/>
          </p:nvSpPr>
          <p:spPr>
            <a:xfrm rot="0">
              <a:off x="3716655" y="5298440"/>
              <a:ext cx="225425" cy="247015"/>
            </a:xfrm>
            <a:prstGeom prst="rect"/>
            <a:noFill/>
            <a:ln>
              <a:noFill/>
              <a:prstDash/>
            </a:ln>
          </p:spPr>
          <p:txBody>
            <a:bodyPr wrap="square" lIns="89535" tIns="46355" rIns="89535" bIns="46355" vert="horz" anchor="t">
              <a:spAutoFit/>
            </a:bodyPr>
            <a:lstStyle/>
            <a:p>
              <a:pPr marL="0" indent="0" algn="l" hangingPunct="1"/>
              <a:r>
                <a:rPr lang="ko-KR" sz="1000" b="1">
                  <a:solidFill>
                    <a:schemeClr val="bg1"/>
                  </a:solidFill>
                  <a:latin typeface="맑은 고딕" charset="0"/>
                  <a:ea typeface="맑은 고딕" charset="0"/>
                </a:rPr>
                <a:t>2</a:t>
              </a:r>
              <a:endParaRPr lang="ko-KR" altLang="en-US" sz="1000" b="1">
                <a:solidFill>
                  <a:schemeClr val="bg1"/>
                </a:solidFill>
                <a:latin typeface="맑은 고딕" charset="0"/>
                <a:ea typeface="맑은 고딕" charset="0"/>
              </a:endParaRPr>
            </a:p>
          </p:txBody>
        </p:sp>
      </p:grpSp>
      <p:sp>
        <p:nvSpPr>
          <p:cNvPr id="131" name="텍스트 상자 15"/>
          <p:cNvSpPr txBox="1">
            <a:spLocks/>
          </p:cNvSpPr>
          <p:nvPr/>
        </p:nvSpPr>
        <p:spPr>
          <a:xfrm rot="0">
            <a:off x="1263015" y="80645"/>
            <a:ext cx="2778760" cy="247015"/>
          </a:xfrm>
          <a:prstGeom prst="rect"/>
          <a:noFill/>
          <a:ln>
            <a:noFill/>
            <a:prstDash/>
          </a:ln>
        </p:spPr>
        <p:txBody>
          <a:bodyPr wrap="square" lIns="89535" tIns="46355" rIns="89535" bIns="46355" vert="horz" anchor="t">
            <a:spAutoFit/>
          </a:bodyPr>
          <a:lstStyle/>
          <a:p>
            <a:pPr marL="0" indent="0" algn="l" hangingPunct="1"/>
            <a:r>
              <a:rPr lang="ko-KR" sz="1000">
                <a:latin typeface="맑은 고딕" charset="0"/>
                <a:ea typeface="맑은 고딕" charset="0"/>
              </a:rPr>
              <a:t>s</a:t>
            </a:r>
            <a:r>
              <a:rPr lang="ko-KR" sz="1000">
                <a:latin typeface="맑은 고딕" charset="0"/>
                <a:ea typeface="맑은 고딕" charset="0"/>
              </a:rPr>
              <a:t>earch.jsp</a:t>
            </a:r>
            <a:r>
              <a:rPr lang="ko-KR" sz="1000">
                <a:latin typeface="맑은 고딕" charset="0"/>
                <a:ea typeface="맑은 고딕" charset="0"/>
              </a:rPr>
              <a:t>?</a:t>
            </a:r>
            <a:r>
              <a:rPr lang="ko-KR" sz="1000">
                <a:latin typeface="맑은 고딕" charset="0"/>
                <a:ea typeface="맑은 고딕" charset="0"/>
              </a:rPr>
              <a:t>type=prod</a:t>
            </a:r>
            <a:r>
              <a:rPr lang="ko-KR" sz="1000">
                <a:latin typeface="맑은 고딕" charset="0"/>
                <a:ea typeface="맑은 고딕" charset="0"/>
              </a:rPr>
              <a:t>u</a:t>
            </a:r>
            <a:r>
              <a:rPr lang="ko-KR" sz="1000">
                <a:latin typeface="맑은 고딕" charset="0"/>
                <a:ea typeface="맑은 고딕" charset="0"/>
              </a:rPr>
              <a:t>ct&amp;q=세</a:t>
            </a:r>
            <a:r>
              <a:rPr lang="ko-KR" sz="1000">
                <a:latin typeface="맑은 고딕" charset="0"/>
                <a:ea typeface="맑은 고딕" charset="0"/>
              </a:rPr>
              <a:t>트</a:t>
            </a:r>
            <a:endParaRPr lang="ko-KR" altLang="en-US" sz="1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3139440"/>
        </p:xfrm>
        <a:graphic>
          <a:graphicData uri="http://schemas.openxmlformats.org/drawingml/2006/table">
            <a:tbl>
              <a:tblPr firstRow="1" bandRow="1">
                <a:tableStyleId>{5C22544A-7EE6-4342-B048-85BDC9FD1C3A}</a:tableStyleId>
              </a:tblPr>
              <a:tblGrid>
                <a:gridCol w="403225"/>
                <a:gridCol w="2981325"/>
              </a:tblGrid>
              <a:tr h="488950">
                <a:tc>
                  <a:txBody>
                    <a:bodyPr/>
                    <a:lstStyle/>
                    <a:p>
                      <a:pPr marL="0" indent="0" algn="ctr" latinLnBrk="1" lvl="1">
                        <a:buFontTx/>
                        <a:buNone/>
                      </a:pPr>
                      <a:r>
                        <a:rPr sz="850" kern="1200" i="0" b="0">
                          <a:solidFill>
                            <a:srgbClr val="000000"/>
                          </a:solidFill>
                          <a:latin typeface="맑은 고딕" charset="0"/>
                          <a:ea typeface="맑은 고딕" charset="0"/>
                        </a:rPr>
                        <a:t>1</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rPr>
                        <a:t>카페찾</a:t>
                      </a:r>
                      <a:r>
                        <a:rPr lang="ko-KR" sz="850" kern="1200" i="0" b="1">
                          <a:solidFill>
                            <a:srgbClr val="000000"/>
                          </a:solidFill>
                          <a:latin typeface="맑은 고딕" charset="0"/>
                          <a:ea typeface="맑은 고딕" charset="0"/>
                        </a:rPr>
                        <a:t>기 </a:t>
                      </a:r>
                      <a:r>
                        <a:rPr lang="ko-KR" sz="850" kern="1200" i="0" b="1">
                          <a:solidFill>
                            <a:srgbClr val="000000"/>
                          </a:solidFill>
                          <a:latin typeface="맑은 고딕" charset="0"/>
                          <a:ea typeface="맑은 고딕" charset="0"/>
                        </a:rPr>
                        <a:t>버</a:t>
                      </a:r>
                      <a:r>
                        <a:rPr lang="ko-KR" sz="850" kern="1200" i="0" b="1">
                          <a:solidFill>
                            <a:srgbClr val="000000"/>
                          </a:solidFill>
                          <a:latin typeface="맑은 고딕" charset="0"/>
                          <a:ea typeface="맑은 고딕" charset="0"/>
                        </a:rPr>
                        <a:t>튼</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a:t>
                      </a:r>
                      <a:r>
                        <a:rPr lang="ko-KR" sz="850" kern="1200" i="0" b="0">
                          <a:solidFill>
                            <a:srgbClr val="000000"/>
                          </a:solidFill>
                          <a:latin typeface="맑은 고딕" charset="0"/>
                          <a:ea typeface="맑은 고딕" charset="0"/>
                        </a:rPr>
                        <a:t>카</a:t>
                      </a:r>
                      <a:r>
                        <a:rPr lang="ko-KR" sz="850" kern="1200" i="0" b="0">
                          <a:solidFill>
                            <a:srgbClr val="000000"/>
                          </a:solidFill>
                          <a:latin typeface="맑은 고딕" charset="0"/>
                          <a:ea typeface="맑은 고딕" charset="0"/>
                        </a:rPr>
                        <a:t>페 </a:t>
                      </a:r>
                      <a:r>
                        <a:rPr lang="ko-KR" sz="850" kern="1200" i="0" b="0">
                          <a:solidFill>
                            <a:srgbClr val="000000"/>
                          </a:solidFill>
                          <a:latin typeface="맑은 고딕" charset="0"/>
                          <a:ea typeface="맑은 고딕" charset="0"/>
                        </a:rPr>
                        <a:t>찾</a:t>
                      </a:r>
                      <a:r>
                        <a:rPr lang="ko-KR" sz="850" kern="1200" i="0" b="0">
                          <a:solidFill>
                            <a:srgbClr val="000000"/>
                          </a:solidFill>
                          <a:latin typeface="맑은 고딕" charset="0"/>
                          <a:ea typeface="맑은 고딕" charset="0"/>
                        </a:rPr>
                        <a:t>기 </a:t>
                      </a:r>
                      <a:r>
                        <a:rPr lang="ko-KR" sz="850" kern="1200" i="0" b="0">
                          <a:solidFill>
                            <a:srgbClr val="000000"/>
                          </a:solidFill>
                          <a:latin typeface="맑은 고딕" charset="0"/>
                          <a:ea typeface="맑은 고딕" charset="0"/>
                        </a:rPr>
                        <a:t>페이지</a:t>
                      </a:r>
                      <a:r>
                        <a:rPr lang="ko-KR" sz="850" kern="1200" i="0" b="0">
                          <a:solidFill>
                            <a:srgbClr val="000000"/>
                          </a:solidFill>
                          <a:latin typeface="맑은 고딕" charset="0"/>
                          <a:ea typeface="맑은 고딕" charset="0"/>
                        </a:rPr>
                        <a:t>도 </a:t>
                      </a:r>
                      <a:r>
                        <a:rPr lang="ko-KR" sz="850" kern="1200" i="0" b="0">
                          <a:solidFill>
                            <a:srgbClr val="000000"/>
                          </a:solidFill>
                          <a:latin typeface="맑은 고딕" charset="0"/>
                          <a:ea typeface="맑은 고딕" charset="0"/>
                        </a:rPr>
                        <a:t>이동</a:t>
                      </a:r>
                      <a:r>
                        <a:rPr lang="ko-KR" sz="850" kern="1200" i="0" b="0">
                          <a:solidFill>
                            <a:srgbClr val="000000"/>
                          </a:solidFill>
                          <a:latin typeface="맑은 고딕" charset="0"/>
                          <a:ea typeface="맑은 고딕" charset="0"/>
                        </a:rPr>
                        <a:t>함</a:t>
                      </a:r>
                      <a:r>
                        <a:rPr lang="ko-KR" sz="1000" kern="1200" i="0" b="0">
                          <a:solidFill>
                            <a:srgbClr val="000000"/>
                          </a:solidFill>
                          <a:latin typeface="맑은 고딕" charset="0"/>
                          <a:ea typeface="맑은 고딕" charset="0"/>
                        </a:rPr>
                        <a:t> </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67360">
                <a:tc>
                  <a:txBody>
                    <a:bodyPr/>
                    <a:lstStyle/>
                    <a:p>
                      <a:pPr marL="0" indent="0" algn="ctr" latinLnBrk="1" lvl="1">
                        <a:buFontTx/>
                        <a:buNone/>
                      </a:pPr>
                      <a:r>
                        <a:rPr sz="850" kern="1200" i="0" b="0">
                          <a:solidFill>
                            <a:srgbClr val="000000"/>
                          </a:solidFill>
                          <a:latin typeface="맑은 고딕" charset="0"/>
                          <a:ea typeface="맑은 고딕" charset="0"/>
                        </a:rPr>
                        <a:t>2</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kumimoji="1" i="0" b="1">
                          <a:solidFill>
                            <a:schemeClr val="tx1"/>
                          </a:solidFill>
                          <a:latin typeface="맑은 고딕" charset="0"/>
                          <a:ea typeface="맑은 고딕" charset="0"/>
                        </a:rPr>
                        <a:t>카페 </a:t>
                      </a:r>
                      <a:r>
                        <a:rPr lang="ko-KR" sz="850" kern="1200" kumimoji="1" i="0" b="1">
                          <a:solidFill>
                            <a:schemeClr val="tx1"/>
                          </a:solidFill>
                          <a:latin typeface="맑은 고딕" charset="0"/>
                          <a:ea typeface="맑은 고딕" charset="0"/>
                        </a:rPr>
                        <a:t>소</a:t>
                      </a:r>
                      <a:r>
                        <a:rPr lang="ko-KR" sz="850" kern="1200" kumimoji="1" i="0" b="1">
                          <a:solidFill>
                            <a:schemeClr val="tx1"/>
                          </a:solidFill>
                          <a:latin typeface="맑은 고딕" charset="0"/>
                          <a:ea typeface="맑은 고딕" charset="0"/>
                        </a:rPr>
                        <a:t>개 </a:t>
                      </a:r>
                      <a:r>
                        <a:rPr lang="ko-KR" sz="850" kern="1200" kumimoji="1" i="0" b="1">
                          <a:solidFill>
                            <a:schemeClr val="tx1"/>
                          </a:solidFill>
                          <a:latin typeface="맑은 고딕" charset="0"/>
                          <a:ea typeface="맑은 고딕" charset="0"/>
                        </a:rPr>
                        <a:t>관</a:t>
                      </a:r>
                      <a:r>
                        <a:rPr lang="ko-KR" sz="850" kern="1200" kumimoji="1" i="0" b="1">
                          <a:solidFill>
                            <a:schemeClr val="tx1"/>
                          </a:solidFill>
                          <a:latin typeface="맑은 고딕" charset="0"/>
                          <a:ea typeface="맑은 고딕" charset="0"/>
                        </a:rPr>
                        <a:t>련</a:t>
                      </a:r>
                      <a:r>
                        <a:rPr lang="ko-KR" sz="850" kern="1200" kumimoji="1" i="0" b="1">
                          <a:solidFill>
                            <a:schemeClr val="tx1"/>
                          </a:solidFill>
                          <a:latin typeface="맑은 고딕" charset="0"/>
                          <a:ea typeface="맑은 고딕" charset="0"/>
                        </a:rPr>
                        <a:t> </a:t>
                      </a:r>
                      <a:r>
                        <a:rPr lang="ko-KR" sz="850" kern="1200" kumimoji="1" i="0" b="1">
                          <a:solidFill>
                            <a:schemeClr val="tx1"/>
                          </a:solidFill>
                          <a:latin typeface="맑은 고딕" charset="0"/>
                          <a:ea typeface="맑은 고딕" charset="0"/>
                        </a:rPr>
                        <a:t>링크</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a:t>
                      </a:r>
                      <a:r>
                        <a:rPr lang="ko-KR" sz="850" kern="1200" kumimoji="1" i="0" b="0">
                          <a:solidFill>
                            <a:schemeClr val="tx1"/>
                          </a:solidFill>
                          <a:latin typeface="맑은 고딕" charset="0"/>
                          <a:ea typeface="맑은 고딕" charset="0"/>
                        </a:rPr>
                        <a:t> </a:t>
                      </a:r>
                      <a:r>
                        <a:rPr lang="ko-KR" sz="850" kern="1200" kumimoji="1" i="0" b="0">
                          <a:solidFill>
                            <a:schemeClr val="tx1"/>
                          </a:solidFill>
                          <a:latin typeface="맑은 고딕" charset="0"/>
                          <a:ea typeface="맑은 고딕" charset="0"/>
                        </a:rPr>
                        <a:t>브랜드 </a:t>
                      </a:r>
                      <a:r>
                        <a:rPr lang="ko-KR" sz="850" kern="1200" kumimoji="1" i="0" b="0">
                          <a:solidFill>
                            <a:schemeClr val="tx1"/>
                          </a:solidFill>
                          <a:latin typeface="맑은 고딕" charset="0"/>
                          <a:ea typeface="맑은 고딕" charset="0"/>
                        </a:rPr>
                        <a:t>소</a:t>
                      </a:r>
                      <a:r>
                        <a:rPr lang="ko-KR" sz="850" kern="1200" kumimoji="1" i="0" b="0">
                          <a:solidFill>
                            <a:schemeClr val="tx1"/>
                          </a:solidFill>
                          <a:latin typeface="맑은 고딕" charset="0"/>
                          <a:ea typeface="맑은 고딕" charset="0"/>
                        </a:rPr>
                        <a:t>개,</a:t>
                      </a:r>
                      <a:r>
                        <a:rPr lang="ko-KR" sz="850" kern="1200" kumimoji="1" i="0" b="0">
                          <a:solidFill>
                            <a:schemeClr val="tx1"/>
                          </a:solidFill>
                          <a:latin typeface="맑은 고딕" charset="0"/>
                          <a:ea typeface="맑은 고딕" charset="0"/>
                        </a:rPr>
                        <a:t> 블루보</a:t>
                      </a:r>
                      <a:r>
                        <a:rPr lang="ko-KR" sz="850" kern="1200" kumimoji="1" i="0" b="0">
                          <a:solidFill>
                            <a:schemeClr val="tx1"/>
                          </a:solidFill>
                          <a:latin typeface="맑은 고딕" charset="0"/>
                          <a:ea typeface="맑은 고딕" charset="0"/>
                        </a:rPr>
                        <a:t>틀 </a:t>
                      </a:r>
                      <a:r>
                        <a:rPr lang="ko-KR" sz="850" kern="1200" kumimoji="1" i="0" b="0">
                          <a:solidFill>
                            <a:schemeClr val="tx1"/>
                          </a:solidFill>
                          <a:latin typeface="맑은 고딕" charset="0"/>
                          <a:ea typeface="맑은 고딕" charset="0"/>
                        </a:rPr>
                        <a:t>커</a:t>
                      </a:r>
                      <a:r>
                        <a:rPr lang="ko-KR" sz="850" kern="1200" kumimoji="1" i="0" b="0">
                          <a:solidFill>
                            <a:schemeClr val="tx1"/>
                          </a:solidFill>
                          <a:latin typeface="맑은 고딕" charset="0"/>
                          <a:ea typeface="맑은 고딕" charset="0"/>
                        </a:rPr>
                        <a:t>피,</a:t>
                      </a:r>
                      <a:r>
                        <a:rPr lang="ko-KR" sz="850" kern="1200" kumimoji="1" i="0" b="0">
                          <a:solidFill>
                            <a:schemeClr val="tx1"/>
                          </a:solidFill>
                          <a:latin typeface="맑은 고딕" charset="0"/>
                          <a:ea typeface="맑은 고딕" charset="0"/>
                        </a:rPr>
                        <a:t> 지속가능</a:t>
                      </a:r>
                      <a:r>
                        <a:rPr lang="ko-KR" sz="850" kern="1200" kumimoji="1" i="0" b="0">
                          <a:solidFill>
                            <a:schemeClr val="tx1"/>
                          </a:solidFill>
                          <a:latin typeface="맑은 고딕" charset="0"/>
                          <a:ea typeface="맑은 고딕" charset="0"/>
                        </a:rPr>
                        <a:t>성 </a:t>
                      </a:r>
                      <a:r>
                        <a:rPr lang="ko-KR" sz="850" kern="1200" kumimoji="1" i="0" b="0">
                          <a:solidFill>
                            <a:schemeClr val="tx1"/>
                          </a:solidFill>
                          <a:latin typeface="맑은 고딕" charset="0"/>
                          <a:ea typeface="맑은 고딕" charset="0"/>
                        </a:rPr>
                        <a:t>페이지</a:t>
                      </a:r>
                      <a:r>
                        <a:rPr lang="ko-KR" sz="850" kern="1200" kumimoji="1" i="0" b="0">
                          <a:solidFill>
                            <a:schemeClr val="tx1"/>
                          </a:solidFill>
                          <a:latin typeface="맑은 고딕" charset="0"/>
                          <a:ea typeface="맑은 고딕" charset="0"/>
                        </a:rPr>
                        <a:t>로 </a:t>
                      </a:r>
                      <a:r>
                        <a:rPr lang="ko-KR" sz="850" kern="1200" kumimoji="1" i="0" b="0">
                          <a:solidFill>
                            <a:schemeClr val="tx1"/>
                          </a:solidFill>
                          <a:latin typeface="맑은 고딕" charset="0"/>
                          <a:ea typeface="맑은 고딕" charset="0"/>
                        </a:rPr>
                        <a:t>이동</a:t>
                      </a:r>
                      <a:r>
                        <a:rPr lang="ko-KR" sz="850" kern="1200" kumimoji="1" i="0" b="0">
                          <a:solidFill>
                            <a:schemeClr val="tx1"/>
                          </a:solidFill>
                          <a:latin typeface="맑은 고딕" charset="0"/>
                          <a:ea typeface="맑은 고딕" charset="0"/>
                        </a:rPr>
                        <a:t>함</a:t>
                      </a:r>
                      <a:endParaRPr lang="ko-KR" altLang="en-US" sz="850" kern="1200" kumimoji="1" i="0" b="0">
                        <a:solidFill>
                          <a:schemeClr val="tx1"/>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rPr>
                        <a:t>3</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kumimoji="1" i="0" b="1">
                          <a:solidFill>
                            <a:schemeClr val="tx1"/>
                          </a:solidFill>
                          <a:latin typeface="맑은 고딕" charset="0"/>
                          <a:ea typeface="맑은 고딕" charset="0"/>
                        </a:rPr>
                        <a:t>브루잉 </a:t>
                      </a:r>
                      <a:r>
                        <a:rPr lang="ko-KR" sz="850" kern="1200" kumimoji="1" i="0" b="1">
                          <a:solidFill>
                            <a:schemeClr val="tx1"/>
                          </a:solidFill>
                          <a:latin typeface="맑은 고딕" charset="0"/>
                          <a:ea typeface="맑은 고딕" charset="0"/>
                        </a:rPr>
                        <a:t>가이</a:t>
                      </a:r>
                      <a:r>
                        <a:rPr lang="ko-KR" sz="850" kern="1200" kumimoji="1" i="0" b="1">
                          <a:solidFill>
                            <a:schemeClr val="tx1"/>
                          </a:solidFill>
                          <a:latin typeface="맑은 고딕" charset="0"/>
                          <a:ea typeface="맑은 고딕" charset="0"/>
                        </a:rPr>
                        <a:t>드</a:t>
                      </a:r>
                      <a:r>
                        <a:rPr lang="ko-KR" sz="850" kern="1200" kumimoji="1" i="0" b="1">
                          <a:solidFill>
                            <a:schemeClr val="tx1"/>
                          </a:solidFill>
                          <a:latin typeface="맑은 고딕" charset="0"/>
                          <a:ea typeface="맑은 고딕" charset="0"/>
                        </a:rPr>
                        <a:t> </a:t>
                      </a:r>
                      <a:r>
                        <a:rPr lang="ko-KR" sz="850" kern="1200" kumimoji="1" i="0" b="1">
                          <a:solidFill>
                            <a:schemeClr val="tx1"/>
                          </a:solidFill>
                          <a:latin typeface="맑은 고딕" charset="0"/>
                          <a:ea typeface="맑은 고딕" charset="0"/>
                        </a:rPr>
                        <a:t>링크</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a:t>
                      </a:r>
                      <a:r>
                        <a:rPr lang="ko-KR" sz="850" kern="1200" kumimoji="1" i="0" b="0">
                          <a:solidFill>
                            <a:schemeClr val="tx1"/>
                          </a:solidFill>
                          <a:latin typeface="맑은 고딕" charset="0"/>
                          <a:ea typeface="맑은 고딕" charset="0"/>
                        </a:rPr>
                        <a:t> </a:t>
                      </a:r>
                      <a:r>
                        <a:rPr lang="ko-KR" sz="850" kern="1200" kumimoji="1" i="0" b="0">
                          <a:solidFill>
                            <a:schemeClr val="tx1"/>
                          </a:solidFill>
                          <a:latin typeface="맑은 고딕" charset="0"/>
                          <a:ea typeface="맑은 고딕" charset="0"/>
                        </a:rPr>
                        <a:t>브루잉 </a:t>
                      </a:r>
                      <a:r>
                        <a:rPr lang="ko-KR" sz="850" kern="1200" kumimoji="1" i="0" b="0">
                          <a:solidFill>
                            <a:schemeClr val="tx1"/>
                          </a:solidFill>
                          <a:latin typeface="맑은 고딕" charset="0"/>
                          <a:ea typeface="맑은 고딕" charset="0"/>
                        </a:rPr>
                        <a:t>가이</a:t>
                      </a:r>
                      <a:r>
                        <a:rPr lang="ko-KR" sz="850" kern="1200" kumimoji="1" i="0" b="0">
                          <a:solidFill>
                            <a:schemeClr val="tx1"/>
                          </a:solidFill>
                          <a:latin typeface="맑은 고딕" charset="0"/>
                          <a:ea typeface="맑은 고딕" charset="0"/>
                        </a:rPr>
                        <a:t>드 </a:t>
                      </a:r>
                      <a:r>
                        <a:rPr lang="ko-KR" sz="850" kern="1200" kumimoji="1" i="0" b="0">
                          <a:solidFill>
                            <a:schemeClr val="tx1"/>
                          </a:solidFill>
                          <a:latin typeface="맑은 고딕" charset="0"/>
                          <a:ea typeface="맑은 고딕" charset="0"/>
                        </a:rPr>
                        <a:t>페이지</a:t>
                      </a:r>
                      <a:r>
                        <a:rPr lang="ko-KR" sz="850" kern="1200" kumimoji="1" i="0" b="0">
                          <a:solidFill>
                            <a:schemeClr val="tx1"/>
                          </a:solidFill>
                          <a:latin typeface="맑은 고딕" charset="0"/>
                          <a:ea typeface="맑은 고딕" charset="0"/>
                        </a:rPr>
                        <a:t>로 </a:t>
                      </a:r>
                      <a:r>
                        <a:rPr lang="ko-KR" sz="850" kern="1200" kumimoji="1" i="0" b="0">
                          <a:solidFill>
                            <a:schemeClr val="tx1"/>
                          </a:solidFill>
                          <a:latin typeface="맑은 고딕" charset="0"/>
                          <a:ea typeface="맑은 고딕" charset="0"/>
                        </a:rPr>
                        <a:t>이동</a:t>
                      </a:r>
                      <a:r>
                        <a:rPr lang="ko-KR" sz="850" kern="1200" kumimoji="1" i="0" b="0">
                          <a:solidFill>
                            <a:schemeClr val="tx1"/>
                          </a:solidFill>
                          <a:latin typeface="맑은 고딕" charset="0"/>
                          <a:ea typeface="맑은 고딕" charset="0"/>
                        </a:rPr>
                        <a:t>함</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rPr>
                        <a:t>4</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kumimoji="1" i="0" b="1">
                          <a:solidFill>
                            <a:schemeClr val="tx1"/>
                          </a:solidFill>
                          <a:latin typeface="맑은 고딕" charset="0"/>
                          <a:ea typeface="맑은 고딕" charset="0"/>
                        </a:rPr>
                        <a:t>블로그</a:t>
                      </a:r>
                      <a:r>
                        <a:rPr lang="ko-KR" sz="850" kern="1200" kumimoji="1" i="0" b="1">
                          <a:solidFill>
                            <a:schemeClr val="tx1"/>
                          </a:solidFill>
                          <a:latin typeface="맑은 고딕" charset="0"/>
                          <a:ea typeface="맑은 고딕" charset="0"/>
                        </a:rPr>
                        <a:t> </a:t>
                      </a:r>
                      <a:r>
                        <a:rPr lang="ko-KR" sz="850" kern="1200" kumimoji="1" i="0" b="1">
                          <a:solidFill>
                            <a:schemeClr val="tx1"/>
                          </a:solidFill>
                          <a:latin typeface="맑은 고딕" charset="0"/>
                          <a:ea typeface="맑은 고딕" charset="0"/>
                        </a:rPr>
                        <a:t>링크</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a:t>
                      </a:r>
                      <a:r>
                        <a:rPr lang="ko-KR" sz="850" kern="1200" kumimoji="1" i="0" b="0">
                          <a:solidFill>
                            <a:schemeClr val="tx1"/>
                          </a:solidFill>
                          <a:latin typeface="맑은 고딕" charset="0"/>
                          <a:ea typeface="맑은 고딕" charset="0"/>
                        </a:rPr>
                        <a:t> </a:t>
                      </a:r>
                      <a:r>
                        <a:rPr lang="ko-KR" sz="850" kern="1200" kumimoji="1" i="0" b="0">
                          <a:solidFill>
                            <a:schemeClr val="tx1"/>
                          </a:solidFill>
                          <a:latin typeface="맑은 고딕" charset="0"/>
                          <a:ea typeface="맑은 고딕" charset="0"/>
                        </a:rPr>
                        <a:t>블로그 </a:t>
                      </a:r>
                      <a:r>
                        <a:rPr lang="ko-KR" sz="850" kern="1200" kumimoji="1" i="0" b="0">
                          <a:solidFill>
                            <a:schemeClr val="tx1"/>
                          </a:solidFill>
                          <a:latin typeface="맑은 고딕" charset="0"/>
                          <a:ea typeface="맑은 고딕" charset="0"/>
                        </a:rPr>
                        <a:t>페이지</a:t>
                      </a:r>
                      <a:r>
                        <a:rPr lang="ko-KR" sz="850" kern="1200" kumimoji="1" i="0" b="0">
                          <a:solidFill>
                            <a:schemeClr val="tx1"/>
                          </a:solidFill>
                          <a:latin typeface="맑은 고딕" charset="0"/>
                          <a:ea typeface="맑은 고딕" charset="0"/>
                        </a:rPr>
                        <a:t>로 </a:t>
                      </a:r>
                      <a:r>
                        <a:rPr lang="ko-KR" sz="850" kern="1200" kumimoji="1" i="0" b="0">
                          <a:solidFill>
                            <a:schemeClr val="tx1"/>
                          </a:solidFill>
                          <a:latin typeface="맑은 고딕" charset="0"/>
                          <a:ea typeface="맑은 고딕" charset="0"/>
                        </a:rPr>
                        <a:t>이동</a:t>
                      </a:r>
                      <a:r>
                        <a:rPr lang="ko-KR" sz="850" kern="1200" kumimoji="1" i="0" b="0">
                          <a:solidFill>
                            <a:schemeClr val="tx1"/>
                          </a:solidFill>
                          <a:latin typeface="맑은 고딕" charset="0"/>
                          <a:ea typeface="맑은 고딕" charset="0"/>
                        </a:rPr>
                        <a:t>함</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rPr>
                        <a:t>5</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kumimoji="1" i="0" b="1">
                          <a:solidFill>
                            <a:schemeClr val="tx1"/>
                          </a:solidFill>
                          <a:latin typeface="맑은 고딕" charset="0"/>
                          <a:ea typeface="맑은 고딕" charset="0"/>
                        </a:rPr>
                        <a:t>자주 </a:t>
                      </a:r>
                      <a:r>
                        <a:rPr lang="ko-KR" sz="850" kern="1200" kumimoji="1" i="0" b="1">
                          <a:solidFill>
                            <a:schemeClr val="tx1"/>
                          </a:solidFill>
                          <a:latin typeface="맑은 고딕" charset="0"/>
                          <a:ea typeface="맑은 고딕" charset="0"/>
                        </a:rPr>
                        <a:t>묻</a:t>
                      </a:r>
                      <a:r>
                        <a:rPr lang="ko-KR" sz="850" kern="1200" kumimoji="1" i="0" b="1">
                          <a:solidFill>
                            <a:schemeClr val="tx1"/>
                          </a:solidFill>
                          <a:latin typeface="맑은 고딕" charset="0"/>
                          <a:ea typeface="맑은 고딕" charset="0"/>
                        </a:rPr>
                        <a:t>는 </a:t>
                      </a:r>
                      <a:r>
                        <a:rPr lang="ko-KR" sz="850" kern="1200" kumimoji="1" i="0" b="1">
                          <a:solidFill>
                            <a:schemeClr val="tx1"/>
                          </a:solidFill>
                          <a:latin typeface="맑은 고딕" charset="0"/>
                          <a:ea typeface="맑은 고딕" charset="0"/>
                        </a:rPr>
                        <a:t>질</a:t>
                      </a:r>
                      <a:r>
                        <a:rPr lang="ko-KR" sz="850" kern="1200" kumimoji="1" i="0" b="1">
                          <a:solidFill>
                            <a:schemeClr val="tx1"/>
                          </a:solidFill>
                          <a:latin typeface="맑은 고딕" charset="0"/>
                          <a:ea typeface="맑은 고딕" charset="0"/>
                        </a:rPr>
                        <a:t>문</a:t>
                      </a:r>
                      <a:r>
                        <a:rPr lang="ko-KR" sz="850" kern="1200" kumimoji="1" i="0" b="1">
                          <a:solidFill>
                            <a:schemeClr val="tx1"/>
                          </a:solidFill>
                          <a:latin typeface="맑은 고딕" charset="0"/>
                          <a:ea typeface="맑은 고딕" charset="0"/>
                        </a:rPr>
                        <a:t> </a:t>
                      </a:r>
                      <a:r>
                        <a:rPr lang="ko-KR" sz="850" kern="1200" kumimoji="1" i="0" b="1">
                          <a:solidFill>
                            <a:schemeClr val="tx1"/>
                          </a:solidFill>
                          <a:latin typeface="맑은 고딕" charset="0"/>
                          <a:ea typeface="맑은 고딕" charset="0"/>
                        </a:rPr>
                        <a:t>링크</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a:t>
                      </a:r>
                      <a:r>
                        <a:rPr lang="ko-KR" sz="850" kern="1200" kumimoji="1" i="0" b="0">
                          <a:solidFill>
                            <a:schemeClr val="tx1"/>
                          </a:solidFill>
                          <a:latin typeface="맑은 고딕" charset="0"/>
                          <a:ea typeface="맑은 고딕" charset="0"/>
                        </a:rPr>
                        <a:t> </a:t>
                      </a:r>
                      <a:r>
                        <a:rPr lang="ko-KR" sz="850" kern="1200" kumimoji="1" i="0" b="0">
                          <a:solidFill>
                            <a:schemeClr val="tx1"/>
                          </a:solidFill>
                          <a:latin typeface="맑은 고딕" charset="0"/>
                          <a:ea typeface="맑은 고딕" charset="0"/>
                        </a:rPr>
                        <a:t>자주 </a:t>
                      </a:r>
                      <a:r>
                        <a:rPr lang="ko-KR" sz="850" kern="1200" kumimoji="1" i="0" b="0">
                          <a:solidFill>
                            <a:schemeClr val="tx1"/>
                          </a:solidFill>
                          <a:latin typeface="맑은 고딕" charset="0"/>
                          <a:ea typeface="맑은 고딕" charset="0"/>
                        </a:rPr>
                        <a:t>묻</a:t>
                      </a:r>
                      <a:r>
                        <a:rPr lang="ko-KR" sz="850" kern="1200" kumimoji="1" i="0" b="0">
                          <a:solidFill>
                            <a:schemeClr val="tx1"/>
                          </a:solidFill>
                          <a:latin typeface="맑은 고딕" charset="0"/>
                          <a:ea typeface="맑은 고딕" charset="0"/>
                        </a:rPr>
                        <a:t>는 </a:t>
                      </a:r>
                      <a:r>
                        <a:rPr lang="ko-KR" sz="850" kern="1200" kumimoji="1" i="0" b="0">
                          <a:solidFill>
                            <a:schemeClr val="tx1"/>
                          </a:solidFill>
                          <a:latin typeface="맑은 고딕" charset="0"/>
                          <a:ea typeface="맑은 고딕" charset="0"/>
                        </a:rPr>
                        <a:t>질</a:t>
                      </a:r>
                      <a:r>
                        <a:rPr lang="ko-KR" sz="850" kern="1200" kumimoji="1" i="0" b="0">
                          <a:solidFill>
                            <a:schemeClr val="tx1"/>
                          </a:solidFill>
                          <a:latin typeface="맑은 고딕" charset="0"/>
                          <a:ea typeface="맑은 고딕" charset="0"/>
                        </a:rPr>
                        <a:t>문 </a:t>
                      </a:r>
                      <a:r>
                        <a:rPr lang="ko-KR" sz="850" kern="1200" kumimoji="1" i="0" b="0">
                          <a:solidFill>
                            <a:schemeClr val="tx1"/>
                          </a:solidFill>
                          <a:latin typeface="맑은 고딕" charset="0"/>
                          <a:ea typeface="맑은 고딕" charset="0"/>
                        </a:rPr>
                        <a:t>페이지</a:t>
                      </a:r>
                      <a:r>
                        <a:rPr lang="ko-KR" sz="850" kern="1200" kumimoji="1" i="0" b="0">
                          <a:solidFill>
                            <a:schemeClr val="tx1"/>
                          </a:solidFill>
                          <a:latin typeface="맑은 고딕" charset="0"/>
                          <a:ea typeface="맑은 고딕" charset="0"/>
                        </a:rPr>
                        <a:t>로 </a:t>
                      </a:r>
                      <a:r>
                        <a:rPr lang="ko-KR" sz="850" kern="1200" kumimoji="1" i="0" b="0">
                          <a:solidFill>
                            <a:schemeClr val="tx1"/>
                          </a:solidFill>
                          <a:latin typeface="맑은 고딕" charset="0"/>
                          <a:ea typeface="맑은 고딕" charset="0"/>
                        </a:rPr>
                        <a:t>이동</a:t>
                      </a:r>
                      <a:r>
                        <a:rPr lang="ko-KR" sz="850" kern="1200" kumimoji="1" i="0" b="0">
                          <a:solidFill>
                            <a:schemeClr val="tx1"/>
                          </a:solidFill>
                          <a:latin typeface="맑은 고딕" charset="0"/>
                          <a:ea typeface="맑은 고딕" charset="0"/>
                        </a:rPr>
                        <a:t>함</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83870">
                <a:tc>
                  <a:txBody>
                    <a:bodyPr/>
                    <a:lstStyle/>
                    <a:p>
                      <a:pPr marL="0" indent="0" algn="ctr" latinLnBrk="1" lvl="1">
                        <a:buFontTx/>
                        <a:buNone/>
                      </a:pPr>
                      <a:r>
                        <a:rPr sz="850" kern="1200" i="0" b="0">
                          <a:solidFill>
                            <a:schemeClr val="tx1"/>
                          </a:solidFill>
                          <a:latin typeface="맑은 고딕" charset="0"/>
                          <a:ea typeface="맑은 고딕" charset="0"/>
                        </a:rPr>
                        <a:t>6</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kumimoji="1" i="0" b="1">
                          <a:solidFill>
                            <a:schemeClr val="tx1"/>
                          </a:solidFill>
                          <a:latin typeface="맑은 고딕" charset="0"/>
                          <a:ea typeface="맑은 고딕" charset="0"/>
                        </a:rPr>
                        <a:t>S</a:t>
                      </a:r>
                      <a:r>
                        <a:rPr lang="ko-KR" sz="850" kern="1200" kumimoji="1" i="0" b="1">
                          <a:solidFill>
                            <a:schemeClr val="tx1"/>
                          </a:solidFill>
                          <a:latin typeface="맑은 고딕" charset="0"/>
                          <a:ea typeface="맑은 고딕" charset="0"/>
                        </a:rPr>
                        <a:t>NS </a:t>
                      </a:r>
                      <a:r>
                        <a:rPr lang="ko-KR" sz="850" kern="1200" kumimoji="1" i="0" b="1">
                          <a:solidFill>
                            <a:schemeClr val="tx1"/>
                          </a:solidFill>
                          <a:latin typeface="맑은 고딕" charset="0"/>
                          <a:ea typeface="맑은 고딕" charset="0"/>
                        </a:rPr>
                        <a:t>방문</a:t>
                      </a:r>
                      <a:r>
                        <a:rPr lang="ko-KR" sz="850" kern="1200" kumimoji="1" i="0" b="1">
                          <a:solidFill>
                            <a:schemeClr val="tx1"/>
                          </a:solidFill>
                          <a:latin typeface="맑은 고딕" charset="0"/>
                          <a:ea typeface="맑은 고딕" charset="0"/>
                        </a:rPr>
                        <a:t> </a:t>
                      </a:r>
                      <a:r>
                        <a:rPr lang="ko-KR" sz="850" kern="1200" kumimoji="1" i="0" b="1">
                          <a:solidFill>
                            <a:schemeClr val="tx1"/>
                          </a:solidFill>
                          <a:latin typeface="맑은 고딕" charset="0"/>
                          <a:ea typeface="맑은 고딕" charset="0"/>
                        </a:rPr>
                        <a:t>링크</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a:t>
                      </a:r>
                      <a:r>
                        <a:rPr lang="ko-KR" sz="850" kern="1200" kumimoji="1" i="0" b="0">
                          <a:solidFill>
                            <a:schemeClr val="tx1"/>
                          </a:solidFill>
                          <a:latin typeface="맑은 고딕" charset="0"/>
                          <a:ea typeface="맑은 고딕" charset="0"/>
                        </a:rPr>
                        <a:t> </a:t>
                      </a:r>
                      <a:r>
                        <a:rPr lang="ko-KR" sz="850" kern="1200" kumimoji="1" i="0" b="0">
                          <a:solidFill>
                            <a:schemeClr val="tx1"/>
                          </a:solidFill>
                          <a:latin typeface="맑은 고딕" charset="0"/>
                          <a:ea typeface="맑은 고딕" charset="0"/>
                        </a:rPr>
                        <a:t>f</a:t>
                      </a:r>
                      <a:r>
                        <a:rPr lang="ko-KR" sz="850" kern="1200" kumimoji="1" i="0" b="0">
                          <a:solidFill>
                            <a:schemeClr val="tx1"/>
                          </a:solidFill>
                          <a:latin typeface="맑은 고딕" charset="0"/>
                          <a:ea typeface="맑은 고딕" charset="0"/>
                        </a:rPr>
                        <a:t>acebook. twiter. instargram, youtube, kakaotalk 링</a:t>
                      </a:r>
                      <a:r>
                        <a:rPr lang="ko-KR" sz="850" kern="1200" kumimoji="1" i="0" b="0">
                          <a:solidFill>
                            <a:schemeClr val="tx1"/>
                          </a:solidFill>
                          <a:latin typeface="맑은 고딕" charset="0"/>
                          <a:ea typeface="맑은 고딕" charset="0"/>
                        </a:rPr>
                        <a:t>크를 </a:t>
                      </a:r>
                      <a:r>
                        <a:rPr lang="ko-KR" sz="850" kern="1200" kumimoji="1" i="0" b="0">
                          <a:solidFill>
                            <a:schemeClr val="tx1"/>
                          </a:solidFill>
                          <a:latin typeface="맑은 고딕" charset="0"/>
                          <a:ea typeface="맑은 고딕" charset="0"/>
                        </a:rPr>
                        <a:t>클</a:t>
                      </a:r>
                      <a:r>
                        <a:rPr lang="ko-KR" sz="850" kern="1200" kumimoji="1" i="0" b="0">
                          <a:solidFill>
                            <a:schemeClr val="tx1"/>
                          </a:solidFill>
                          <a:latin typeface="맑은 고딕" charset="0"/>
                          <a:ea typeface="맑은 고딕" charset="0"/>
                        </a:rPr>
                        <a:t>릭 시 카페 </a:t>
                      </a:r>
                      <a:r>
                        <a:rPr lang="ko-KR" sz="850" kern="1200" kumimoji="1" i="0" b="0">
                          <a:solidFill>
                            <a:schemeClr val="tx1"/>
                          </a:solidFill>
                          <a:latin typeface="맑은 고딕" charset="0"/>
                          <a:ea typeface="맑은 고딕" charset="0"/>
                        </a:rPr>
                        <a:t>계정으</a:t>
                      </a:r>
                      <a:r>
                        <a:rPr lang="ko-KR" sz="850" kern="1200" kumimoji="1" i="0" b="0">
                          <a:solidFill>
                            <a:schemeClr val="tx1"/>
                          </a:solidFill>
                          <a:latin typeface="맑은 고딕" charset="0"/>
                          <a:ea typeface="맑은 고딕" charset="0"/>
                        </a:rPr>
                        <a:t>로 된 </a:t>
                      </a:r>
                      <a:r>
                        <a:rPr lang="ko-KR" sz="850" kern="1200" kumimoji="1" i="0" b="0">
                          <a:solidFill>
                            <a:schemeClr val="tx1"/>
                          </a:solidFill>
                          <a:latin typeface="맑은 고딕" charset="0"/>
                          <a:ea typeface="맑은 고딕" charset="0"/>
                        </a:rPr>
                        <a:t>SNS</a:t>
                      </a:r>
                      <a:r>
                        <a:rPr lang="ko-KR" sz="850" kern="1200" kumimoji="1" i="0" b="0">
                          <a:solidFill>
                            <a:schemeClr val="tx1"/>
                          </a:solidFill>
                          <a:latin typeface="맑은 고딕" charset="0"/>
                          <a:ea typeface="맑은 고딕" charset="0"/>
                        </a:rPr>
                        <a:t>에 </a:t>
                      </a:r>
                      <a:r>
                        <a:rPr lang="ko-KR" sz="850" kern="1200" kumimoji="1" i="0" b="0">
                          <a:solidFill>
                            <a:schemeClr val="tx1"/>
                          </a:solidFill>
                          <a:latin typeface="맑은 고딕" charset="0"/>
                          <a:ea typeface="맑은 고딕" charset="0"/>
                        </a:rPr>
                        <a:t>접속</a:t>
                      </a:r>
                      <a:r>
                        <a:rPr lang="ko-KR" sz="850" kern="1200" kumimoji="1" i="0" b="0">
                          <a:solidFill>
                            <a:schemeClr val="tx1"/>
                          </a:solidFill>
                          <a:latin typeface="맑은 고딕" charset="0"/>
                          <a:ea typeface="맑은 고딕" charset="0"/>
                        </a:rPr>
                        <a:t>됨</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83870">
                <a:tc>
                  <a:txBody>
                    <a:bodyPr/>
                    <a:lstStyle/>
                    <a:p>
                      <a:pPr marL="0" indent="0" algn="ctr" latinLnBrk="1" lvl="1">
                        <a:buFontTx/>
                        <a:buNone/>
                      </a:pPr>
                      <a:r>
                        <a:rPr sz="850" kern="1200" i="0" b="0">
                          <a:solidFill>
                            <a:schemeClr val="tx1"/>
                          </a:solidFill>
                          <a:latin typeface="맑은 고딕" charset="0"/>
                          <a:ea typeface="맑은 고딕" charset="0"/>
                        </a:rPr>
                        <a:t>7</a:t>
                      </a:r>
                      <a:endParaRPr lang="ko-KR" altLang="en-US" sz="850" kern="1200" i="0" b="0">
                        <a:solidFill>
                          <a:schemeClr val="tx1"/>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lang="ko-KR" sz="850" kern="1200" kumimoji="1" i="0" b="1">
                          <a:solidFill>
                            <a:schemeClr val="tx1"/>
                          </a:solidFill>
                          <a:latin typeface="맑은 고딕" charset="0"/>
                          <a:ea typeface="맑은 고딕" charset="0"/>
                        </a:rPr>
                        <a:t>정책 </a:t>
                      </a:r>
                      <a:r>
                        <a:rPr lang="ko-KR" sz="850" kern="1200" kumimoji="1" i="0" b="1">
                          <a:solidFill>
                            <a:schemeClr val="tx1"/>
                          </a:solidFill>
                          <a:latin typeface="맑은 고딕" charset="0"/>
                          <a:ea typeface="맑은 고딕" charset="0"/>
                        </a:rPr>
                        <a:t>관</a:t>
                      </a:r>
                      <a:r>
                        <a:rPr lang="ko-KR" sz="850" kern="1200" kumimoji="1" i="0" b="1">
                          <a:solidFill>
                            <a:schemeClr val="tx1"/>
                          </a:solidFill>
                          <a:latin typeface="맑은 고딕" charset="0"/>
                          <a:ea typeface="맑은 고딕" charset="0"/>
                        </a:rPr>
                        <a:t>련</a:t>
                      </a:r>
                      <a:r>
                        <a:rPr lang="ko-KR" sz="850" kern="1200" kumimoji="1" i="0" b="1">
                          <a:solidFill>
                            <a:schemeClr val="tx1"/>
                          </a:solidFill>
                          <a:latin typeface="맑은 고딕" charset="0"/>
                          <a:ea typeface="맑은 고딕" charset="0"/>
                        </a:rPr>
                        <a:t> </a:t>
                      </a:r>
                      <a:r>
                        <a:rPr lang="ko-KR" sz="850" kern="1200" kumimoji="1" i="0" b="1">
                          <a:solidFill>
                            <a:schemeClr val="tx1"/>
                          </a:solidFill>
                          <a:latin typeface="맑은 고딕" charset="0"/>
                          <a:ea typeface="맑은 고딕" charset="0"/>
                        </a:rPr>
                        <a:t>링크</a:t>
                      </a:r>
                      <a:endParaRPr lang="ko-KR" altLang="en-US" sz="850" kern="1200" kumimoji="1" i="0" b="1">
                        <a:solidFill>
                          <a:schemeClr val="tx1"/>
                        </a:solidFill>
                        <a:latin typeface="맑은 고딕" charset="0"/>
                        <a:ea typeface="맑은 고딕" charset="0"/>
                      </a:endParaRPr>
                    </a:p>
                    <a:p>
                      <a:pPr marL="0" indent="0" rtl="0" algn="just" defTabSz="914400" eaLnBrk="1" latinLnBrk="1" hangingPunct="1" lvl="1">
                        <a:buFontTx/>
                        <a:buNone/>
                      </a:pPr>
                      <a:r>
                        <a:rPr lang="ko-KR" sz="850" kern="1200" i="0" b="0">
                          <a:solidFill>
                            <a:srgbClr val="000000"/>
                          </a:solidFill>
                          <a:latin typeface="맑은 고딕" charset="0"/>
                          <a:ea typeface="맑은 고딕" charset="0"/>
                        </a:rPr>
                        <a:t>·</a:t>
                      </a:r>
                      <a:r>
                        <a:rPr lang="ko-KR" sz="850" kern="1200" kumimoji="1" i="0" b="0">
                          <a:solidFill>
                            <a:schemeClr val="tx1"/>
                          </a:solidFill>
                          <a:latin typeface="맑은 고딕" charset="0"/>
                          <a:ea typeface="맑은 고딕" charset="0"/>
                        </a:rPr>
                        <a:t> </a:t>
                      </a:r>
                      <a:r>
                        <a:rPr lang="ko-KR" sz="850" kern="1200" kumimoji="1" i="0" b="0">
                          <a:solidFill>
                            <a:schemeClr val="tx1"/>
                          </a:solidFill>
                          <a:latin typeface="맑은 고딕" charset="0"/>
                          <a:ea typeface="맑은 고딕" charset="0"/>
                        </a:rPr>
                        <a:t>개인정보저리방침,</a:t>
                      </a:r>
                      <a:r>
                        <a:rPr lang="ko-KR" sz="850" kern="1200" kumimoji="1" i="0" b="0">
                          <a:solidFill>
                            <a:schemeClr val="tx1"/>
                          </a:solidFill>
                          <a:latin typeface="맑은 고딕" charset="0"/>
                          <a:ea typeface="맑은 고딕" charset="0"/>
                        </a:rPr>
                        <a:t> 판매이용약</a:t>
                      </a:r>
                      <a:r>
                        <a:rPr lang="ko-KR" sz="850" kern="1200" kumimoji="1" i="0" b="0">
                          <a:solidFill>
                            <a:schemeClr val="tx1"/>
                          </a:solidFill>
                          <a:latin typeface="맑은 고딕" charset="0"/>
                          <a:ea typeface="맑은 고딕" charset="0"/>
                        </a:rPr>
                        <a:t>관,</a:t>
                      </a:r>
                      <a:r>
                        <a:rPr lang="ko-KR" sz="850" kern="1200" kumimoji="1" i="0" b="0">
                          <a:solidFill>
                            <a:schemeClr val="tx1"/>
                          </a:solidFill>
                          <a:latin typeface="맑은 고딕" charset="0"/>
                          <a:ea typeface="맑은 고딕" charset="0"/>
                        </a:rPr>
                        <a:t> 화불정</a:t>
                      </a:r>
                      <a:r>
                        <a:rPr lang="ko-KR" sz="850" kern="1200" kumimoji="1" i="0" b="0">
                          <a:solidFill>
                            <a:schemeClr val="tx1"/>
                          </a:solidFill>
                          <a:latin typeface="맑은 고딕" charset="0"/>
                          <a:ea typeface="맑은 고딕" charset="0"/>
                        </a:rPr>
                        <a:t>책 </a:t>
                      </a:r>
                      <a:r>
                        <a:rPr lang="ko-KR" sz="850" kern="1200" kumimoji="1" i="0" b="0">
                          <a:solidFill>
                            <a:schemeClr val="tx1"/>
                          </a:solidFill>
                          <a:latin typeface="맑은 고딕" charset="0"/>
                          <a:ea typeface="맑은 고딕" charset="0"/>
                        </a:rPr>
                        <a:t>페이지</a:t>
                      </a:r>
                      <a:r>
                        <a:rPr lang="ko-KR" sz="850" kern="1200" kumimoji="1" i="0" b="0">
                          <a:solidFill>
                            <a:schemeClr val="tx1"/>
                          </a:solidFill>
                          <a:latin typeface="맑은 고딕" charset="0"/>
                          <a:ea typeface="맑은 고딕" charset="0"/>
                        </a:rPr>
                        <a:t>로 </a:t>
                      </a:r>
                      <a:r>
                        <a:rPr lang="ko-KR" sz="850" kern="1200" kumimoji="1" i="0" b="0">
                          <a:solidFill>
                            <a:schemeClr val="tx1"/>
                          </a:solidFill>
                          <a:latin typeface="맑은 고딕" charset="0"/>
                          <a:ea typeface="맑은 고딕" charset="0"/>
                        </a:rPr>
                        <a:t>이동</a:t>
                      </a:r>
                      <a:r>
                        <a:rPr lang="ko-KR" sz="850" kern="1200" kumimoji="1" i="0" b="0">
                          <a:solidFill>
                            <a:schemeClr val="tx1"/>
                          </a:solidFill>
                          <a:latin typeface="맑은 고딕" charset="0"/>
                          <a:ea typeface="맑은 고딕" charset="0"/>
                        </a:rPr>
                        <a:t>함</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50190" cy="232410"/>
          </a:xfrm>
          <a:prstGeom prst="rect"/>
          <a:noFill/>
        </p:spPr>
        <p:txBody>
          <a:bodyPr wrap="none" lIns="91440" tIns="45720" rIns="91440" bIns="45720" numCol="1"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rPr>
              <a:t>5</a:t>
            </a:fld>
            <a:endParaRPr lang="ko-KR" altLang="en-US" sz="900">
              <a:latin typeface="맑은 고딕" charset="0"/>
              <a:ea typeface="맑은 고딕" charset="0"/>
            </a:endParaRPr>
          </a:p>
        </p:txBody>
      </p:sp>
      <p:sp>
        <p:nvSpPr>
          <p:cNvPr id="10" name="Rect 0"/>
          <p:cNvSpPr>
            <a:spLocks/>
          </p:cNvSpPr>
          <p:nvPr/>
        </p:nvSpPr>
        <p:spPr>
          <a:xfrm rot="0">
            <a:off x="71755" y="524510"/>
            <a:ext cx="8452485" cy="177101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8" name="Rect 0"/>
          <p:cNvSpPr txBox="1">
            <a:spLocks/>
          </p:cNvSpPr>
          <p:nvPr/>
        </p:nvSpPr>
        <p:spPr>
          <a:xfrm rot="0">
            <a:off x="3578225" y="1287780"/>
            <a:ext cx="1452245" cy="293370"/>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카페</a:t>
            </a:r>
            <a:r>
              <a:rPr lang="ko-KR" sz="1300">
                <a:latin typeface="맑은 고딕" charset="0"/>
                <a:ea typeface="맑은 고딕" charset="0"/>
              </a:rPr>
              <a:t>매</a:t>
            </a:r>
            <a:r>
              <a:rPr lang="ko-KR" sz="1300">
                <a:latin typeface="맑은 고딕" charset="0"/>
                <a:ea typeface="맑은 고딕" charset="0"/>
              </a:rPr>
              <a:t>장 </a:t>
            </a:r>
            <a:r>
              <a:rPr lang="ko-KR" sz="1300">
                <a:latin typeface="맑은 고딕" charset="0"/>
                <a:ea typeface="맑은 고딕" charset="0"/>
              </a:rPr>
              <a:t>이미</a:t>
            </a:r>
            <a:r>
              <a:rPr lang="ko-KR" sz="1300">
                <a:latin typeface="맑은 고딕" charset="0"/>
                <a:ea typeface="맑은 고딕" charset="0"/>
              </a:rPr>
              <a:t>지</a:t>
            </a:r>
            <a:endParaRPr lang="ko-KR" altLang="en-US" sz="1300">
              <a:latin typeface="맑은 고딕" charset="0"/>
              <a:ea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collections/giftSet.jsp</a:t>
            </a:r>
            <a:endParaRPr lang="ko-KR" altLang="en-US" sz="1000">
              <a:latin typeface="맑은 고딕" charset="0"/>
              <a:ea typeface="맑은 고딕" charset="0"/>
            </a:endParaRPr>
          </a:p>
        </p:txBody>
      </p:sp>
      <p:sp>
        <p:nvSpPr>
          <p:cNvPr id="132" name="텍스트 상자 20"/>
          <p:cNvSpPr txBox="1">
            <a:spLocks/>
          </p:cNvSpPr>
          <p:nvPr/>
        </p:nvSpPr>
        <p:spPr>
          <a:xfrm rot="0">
            <a:off x="3388360" y="2383790"/>
            <a:ext cx="1830070" cy="278130"/>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numCol="1" vert="horz" anchor="t">
            <a:spAutoFit/>
          </a:bodyPr>
          <a:lstStyle/>
          <a:p>
            <a:pPr marL="0" indent="0" algn="ctr" hangingPunct="1">
              <a:buFontTx/>
              <a:buNone/>
            </a:pPr>
            <a:r>
              <a:rPr lang="ko-KR" sz="1200">
                <a:latin typeface="맑은 고딕" charset="0"/>
                <a:ea typeface="맑은 고딕" charset="0"/>
              </a:rPr>
              <a:t>카페 </a:t>
            </a:r>
            <a:r>
              <a:rPr lang="ko-KR" sz="1200">
                <a:latin typeface="맑은 고딕" charset="0"/>
                <a:ea typeface="맑은 고딕" charset="0"/>
              </a:rPr>
              <a:t>찾</a:t>
            </a:r>
            <a:r>
              <a:rPr lang="ko-KR" sz="1200">
                <a:latin typeface="맑은 고딕" charset="0"/>
                <a:ea typeface="맑은 고딕" charset="0"/>
              </a:rPr>
              <a:t>기</a:t>
            </a:r>
            <a:endParaRPr lang="ko-KR" altLang="en-US" sz="1200">
              <a:latin typeface="맑은 고딕" charset="0"/>
              <a:ea typeface="맑은 고딕" charset="0"/>
            </a:endParaRPr>
          </a:p>
        </p:txBody>
      </p:sp>
      <p:sp>
        <p:nvSpPr>
          <p:cNvPr id="133" name="도형 21"/>
          <p:cNvSpPr>
            <a:spLocks/>
          </p:cNvSpPr>
          <p:nvPr/>
        </p:nvSpPr>
        <p:spPr>
          <a:xfrm rot="0">
            <a:off x="69215" y="3237865"/>
            <a:ext cx="8452485" cy="344106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34" name="텍스트 상자 22"/>
          <p:cNvSpPr txBox="1">
            <a:spLocks/>
          </p:cNvSpPr>
          <p:nvPr/>
        </p:nvSpPr>
        <p:spPr>
          <a:xfrm rot="0">
            <a:off x="71755" y="3289300"/>
            <a:ext cx="715645" cy="293370"/>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(f</a:t>
            </a:r>
            <a:r>
              <a:rPr lang="ko-KR" sz="1300">
                <a:latin typeface="맑은 고딕" charset="0"/>
                <a:ea typeface="맑은 고딕" charset="0"/>
              </a:rPr>
              <a:t>ooter)</a:t>
            </a:r>
            <a:endParaRPr lang="ko-KR" altLang="en-US" sz="1300">
              <a:latin typeface="맑은 고딕" charset="0"/>
              <a:ea typeface="맑은 고딕" charset="0"/>
            </a:endParaRPr>
          </a:p>
        </p:txBody>
      </p:sp>
      <p:sp>
        <p:nvSpPr>
          <p:cNvPr id="135" name="텍스트 상자 23"/>
          <p:cNvSpPr txBox="1">
            <a:spLocks/>
          </p:cNvSpPr>
          <p:nvPr/>
        </p:nvSpPr>
        <p:spPr>
          <a:xfrm rot="0">
            <a:off x="78105" y="3498850"/>
            <a:ext cx="1336675" cy="647700"/>
          </a:xfrm>
          <a:prstGeom prst="rect"/>
          <a:noFill/>
          <a:ln>
            <a:noFill/>
            <a:prstDash/>
          </a:ln>
        </p:spPr>
        <p:txBody>
          <a:bodyPr wrap="square" lIns="89535" tIns="46355" rIns="89535" bIns="46355" numCol="1" vert="horz" anchor="t">
            <a:spAutoFit/>
          </a:bodyPr>
          <a:lstStyle/>
          <a:p>
            <a:pPr marL="0" indent="0" algn="l" hangingPunct="1">
              <a:buFontTx/>
              <a:buNone/>
            </a:pPr>
            <a:r>
              <a:rPr lang="ko-KR" sz="1200">
                <a:latin typeface="맑은 고딕" charset="0"/>
                <a:ea typeface="맑은 고딕" charset="0"/>
              </a:rPr>
              <a:t>블루보틀 </a:t>
            </a:r>
            <a:r>
              <a:rPr lang="ko-KR" sz="1200">
                <a:latin typeface="맑은 고딕" charset="0"/>
                <a:ea typeface="맑은 고딕" charset="0"/>
              </a:rPr>
              <a:t>커</a:t>
            </a:r>
            <a:r>
              <a:rPr lang="ko-KR" sz="1200">
                <a:latin typeface="맑은 고딕" charset="0"/>
                <a:ea typeface="맑은 고딕" charset="0"/>
              </a:rPr>
              <a:t>피</a:t>
            </a:r>
            <a:endParaRPr lang="ko-KR" altLang="en-US" sz="1200">
              <a:latin typeface="맑은 고딕" charset="0"/>
              <a:ea typeface="맑은 고딕" charset="0"/>
            </a:endParaRPr>
          </a:p>
          <a:p>
            <a:pPr marL="0" indent="0" algn="l" hangingPunct="1">
              <a:buFontTx/>
              <a:buNone/>
            </a:pPr>
            <a:endParaRPr lang="ko-KR" altLang="en-US" sz="1200">
              <a:latin typeface="맑은 고딕" charset="0"/>
              <a:ea typeface="맑은 고딕" charset="0"/>
            </a:endParaRPr>
          </a:p>
          <a:p>
            <a:pPr marL="0" indent="0" algn="l" hangingPunct="1">
              <a:buFontTx/>
              <a:buNone/>
            </a:pPr>
            <a:r>
              <a:rPr lang="ko-KR" sz="1200">
                <a:latin typeface="맑은 고딕" charset="0"/>
                <a:ea typeface="맑은 고딕" charset="0"/>
              </a:rPr>
              <a:t>- 카</a:t>
            </a:r>
            <a:r>
              <a:rPr lang="ko-KR" sz="1200">
                <a:latin typeface="맑은 고딕" charset="0"/>
                <a:ea typeface="맑은 고딕" charset="0"/>
              </a:rPr>
              <a:t>페 </a:t>
            </a:r>
            <a:r>
              <a:rPr lang="ko-KR" sz="1200">
                <a:latin typeface="맑은 고딕" charset="0"/>
                <a:ea typeface="맑은 고딕" charset="0"/>
              </a:rPr>
              <a:t>찾</a:t>
            </a:r>
            <a:r>
              <a:rPr lang="ko-KR" sz="1200">
                <a:latin typeface="맑은 고딕" charset="0"/>
                <a:ea typeface="맑은 고딕" charset="0"/>
              </a:rPr>
              <a:t>기</a:t>
            </a:r>
            <a:endParaRPr lang="ko-KR" altLang="en-US" sz="1200">
              <a:latin typeface="맑은 고딕" charset="0"/>
              <a:ea typeface="맑은 고딕" charset="0"/>
            </a:endParaRPr>
          </a:p>
        </p:txBody>
      </p:sp>
      <p:sp>
        <p:nvSpPr>
          <p:cNvPr id="136" name="텍스트 상자 24"/>
          <p:cNvSpPr txBox="1">
            <a:spLocks/>
          </p:cNvSpPr>
          <p:nvPr/>
        </p:nvSpPr>
        <p:spPr>
          <a:xfrm rot="0">
            <a:off x="1788795" y="3495675"/>
            <a:ext cx="1433830" cy="1847215"/>
          </a:xfrm>
          <a:prstGeom prst="rect"/>
          <a:noFill/>
          <a:ln>
            <a:noFill/>
            <a:prstDash/>
          </a:ln>
        </p:spPr>
        <p:txBody>
          <a:bodyPr wrap="square" lIns="89535" tIns="46355" rIns="89535" bIns="46355" numCol="1" vert="horz" anchor="t">
            <a:spAutoFit/>
          </a:bodyPr>
          <a:lstStyle/>
          <a:p>
            <a:pPr marL="0" indent="0" algn="l" hangingPunct="1">
              <a:buFontTx/>
              <a:buNone/>
            </a:pPr>
            <a:r>
              <a:rPr lang="ko-KR" sz="1200">
                <a:latin typeface="맑은 고딕" charset="0"/>
                <a:ea typeface="맑은 고딕" charset="0"/>
              </a:rPr>
              <a:t>알아보기</a:t>
            </a:r>
            <a:endParaRPr lang="ko-KR" altLang="en-US" sz="1200">
              <a:latin typeface="맑은 고딕" charset="0"/>
              <a:ea typeface="맑은 고딕" charset="0"/>
            </a:endParaRPr>
          </a:p>
          <a:p>
            <a:pPr marL="0" indent="0" algn="l" hangingPunct="1">
              <a:buFontTx/>
              <a:buNone/>
            </a:pPr>
            <a:endParaRPr lang="ko-KR" altLang="en-US" sz="1200">
              <a:latin typeface="맑은 고딕" charset="0"/>
              <a:ea typeface="맑은 고딕" charset="0"/>
            </a:endParaRPr>
          </a:p>
          <a:p>
            <a:pPr marL="0" indent="0" algn="l" hangingPunct="1">
              <a:lnSpc>
                <a:spcPct val="150000"/>
              </a:lnSpc>
              <a:buFontTx/>
              <a:buNone/>
            </a:pPr>
            <a:r>
              <a:rPr lang="ko-KR" sz="1200">
                <a:latin typeface="맑은 고딕" charset="0"/>
                <a:ea typeface="맑은 고딕" charset="0"/>
              </a:rPr>
              <a:t>- </a:t>
            </a:r>
            <a:r>
              <a:rPr lang="ko-KR" sz="1200">
                <a:latin typeface="맑은 고딕" charset="0"/>
                <a:ea typeface="맑은 고딕" charset="0"/>
              </a:rPr>
              <a:t>브랜드 </a:t>
            </a:r>
            <a:r>
              <a:rPr lang="ko-KR" sz="1200">
                <a:latin typeface="맑은 고딕" charset="0"/>
                <a:ea typeface="맑은 고딕" charset="0"/>
              </a:rPr>
              <a:t>소</a:t>
            </a:r>
            <a:r>
              <a:rPr lang="ko-KR" sz="1200">
                <a:latin typeface="맑은 고딕" charset="0"/>
                <a:ea typeface="맑은 고딕" charset="0"/>
              </a:rPr>
              <a:t>개</a:t>
            </a:r>
            <a:endParaRPr lang="ko-KR" altLang="en-US" sz="1200">
              <a:latin typeface="맑은 고딕" charset="0"/>
              <a:ea typeface="맑은 고딕" charset="0"/>
            </a:endParaRPr>
          </a:p>
          <a:p>
            <a:pPr marL="0" indent="0" algn="l" hangingPunct="1">
              <a:lnSpc>
                <a:spcPct val="150000"/>
              </a:lnSpc>
              <a:buFontTx/>
              <a:buNone/>
            </a:pPr>
            <a:r>
              <a:rPr lang="ko-KR" sz="1200">
                <a:latin typeface="맑은 고딕" charset="0"/>
                <a:ea typeface="맑은 고딕" charset="0"/>
              </a:rPr>
              <a:t>- </a:t>
            </a:r>
            <a:r>
              <a:rPr lang="ko-KR" sz="1200">
                <a:latin typeface="맑은 고딕" charset="0"/>
                <a:ea typeface="맑은 고딕" charset="0"/>
              </a:rPr>
              <a:t>블루보틀 </a:t>
            </a:r>
            <a:r>
              <a:rPr lang="ko-KR" sz="1200">
                <a:latin typeface="맑은 고딕" charset="0"/>
                <a:ea typeface="맑은 고딕" charset="0"/>
              </a:rPr>
              <a:t>커</a:t>
            </a:r>
            <a:r>
              <a:rPr lang="ko-KR" sz="1200">
                <a:latin typeface="맑은 고딕" charset="0"/>
                <a:ea typeface="맑은 고딕" charset="0"/>
              </a:rPr>
              <a:t>피</a:t>
            </a:r>
            <a:endParaRPr lang="ko-KR" altLang="en-US" sz="1200">
              <a:latin typeface="맑은 고딕" charset="0"/>
              <a:ea typeface="맑은 고딕" charset="0"/>
            </a:endParaRPr>
          </a:p>
          <a:p>
            <a:pPr marL="0" indent="0" algn="l" hangingPunct="1">
              <a:lnSpc>
                <a:spcPct val="150000"/>
              </a:lnSpc>
              <a:buFontTx/>
              <a:buNone/>
            </a:pPr>
            <a:r>
              <a:rPr lang="ko-KR" sz="1200">
                <a:latin typeface="맑은 고딕" charset="0"/>
                <a:ea typeface="맑은 고딕" charset="0"/>
              </a:rPr>
              <a:t>- 지속가능</a:t>
            </a:r>
            <a:r>
              <a:rPr lang="ko-KR" sz="1200">
                <a:latin typeface="맑은 고딕" charset="0"/>
                <a:ea typeface="맑은 고딕" charset="0"/>
              </a:rPr>
              <a:t>성</a:t>
            </a:r>
            <a:endParaRPr lang="ko-KR" altLang="en-US" sz="1200">
              <a:latin typeface="맑은 고딕" charset="0"/>
              <a:ea typeface="맑은 고딕" charset="0"/>
            </a:endParaRPr>
          </a:p>
          <a:p>
            <a:pPr marL="0" indent="0" algn="l" hangingPunct="1">
              <a:lnSpc>
                <a:spcPct val="150000"/>
              </a:lnSpc>
              <a:buFontTx/>
              <a:buNone/>
            </a:pPr>
            <a:r>
              <a:rPr lang="ko-KR" sz="1200">
                <a:latin typeface="맑은 고딕" charset="0"/>
                <a:ea typeface="맑은 고딕" charset="0"/>
              </a:rPr>
              <a:t>- 브루</a:t>
            </a:r>
            <a:r>
              <a:rPr lang="ko-KR" sz="1200">
                <a:latin typeface="맑은 고딕" charset="0"/>
                <a:ea typeface="맑은 고딕" charset="0"/>
              </a:rPr>
              <a:t>잉 </a:t>
            </a:r>
            <a:r>
              <a:rPr lang="ko-KR" sz="1200">
                <a:latin typeface="맑은 고딕" charset="0"/>
                <a:ea typeface="맑은 고딕" charset="0"/>
              </a:rPr>
              <a:t>가이</a:t>
            </a:r>
            <a:r>
              <a:rPr lang="ko-KR" sz="1200">
                <a:latin typeface="맑은 고딕" charset="0"/>
                <a:ea typeface="맑은 고딕" charset="0"/>
              </a:rPr>
              <a:t>드</a:t>
            </a:r>
            <a:endParaRPr lang="ko-KR" altLang="en-US" sz="1200">
              <a:latin typeface="맑은 고딕" charset="0"/>
              <a:ea typeface="맑은 고딕" charset="0"/>
            </a:endParaRPr>
          </a:p>
          <a:p>
            <a:pPr marL="0" indent="0" algn="l" hangingPunct="1">
              <a:lnSpc>
                <a:spcPct val="150000"/>
              </a:lnSpc>
              <a:buFontTx/>
              <a:buNone/>
            </a:pPr>
            <a:r>
              <a:rPr lang="ko-KR" sz="1200">
                <a:latin typeface="맑은 고딕" charset="0"/>
                <a:ea typeface="맑은 고딕" charset="0"/>
              </a:rPr>
              <a:t>- 블로</a:t>
            </a:r>
            <a:r>
              <a:rPr lang="ko-KR" sz="1200">
                <a:latin typeface="맑은 고딕" charset="0"/>
                <a:ea typeface="맑은 고딕" charset="0"/>
              </a:rPr>
              <a:t>그</a:t>
            </a:r>
            <a:endParaRPr lang="ko-KR" altLang="en-US" sz="1200">
              <a:latin typeface="맑은 고딕" charset="0"/>
              <a:ea typeface="맑은 고딕" charset="0"/>
            </a:endParaRPr>
          </a:p>
        </p:txBody>
      </p:sp>
      <p:sp>
        <p:nvSpPr>
          <p:cNvPr id="137" name="텍스트 상자 25"/>
          <p:cNvSpPr txBox="1">
            <a:spLocks/>
          </p:cNvSpPr>
          <p:nvPr/>
        </p:nvSpPr>
        <p:spPr>
          <a:xfrm rot="0">
            <a:off x="3583940" y="3492500"/>
            <a:ext cx="1433830" cy="647700"/>
          </a:xfrm>
          <a:prstGeom prst="rect"/>
          <a:noFill/>
          <a:ln>
            <a:noFill/>
            <a:prstDash/>
          </a:ln>
        </p:spPr>
        <p:txBody>
          <a:bodyPr wrap="square" lIns="89535" tIns="46355" rIns="89535" bIns="46355" numCol="1" vert="horz" anchor="t">
            <a:spAutoFit/>
          </a:bodyPr>
          <a:lstStyle/>
          <a:p>
            <a:pPr marL="0" indent="0" algn="l" hangingPunct="1">
              <a:buFontTx/>
              <a:buNone/>
            </a:pPr>
            <a:r>
              <a:rPr lang="ko-KR" sz="1200">
                <a:latin typeface="맑은 고딕" charset="0"/>
                <a:ea typeface="맑은 고딕" charset="0"/>
              </a:rPr>
              <a:t>문의</a:t>
            </a:r>
            <a:endParaRPr lang="ko-KR" altLang="en-US" sz="1200">
              <a:latin typeface="맑은 고딕" charset="0"/>
              <a:ea typeface="맑은 고딕" charset="0"/>
            </a:endParaRPr>
          </a:p>
          <a:p>
            <a:pPr marL="0" indent="0" algn="l" hangingPunct="1">
              <a:buFontTx/>
              <a:buNone/>
            </a:pPr>
            <a:endParaRPr lang="ko-KR" altLang="en-US" sz="1200">
              <a:latin typeface="맑은 고딕" charset="0"/>
              <a:ea typeface="맑은 고딕" charset="0"/>
            </a:endParaRPr>
          </a:p>
          <a:p>
            <a:pPr marL="0" indent="0" algn="l" hangingPunct="1">
              <a:buFontTx/>
              <a:buNone/>
            </a:pPr>
            <a:r>
              <a:rPr lang="ko-KR" sz="1200">
                <a:latin typeface="맑은 고딕" charset="0"/>
                <a:ea typeface="맑은 고딕" charset="0"/>
              </a:rPr>
              <a:t>- </a:t>
            </a:r>
            <a:r>
              <a:rPr lang="ko-KR" sz="1200">
                <a:latin typeface="맑은 고딕" charset="0"/>
                <a:ea typeface="맑은 고딕" charset="0"/>
              </a:rPr>
              <a:t>자주 </a:t>
            </a:r>
            <a:r>
              <a:rPr lang="ko-KR" sz="1200">
                <a:latin typeface="맑은 고딕" charset="0"/>
                <a:ea typeface="맑은 고딕" charset="0"/>
              </a:rPr>
              <a:t>묻</a:t>
            </a:r>
            <a:r>
              <a:rPr lang="ko-KR" sz="1200">
                <a:latin typeface="맑은 고딕" charset="0"/>
                <a:ea typeface="맑은 고딕" charset="0"/>
              </a:rPr>
              <a:t>는 </a:t>
            </a:r>
            <a:r>
              <a:rPr lang="ko-KR" sz="1200">
                <a:latin typeface="맑은 고딕" charset="0"/>
                <a:ea typeface="맑은 고딕" charset="0"/>
              </a:rPr>
              <a:t>질</a:t>
            </a:r>
            <a:r>
              <a:rPr lang="ko-KR" sz="1200">
                <a:latin typeface="맑은 고딕" charset="0"/>
                <a:ea typeface="맑은 고딕" charset="0"/>
              </a:rPr>
              <a:t>문</a:t>
            </a:r>
            <a:endParaRPr lang="ko-KR" altLang="en-US" sz="1200">
              <a:latin typeface="맑은 고딕" charset="0"/>
              <a:ea typeface="맑은 고딕" charset="0"/>
            </a:endParaRPr>
          </a:p>
        </p:txBody>
      </p:sp>
      <p:sp>
        <p:nvSpPr>
          <p:cNvPr id="138" name="텍스트 상자 26"/>
          <p:cNvSpPr txBox="1">
            <a:spLocks/>
          </p:cNvSpPr>
          <p:nvPr/>
        </p:nvSpPr>
        <p:spPr>
          <a:xfrm rot="0">
            <a:off x="5388610" y="3498850"/>
            <a:ext cx="2423795" cy="1847215"/>
          </a:xfrm>
          <a:prstGeom prst="rect"/>
          <a:noFill/>
          <a:ln>
            <a:noFill/>
            <a:prstDash/>
          </a:ln>
        </p:spPr>
        <p:txBody>
          <a:bodyPr wrap="square" lIns="89535" tIns="46355" rIns="89535" bIns="46355" numCol="1" vert="horz" anchor="t">
            <a:spAutoFit/>
          </a:bodyPr>
          <a:lstStyle/>
          <a:p>
            <a:pPr marL="0" indent="0" algn="l" hangingPunct="1">
              <a:buFontTx/>
              <a:buNone/>
            </a:pPr>
            <a:r>
              <a:rPr lang="ko-KR" sz="1200">
                <a:latin typeface="맑은 고딕" charset="0"/>
                <a:ea typeface="맑은 고딕" charset="0"/>
              </a:rPr>
              <a:t>방문</a:t>
            </a:r>
            <a:endParaRPr lang="ko-KR" altLang="en-US" sz="1200">
              <a:latin typeface="맑은 고딕" charset="0"/>
              <a:ea typeface="맑은 고딕" charset="0"/>
            </a:endParaRPr>
          </a:p>
          <a:p>
            <a:pPr marL="0" indent="0" algn="l" hangingPunct="1">
              <a:buFontTx/>
              <a:buNone/>
            </a:pPr>
            <a:endParaRPr lang="ko-KR" altLang="en-US" sz="1200">
              <a:latin typeface="맑은 고딕" charset="0"/>
              <a:ea typeface="맑은 고딕" charset="0"/>
            </a:endParaRPr>
          </a:p>
          <a:p>
            <a:pPr marL="0" indent="0" algn="l" hangingPunct="1">
              <a:lnSpc>
                <a:spcPct val="150000"/>
              </a:lnSpc>
              <a:buFontTx/>
              <a:buNone/>
            </a:pPr>
            <a:r>
              <a:rPr lang="ko-KR" sz="1200">
                <a:latin typeface="맑은 고딕" charset="0"/>
                <a:ea typeface="맑은 고딕" charset="0"/>
              </a:rPr>
              <a:t>- </a:t>
            </a:r>
            <a:r>
              <a:rPr lang="ko-KR" sz="1200">
                <a:latin typeface="맑은 고딕" charset="0"/>
                <a:ea typeface="맑은 고딕" charset="0"/>
              </a:rPr>
              <a:t>f</a:t>
            </a:r>
            <a:r>
              <a:rPr lang="ko-KR" sz="1200">
                <a:latin typeface="맑은 고딕" charset="0"/>
                <a:ea typeface="맑은 고딕" charset="0"/>
              </a:rPr>
              <a:t>acebook </a:t>
            </a:r>
            <a:r>
              <a:rPr lang="ko-KR" sz="1200">
                <a:latin typeface="맑은 고딕" charset="0"/>
                <a:ea typeface="맑은 고딕" charset="0"/>
              </a:rPr>
              <a:t>링크</a:t>
            </a:r>
            <a:endParaRPr lang="ko-KR" altLang="en-US" sz="1200">
              <a:latin typeface="맑은 고딕" charset="0"/>
              <a:ea typeface="맑은 고딕" charset="0"/>
            </a:endParaRPr>
          </a:p>
          <a:p>
            <a:pPr marL="0" indent="0" algn="l" hangingPunct="1">
              <a:lnSpc>
                <a:spcPct val="150000"/>
              </a:lnSpc>
              <a:buFontTx/>
              <a:buNone/>
            </a:pPr>
            <a:r>
              <a:rPr lang="ko-KR" sz="1200">
                <a:latin typeface="맑은 고딕" charset="0"/>
                <a:ea typeface="맑은 고딕" charset="0"/>
              </a:rPr>
              <a:t>- 트위</a:t>
            </a:r>
            <a:r>
              <a:rPr lang="ko-KR" sz="1200">
                <a:latin typeface="맑은 고딕" charset="0"/>
                <a:ea typeface="맑은 고딕" charset="0"/>
              </a:rPr>
              <a:t>터 </a:t>
            </a:r>
            <a:r>
              <a:rPr lang="ko-KR" sz="1200">
                <a:latin typeface="맑은 고딕" charset="0"/>
                <a:ea typeface="맑은 고딕" charset="0"/>
              </a:rPr>
              <a:t>링</a:t>
            </a:r>
            <a:r>
              <a:rPr lang="ko-KR" sz="1200">
                <a:latin typeface="맑은 고딕" charset="0"/>
                <a:ea typeface="맑은 고딕" charset="0"/>
              </a:rPr>
              <a:t>크</a:t>
            </a:r>
            <a:endParaRPr lang="ko-KR" altLang="en-US" sz="1200">
              <a:latin typeface="맑은 고딕" charset="0"/>
              <a:ea typeface="맑은 고딕" charset="0"/>
            </a:endParaRPr>
          </a:p>
          <a:p>
            <a:pPr marL="0" indent="0" algn="l" hangingPunct="1">
              <a:lnSpc>
                <a:spcPct val="150000"/>
              </a:lnSpc>
              <a:buFontTx/>
              <a:buNone/>
            </a:pPr>
            <a:r>
              <a:rPr lang="ko-KR" sz="1200">
                <a:latin typeface="맑은 고딕" charset="0"/>
                <a:ea typeface="맑은 고딕" charset="0"/>
              </a:rPr>
              <a:t>- 인스</a:t>
            </a:r>
            <a:r>
              <a:rPr lang="ko-KR" sz="1200">
                <a:latin typeface="맑은 고딕" charset="0"/>
                <a:ea typeface="맑은 고딕" charset="0"/>
              </a:rPr>
              <a:t>타그램 </a:t>
            </a:r>
            <a:r>
              <a:rPr lang="ko-KR" sz="1200">
                <a:latin typeface="맑은 고딕" charset="0"/>
                <a:ea typeface="맑은 고딕" charset="0"/>
              </a:rPr>
              <a:t>링</a:t>
            </a:r>
            <a:r>
              <a:rPr lang="ko-KR" sz="1200">
                <a:latin typeface="맑은 고딕" charset="0"/>
                <a:ea typeface="맑은 고딕" charset="0"/>
              </a:rPr>
              <a:t>크</a:t>
            </a:r>
            <a:endParaRPr lang="ko-KR" altLang="en-US" sz="1200">
              <a:latin typeface="맑은 고딕" charset="0"/>
              <a:ea typeface="맑은 고딕" charset="0"/>
            </a:endParaRPr>
          </a:p>
          <a:p>
            <a:pPr marL="0" indent="0" algn="l" hangingPunct="1">
              <a:lnSpc>
                <a:spcPct val="150000"/>
              </a:lnSpc>
              <a:buFontTx/>
              <a:buNone/>
            </a:pPr>
            <a:r>
              <a:rPr lang="ko-KR" sz="1200">
                <a:latin typeface="맑은 고딕" charset="0"/>
                <a:ea typeface="맑은 고딕" charset="0"/>
              </a:rPr>
              <a:t>- 유</a:t>
            </a:r>
            <a:r>
              <a:rPr lang="ko-KR" sz="1200">
                <a:latin typeface="맑은 고딕" charset="0"/>
                <a:ea typeface="맑은 고딕" charset="0"/>
              </a:rPr>
              <a:t>투브 </a:t>
            </a:r>
            <a:r>
              <a:rPr lang="ko-KR" sz="1200">
                <a:latin typeface="맑은 고딕" charset="0"/>
                <a:ea typeface="맑은 고딕" charset="0"/>
              </a:rPr>
              <a:t>링</a:t>
            </a:r>
            <a:r>
              <a:rPr lang="ko-KR" sz="1200">
                <a:latin typeface="맑은 고딕" charset="0"/>
                <a:ea typeface="맑은 고딕" charset="0"/>
              </a:rPr>
              <a:t>크</a:t>
            </a:r>
            <a:endParaRPr lang="ko-KR" altLang="en-US" sz="1200">
              <a:latin typeface="맑은 고딕" charset="0"/>
              <a:ea typeface="맑은 고딕" charset="0"/>
            </a:endParaRPr>
          </a:p>
          <a:p>
            <a:pPr marL="0" indent="0" algn="l" hangingPunct="1">
              <a:lnSpc>
                <a:spcPct val="150000"/>
              </a:lnSpc>
              <a:buFontTx/>
              <a:buNone/>
            </a:pPr>
            <a:r>
              <a:rPr lang="ko-KR" sz="1200">
                <a:latin typeface="맑은 고딕" charset="0"/>
                <a:ea typeface="맑은 고딕" charset="0"/>
              </a:rPr>
              <a:t>- 카카오</a:t>
            </a:r>
            <a:r>
              <a:rPr lang="ko-KR" sz="1200">
                <a:latin typeface="맑은 고딕" charset="0"/>
                <a:ea typeface="맑은 고딕" charset="0"/>
              </a:rPr>
              <a:t>톡 </a:t>
            </a:r>
            <a:r>
              <a:rPr lang="ko-KR" sz="1200">
                <a:latin typeface="맑은 고딕" charset="0"/>
                <a:ea typeface="맑은 고딕" charset="0"/>
              </a:rPr>
              <a:t>링</a:t>
            </a:r>
            <a:r>
              <a:rPr lang="ko-KR" sz="1200">
                <a:latin typeface="맑은 고딕" charset="0"/>
                <a:ea typeface="맑은 고딕" charset="0"/>
              </a:rPr>
              <a:t>크</a:t>
            </a:r>
            <a:endParaRPr lang="ko-KR" altLang="en-US" sz="1200">
              <a:latin typeface="맑은 고딕" charset="0"/>
              <a:ea typeface="맑은 고딕" charset="0"/>
            </a:endParaRPr>
          </a:p>
        </p:txBody>
      </p:sp>
      <p:sp>
        <p:nvSpPr>
          <p:cNvPr id="139" name="텍스트 상자 27"/>
          <p:cNvSpPr txBox="1">
            <a:spLocks/>
          </p:cNvSpPr>
          <p:nvPr/>
        </p:nvSpPr>
        <p:spPr>
          <a:xfrm rot="0">
            <a:off x="168910" y="5334635"/>
            <a:ext cx="8168005" cy="647700"/>
          </a:xfrm>
          <a:prstGeom prst="rect"/>
          <a:noFill/>
          <a:ln>
            <a:noFill/>
            <a:prstDash/>
          </a:ln>
        </p:spPr>
        <p:txBody>
          <a:bodyPr wrap="square" lIns="89535" tIns="46355" rIns="89535" bIns="46355" numCol="1" vert="horz" anchor="t">
            <a:spAutoFit/>
          </a:bodyPr>
          <a:lstStyle/>
          <a:p>
            <a:pPr marL="0" indent="0" algn="l" hangingPunct="1">
              <a:buFontTx/>
              <a:buNone/>
            </a:pPr>
            <a:r>
              <a:rPr lang="ko-KR" sz="1200">
                <a:latin typeface="맑은 고딕" charset="0"/>
                <a:ea typeface="맑은 고딕" charset="0"/>
              </a:rPr>
              <a:t>상호:</a:t>
            </a:r>
            <a:r>
              <a:rPr lang="ko-KR" sz="1200">
                <a:latin typeface="맑은 고딕" charset="0"/>
                <a:ea typeface="맑은 고딕" charset="0"/>
              </a:rPr>
              <a:t> 블루보틀커</a:t>
            </a:r>
            <a:r>
              <a:rPr lang="ko-KR" sz="1200">
                <a:latin typeface="맑은 고딕" charset="0"/>
                <a:ea typeface="맑은 고딕" charset="0"/>
              </a:rPr>
              <a:t>피코리아 </a:t>
            </a:r>
            <a:r>
              <a:rPr lang="ko-KR" sz="1200">
                <a:latin typeface="맑은 고딕" charset="0"/>
                <a:ea typeface="맑은 고딕" charset="0"/>
              </a:rPr>
              <a:t>유한회</a:t>
            </a:r>
            <a:r>
              <a:rPr lang="ko-KR" sz="1200">
                <a:latin typeface="맑은 고딕" charset="0"/>
                <a:ea typeface="맑은 고딕" charset="0"/>
              </a:rPr>
              <a:t>사 </a:t>
            </a:r>
            <a:r>
              <a:rPr lang="ko-KR" sz="1200">
                <a:latin typeface="맑은 고딕" charset="0"/>
                <a:ea typeface="맑은 고딕" charset="0"/>
              </a:rPr>
              <a:t>| 대표</a:t>
            </a:r>
            <a:r>
              <a:rPr lang="ko-KR" sz="1200">
                <a:latin typeface="맑은 고딕" charset="0"/>
                <a:ea typeface="맑은 고딕" charset="0"/>
              </a:rPr>
              <a:t>자:</a:t>
            </a:r>
            <a:r>
              <a:rPr lang="ko-KR" sz="1200">
                <a:latin typeface="맑은 고딕" charset="0"/>
                <a:ea typeface="맑은 고딕" charset="0"/>
              </a:rPr>
              <a:t> KARL WILLIAM STROVINK | 개인정</a:t>
            </a:r>
            <a:r>
              <a:rPr lang="ko-KR" sz="1200">
                <a:latin typeface="맑은 고딕" charset="0"/>
                <a:ea typeface="맑은 고딕" charset="0"/>
              </a:rPr>
              <a:t>보관리책임자:</a:t>
            </a:r>
            <a:r>
              <a:rPr lang="ko-KR" sz="1200">
                <a:latin typeface="맑은 고딕" charset="0"/>
                <a:ea typeface="맑은 고딕" charset="0"/>
              </a:rPr>
              <a:t> 임홍</a:t>
            </a:r>
            <a:r>
              <a:rPr lang="ko-KR" sz="1200">
                <a:latin typeface="맑은 고딕" charset="0"/>
                <a:ea typeface="맑은 고딕" charset="0"/>
              </a:rPr>
              <a:t>주</a:t>
            </a:r>
            <a:endParaRPr lang="ko-KR" altLang="en-US" sz="1200">
              <a:latin typeface="맑은 고딕" charset="0"/>
              <a:ea typeface="맑은 고딕" charset="0"/>
            </a:endParaRPr>
          </a:p>
          <a:p>
            <a:pPr marL="0" indent="0" algn="l" hangingPunct="1">
              <a:buFontTx/>
              <a:buNone/>
            </a:pPr>
            <a:r>
              <a:rPr lang="ko-KR" sz="1200">
                <a:latin typeface="맑은 고딕" charset="0"/>
                <a:ea typeface="맑은 고딕" charset="0"/>
              </a:rPr>
              <a:t>사업자등록</a:t>
            </a:r>
            <a:r>
              <a:rPr lang="ko-KR" sz="1200">
                <a:latin typeface="맑은 고딕" charset="0"/>
                <a:ea typeface="맑은 고딕" charset="0"/>
              </a:rPr>
              <a:t>번호:</a:t>
            </a:r>
            <a:r>
              <a:rPr lang="ko-KR" sz="1200">
                <a:latin typeface="맑은 고딕" charset="0"/>
                <a:ea typeface="맑은 고딕" charset="0"/>
              </a:rPr>
              <a:t> 155-81-0119</a:t>
            </a:r>
            <a:r>
              <a:rPr lang="ko-KR" sz="1200">
                <a:latin typeface="맑은 고딕" charset="0"/>
                <a:ea typeface="맑은 고딕" charset="0"/>
              </a:rPr>
              <a:t>5</a:t>
            </a:r>
            <a:r>
              <a:rPr lang="ko-KR" sz="1200">
                <a:latin typeface="맑은 고딕" charset="0"/>
                <a:ea typeface="맑은 고딕" charset="0"/>
              </a:rPr>
              <a:t> | 사업정보확</a:t>
            </a:r>
            <a:r>
              <a:rPr lang="ko-KR" sz="1200">
                <a:latin typeface="맑은 고딕" charset="0"/>
                <a:ea typeface="맑은 고딕" charset="0"/>
              </a:rPr>
              <a:t>인 </a:t>
            </a:r>
            <a:r>
              <a:rPr lang="ko-KR" sz="1200">
                <a:latin typeface="맑은 고딕" charset="0"/>
                <a:ea typeface="맑은 고딕" charset="0"/>
              </a:rPr>
              <a:t>| 통신판매업신</a:t>
            </a:r>
            <a:r>
              <a:rPr lang="ko-KR" sz="1200">
                <a:latin typeface="맑은 고딕" charset="0"/>
                <a:ea typeface="맑은 고딕" charset="0"/>
              </a:rPr>
              <a:t>고:</a:t>
            </a:r>
            <a:r>
              <a:rPr lang="ko-KR" sz="1200">
                <a:latin typeface="맑은 고딕" charset="0"/>
                <a:ea typeface="맑은 고딕" charset="0"/>
              </a:rPr>
              <a:t> 2023-서울성</a:t>
            </a:r>
            <a:r>
              <a:rPr lang="ko-KR" sz="1200">
                <a:latin typeface="맑은 고딕" charset="0"/>
                <a:ea typeface="맑은 고딕" charset="0"/>
              </a:rPr>
              <a:t>동-</a:t>
            </a:r>
            <a:r>
              <a:rPr lang="ko-KR" sz="1200">
                <a:latin typeface="맑은 고딕" charset="0"/>
                <a:ea typeface="맑은 고딕" charset="0"/>
              </a:rPr>
              <a:t>0715 | 대표번</a:t>
            </a:r>
            <a:r>
              <a:rPr lang="ko-KR" sz="1200">
                <a:latin typeface="맑은 고딕" charset="0"/>
                <a:ea typeface="맑은 고딕" charset="0"/>
              </a:rPr>
              <a:t>호:</a:t>
            </a:r>
            <a:r>
              <a:rPr lang="ko-KR" sz="1200">
                <a:latin typeface="맑은 고딕" charset="0"/>
                <a:ea typeface="맑은 고딕" charset="0"/>
              </a:rPr>
              <a:t> 1533-6906</a:t>
            </a:r>
            <a:endParaRPr lang="ko-KR" altLang="en-US" sz="1200">
              <a:latin typeface="맑은 고딕" charset="0"/>
              <a:ea typeface="맑은 고딕" charset="0"/>
            </a:endParaRPr>
          </a:p>
          <a:p>
            <a:pPr marL="0" indent="0" algn="l" hangingPunct="1">
              <a:buFontTx/>
              <a:buNone/>
            </a:pPr>
            <a:r>
              <a:rPr lang="ko-KR" sz="1200">
                <a:latin typeface="맑은 고딕" charset="0"/>
                <a:ea typeface="맑은 고딕" charset="0"/>
              </a:rPr>
              <a:t>이메</a:t>
            </a:r>
            <a:r>
              <a:rPr lang="ko-KR" sz="1200">
                <a:latin typeface="맑은 고딕" charset="0"/>
                <a:ea typeface="맑은 고딕" charset="0"/>
              </a:rPr>
              <a:t>일:</a:t>
            </a:r>
            <a:r>
              <a:rPr lang="ko-KR" sz="1200">
                <a:latin typeface="맑은 고딕" charset="0"/>
                <a:ea typeface="맑은 고딕" charset="0"/>
              </a:rPr>
              <a:t> </a:t>
            </a:r>
            <a:r>
              <a:rPr lang="ko-KR" sz="1200">
                <a:latin typeface="맑은 고딕" charset="0"/>
                <a:ea typeface="맑은 고딕" charset="0"/>
              </a:rPr>
              <a:t>s</a:t>
            </a:r>
            <a:r>
              <a:rPr lang="ko-KR" sz="1200">
                <a:latin typeface="맑은 고딕" charset="0"/>
                <a:ea typeface="맑은 고딕" charset="0"/>
              </a:rPr>
              <a:t>upport</a:t>
            </a:r>
            <a:r>
              <a:rPr lang="ko-KR" sz="1200">
                <a:latin typeface="맑은 고딕" charset="0"/>
                <a:ea typeface="맑은 고딕" charset="0"/>
              </a:rPr>
              <a:t>_</a:t>
            </a:r>
            <a:r>
              <a:rPr lang="ko-KR" sz="1200">
                <a:latin typeface="맑은 고딕" charset="0"/>
                <a:ea typeface="맑은 고딕" charset="0"/>
              </a:rPr>
              <a:t>kr@bluebottleco</a:t>
            </a:r>
            <a:r>
              <a:rPr lang="ko-KR" sz="1200">
                <a:latin typeface="맑은 고딕" charset="0"/>
                <a:ea typeface="맑은 고딕" charset="0"/>
              </a:rPr>
              <a:t>f</a:t>
            </a:r>
            <a:r>
              <a:rPr lang="ko-KR" sz="1200">
                <a:latin typeface="맑은 고딕" charset="0"/>
                <a:ea typeface="맑은 고딕" charset="0"/>
              </a:rPr>
              <a:t>fee.com | 주</a:t>
            </a:r>
            <a:r>
              <a:rPr lang="ko-KR" sz="1200">
                <a:latin typeface="맑은 고딕" charset="0"/>
                <a:ea typeface="맑은 고딕" charset="0"/>
              </a:rPr>
              <a:t>소:</a:t>
            </a:r>
            <a:r>
              <a:rPr lang="ko-KR" sz="1200">
                <a:latin typeface="맑은 고딕" charset="0"/>
                <a:ea typeface="맑은 고딕" charset="0"/>
              </a:rPr>
              <a:t> </a:t>
            </a:r>
            <a:r>
              <a:rPr lang="ko-KR" sz="1200">
                <a:latin typeface="맑은 고딕" charset="0"/>
                <a:ea typeface="맑은 고딕" charset="0"/>
              </a:rPr>
              <a:t>서울븍별시 성동구 </a:t>
            </a:r>
            <a:r>
              <a:rPr lang="ko-KR" sz="1200">
                <a:latin typeface="맑은 고딕" charset="0"/>
                <a:ea typeface="맑은 고딕" charset="0"/>
              </a:rPr>
              <a:t>아차산</a:t>
            </a:r>
            <a:r>
              <a:rPr lang="ko-KR" sz="1200">
                <a:latin typeface="맑은 고딕" charset="0"/>
                <a:ea typeface="맑은 고딕" charset="0"/>
              </a:rPr>
              <a:t>로 </a:t>
            </a:r>
            <a:r>
              <a:rPr lang="ko-KR" sz="1200">
                <a:latin typeface="맑은 고딕" charset="0"/>
                <a:ea typeface="맑은 고딕" charset="0"/>
              </a:rPr>
              <a:t>7(</a:t>
            </a:r>
            <a:r>
              <a:rPr lang="ko-KR" sz="1200">
                <a:latin typeface="맑은 고딕" charset="0"/>
                <a:ea typeface="맑은 고딕" charset="0"/>
              </a:rPr>
              <a:t>성수동 </a:t>
            </a:r>
            <a:r>
              <a:rPr lang="ko-KR" sz="1200">
                <a:latin typeface="맑은 고딕" charset="0"/>
                <a:ea typeface="맑은 고딕" charset="0"/>
              </a:rPr>
              <a:t>1</a:t>
            </a:r>
            <a:r>
              <a:rPr lang="ko-KR" sz="1200">
                <a:latin typeface="맑은 고딕" charset="0"/>
                <a:ea typeface="맑은 고딕" charset="0"/>
              </a:rPr>
              <a:t>가</a:t>
            </a:r>
            <a:r>
              <a:rPr lang="ko-KR" sz="1200">
                <a:latin typeface="맑은 고딕" charset="0"/>
                <a:ea typeface="맑은 고딕" charset="0"/>
              </a:rPr>
              <a:t>)</a:t>
            </a:r>
            <a:endParaRPr lang="ko-KR" altLang="en-US" sz="1200">
              <a:latin typeface="맑은 고딕" charset="0"/>
              <a:ea typeface="맑은 고딕" charset="0"/>
            </a:endParaRPr>
          </a:p>
        </p:txBody>
      </p:sp>
      <p:sp>
        <p:nvSpPr>
          <p:cNvPr id="140" name="텍스트 상자 28"/>
          <p:cNvSpPr txBox="1">
            <a:spLocks/>
          </p:cNvSpPr>
          <p:nvPr/>
        </p:nvSpPr>
        <p:spPr>
          <a:xfrm rot="0">
            <a:off x="218440" y="6208395"/>
            <a:ext cx="1365250" cy="262255"/>
          </a:xfrm>
          <a:prstGeom prst="rect"/>
          <a:noFill/>
          <a:ln>
            <a:noFill/>
            <a:prstDash/>
          </a:ln>
        </p:spPr>
        <p:txBody>
          <a:bodyPr wrap="square" lIns="89535" tIns="46355" rIns="89535" bIns="46355" numCol="1" vert="horz" anchor="t">
            <a:spAutoFit/>
          </a:bodyPr>
          <a:lstStyle/>
          <a:p>
            <a:pPr marL="0" indent="0" algn="l" hangingPunct="1">
              <a:buFontTx/>
              <a:buNone/>
            </a:pPr>
            <a:r>
              <a:rPr lang="ko-KR" sz="1100">
                <a:latin typeface="맑은 고딕" charset="0"/>
                <a:ea typeface="맑은 고딕" charset="0"/>
              </a:rPr>
              <a:t>개인정보 </a:t>
            </a:r>
            <a:r>
              <a:rPr lang="ko-KR" sz="1100">
                <a:latin typeface="맑은 고딕" charset="0"/>
                <a:ea typeface="맑은 고딕" charset="0"/>
              </a:rPr>
              <a:t>처리방</a:t>
            </a:r>
            <a:r>
              <a:rPr lang="ko-KR" sz="1100">
                <a:latin typeface="맑은 고딕" charset="0"/>
                <a:ea typeface="맑은 고딕" charset="0"/>
              </a:rPr>
              <a:t>침</a:t>
            </a:r>
            <a:endParaRPr lang="ko-KR" altLang="en-US" sz="1100">
              <a:latin typeface="맑은 고딕" charset="0"/>
              <a:ea typeface="맑은 고딕" charset="0"/>
            </a:endParaRPr>
          </a:p>
        </p:txBody>
      </p:sp>
      <p:cxnSp>
        <p:nvCxnSpPr>
          <p:cNvPr id="141" name="도형 29"/>
          <p:cNvCxnSpPr/>
          <p:nvPr/>
        </p:nvCxnSpPr>
        <p:spPr>
          <a:xfrm rot="0" flipV="1">
            <a:off x="112395" y="6022975"/>
            <a:ext cx="8402955" cy="9525"/>
          </a:xfrm>
          <a:prstGeom prst="line"/>
          <a:ln w="9525" cap="flat" cmpd="sng">
            <a:solidFill>
              <a:schemeClr val="tx1">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2" name="텍스트 상자 31"/>
          <p:cNvSpPr txBox="1">
            <a:spLocks/>
          </p:cNvSpPr>
          <p:nvPr/>
        </p:nvSpPr>
        <p:spPr>
          <a:xfrm rot="0">
            <a:off x="1788795" y="6205220"/>
            <a:ext cx="1218565" cy="262255"/>
          </a:xfrm>
          <a:prstGeom prst="rect"/>
          <a:noFill/>
          <a:ln>
            <a:noFill/>
            <a:prstDash/>
          </a:ln>
        </p:spPr>
        <p:txBody>
          <a:bodyPr wrap="square" lIns="89535" tIns="46355" rIns="89535" bIns="46355" numCol="1" vert="horz" anchor="t">
            <a:spAutoFit/>
          </a:bodyPr>
          <a:lstStyle/>
          <a:p>
            <a:pPr marL="0" indent="0" algn="l" hangingPunct="1">
              <a:buFontTx/>
              <a:buNone/>
            </a:pPr>
            <a:r>
              <a:rPr lang="ko-KR" sz="1100">
                <a:latin typeface="맑은 고딕" charset="0"/>
                <a:ea typeface="맑은 고딕" charset="0"/>
              </a:rPr>
              <a:t>판매</a:t>
            </a:r>
            <a:r>
              <a:rPr lang="ko-KR" sz="1100">
                <a:latin typeface="맑은 고딕" charset="0"/>
                <a:ea typeface="맑은 고딕" charset="0"/>
              </a:rPr>
              <a:t>이용약</a:t>
            </a:r>
            <a:r>
              <a:rPr lang="ko-KR" sz="1100">
                <a:latin typeface="맑은 고딕" charset="0"/>
                <a:ea typeface="맑은 고딕" charset="0"/>
              </a:rPr>
              <a:t>관</a:t>
            </a:r>
            <a:endParaRPr lang="ko-KR" altLang="en-US" sz="1100">
              <a:latin typeface="맑은 고딕" charset="0"/>
              <a:ea typeface="맑은 고딕" charset="0"/>
            </a:endParaRPr>
          </a:p>
        </p:txBody>
      </p:sp>
      <p:sp>
        <p:nvSpPr>
          <p:cNvPr id="143" name="텍스트 상자 32"/>
          <p:cNvSpPr txBox="1">
            <a:spLocks/>
          </p:cNvSpPr>
          <p:nvPr/>
        </p:nvSpPr>
        <p:spPr>
          <a:xfrm rot="0">
            <a:off x="3218815" y="6211570"/>
            <a:ext cx="1218565" cy="262255"/>
          </a:xfrm>
          <a:prstGeom prst="rect"/>
          <a:noFill/>
          <a:ln>
            <a:noFill/>
            <a:prstDash/>
          </a:ln>
        </p:spPr>
        <p:txBody>
          <a:bodyPr wrap="square" lIns="89535" tIns="46355" rIns="89535" bIns="46355" numCol="1" vert="horz" anchor="t">
            <a:spAutoFit/>
          </a:bodyPr>
          <a:lstStyle/>
          <a:p>
            <a:pPr marL="0" indent="0" algn="l" hangingPunct="1">
              <a:buFontTx/>
              <a:buNone/>
            </a:pPr>
            <a:r>
              <a:rPr lang="ko-KR" sz="1100">
                <a:latin typeface="맑은 고딕" charset="0"/>
                <a:ea typeface="맑은 고딕" charset="0"/>
              </a:rPr>
              <a:t>환불 정책</a:t>
            </a:r>
            <a:endParaRPr lang="ko-KR" altLang="en-US" sz="1100">
              <a:latin typeface="맑은 고딕" charset="0"/>
              <a:ea typeface="맑은 고딕" charset="0"/>
            </a:endParaRPr>
          </a:p>
        </p:txBody>
      </p:sp>
      <p:grpSp>
        <p:nvGrpSpPr>
          <p:cNvPr id="155" name="그룹 71"/>
          <p:cNvGrpSpPr>
            <a:grpSpLocks/>
          </p:cNvGrpSpPr>
          <p:nvPr/>
        </p:nvGrpSpPr>
        <p:grpSpPr>
          <a:xfrm rot="0">
            <a:off x="3035300" y="2390775"/>
            <a:ext cx="226060" cy="247015"/>
            <a:chOff x="3035300" y="2390775"/>
            <a:chExt cx="226060" cy="247015"/>
          </a:xfrm>
        </p:grpSpPr>
        <p:sp>
          <p:nvSpPr>
            <p:cNvPr id="156" name="도형 69"/>
            <p:cNvSpPr>
              <a:spLocks/>
            </p:cNvSpPr>
            <p:nvPr/>
          </p:nvSpPr>
          <p:spPr>
            <a:xfrm rot="0">
              <a:off x="3081020" y="242697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solidFill>
                  <a:srgbClr val="000000"/>
                </a:solidFill>
                <a:latin typeface="맑은 고딕" charset="0"/>
                <a:ea typeface="맑은 고딕" charset="0"/>
              </a:endParaRPr>
            </a:p>
          </p:txBody>
        </p:sp>
        <p:sp>
          <p:nvSpPr>
            <p:cNvPr id="157" name="텍스트 상자 70"/>
            <p:cNvSpPr txBox="1">
              <a:spLocks/>
            </p:cNvSpPr>
            <p:nvPr/>
          </p:nvSpPr>
          <p:spPr>
            <a:xfrm rot="0">
              <a:off x="3035300" y="2390775"/>
              <a:ext cx="22606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grpSp>
        <p:nvGrpSpPr>
          <p:cNvPr id="161" name="그룹 77"/>
          <p:cNvGrpSpPr>
            <a:grpSpLocks/>
          </p:cNvGrpSpPr>
          <p:nvPr/>
        </p:nvGrpSpPr>
        <p:grpSpPr>
          <a:xfrm rot="0">
            <a:off x="2810510" y="3945255"/>
            <a:ext cx="226060" cy="247015"/>
            <a:chOff x="2810510" y="3945255"/>
            <a:chExt cx="226060" cy="247015"/>
          </a:xfrm>
        </p:grpSpPr>
        <p:sp>
          <p:nvSpPr>
            <p:cNvPr id="162" name="도형 75"/>
            <p:cNvSpPr>
              <a:spLocks/>
            </p:cNvSpPr>
            <p:nvPr/>
          </p:nvSpPr>
          <p:spPr>
            <a:xfrm rot="0">
              <a:off x="2856230" y="398145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solidFill>
                  <a:srgbClr val="000000"/>
                </a:solidFill>
                <a:latin typeface="맑은 고딕" charset="0"/>
                <a:ea typeface="맑은 고딕" charset="0"/>
              </a:endParaRPr>
            </a:p>
          </p:txBody>
        </p:sp>
        <p:sp>
          <p:nvSpPr>
            <p:cNvPr id="163" name="텍스트 상자 76"/>
            <p:cNvSpPr txBox="1">
              <a:spLocks/>
            </p:cNvSpPr>
            <p:nvPr/>
          </p:nvSpPr>
          <p:spPr>
            <a:xfrm rot="0">
              <a:off x="2810510" y="3945255"/>
              <a:ext cx="22606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b="1">
                  <a:solidFill>
                    <a:schemeClr val="bg1"/>
                  </a:solidFill>
                  <a:latin typeface="맑은 고딕" charset="0"/>
                  <a:ea typeface="맑은 고딕" charset="0"/>
                </a:rPr>
                <a:t>2</a:t>
              </a:r>
              <a:endParaRPr lang="ko-KR" altLang="en-US" sz="1000" b="1">
                <a:solidFill>
                  <a:schemeClr val="bg1"/>
                </a:solidFill>
                <a:latin typeface="맑은 고딕" charset="0"/>
                <a:ea typeface="맑은 고딕" charset="0"/>
              </a:endParaRPr>
            </a:p>
          </p:txBody>
        </p:sp>
      </p:grpSp>
      <p:grpSp>
        <p:nvGrpSpPr>
          <p:cNvPr id="170" name="그룹 86"/>
          <p:cNvGrpSpPr>
            <a:grpSpLocks/>
          </p:cNvGrpSpPr>
          <p:nvPr/>
        </p:nvGrpSpPr>
        <p:grpSpPr>
          <a:xfrm rot="0">
            <a:off x="2959735" y="4770120"/>
            <a:ext cx="226060" cy="247015"/>
            <a:chOff x="2959735" y="4770120"/>
            <a:chExt cx="226060" cy="247015"/>
          </a:xfrm>
        </p:grpSpPr>
        <p:sp>
          <p:nvSpPr>
            <p:cNvPr id="171" name="도형 84"/>
            <p:cNvSpPr>
              <a:spLocks/>
            </p:cNvSpPr>
            <p:nvPr/>
          </p:nvSpPr>
          <p:spPr>
            <a:xfrm rot="0">
              <a:off x="3005455" y="480631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solidFill>
                  <a:srgbClr val="000000"/>
                </a:solidFill>
                <a:latin typeface="맑은 고딕" charset="0"/>
                <a:ea typeface="맑은 고딕" charset="0"/>
              </a:endParaRPr>
            </a:p>
          </p:txBody>
        </p:sp>
        <p:sp>
          <p:nvSpPr>
            <p:cNvPr id="172" name="텍스트 상자 85"/>
            <p:cNvSpPr txBox="1">
              <a:spLocks/>
            </p:cNvSpPr>
            <p:nvPr/>
          </p:nvSpPr>
          <p:spPr>
            <a:xfrm rot="0">
              <a:off x="2959735" y="4770120"/>
              <a:ext cx="22606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b="1">
                  <a:solidFill>
                    <a:schemeClr val="bg1"/>
                  </a:solidFill>
                  <a:latin typeface="맑은 고딕" charset="0"/>
                  <a:ea typeface="맑은 고딕" charset="0"/>
                </a:rPr>
                <a:t>3</a:t>
              </a:r>
              <a:endParaRPr lang="ko-KR" altLang="en-US" sz="1000" b="1">
                <a:solidFill>
                  <a:schemeClr val="bg1"/>
                </a:solidFill>
                <a:latin typeface="맑은 고딕" charset="0"/>
                <a:ea typeface="맑은 고딕" charset="0"/>
              </a:endParaRPr>
            </a:p>
          </p:txBody>
        </p:sp>
      </p:grpSp>
      <p:grpSp>
        <p:nvGrpSpPr>
          <p:cNvPr id="173" name="그룹 89"/>
          <p:cNvGrpSpPr>
            <a:grpSpLocks/>
          </p:cNvGrpSpPr>
          <p:nvPr/>
        </p:nvGrpSpPr>
        <p:grpSpPr>
          <a:xfrm rot="0">
            <a:off x="2426335" y="5041265"/>
            <a:ext cx="226060" cy="247015"/>
            <a:chOff x="2426335" y="5041265"/>
            <a:chExt cx="226060" cy="247015"/>
          </a:xfrm>
        </p:grpSpPr>
        <p:sp>
          <p:nvSpPr>
            <p:cNvPr id="174" name="도형 87"/>
            <p:cNvSpPr>
              <a:spLocks/>
            </p:cNvSpPr>
            <p:nvPr/>
          </p:nvSpPr>
          <p:spPr>
            <a:xfrm rot="0">
              <a:off x="2472055" y="507746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solidFill>
                  <a:srgbClr val="000000"/>
                </a:solidFill>
                <a:latin typeface="맑은 고딕" charset="0"/>
                <a:ea typeface="맑은 고딕" charset="0"/>
              </a:endParaRPr>
            </a:p>
          </p:txBody>
        </p:sp>
        <p:sp>
          <p:nvSpPr>
            <p:cNvPr id="175" name="텍스트 상자 88"/>
            <p:cNvSpPr txBox="1">
              <a:spLocks/>
            </p:cNvSpPr>
            <p:nvPr/>
          </p:nvSpPr>
          <p:spPr>
            <a:xfrm rot="0">
              <a:off x="2426335" y="5041265"/>
              <a:ext cx="22606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b="1">
                  <a:solidFill>
                    <a:schemeClr val="bg1"/>
                  </a:solidFill>
                  <a:latin typeface="맑은 고딕" charset="0"/>
                  <a:ea typeface="맑은 고딕" charset="0"/>
                </a:rPr>
                <a:t>4</a:t>
              </a:r>
              <a:endParaRPr lang="ko-KR" altLang="en-US" sz="1000" b="1">
                <a:solidFill>
                  <a:schemeClr val="bg1"/>
                </a:solidFill>
                <a:latin typeface="맑은 고딕" charset="0"/>
                <a:ea typeface="맑은 고딕" charset="0"/>
              </a:endParaRPr>
            </a:p>
          </p:txBody>
        </p:sp>
      </p:grpSp>
      <p:grpSp>
        <p:nvGrpSpPr>
          <p:cNvPr id="176" name="그룹 92"/>
          <p:cNvGrpSpPr>
            <a:grpSpLocks/>
          </p:cNvGrpSpPr>
          <p:nvPr/>
        </p:nvGrpSpPr>
        <p:grpSpPr>
          <a:xfrm rot="0">
            <a:off x="4805680" y="3898900"/>
            <a:ext cx="226060" cy="247015"/>
            <a:chOff x="4805680" y="3898900"/>
            <a:chExt cx="226060" cy="247015"/>
          </a:xfrm>
        </p:grpSpPr>
        <p:sp>
          <p:nvSpPr>
            <p:cNvPr id="177" name="도형 90"/>
            <p:cNvSpPr>
              <a:spLocks/>
            </p:cNvSpPr>
            <p:nvPr/>
          </p:nvSpPr>
          <p:spPr>
            <a:xfrm rot="0">
              <a:off x="4851400" y="393509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solidFill>
                  <a:srgbClr val="000000"/>
                </a:solidFill>
                <a:latin typeface="맑은 고딕" charset="0"/>
                <a:ea typeface="맑은 고딕" charset="0"/>
              </a:endParaRPr>
            </a:p>
          </p:txBody>
        </p:sp>
        <p:sp>
          <p:nvSpPr>
            <p:cNvPr id="178" name="텍스트 상자 91"/>
            <p:cNvSpPr txBox="1">
              <a:spLocks/>
            </p:cNvSpPr>
            <p:nvPr/>
          </p:nvSpPr>
          <p:spPr>
            <a:xfrm rot="0">
              <a:off x="4805680" y="3898900"/>
              <a:ext cx="22606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b="1">
                  <a:solidFill>
                    <a:schemeClr val="bg1"/>
                  </a:solidFill>
                  <a:latin typeface="맑은 고딕" charset="0"/>
                  <a:ea typeface="맑은 고딕" charset="0"/>
                </a:rPr>
                <a:t>5</a:t>
              </a:r>
              <a:endParaRPr lang="ko-KR" altLang="en-US" sz="1000" b="1">
                <a:solidFill>
                  <a:schemeClr val="bg1"/>
                </a:solidFill>
                <a:latin typeface="맑은 고딕" charset="0"/>
                <a:ea typeface="맑은 고딕" charset="0"/>
              </a:endParaRPr>
            </a:p>
          </p:txBody>
        </p:sp>
      </p:grpSp>
      <p:grpSp>
        <p:nvGrpSpPr>
          <p:cNvPr id="179" name="그룹 95"/>
          <p:cNvGrpSpPr>
            <a:grpSpLocks/>
          </p:cNvGrpSpPr>
          <p:nvPr/>
        </p:nvGrpSpPr>
        <p:grpSpPr>
          <a:xfrm rot="0">
            <a:off x="6670040" y="3945255"/>
            <a:ext cx="226060" cy="247015"/>
            <a:chOff x="6670040" y="3945255"/>
            <a:chExt cx="226060" cy="247015"/>
          </a:xfrm>
        </p:grpSpPr>
        <p:sp>
          <p:nvSpPr>
            <p:cNvPr id="180" name="도형 93"/>
            <p:cNvSpPr>
              <a:spLocks/>
            </p:cNvSpPr>
            <p:nvPr/>
          </p:nvSpPr>
          <p:spPr>
            <a:xfrm rot="0">
              <a:off x="6715760" y="398145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solidFill>
                  <a:srgbClr val="000000"/>
                </a:solidFill>
                <a:latin typeface="맑은 고딕" charset="0"/>
                <a:ea typeface="맑은 고딕" charset="0"/>
              </a:endParaRPr>
            </a:p>
          </p:txBody>
        </p:sp>
        <p:sp>
          <p:nvSpPr>
            <p:cNvPr id="181" name="텍스트 상자 94"/>
            <p:cNvSpPr txBox="1">
              <a:spLocks/>
            </p:cNvSpPr>
            <p:nvPr/>
          </p:nvSpPr>
          <p:spPr>
            <a:xfrm rot="0">
              <a:off x="6670040" y="3945255"/>
              <a:ext cx="22606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b="1">
                  <a:solidFill>
                    <a:schemeClr val="bg1"/>
                  </a:solidFill>
                  <a:latin typeface="맑은 고딕" charset="0"/>
                  <a:ea typeface="맑은 고딕" charset="0"/>
                </a:rPr>
                <a:t>6</a:t>
              </a:r>
              <a:endParaRPr lang="ko-KR" altLang="en-US" sz="1000" b="1">
                <a:solidFill>
                  <a:schemeClr val="bg1"/>
                </a:solidFill>
                <a:latin typeface="맑은 고딕" charset="0"/>
                <a:ea typeface="맑은 고딕" charset="0"/>
              </a:endParaRPr>
            </a:p>
          </p:txBody>
        </p:sp>
      </p:grpSp>
      <p:grpSp>
        <p:nvGrpSpPr>
          <p:cNvPr id="182" name="그룹 98"/>
          <p:cNvGrpSpPr>
            <a:grpSpLocks/>
          </p:cNvGrpSpPr>
          <p:nvPr/>
        </p:nvGrpSpPr>
        <p:grpSpPr>
          <a:xfrm rot="0">
            <a:off x="75565" y="6212205"/>
            <a:ext cx="226060" cy="247015"/>
            <a:chOff x="75565" y="6212205"/>
            <a:chExt cx="226060" cy="247015"/>
          </a:xfrm>
        </p:grpSpPr>
        <p:sp>
          <p:nvSpPr>
            <p:cNvPr id="183" name="도형 96"/>
            <p:cNvSpPr>
              <a:spLocks/>
            </p:cNvSpPr>
            <p:nvPr/>
          </p:nvSpPr>
          <p:spPr>
            <a:xfrm rot="0">
              <a:off x="121285" y="624840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solidFill>
                  <a:srgbClr val="000000"/>
                </a:solidFill>
                <a:latin typeface="맑은 고딕" charset="0"/>
                <a:ea typeface="맑은 고딕" charset="0"/>
              </a:endParaRPr>
            </a:p>
          </p:txBody>
        </p:sp>
        <p:sp>
          <p:nvSpPr>
            <p:cNvPr id="184" name="텍스트 상자 97"/>
            <p:cNvSpPr txBox="1">
              <a:spLocks/>
            </p:cNvSpPr>
            <p:nvPr/>
          </p:nvSpPr>
          <p:spPr>
            <a:xfrm rot="0">
              <a:off x="75565" y="6212205"/>
              <a:ext cx="22606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b="1">
                  <a:solidFill>
                    <a:schemeClr val="bg1"/>
                  </a:solidFill>
                  <a:latin typeface="맑은 고딕" charset="0"/>
                  <a:ea typeface="맑은 고딕" charset="0"/>
                </a:rPr>
                <a:t>7</a:t>
              </a:r>
              <a:endParaRPr lang="ko-KR" altLang="en-US" sz="1000" b="1">
                <a:solidFill>
                  <a:schemeClr val="bg1"/>
                </a:solidFill>
                <a:latin typeface="맑은 고딕" charset="0"/>
                <a:ea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nvSpPr>
        <p:spPr>
          <a:xfrm rot="0">
            <a:off x="2754630" y="2566035"/>
            <a:ext cx="6618605" cy="862330"/>
          </a:xfrm>
          <a:prstGeom prst="rect"/>
          <a:noFill/>
          <a:ln>
            <a:noFill/>
            <a:prstDash/>
          </a:ln>
        </p:spPr>
        <p:txBody>
          <a:bodyPr wrap="square" lIns="89535" tIns="46355" rIns="89535" bIns="46355" vert="horz" anchor="t">
            <a:spAutoFit/>
          </a:bodyPr>
          <a:lstStyle/>
          <a:p>
            <a:pPr marL="0" indent="0" algn="ctr" hangingPunct="1"/>
            <a:r>
              <a:rPr lang="ko-KR" sz="5000">
                <a:latin typeface="맑은 고딕" charset="0"/>
                <a:ea typeface="맑은 고딕" charset="0"/>
              </a:rPr>
              <a:t>시그니처 </a:t>
            </a:r>
            <a:r>
              <a:rPr lang="ko-KR" sz="5000">
                <a:latin typeface="맑은 고딕" charset="0"/>
                <a:ea typeface="맑은 고딕" charset="0"/>
              </a:rPr>
              <a:t>커</a:t>
            </a:r>
            <a:r>
              <a:rPr lang="ko-KR" sz="5000">
                <a:latin typeface="맑은 고딕" charset="0"/>
                <a:ea typeface="맑은 고딕" charset="0"/>
              </a:rPr>
              <a:t>피</a:t>
            </a:r>
            <a:r>
              <a:rPr lang="ko-KR" sz="5000">
                <a:latin typeface="맑은 고딕" charset="0"/>
                <a:ea typeface="맑은 고딕" charset="0"/>
              </a:rPr>
              <a:t> </a:t>
            </a:r>
            <a:r>
              <a:rPr lang="ko-KR" sz="5000">
                <a:latin typeface="맑은 고딕" charset="0"/>
                <a:ea typeface="맑은 고딕" charset="0"/>
              </a:rPr>
              <a:t>페이</a:t>
            </a:r>
            <a:r>
              <a:rPr lang="ko-KR" sz="5000">
                <a:latin typeface="맑은 고딕" charset="0"/>
                <a:ea typeface="맑은 고딕" charset="0"/>
              </a:rPr>
              <a:t>지</a:t>
            </a:r>
            <a:endParaRPr lang="ko-KR" altLang="en-US" sz="5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480060"/>
        </p:xfrm>
        <a:graphic>
          <a:graphicData uri="http://schemas.openxmlformats.org/drawingml/2006/table">
            <a:tbl>
              <a:tblPr firstRow="1" bandRow="1">
                <a:tableStyleId>{5C22544A-7EE6-4342-B048-85BDC9FD1C3A}</a:tableStyleId>
              </a:tblPr>
              <a:tblGrid>
                <a:gridCol w="403225"/>
                <a:gridCol w="2981325"/>
              </a:tblGrid>
              <a:tr h="480060">
                <a:tc>
                  <a:txBody>
                    <a:bodyPr/>
                    <a:lstStyle/>
                    <a:p>
                      <a:pPr marL="0" indent="0" algn="ctr" latinLnBrk="1" lvl="1">
                        <a:buFontTx/>
                        <a:buNone/>
                      </a:pPr>
                      <a:r>
                        <a:rPr sz="850" kern="1200" i="0" b="0">
                          <a:solidFill>
                            <a:srgbClr val="000000"/>
                          </a:solidFill>
                          <a:latin typeface="맑은 고딕" charset="0"/>
                          <a:ea typeface="맑은 고딕" charset="0"/>
                        </a:rPr>
                        <a:t>1</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lang="ko-KR" sz="850" kern="1200" i="0" b="1">
                          <a:solidFill>
                            <a:srgbClr val="000000"/>
                          </a:solidFill>
                          <a:latin typeface="맑은 고딕" charset="0"/>
                          <a:ea typeface="맑은 고딕" charset="0"/>
                        </a:rPr>
                        <a:t>시그니처 </a:t>
                      </a:r>
                      <a:r>
                        <a:rPr lang="ko-KR" sz="850" kern="1200" i="0" b="1">
                          <a:solidFill>
                            <a:srgbClr val="000000"/>
                          </a:solidFill>
                          <a:latin typeface="맑은 고딕" charset="0"/>
                          <a:ea typeface="맑은 고딕" charset="0"/>
                        </a:rPr>
                        <a:t>제</a:t>
                      </a:r>
                      <a:r>
                        <a:rPr lang="ko-KR" sz="850" kern="1200" i="0" b="1">
                          <a:solidFill>
                            <a:srgbClr val="000000"/>
                          </a:solidFill>
                          <a:latin typeface="맑은 고딕" charset="0"/>
                          <a:ea typeface="맑은 고딕" charset="0"/>
                        </a:rPr>
                        <a:t>품 </a:t>
                      </a:r>
                      <a:r>
                        <a:rPr lang="ko-KR" sz="850" kern="1200" i="0" b="1">
                          <a:solidFill>
                            <a:srgbClr val="000000"/>
                          </a:solidFill>
                          <a:latin typeface="맑은 고딕" charset="0"/>
                          <a:ea typeface="맑은 고딕" charset="0"/>
                        </a:rPr>
                        <a:t>이미</a:t>
                      </a:r>
                      <a:r>
                        <a:rPr lang="ko-KR" sz="850" kern="1200" i="0" b="1">
                          <a:solidFill>
                            <a:srgbClr val="000000"/>
                          </a:solidFill>
                          <a:latin typeface="맑은 고딕" charset="0"/>
                          <a:ea typeface="맑은 고딕" charset="0"/>
                        </a:rPr>
                        <a:t>지 </a:t>
                      </a:r>
                      <a:r>
                        <a:rPr lang="ko-KR" sz="850" kern="1200" i="0" b="1">
                          <a:solidFill>
                            <a:srgbClr val="000000"/>
                          </a:solidFill>
                          <a:latin typeface="맑은 고딕" charset="0"/>
                          <a:ea typeface="맑은 고딕" charset="0"/>
                        </a:rPr>
                        <a:t>클</a:t>
                      </a:r>
                      <a:r>
                        <a:rPr lang="ko-KR" sz="850" kern="1200" i="0" b="1">
                          <a:solidFill>
                            <a:srgbClr val="000000"/>
                          </a:solidFill>
                          <a:latin typeface="맑은 고딕" charset="0"/>
                          <a:ea typeface="맑은 고딕" charset="0"/>
                        </a:rPr>
                        <a:t>릭</a:t>
                      </a:r>
                      <a:endParaRPr lang="ko-KR" altLang="en-US" sz="850" kern="1200" i="0" b="1">
                        <a:solidFill>
                          <a:srgbClr val="000000"/>
                        </a:solidFill>
                        <a:latin typeface="맑은 고딕" charset="0"/>
                        <a:ea typeface="맑은 고딕" charset="0"/>
                      </a:endParaRPr>
                    </a:p>
                    <a:p>
                      <a:pPr marL="0" indent="0" algn="just" latinLnBrk="1" lvl="1">
                        <a:buFontTx/>
                        <a:buNone/>
                      </a:pPr>
                      <a:r>
                        <a:rPr lang="ko-KR" sz="850" kern="1200" i="0" b="0">
                          <a:solidFill>
                            <a:srgbClr val="000000"/>
                          </a:solidFill>
                          <a:latin typeface="맑은 고딕" charset="0"/>
                          <a:ea typeface="맑은 고딕" charset="0"/>
                        </a:rPr>
                        <a:t>·</a:t>
                      </a:r>
                      <a:r>
                        <a:rPr lang="ko-KR" sz="850" kern="1200" i="0" b="0">
                          <a:solidFill>
                            <a:srgbClr val="000000"/>
                          </a:solidFill>
                          <a:latin typeface="맑은 고딕" charset="0"/>
                          <a:ea typeface="맑은 고딕" charset="0"/>
                        </a:rPr>
                        <a:t> </a:t>
                      </a:r>
                      <a:r>
                        <a:rPr lang="ko-KR" sz="850" kern="1200" i="0" b="0">
                          <a:solidFill>
                            <a:srgbClr val="000000"/>
                          </a:solidFill>
                          <a:latin typeface="맑은 고딕" charset="0"/>
                          <a:ea typeface="맑은 고딕" charset="0"/>
                        </a:rPr>
                        <a:t>해</a:t>
                      </a:r>
                      <a:r>
                        <a:rPr lang="ko-KR" sz="850" kern="1200" i="0" b="0">
                          <a:solidFill>
                            <a:srgbClr val="000000"/>
                          </a:solidFill>
                          <a:latin typeface="맑은 고딕" charset="0"/>
                          <a:ea typeface="맑은 고딕" charset="0"/>
                        </a:rPr>
                        <a:t>당 </a:t>
                      </a:r>
                      <a:r>
                        <a:rPr lang="ko-KR" sz="850" kern="1200" i="0" b="0">
                          <a:solidFill>
                            <a:srgbClr val="000000"/>
                          </a:solidFill>
                          <a:latin typeface="맑은 고딕" charset="0"/>
                          <a:ea typeface="맑은 고딕" charset="0"/>
                        </a:rPr>
                        <a:t>시그니</a:t>
                      </a:r>
                      <a:r>
                        <a:rPr lang="ko-KR" sz="850" kern="1200" i="0" b="0">
                          <a:solidFill>
                            <a:srgbClr val="000000"/>
                          </a:solidFill>
                          <a:latin typeface="맑은 고딕" charset="0"/>
                          <a:ea typeface="맑은 고딕" charset="0"/>
                        </a:rPr>
                        <a:t>처 </a:t>
                      </a:r>
                      <a:r>
                        <a:rPr lang="ko-KR" sz="850" kern="1200" i="0" b="0">
                          <a:solidFill>
                            <a:srgbClr val="000000"/>
                          </a:solidFill>
                          <a:latin typeface="맑은 고딕" charset="0"/>
                          <a:ea typeface="맑은 고딕" charset="0"/>
                        </a:rPr>
                        <a:t>제</a:t>
                      </a:r>
                      <a:r>
                        <a:rPr lang="ko-KR" sz="850" kern="1200" i="0" b="0">
                          <a:solidFill>
                            <a:srgbClr val="000000"/>
                          </a:solidFill>
                          <a:latin typeface="맑은 고딕" charset="0"/>
                          <a:ea typeface="맑은 고딕" charset="0"/>
                        </a:rPr>
                        <a:t>품 </a:t>
                      </a:r>
                      <a:r>
                        <a:rPr lang="ko-KR" sz="850" kern="1200" i="0" b="0">
                          <a:solidFill>
                            <a:srgbClr val="000000"/>
                          </a:solidFill>
                          <a:latin typeface="맑은 고딕" charset="0"/>
                          <a:ea typeface="맑은 고딕" charset="0"/>
                        </a:rPr>
                        <a:t>상</a:t>
                      </a:r>
                      <a:r>
                        <a:rPr lang="ko-KR" sz="850" kern="1200" i="0" b="0">
                          <a:solidFill>
                            <a:srgbClr val="000000"/>
                          </a:solidFill>
                          <a:latin typeface="맑은 고딕" charset="0"/>
                          <a:ea typeface="맑은 고딕" charset="0"/>
                        </a:rPr>
                        <a:t>세 </a:t>
                      </a:r>
                      <a:r>
                        <a:rPr lang="ko-KR" sz="850" kern="1200" i="0" b="0">
                          <a:solidFill>
                            <a:srgbClr val="000000"/>
                          </a:solidFill>
                          <a:latin typeface="맑은 고딕" charset="0"/>
                          <a:ea typeface="맑은 고딕" charset="0"/>
                        </a:rPr>
                        <a:t>페이지</a:t>
                      </a:r>
                      <a:r>
                        <a:rPr lang="ko-KR" sz="850" kern="1200" i="0" b="0">
                          <a:solidFill>
                            <a:srgbClr val="000000"/>
                          </a:solidFill>
                          <a:latin typeface="맑은 고딕" charset="0"/>
                          <a:ea typeface="맑은 고딕" charset="0"/>
                        </a:rPr>
                        <a:t>로 </a:t>
                      </a:r>
                      <a:r>
                        <a:rPr lang="ko-KR" sz="850" kern="1200" i="0" b="0">
                          <a:solidFill>
                            <a:srgbClr val="000000"/>
                          </a:solidFill>
                          <a:latin typeface="맑은 고딕" charset="0"/>
                          <a:ea typeface="맑은 고딕" charset="0"/>
                        </a:rPr>
                        <a:t>이</a:t>
                      </a:r>
                      <a:r>
                        <a:rPr lang="ko-KR" sz="850" kern="1200" i="0" b="0">
                          <a:solidFill>
                            <a:srgbClr val="000000"/>
                          </a:solidFill>
                          <a:latin typeface="맑은 고딕" charset="0"/>
                          <a:ea typeface="맑은 고딕" charset="0"/>
                        </a:rPr>
                        <a:t>동 </a:t>
                      </a:r>
                      <a:r>
                        <a:rPr lang="ko-KR" sz="1000" kern="1200" i="0" b="0">
                          <a:solidFill>
                            <a:srgbClr val="000000"/>
                          </a:solidFill>
                          <a:latin typeface="맑은 고딕" charset="0"/>
                          <a:ea typeface="맑은 고딕" charset="0"/>
                        </a:rPr>
                        <a:t> </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50190" cy="232410"/>
          </a:xfrm>
          <a:prstGeom prst="rect"/>
          <a:noFill/>
        </p:spPr>
        <p:txBody>
          <a:bodyPr wrap="none" lIns="91440" tIns="45720" rIns="91440" bIns="45720" numCol="1"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rPr>
              <a:t>7</a:t>
            </a:fld>
            <a:endParaRPr lang="ko-KR" altLang="en-US" sz="900">
              <a:latin typeface="맑은 고딕" charset="0"/>
              <a:ea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numCol="1" vert="horz" anchor="t">
            <a:spAutoFit/>
          </a:bodyPr>
          <a:lstStyle/>
          <a:p>
            <a:pPr marL="0" indent="0" algn="l" hangingPunct="1">
              <a:buFontTx/>
              <a:buNone/>
            </a:pPr>
            <a:r>
              <a:rPr sz="1000">
                <a:latin typeface="맑은 고딕" charset="0"/>
                <a:ea typeface="맑은 고딕" charset="0"/>
              </a:rPr>
              <a:t>쇼</a:t>
            </a:r>
            <a:r>
              <a:rPr lang="ko-KR" sz="1000">
                <a:latin typeface="맑은 고딕" charset="0"/>
                <a:ea typeface="맑은 고딕" charset="0"/>
              </a:rPr>
              <a:t>핑</a:t>
            </a:r>
            <a:r>
              <a:rPr lang="ko-KR" sz="1000">
                <a:latin typeface="맑은 고딕" charset="0"/>
                <a:ea typeface="맑은 고딕" charset="0"/>
              </a:rPr>
              <a:t>  </a:t>
            </a:r>
            <a:r>
              <a:rPr lang="ko-KR" sz="1000">
                <a:latin typeface="맑은 고딕" charset="0"/>
                <a:ea typeface="맑은 고딕" charset="0"/>
              </a:rPr>
              <a:t>   베스트셀러     세트     카페     블로그</a:t>
            </a:r>
            <a:endParaRPr lang="ko-KR" altLang="en-US" sz="1000">
              <a:latin typeface="맑은 고딕" charset="0"/>
              <a:ea typeface="맑은 고딕" charset="0"/>
            </a:endParaRPr>
          </a:p>
        </p:txBody>
      </p:sp>
      <p:pic>
        <p:nvPicPr>
          <p:cNvPr id="15" name="Picture " descr="C:/Users/WOOCHAN/AppData/Roaming/PolarisOffice/ETemp/10756_15394408/fImage77613541.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descr="C:/Users/WOOCHAN/AppData/Roaming/PolarisOffice/ETemp/10756_15394408/fImage7671368467.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descr="C:/Users/WOOCHAN/AppData/Roaming/PolarisOffice/ETemp/10756_15394408/fImage6381376334.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09950" y="2452370"/>
            <a:ext cx="1873250" cy="293370"/>
          </a:xfrm>
          <a:prstGeom prst="rect"/>
          <a:noFill/>
          <a:ln>
            <a:noFill/>
            <a:prstDash/>
          </a:ln>
        </p:spPr>
        <p:txBody>
          <a:bodyPr wrap="square" lIns="89535" tIns="46355" rIns="89535" bIns="46355" numCol="1" vert="horz" anchor="t">
            <a:spAutoFit/>
          </a:bodyPr>
          <a:lstStyle/>
          <a:p>
            <a:pPr marL="0" indent="0" algn="l" hangingPunct="1">
              <a:buFontTx/>
              <a:buNone/>
            </a:pPr>
            <a:r>
              <a:rPr lang="ko-KR" sz="1300">
                <a:latin typeface="맑은 고딕" charset="0"/>
                <a:ea typeface="맑은 고딕" charset="0"/>
              </a:rPr>
              <a:t>(</a:t>
            </a:r>
            <a:r>
              <a:rPr lang="ko-KR" sz="1300">
                <a:latin typeface="맑은 고딕" charset="0"/>
                <a:ea typeface="맑은 고딕" charset="0"/>
              </a:rPr>
              <a:t>시그니처 </a:t>
            </a:r>
            <a:r>
              <a:rPr lang="ko-KR" sz="1300">
                <a:latin typeface="맑은 고딕" charset="0"/>
                <a:ea typeface="맑은 고딕" charset="0"/>
              </a:rPr>
              <a:t>커</a:t>
            </a:r>
            <a:r>
              <a:rPr lang="ko-KR" sz="1300">
                <a:latin typeface="맑은 고딕" charset="0"/>
                <a:ea typeface="맑은 고딕" charset="0"/>
              </a:rPr>
              <a:t>피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22" name="Rect 0"/>
          <p:cNvSpPr txBox="1">
            <a:spLocks/>
          </p:cNvSpPr>
          <p:nvPr/>
        </p:nvSpPr>
        <p:spPr>
          <a:xfrm rot="0">
            <a:off x="784860" y="5223510"/>
            <a:ext cx="1426210" cy="49339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시그니처 </a:t>
            </a:r>
            <a:r>
              <a:rPr lang="ko-KR" sz="1300">
                <a:latin typeface="맑은 고딕" charset="0"/>
                <a:ea typeface="맑은 고딕" charset="0"/>
              </a:rPr>
              <a:t>커</a:t>
            </a:r>
            <a:r>
              <a:rPr lang="ko-KR" sz="1300">
                <a:latin typeface="맑은 고딕" charset="0"/>
                <a:ea typeface="맑은 고딕" charset="0"/>
              </a:rPr>
              <a:t>피 </a:t>
            </a:r>
            <a:r>
              <a:rPr lang="ko-KR" sz="1300">
                <a:latin typeface="맑은 고딕" charset="0"/>
                <a:ea typeface="맑은 고딕" charset="0"/>
              </a:rPr>
              <a:t>제</a:t>
            </a:r>
            <a:r>
              <a:rPr lang="ko-KR" sz="1300">
                <a:latin typeface="맑은 고딕" charset="0"/>
                <a:ea typeface="맑은 고딕" charset="0"/>
              </a:rPr>
              <a:t>품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collections/giftSet.jsp</a:t>
            </a:r>
            <a:endParaRPr lang="ko-KR" altLang="en-US" sz="1000">
              <a:latin typeface="맑은 고딕" charset="0"/>
              <a:ea typeface="맑은 고딕" charset="0"/>
            </a:endParaRPr>
          </a:p>
        </p:txBody>
      </p:sp>
      <p:sp>
        <p:nvSpPr>
          <p:cNvPr id="133" name="Rect 0"/>
          <p:cNvSpPr txBox="1">
            <a:spLocks/>
          </p:cNvSpPr>
          <p:nvPr/>
        </p:nvSpPr>
        <p:spPr>
          <a:xfrm rot="0">
            <a:off x="3582670" y="5220335"/>
            <a:ext cx="1426210" cy="49339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시그니처 </a:t>
            </a:r>
            <a:r>
              <a:rPr lang="ko-KR" sz="1300">
                <a:latin typeface="맑은 고딕" charset="0"/>
                <a:ea typeface="맑은 고딕" charset="0"/>
              </a:rPr>
              <a:t>커</a:t>
            </a:r>
            <a:r>
              <a:rPr lang="ko-KR" sz="1300">
                <a:latin typeface="맑은 고딕" charset="0"/>
                <a:ea typeface="맑은 고딕" charset="0"/>
              </a:rPr>
              <a:t>피 </a:t>
            </a:r>
            <a:r>
              <a:rPr lang="ko-KR" sz="1300">
                <a:latin typeface="맑은 고딕" charset="0"/>
                <a:ea typeface="맑은 고딕" charset="0"/>
              </a:rPr>
              <a:t>제</a:t>
            </a:r>
            <a:r>
              <a:rPr lang="ko-KR" sz="1300">
                <a:latin typeface="맑은 고딕" charset="0"/>
                <a:ea typeface="맑은 고딕" charset="0"/>
              </a:rPr>
              <a:t>품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134" name="Rect 0"/>
          <p:cNvSpPr txBox="1">
            <a:spLocks/>
          </p:cNvSpPr>
          <p:nvPr/>
        </p:nvSpPr>
        <p:spPr>
          <a:xfrm rot="0">
            <a:off x="6420485" y="5210810"/>
            <a:ext cx="1426210" cy="49339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시그니처 </a:t>
            </a:r>
            <a:r>
              <a:rPr lang="ko-KR" sz="1300">
                <a:latin typeface="맑은 고딕" charset="0"/>
                <a:ea typeface="맑은 고딕" charset="0"/>
              </a:rPr>
              <a:t>커</a:t>
            </a:r>
            <a:r>
              <a:rPr lang="ko-KR" sz="1300">
                <a:latin typeface="맑은 고딕" charset="0"/>
                <a:ea typeface="맑은 고딕" charset="0"/>
              </a:rPr>
              <a:t>피 </a:t>
            </a:r>
            <a:r>
              <a:rPr lang="ko-KR" sz="1300">
                <a:latin typeface="맑은 고딕" charset="0"/>
                <a:ea typeface="맑은 고딕" charset="0"/>
              </a:rPr>
              <a:t>제</a:t>
            </a:r>
            <a:r>
              <a:rPr lang="ko-KR" sz="1300">
                <a:latin typeface="맑은 고딕" charset="0"/>
                <a:ea typeface="맑은 고딕" charset="0"/>
              </a:rPr>
              <a:t>품 </a:t>
            </a:r>
            <a:r>
              <a:rPr lang="ko-KR" sz="1300">
                <a:latin typeface="맑은 고딕" charset="0"/>
                <a:ea typeface="맑은 고딕" charset="0"/>
              </a:rPr>
              <a:t>Image</a:t>
            </a:r>
            <a:endParaRPr lang="ko-KR" altLang="en-US" sz="1300">
              <a:latin typeface="맑은 고딕" charset="0"/>
              <a:ea typeface="맑은 고딕" charset="0"/>
            </a:endParaRPr>
          </a:p>
        </p:txBody>
      </p:sp>
      <p:grpSp>
        <p:nvGrpSpPr>
          <p:cNvPr id="161" name="그룹 120"/>
          <p:cNvGrpSpPr>
            <a:grpSpLocks/>
          </p:cNvGrpSpPr>
          <p:nvPr/>
        </p:nvGrpSpPr>
        <p:grpSpPr>
          <a:xfrm rot="0">
            <a:off x="613410" y="5293995"/>
            <a:ext cx="226060" cy="247015"/>
            <a:chOff x="613410" y="5293995"/>
            <a:chExt cx="226060" cy="247015"/>
          </a:xfrm>
        </p:grpSpPr>
        <p:sp>
          <p:nvSpPr>
            <p:cNvPr id="162" name="도형 118"/>
            <p:cNvSpPr>
              <a:spLocks/>
            </p:cNvSpPr>
            <p:nvPr/>
          </p:nvSpPr>
          <p:spPr>
            <a:xfrm rot="0">
              <a:off x="659130" y="533019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solidFill>
                  <a:srgbClr val="000000"/>
                </a:solidFill>
                <a:latin typeface="맑은 고딕" charset="0"/>
                <a:ea typeface="맑은 고딕" charset="0"/>
              </a:endParaRPr>
            </a:p>
          </p:txBody>
        </p:sp>
        <p:sp>
          <p:nvSpPr>
            <p:cNvPr id="163" name="텍스트 상자 119"/>
            <p:cNvSpPr txBox="1">
              <a:spLocks/>
            </p:cNvSpPr>
            <p:nvPr/>
          </p:nvSpPr>
          <p:spPr>
            <a:xfrm rot="0">
              <a:off x="613410" y="5293995"/>
              <a:ext cx="226060" cy="247015"/>
            </a:xfrm>
            <a:prstGeom prst="rect"/>
            <a:noFill/>
            <a:ln>
              <a:noFill/>
              <a:prstDash/>
            </a:ln>
          </p:spPr>
          <p:txBody>
            <a:bodyPr wrap="square" lIns="89535" tIns="46355" rIns="89535" bIns="46355" numCol="1" vert="horz" anchor="t">
              <a:spAutoFit/>
            </a:bodyPr>
            <a:lstStyle/>
            <a:p>
              <a:pPr marL="0" indent="0" algn="l" hangingPunct="1">
                <a:buFontTx/>
                <a:buNone/>
              </a:pPr>
              <a:r>
                <a:rPr lang="ko-KR" sz="1000" b="1">
                  <a:solidFill>
                    <a:schemeClr val="bg1"/>
                  </a:solidFill>
                  <a:latin typeface="맑은 고딕" charset="0"/>
                  <a:ea typeface="맑은 고딕" charset="0"/>
                </a:rPr>
                <a:t>1</a:t>
              </a:r>
              <a:endParaRPr lang="ko-KR" altLang="en-US" sz="1000" b="1">
                <a:solidFill>
                  <a:schemeClr val="bg1"/>
                </a:solidFill>
                <a:latin typeface="맑은 고딕" charset="0"/>
                <a:ea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480060"/>
        </p:xfrm>
        <a:graphic>
          <a:graphicData uri="http://schemas.openxmlformats.org/drawingml/2006/table">
            <a:tbl>
              <a:tblPr firstRow="1" bandRow="1">
                <a:tableStyleId>{5C22544A-7EE6-4342-B048-85BDC9FD1C3A}</a:tableStyleId>
              </a:tblPr>
              <a:tblGrid>
                <a:gridCol w="403225"/>
                <a:gridCol w="2981325"/>
              </a:tblGrid>
              <a:tr h="480060">
                <a:tc>
                  <a:txBody>
                    <a:bodyPr/>
                    <a:lstStyle/>
                    <a:p>
                      <a:pPr marL="0" indent="0" algn="ctr" latinLnBrk="1" lvl="1">
                        <a:buFontTx/>
                        <a:buNone/>
                      </a:pPr>
                      <a:r>
                        <a:rPr sz="850" kern="1200" i="0" b="0">
                          <a:solidFill>
                            <a:srgbClr val="000000"/>
                          </a:solidFill>
                          <a:latin typeface="맑은 고딕" charset="0"/>
                          <a:ea typeface="맑은 고딕" charset="0"/>
                        </a:rPr>
                        <a:t>-</a:t>
                      </a:r>
                      <a:endParaRPr lang="ko-KR" altLang="en-US" sz="850" kern="1200" i="0" b="0">
                        <a:solidFill>
                          <a:srgbClr val="000000"/>
                        </a:solidFill>
                        <a:latin typeface="맑은 고딕" charset="0"/>
                        <a:ea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ctr" latinLnBrk="1" lvl="1">
                        <a:buFontTx/>
                        <a:buNone/>
                      </a:pPr>
                      <a:r>
                        <a:rPr lang="ko-KR" sz="850" kern="1200" i="0" b="0">
                          <a:solidFill>
                            <a:srgbClr val="000000"/>
                          </a:solidFill>
                          <a:latin typeface="맑은 고딕" charset="0"/>
                          <a:ea typeface="맑은 고딕" charset="0"/>
                        </a:rPr>
                        <a:t>-</a:t>
                      </a:r>
                      <a:endParaRPr lang="ko-KR" altLang="en-US" sz="850" kern="1200" i="0" b="0">
                        <a:solidFill>
                          <a:srgbClr val="000000"/>
                        </a:solidFill>
                        <a:latin typeface="맑은 고딕" charset="0"/>
                        <a:ea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50190" cy="232410"/>
          </a:xfrm>
          <a:prstGeom prst="rect"/>
          <a:noFill/>
        </p:spPr>
        <p:txBody>
          <a:bodyPr wrap="none" lIns="91440" tIns="45720" rIns="91440" bIns="45720" numCol="1"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rPr>
              <a:t>8</a:t>
            </a:fld>
            <a:endParaRPr lang="ko-KR" altLang="en-US" sz="900">
              <a:latin typeface="맑은 고딕" charset="0"/>
              <a:ea typeface="맑은 고딕" charset="0"/>
            </a:endParaRPr>
          </a:p>
        </p:txBody>
      </p:sp>
      <p:sp>
        <p:nvSpPr>
          <p:cNvPr id="10" name="Rect 0"/>
          <p:cNvSpPr>
            <a:spLocks/>
          </p:cNvSpPr>
          <p:nvPr/>
        </p:nvSpPr>
        <p:spPr>
          <a:xfrm rot="0">
            <a:off x="71755" y="449580"/>
            <a:ext cx="8423910" cy="143002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1" name="Rect 0"/>
          <p:cNvSpPr>
            <a:spLocks/>
          </p:cNvSpPr>
          <p:nvPr/>
        </p:nvSpPr>
        <p:spPr>
          <a:xfrm rot="0">
            <a:off x="71755" y="4433570"/>
            <a:ext cx="4345305" cy="236601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8" name="Rect 0"/>
          <p:cNvSpPr txBox="1">
            <a:spLocks/>
          </p:cNvSpPr>
          <p:nvPr/>
        </p:nvSpPr>
        <p:spPr>
          <a:xfrm rot="0">
            <a:off x="3409950" y="951865"/>
            <a:ext cx="1838325" cy="49339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시그니처 </a:t>
            </a:r>
            <a:r>
              <a:rPr lang="ko-KR" sz="1300">
                <a:latin typeface="맑은 고딕" charset="0"/>
                <a:ea typeface="맑은 고딕" charset="0"/>
              </a:rPr>
              <a:t>커</a:t>
            </a:r>
            <a:r>
              <a:rPr lang="ko-KR" sz="1300">
                <a:latin typeface="맑은 고딕" charset="0"/>
                <a:ea typeface="맑은 고딕" charset="0"/>
              </a:rPr>
              <a:t>피 재배지 </a:t>
            </a:r>
            <a:r>
              <a:rPr lang="ko-KR" sz="1300">
                <a:latin typeface="맑은 고딕" charset="0"/>
                <a:ea typeface="맑은 고딕" charset="0"/>
              </a:rPr>
              <a:t>지</a:t>
            </a:r>
            <a:r>
              <a:rPr lang="ko-KR" sz="1300">
                <a:latin typeface="맑은 고딕" charset="0"/>
                <a:ea typeface="맑은 고딕" charset="0"/>
              </a:rPr>
              <a:t>도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22" name="Rect 0"/>
          <p:cNvSpPr txBox="1">
            <a:spLocks/>
          </p:cNvSpPr>
          <p:nvPr/>
        </p:nvSpPr>
        <p:spPr>
          <a:xfrm rot="0">
            <a:off x="775970" y="5309870"/>
            <a:ext cx="1426210" cy="493395"/>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시그니처 </a:t>
            </a:r>
            <a:r>
              <a:rPr lang="ko-KR" sz="1300">
                <a:latin typeface="맑은 고딕" charset="0"/>
                <a:ea typeface="맑은 고딕" charset="0"/>
              </a:rPr>
              <a:t>커</a:t>
            </a:r>
            <a:r>
              <a:rPr lang="ko-KR" sz="1300">
                <a:latin typeface="맑은 고딕" charset="0"/>
                <a:ea typeface="맑은 고딕" charset="0"/>
              </a:rPr>
              <a:t>피 </a:t>
            </a:r>
            <a:r>
              <a:rPr lang="ko-KR" sz="1300">
                <a:latin typeface="맑은 고딕" charset="0"/>
                <a:ea typeface="맑은 고딕" charset="0"/>
              </a:rPr>
              <a:t>제</a:t>
            </a:r>
            <a:r>
              <a:rPr lang="ko-KR" sz="1300">
                <a:latin typeface="맑은 고딕" charset="0"/>
                <a:ea typeface="맑은 고딕" charset="0"/>
              </a:rPr>
              <a:t>품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numCol="1" vert="horz" anchor="t">
            <a:spAutoFit/>
          </a:bodyPr>
          <a:lstStyle/>
          <a:p>
            <a:pPr marL="0" indent="0" algn="l" hangingPunct="1">
              <a:buFontTx/>
              <a:buNone/>
            </a:pPr>
            <a:r>
              <a:rPr lang="ko-KR" sz="1000">
                <a:latin typeface="맑은 고딕" charset="0"/>
                <a:ea typeface="맑은 고딕" charset="0"/>
              </a:rPr>
              <a:t>collections/giftSet.jsp</a:t>
            </a:r>
            <a:endParaRPr lang="ko-KR" altLang="en-US" sz="1000">
              <a:latin typeface="맑은 고딕" charset="0"/>
              <a:ea typeface="맑은 고딕" charset="0"/>
            </a:endParaRPr>
          </a:p>
        </p:txBody>
      </p:sp>
      <p:sp>
        <p:nvSpPr>
          <p:cNvPr id="135" name="도형 102"/>
          <p:cNvSpPr>
            <a:spLocks/>
          </p:cNvSpPr>
          <p:nvPr/>
        </p:nvSpPr>
        <p:spPr>
          <a:xfrm rot="0">
            <a:off x="71755" y="1978660"/>
            <a:ext cx="3782695" cy="234251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37" name="텍스트 상자 104"/>
          <p:cNvSpPr txBox="1">
            <a:spLocks/>
          </p:cNvSpPr>
          <p:nvPr/>
        </p:nvSpPr>
        <p:spPr>
          <a:xfrm rot="0">
            <a:off x="144145" y="2089150"/>
            <a:ext cx="3173095" cy="1814195"/>
          </a:xfrm>
          <a:prstGeom prst="rect"/>
          <a:noFill/>
          <a:ln>
            <a:noFill/>
            <a:prstDash/>
          </a:ln>
        </p:spPr>
        <p:txBody>
          <a:bodyPr wrap="square" lIns="89535" tIns="46355" rIns="89535" bIns="46355" numCol="1" vert="horz" anchor="t">
            <a:spAutoFit/>
          </a:bodyPr>
          <a:lstStyle/>
          <a:p>
            <a:pPr marL="0" indent="0" algn="l" hangingPunct="1">
              <a:buFontTx/>
              <a:buNone/>
            </a:pPr>
            <a:r>
              <a:rPr lang="ko-KR" sz="1200">
                <a:latin typeface="맑은 고딕" charset="0"/>
                <a:ea typeface="맑은 고딕" charset="0"/>
              </a:rPr>
              <a:t>컬렉션 </a:t>
            </a:r>
            <a:r>
              <a:rPr lang="ko-KR" sz="1200">
                <a:latin typeface="맑은 고딕" charset="0"/>
                <a:ea typeface="맑은 고딕" charset="0"/>
              </a:rPr>
              <a:t>런</a:t>
            </a:r>
            <a:r>
              <a:rPr lang="ko-KR" sz="1200">
                <a:latin typeface="맑은 고딕" charset="0"/>
                <a:ea typeface="맑은 고딕" charset="0"/>
              </a:rPr>
              <a:t>치 </a:t>
            </a:r>
            <a:r>
              <a:rPr lang="ko-KR" sz="1200">
                <a:latin typeface="맑은 고딕" charset="0"/>
                <a:ea typeface="맑은 고딕" charset="0"/>
              </a:rPr>
              <a:t>카</a:t>
            </a:r>
            <a:r>
              <a:rPr lang="ko-KR" sz="1200">
                <a:latin typeface="맑은 고딕" charset="0"/>
                <a:ea typeface="맑은 고딕" charset="0"/>
              </a:rPr>
              <a:t>페를 </a:t>
            </a:r>
            <a:r>
              <a:rPr lang="ko-KR" sz="1200">
                <a:latin typeface="맑은 고딕" charset="0"/>
                <a:ea typeface="맑은 고딕" charset="0"/>
              </a:rPr>
              <a:t>확인해보세</a:t>
            </a:r>
            <a:r>
              <a:rPr lang="ko-KR" sz="1200">
                <a:latin typeface="맑은 고딕" charset="0"/>
                <a:ea typeface="맑은 고딕" charset="0"/>
              </a:rPr>
              <a:t>요</a:t>
            </a:r>
            <a:endParaRPr lang="ko-KR" altLang="en-US" sz="1200">
              <a:latin typeface="맑은 고딕" charset="0"/>
              <a:ea typeface="맑은 고딕" charset="0"/>
            </a:endParaRPr>
          </a:p>
          <a:p>
            <a:pPr marL="0" indent="0" algn="l" hangingPunct="1">
              <a:buFontTx/>
              <a:buNone/>
            </a:pPr>
            <a:endParaRPr lang="ko-KR" altLang="en-US" sz="1200">
              <a:latin typeface="맑은 고딕" charset="0"/>
              <a:ea typeface="맑은 고딕" charset="0"/>
            </a:endParaRPr>
          </a:p>
          <a:p>
            <a:pPr marL="0" indent="0" algn="l" hangingPunct="1">
              <a:buFontTx/>
              <a:buNone/>
            </a:pPr>
            <a:r>
              <a:rPr lang="ko-KR" sz="1100">
                <a:latin typeface="맑은 고딕" charset="0"/>
                <a:ea typeface="맑은 고딕" charset="0"/>
              </a:rPr>
              <a:t>미</a:t>
            </a:r>
            <a:r>
              <a:rPr lang="ko-KR" sz="1100">
                <a:latin typeface="맑은 고딕" charset="0"/>
                <a:ea typeface="맑은 고딕" charset="0"/>
              </a:rPr>
              <a:t>국:</a:t>
            </a:r>
            <a:r>
              <a:rPr lang="ko-KR" sz="1100">
                <a:latin typeface="맑은 고딕" charset="0"/>
                <a:ea typeface="맑은 고딕" charset="0"/>
              </a:rPr>
              <a:t> 뉴</a:t>
            </a:r>
            <a:r>
              <a:rPr lang="ko-KR" sz="1100">
                <a:latin typeface="맑은 고딕" charset="0"/>
                <a:ea typeface="맑은 고딕" charset="0"/>
              </a:rPr>
              <a:t>욕,</a:t>
            </a:r>
            <a:r>
              <a:rPr lang="ko-KR" sz="1100">
                <a:latin typeface="맑은 고딕" charset="0"/>
                <a:ea typeface="맑은 고딕" charset="0"/>
              </a:rPr>
              <a:t> </a:t>
            </a:r>
            <a:r>
              <a:rPr lang="ko-KR" sz="1100">
                <a:latin typeface="맑은 고딕" charset="0"/>
                <a:ea typeface="맑은 고딕" charset="0"/>
              </a:rPr>
              <a:t>더 </a:t>
            </a:r>
            <a:r>
              <a:rPr lang="ko-KR" sz="1100">
                <a:latin typeface="맑은 고딕" charset="0"/>
                <a:ea typeface="맑은 고딕" charset="0"/>
              </a:rPr>
              <a:t>워</a:t>
            </a:r>
            <a:r>
              <a:rPr lang="ko-KR" sz="1100">
                <a:latin typeface="맑은 고딕" charset="0"/>
                <a:ea typeface="맑은 고딕" charset="0"/>
              </a:rPr>
              <a:t>커,</a:t>
            </a:r>
            <a:r>
              <a:rPr lang="ko-KR" sz="1100">
                <a:latin typeface="맑은 고딕" charset="0"/>
                <a:ea typeface="맑은 고딕" charset="0"/>
              </a:rPr>
              <a:t> </a:t>
            </a:r>
            <a:r>
              <a:rPr lang="ko-KR" sz="1100">
                <a:latin typeface="맑은 고딕" charset="0"/>
                <a:ea typeface="맑은 고딕" charset="0"/>
              </a:rPr>
              <a:t>트라이베카</a:t>
            </a:r>
            <a:endParaRPr lang="ko-KR" altLang="en-US" sz="1100">
              <a:latin typeface="맑은 고딕" charset="0"/>
              <a:ea typeface="맑은 고딕" charset="0"/>
            </a:endParaRPr>
          </a:p>
          <a:p>
            <a:pPr marL="0" indent="0" algn="l" hangingPunct="1">
              <a:buFontTx/>
              <a:buNone/>
            </a:pPr>
            <a:r>
              <a:rPr lang="ko-KR" sz="1100">
                <a:latin typeface="맑은 고딕" charset="0"/>
                <a:ea typeface="맑은 고딕" charset="0"/>
              </a:rPr>
              <a:t>미</a:t>
            </a:r>
            <a:r>
              <a:rPr lang="ko-KR" sz="1100">
                <a:latin typeface="맑은 고딕" charset="0"/>
                <a:ea typeface="맑은 고딕" charset="0"/>
              </a:rPr>
              <a:t>국:</a:t>
            </a:r>
            <a:r>
              <a:rPr lang="ko-KR" sz="1100">
                <a:latin typeface="맑은 고딕" charset="0"/>
                <a:ea typeface="맑은 고딕" charset="0"/>
              </a:rPr>
              <a:t> 로스엔젤레</a:t>
            </a:r>
            <a:r>
              <a:rPr lang="ko-KR" sz="1100">
                <a:latin typeface="맑은 고딕" charset="0"/>
                <a:ea typeface="맑은 고딕" charset="0"/>
              </a:rPr>
              <a:t>스,</a:t>
            </a:r>
            <a:r>
              <a:rPr lang="ko-KR" sz="1100">
                <a:latin typeface="맑은 고딕" charset="0"/>
                <a:ea typeface="맑은 고딕" charset="0"/>
              </a:rPr>
              <a:t> 사우</a:t>
            </a:r>
            <a:r>
              <a:rPr lang="ko-KR" sz="1100">
                <a:latin typeface="맑은 고딕" charset="0"/>
                <a:ea typeface="맑은 고딕" charset="0"/>
              </a:rPr>
              <a:t>스 </a:t>
            </a:r>
            <a:r>
              <a:rPr lang="ko-KR" sz="1100">
                <a:latin typeface="맑은 고딕" charset="0"/>
                <a:ea typeface="맑은 고딕" charset="0"/>
              </a:rPr>
              <a:t>베벌</a:t>
            </a:r>
            <a:r>
              <a:rPr lang="ko-KR" sz="1100">
                <a:latin typeface="맑은 고딕" charset="0"/>
                <a:ea typeface="맑은 고딕" charset="0"/>
              </a:rPr>
              <a:t>리,</a:t>
            </a:r>
            <a:r>
              <a:rPr lang="ko-KR" sz="1100">
                <a:latin typeface="맑은 고딕" charset="0"/>
                <a:ea typeface="맑은 고딕" charset="0"/>
              </a:rPr>
              <a:t> 베벌</a:t>
            </a:r>
            <a:r>
              <a:rPr lang="ko-KR" sz="1100">
                <a:latin typeface="맑은 고딕" charset="0"/>
                <a:ea typeface="맑은 고딕" charset="0"/>
              </a:rPr>
              <a:t>리힐스</a:t>
            </a:r>
            <a:endParaRPr lang="ko-KR" altLang="en-US" sz="1100">
              <a:latin typeface="맑은 고딕" charset="0"/>
              <a:ea typeface="맑은 고딕" charset="0"/>
            </a:endParaRPr>
          </a:p>
          <a:p>
            <a:pPr marL="0" indent="0" algn="l" hangingPunct="1">
              <a:buFontTx/>
              <a:buNone/>
            </a:pPr>
            <a:r>
              <a:rPr lang="ko-KR" sz="1100">
                <a:latin typeface="맑은 고딕" charset="0"/>
                <a:ea typeface="맑은 고딕" charset="0"/>
              </a:rPr>
              <a:t>일</a:t>
            </a:r>
            <a:r>
              <a:rPr lang="ko-KR" sz="1100">
                <a:latin typeface="맑은 고딕" charset="0"/>
                <a:ea typeface="맑은 고딕" charset="0"/>
              </a:rPr>
              <a:t>본:</a:t>
            </a:r>
            <a:r>
              <a:rPr lang="ko-KR" sz="1100">
                <a:latin typeface="맑은 고딕" charset="0"/>
                <a:ea typeface="맑은 고딕" charset="0"/>
              </a:rPr>
              <a:t> 도</a:t>
            </a:r>
            <a:r>
              <a:rPr lang="ko-KR" sz="1100">
                <a:latin typeface="맑은 고딕" charset="0"/>
                <a:ea typeface="맑은 고딕" charset="0"/>
              </a:rPr>
              <a:t>교,</a:t>
            </a:r>
            <a:r>
              <a:rPr lang="ko-KR" sz="1100">
                <a:latin typeface="맑은 고딕" charset="0"/>
                <a:ea typeface="맑은 고딕" charset="0"/>
              </a:rPr>
              <a:t> 아오야</a:t>
            </a:r>
            <a:r>
              <a:rPr lang="ko-KR" sz="1100">
                <a:latin typeface="맑은 고딕" charset="0"/>
                <a:ea typeface="맑은 고딕" charset="0"/>
              </a:rPr>
              <a:t>마</a:t>
            </a:r>
            <a:endParaRPr lang="ko-KR" altLang="en-US" sz="1100">
              <a:latin typeface="맑은 고딕" charset="0"/>
              <a:ea typeface="맑은 고딕" charset="0"/>
            </a:endParaRPr>
          </a:p>
          <a:p>
            <a:pPr marL="0" indent="0" algn="l" hangingPunct="1">
              <a:buFontTx/>
              <a:buNone/>
            </a:pPr>
            <a:r>
              <a:rPr lang="ko-KR" sz="1100">
                <a:latin typeface="맑은 고딕" charset="0"/>
                <a:ea typeface="맑은 고딕" charset="0"/>
              </a:rPr>
              <a:t>일</a:t>
            </a:r>
            <a:r>
              <a:rPr lang="ko-KR" sz="1100">
                <a:latin typeface="맑은 고딕" charset="0"/>
                <a:ea typeface="맑은 고딕" charset="0"/>
              </a:rPr>
              <a:t>본:</a:t>
            </a:r>
            <a:r>
              <a:rPr lang="ko-KR" sz="1100">
                <a:latin typeface="맑은 고딕" charset="0"/>
                <a:ea typeface="맑은 고딕" charset="0"/>
              </a:rPr>
              <a:t> 후쿠오</a:t>
            </a:r>
            <a:r>
              <a:rPr lang="ko-KR" sz="1100">
                <a:latin typeface="맑은 고딕" charset="0"/>
                <a:ea typeface="맑은 고딕" charset="0"/>
              </a:rPr>
              <a:t>카,</a:t>
            </a:r>
            <a:r>
              <a:rPr lang="ko-KR" sz="1100">
                <a:latin typeface="맑은 고딕" charset="0"/>
                <a:ea typeface="맑은 고딕" charset="0"/>
              </a:rPr>
              <a:t> 텐</a:t>
            </a:r>
            <a:r>
              <a:rPr lang="ko-KR" sz="1100">
                <a:latin typeface="맑은 고딕" charset="0"/>
                <a:ea typeface="맑은 고딕" charset="0"/>
              </a:rPr>
              <a:t>진</a:t>
            </a:r>
            <a:endParaRPr lang="ko-KR" altLang="en-US" sz="1100">
              <a:latin typeface="맑은 고딕" charset="0"/>
              <a:ea typeface="맑은 고딕" charset="0"/>
            </a:endParaRPr>
          </a:p>
          <a:p>
            <a:pPr marL="0" indent="0" algn="l" hangingPunct="1">
              <a:buFontTx/>
              <a:buNone/>
            </a:pPr>
            <a:r>
              <a:rPr lang="ko-KR" sz="1100">
                <a:latin typeface="맑은 고딕" charset="0"/>
                <a:ea typeface="맑은 고딕" charset="0"/>
              </a:rPr>
              <a:t>대한민</a:t>
            </a:r>
            <a:r>
              <a:rPr lang="ko-KR" sz="1100">
                <a:latin typeface="맑은 고딕" charset="0"/>
                <a:ea typeface="맑은 고딕" charset="0"/>
              </a:rPr>
              <a:t>국:</a:t>
            </a:r>
            <a:r>
              <a:rPr lang="ko-KR" sz="1100">
                <a:latin typeface="맑은 고딕" charset="0"/>
                <a:ea typeface="맑은 고딕" charset="0"/>
              </a:rPr>
              <a:t> 서</a:t>
            </a:r>
            <a:r>
              <a:rPr lang="ko-KR" sz="1100">
                <a:latin typeface="맑은 고딕" charset="0"/>
                <a:ea typeface="맑은 고딕" charset="0"/>
              </a:rPr>
              <a:t>울, </a:t>
            </a:r>
            <a:r>
              <a:rPr lang="ko-KR" sz="1100">
                <a:latin typeface="맑은 고딕" charset="0"/>
                <a:ea typeface="맑은 고딕" charset="0"/>
              </a:rPr>
              <a:t>연</a:t>
            </a:r>
            <a:r>
              <a:rPr lang="ko-KR" sz="1100">
                <a:latin typeface="맑은 고딕" charset="0"/>
                <a:ea typeface="맑은 고딕" charset="0"/>
              </a:rPr>
              <a:t>남</a:t>
            </a:r>
            <a:endParaRPr lang="ko-KR" altLang="en-US" sz="1100">
              <a:latin typeface="맑은 고딕" charset="0"/>
              <a:ea typeface="맑은 고딕" charset="0"/>
            </a:endParaRPr>
          </a:p>
          <a:p>
            <a:pPr marL="0" indent="0" algn="l" hangingPunct="1">
              <a:buFontTx/>
              <a:buNone/>
            </a:pPr>
            <a:r>
              <a:rPr lang="ko-KR" sz="1100">
                <a:latin typeface="맑은 고딕" charset="0"/>
                <a:ea typeface="맑은 고딕" charset="0"/>
              </a:rPr>
              <a:t>대한민</a:t>
            </a:r>
            <a:r>
              <a:rPr lang="ko-KR" sz="1100">
                <a:latin typeface="맑은 고딕" charset="0"/>
                <a:ea typeface="맑은 고딕" charset="0"/>
              </a:rPr>
              <a:t>국:</a:t>
            </a:r>
            <a:r>
              <a:rPr lang="ko-KR" sz="1100">
                <a:latin typeface="맑은 고딕" charset="0"/>
                <a:ea typeface="맑은 고딕" charset="0"/>
              </a:rPr>
              <a:t> 서</a:t>
            </a:r>
            <a:r>
              <a:rPr lang="ko-KR" sz="1100">
                <a:latin typeface="맑은 고딕" charset="0"/>
                <a:ea typeface="맑은 고딕" charset="0"/>
              </a:rPr>
              <a:t>울,</a:t>
            </a:r>
            <a:r>
              <a:rPr lang="ko-KR" sz="1100">
                <a:latin typeface="맑은 고딕" charset="0"/>
                <a:ea typeface="맑은 고딕" charset="0"/>
              </a:rPr>
              <a:t> 잠</a:t>
            </a:r>
            <a:r>
              <a:rPr lang="ko-KR" sz="1100">
                <a:latin typeface="맑은 고딕" charset="0"/>
                <a:ea typeface="맑은 고딕" charset="0"/>
              </a:rPr>
              <a:t>실</a:t>
            </a:r>
            <a:endParaRPr lang="ko-KR" altLang="en-US" sz="1100">
              <a:latin typeface="맑은 고딕" charset="0"/>
              <a:ea typeface="맑은 고딕" charset="0"/>
            </a:endParaRPr>
          </a:p>
          <a:p>
            <a:pPr marL="0" indent="0" algn="l" hangingPunct="1">
              <a:buFontTx/>
              <a:buNone/>
            </a:pPr>
            <a:r>
              <a:rPr lang="ko-KR" sz="1100">
                <a:latin typeface="맑은 고딕" charset="0"/>
                <a:ea typeface="맑은 고딕" charset="0"/>
              </a:rPr>
              <a:t>....</a:t>
            </a:r>
            <a:endParaRPr lang="ko-KR" altLang="en-US" sz="1100">
              <a:latin typeface="맑은 고딕" charset="0"/>
              <a:ea typeface="맑은 고딕" charset="0"/>
            </a:endParaRPr>
          </a:p>
          <a:p>
            <a:pPr marL="0" indent="0" algn="l" hangingPunct="1">
              <a:buFontTx/>
              <a:buNone/>
            </a:pPr>
            <a:r>
              <a:rPr lang="ko-KR" sz="1100">
                <a:latin typeface="맑은 고딕" charset="0"/>
                <a:ea typeface="맑은 고딕" charset="0"/>
              </a:rPr>
              <a:t>....</a:t>
            </a:r>
            <a:endParaRPr lang="ko-KR" altLang="en-US" sz="1100">
              <a:latin typeface="맑은 고딕" charset="0"/>
              <a:ea typeface="맑은 고딕" charset="0"/>
            </a:endParaRPr>
          </a:p>
        </p:txBody>
      </p:sp>
      <p:sp>
        <p:nvSpPr>
          <p:cNvPr id="138" name="도형 106"/>
          <p:cNvSpPr>
            <a:spLocks/>
          </p:cNvSpPr>
          <p:nvPr/>
        </p:nvSpPr>
        <p:spPr>
          <a:xfrm rot="0">
            <a:off x="4513580" y="4433570"/>
            <a:ext cx="3997960" cy="236601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40" name="도형 108"/>
          <p:cNvSpPr>
            <a:spLocks/>
          </p:cNvSpPr>
          <p:nvPr/>
        </p:nvSpPr>
        <p:spPr>
          <a:xfrm rot="0">
            <a:off x="3948430" y="1978660"/>
            <a:ext cx="4555490" cy="234251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맑은 고딕" charset="0"/>
              <a:ea typeface="맑은 고딕" charset="0"/>
            </a:endParaRPr>
          </a:p>
        </p:txBody>
      </p:sp>
      <p:sp>
        <p:nvSpPr>
          <p:cNvPr id="141" name="텍스트 상자 109"/>
          <p:cNvSpPr txBox="1">
            <a:spLocks/>
          </p:cNvSpPr>
          <p:nvPr/>
        </p:nvSpPr>
        <p:spPr>
          <a:xfrm rot="0">
            <a:off x="5217795" y="3016885"/>
            <a:ext cx="2066925" cy="293370"/>
          </a:xfrm>
          <a:prstGeom prst="rect"/>
          <a:noFill/>
          <a:ln>
            <a:noFill/>
            <a:prstDash/>
          </a:ln>
        </p:spPr>
        <p:txBody>
          <a:bodyPr wrap="square" lIns="89535" tIns="46355" rIns="89535" bIns="46355" numCol="1" vert="horz" anchor="t">
            <a:spAutoFit/>
          </a:bodyPr>
          <a:lstStyle/>
          <a:p>
            <a:pPr marL="0" indent="0" algn="ctr" hangingPunct="1">
              <a:buFontTx/>
              <a:buNone/>
            </a:pPr>
            <a:r>
              <a:rPr lang="ko-KR" sz="1300">
                <a:latin typeface="맑은 고딕" charset="0"/>
                <a:ea typeface="맑은 고딕" charset="0"/>
              </a:rPr>
              <a:t>컬렉션 </a:t>
            </a:r>
            <a:r>
              <a:rPr lang="ko-KR" sz="1300">
                <a:latin typeface="맑은 고딕" charset="0"/>
                <a:ea typeface="맑은 고딕" charset="0"/>
              </a:rPr>
              <a:t>런</a:t>
            </a:r>
            <a:r>
              <a:rPr lang="ko-KR" sz="1300">
                <a:latin typeface="맑은 고딕" charset="0"/>
                <a:ea typeface="맑은 고딕" charset="0"/>
              </a:rPr>
              <a:t>칭 </a:t>
            </a:r>
            <a:r>
              <a:rPr lang="ko-KR" sz="1300">
                <a:latin typeface="맑은 고딕" charset="0"/>
                <a:ea typeface="맑은 고딕" charset="0"/>
              </a:rPr>
              <a:t>카</a:t>
            </a:r>
            <a:r>
              <a:rPr lang="ko-KR" sz="1300">
                <a:latin typeface="맑은 고딕" charset="0"/>
                <a:ea typeface="맑은 고딕" charset="0"/>
              </a:rPr>
              <a:t>페 </a:t>
            </a:r>
            <a:r>
              <a:rPr lang="ko-KR" sz="1300">
                <a:latin typeface="맑은 고딕" charset="0"/>
                <a:ea typeface="맑은 고딕" charset="0"/>
              </a:rPr>
              <a:t>Image</a:t>
            </a:r>
            <a:endParaRPr lang="ko-KR" altLang="en-US" sz="1300">
              <a:latin typeface="맑은 고딕" charset="0"/>
              <a:ea typeface="맑은 고딕" charset="0"/>
            </a:endParaRPr>
          </a:p>
        </p:txBody>
      </p:sp>
      <p:sp>
        <p:nvSpPr>
          <p:cNvPr id="142" name="텍스트 상자 110"/>
          <p:cNvSpPr txBox="1">
            <a:spLocks/>
          </p:cNvSpPr>
          <p:nvPr/>
        </p:nvSpPr>
        <p:spPr>
          <a:xfrm rot="0">
            <a:off x="4692650" y="4646295"/>
            <a:ext cx="3173095" cy="1645285"/>
          </a:xfrm>
          <a:prstGeom prst="rect"/>
          <a:noFill/>
          <a:ln>
            <a:noFill/>
            <a:prstDash/>
          </a:ln>
        </p:spPr>
        <p:txBody>
          <a:bodyPr wrap="square" lIns="89535" tIns="46355" rIns="89535" bIns="46355" numCol="1" vert="horz" anchor="t">
            <a:spAutoFit/>
          </a:bodyPr>
          <a:lstStyle/>
          <a:p>
            <a:pPr marL="0" indent="0" algn="l" hangingPunct="1">
              <a:buFontTx/>
              <a:buNone/>
            </a:pPr>
            <a:r>
              <a:rPr lang="ko-KR" sz="1200">
                <a:latin typeface="맑은 고딕" charset="0"/>
                <a:ea typeface="맑은 고딕" charset="0"/>
              </a:rPr>
              <a:t>시그니처 </a:t>
            </a:r>
            <a:r>
              <a:rPr lang="ko-KR" sz="1200">
                <a:latin typeface="맑은 고딕" charset="0"/>
                <a:ea typeface="맑은 고딕" charset="0"/>
              </a:rPr>
              <a:t>라</a:t>
            </a:r>
            <a:r>
              <a:rPr lang="ko-KR" sz="1200">
                <a:latin typeface="맑은 고딕" charset="0"/>
                <a:ea typeface="맑은 고딕" charset="0"/>
              </a:rPr>
              <a:t>떼 </a:t>
            </a:r>
            <a:r>
              <a:rPr lang="ko-KR" sz="1200">
                <a:latin typeface="맑은 고딕" charset="0"/>
                <a:ea typeface="맑은 고딕" charset="0"/>
              </a:rPr>
              <a:t>만드</a:t>
            </a:r>
            <a:r>
              <a:rPr lang="ko-KR" sz="1200">
                <a:latin typeface="맑은 고딕" charset="0"/>
                <a:ea typeface="맑은 고딕" charset="0"/>
              </a:rPr>
              <a:t>는 법</a:t>
            </a:r>
            <a:endParaRPr lang="ko-KR" altLang="en-US" sz="1200">
              <a:latin typeface="맑은 고딕" charset="0"/>
              <a:ea typeface="맑은 고딕" charset="0"/>
            </a:endParaRPr>
          </a:p>
          <a:p>
            <a:pPr marL="0" indent="0" algn="l" hangingPunct="1">
              <a:buFontTx/>
              <a:buNone/>
            </a:pPr>
            <a:endParaRPr lang="ko-KR" altLang="en-US" sz="1200">
              <a:latin typeface="맑은 고딕" charset="0"/>
              <a:ea typeface="맑은 고딕" charset="0"/>
            </a:endParaRPr>
          </a:p>
          <a:p>
            <a:pPr marL="0" indent="0" algn="l" hangingPunct="1">
              <a:buFontTx/>
              <a:buNone/>
            </a:pPr>
            <a:r>
              <a:rPr lang="ko-KR" sz="1100">
                <a:latin typeface="맑은 고딕" charset="0"/>
                <a:ea typeface="맑은 고딕" charset="0"/>
              </a:rPr>
              <a:t>재료</a:t>
            </a:r>
            <a:endParaRPr lang="ko-KR" altLang="en-US" sz="1100">
              <a:latin typeface="맑은 고딕" charset="0"/>
              <a:ea typeface="맑은 고딕" charset="0"/>
            </a:endParaRPr>
          </a:p>
          <a:p>
            <a:pPr marL="0" indent="0" algn="l" hangingPunct="1">
              <a:buFontTx/>
              <a:buNone/>
            </a:pPr>
            <a:r>
              <a:rPr lang="ko-KR" sz="1100">
                <a:latin typeface="맑은 고딕" charset="0"/>
                <a:ea typeface="맑은 고딕" charset="0"/>
              </a:rPr>
              <a:t>- 클래프</a:t>
            </a:r>
            <a:r>
              <a:rPr lang="ko-KR" sz="1100">
                <a:latin typeface="맑은 고딕" charset="0"/>
                <a:ea typeface="맑은 고딕" charset="0"/>
              </a:rPr>
              <a:t>트 </a:t>
            </a:r>
            <a:r>
              <a:rPr lang="ko-KR" sz="1100">
                <a:latin typeface="맑은 고딕" charset="0"/>
                <a:ea typeface="맑은 고딕" charset="0"/>
              </a:rPr>
              <a:t>인스턴</a:t>
            </a:r>
            <a:r>
              <a:rPr lang="ko-KR" sz="1100">
                <a:latin typeface="맑은 고딕" charset="0"/>
                <a:ea typeface="맑은 고딕" charset="0"/>
              </a:rPr>
              <a:t>트 </a:t>
            </a:r>
            <a:r>
              <a:rPr lang="ko-KR" sz="1100">
                <a:latin typeface="맑은 고딕" charset="0"/>
                <a:ea typeface="맑은 고딕" charset="0"/>
              </a:rPr>
              <a:t>에스프레</a:t>
            </a:r>
            <a:r>
              <a:rPr lang="ko-KR" sz="1100">
                <a:latin typeface="맑은 고딕" charset="0"/>
                <a:ea typeface="맑은 고딕" charset="0"/>
              </a:rPr>
              <a:t>소 </a:t>
            </a:r>
            <a:r>
              <a:rPr lang="ko-KR" sz="1100">
                <a:latin typeface="맑은 고딕" charset="0"/>
                <a:ea typeface="맑은 고딕" charset="0"/>
              </a:rPr>
              <a:t>3g, 뜨거</a:t>
            </a:r>
            <a:r>
              <a:rPr lang="ko-KR" sz="1100">
                <a:latin typeface="맑은 고딕" charset="0"/>
                <a:ea typeface="맑은 고딕" charset="0"/>
              </a:rPr>
              <a:t>운 물 </a:t>
            </a:r>
            <a:r>
              <a:rPr lang="ko-KR" sz="1100">
                <a:latin typeface="맑은 고딕" charset="0"/>
                <a:ea typeface="맑은 고딕" charset="0"/>
              </a:rPr>
              <a:t>20</a:t>
            </a:r>
            <a:r>
              <a:rPr lang="ko-KR" sz="1100">
                <a:latin typeface="맑은 고딕" charset="0"/>
                <a:ea typeface="맑은 고딕" charset="0"/>
              </a:rPr>
              <a:t>g</a:t>
            </a:r>
            <a:r>
              <a:rPr lang="ko-KR" sz="1100">
                <a:latin typeface="맑은 고딕" charset="0"/>
                <a:ea typeface="맑은 고딕" charset="0"/>
              </a:rPr>
              <a:t> ...</a:t>
            </a:r>
            <a:endParaRPr lang="ko-KR" altLang="en-US" sz="1100">
              <a:latin typeface="맑은 고딕" charset="0"/>
              <a:ea typeface="맑은 고딕" charset="0"/>
            </a:endParaRPr>
          </a:p>
          <a:p>
            <a:pPr marL="0" indent="0" algn="l" hangingPunct="1">
              <a:buFontTx/>
              <a:buNone/>
            </a:pPr>
            <a:endParaRPr lang="ko-KR" altLang="en-US" sz="1100">
              <a:latin typeface="맑은 고딕" charset="0"/>
              <a:ea typeface="맑은 고딕" charset="0"/>
            </a:endParaRPr>
          </a:p>
          <a:p>
            <a:pPr marL="0" indent="0" algn="l" hangingPunct="1">
              <a:buFontTx/>
              <a:buNone/>
            </a:pPr>
            <a:r>
              <a:rPr lang="ko-KR" sz="1100">
                <a:latin typeface="맑은 고딕" charset="0"/>
                <a:ea typeface="맑은 고딕" charset="0"/>
              </a:rPr>
              <a:t>아이스 </a:t>
            </a:r>
            <a:r>
              <a:rPr lang="ko-KR" sz="1100">
                <a:latin typeface="맑은 고딕" charset="0"/>
                <a:ea typeface="맑은 고딕" charset="0"/>
              </a:rPr>
              <a:t>라</a:t>
            </a:r>
            <a:r>
              <a:rPr lang="ko-KR" sz="1100">
                <a:latin typeface="맑은 고딕" charset="0"/>
                <a:ea typeface="맑은 고딕" charset="0"/>
              </a:rPr>
              <a:t>떼</a:t>
            </a:r>
            <a:endParaRPr lang="ko-KR" altLang="en-US" sz="1100">
              <a:latin typeface="맑은 고딕" charset="0"/>
              <a:ea typeface="맑은 고딕" charset="0"/>
            </a:endParaRPr>
          </a:p>
          <a:p>
            <a:pPr marL="0" indent="0" algn="l" hangingPunct="1">
              <a:buFontTx/>
              <a:buNone/>
            </a:pPr>
            <a:r>
              <a:rPr lang="ko-KR" sz="1100">
                <a:latin typeface="맑은 고딕" charset="0"/>
                <a:ea typeface="맑은 고딕" charset="0"/>
              </a:rPr>
              <a:t>- 크래프</a:t>
            </a:r>
            <a:r>
              <a:rPr lang="ko-KR" sz="1100">
                <a:latin typeface="맑은 고딕" charset="0"/>
                <a:ea typeface="맑은 고딕" charset="0"/>
              </a:rPr>
              <a:t>트 </a:t>
            </a:r>
            <a:r>
              <a:rPr lang="ko-KR" sz="1100">
                <a:latin typeface="맑은 고딕" charset="0"/>
                <a:ea typeface="맑은 고딕" charset="0"/>
              </a:rPr>
              <a:t>인스턴</a:t>
            </a:r>
            <a:r>
              <a:rPr lang="ko-KR" sz="1100">
                <a:latin typeface="맑은 고딕" charset="0"/>
                <a:ea typeface="맑은 고딕" charset="0"/>
              </a:rPr>
              <a:t>트 </a:t>
            </a:r>
            <a:r>
              <a:rPr lang="ko-KR" sz="1100">
                <a:latin typeface="맑은 고딕" charset="0"/>
                <a:ea typeface="맑은 고딕" charset="0"/>
              </a:rPr>
              <a:t>에스프레</a:t>
            </a:r>
            <a:r>
              <a:rPr lang="ko-KR" sz="1100">
                <a:latin typeface="맑은 고딕" charset="0"/>
                <a:ea typeface="맑은 고딕" charset="0"/>
              </a:rPr>
              <a:t>소,</a:t>
            </a:r>
            <a:r>
              <a:rPr lang="ko-KR" sz="1100">
                <a:latin typeface="맑은 고딕" charset="0"/>
                <a:ea typeface="맑은 고딕" charset="0"/>
              </a:rPr>
              <a:t> 뜨거</a:t>
            </a:r>
            <a:r>
              <a:rPr lang="ko-KR" sz="1100">
                <a:latin typeface="맑은 고딕" charset="0"/>
                <a:ea typeface="맑은 고딕" charset="0"/>
              </a:rPr>
              <a:t>운 물,</a:t>
            </a:r>
            <a:r>
              <a:rPr lang="ko-KR" sz="1100">
                <a:latin typeface="맑은 고딕" charset="0"/>
                <a:ea typeface="맑은 고딕" charset="0"/>
              </a:rPr>
              <a:t> 시나</a:t>
            </a:r>
            <a:r>
              <a:rPr lang="ko-KR" sz="1100">
                <a:latin typeface="맑은 고딕" charset="0"/>
                <a:ea typeface="맑은 고딕" charset="0"/>
              </a:rPr>
              <a:t>몬 </a:t>
            </a:r>
            <a:r>
              <a:rPr lang="ko-KR" sz="1100">
                <a:latin typeface="맑은 고딕" charset="0"/>
                <a:ea typeface="맑은 고딕" charset="0"/>
              </a:rPr>
              <a:t>....</a:t>
            </a:r>
            <a:endParaRPr lang="ko-KR" altLang="en-US" sz="11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 0"/>
          <p:cNvSpPr txBox="1">
            <a:spLocks/>
          </p:cNvSpPr>
          <p:nvPr/>
        </p:nvSpPr>
        <p:spPr>
          <a:xfrm rot="0">
            <a:off x="2754630" y="2566035"/>
            <a:ext cx="6618605" cy="862330"/>
          </a:xfrm>
          <a:prstGeom prst="rect"/>
          <a:noFill/>
          <a:ln>
            <a:noFill/>
            <a:prstDash/>
          </a:ln>
        </p:spPr>
        <p:txBody>
          <a:bodyPr wrap="square" lIns="89535" tIns="46355" rIns="89535" bIns="46355" vert="horz" anchor="t">
            <a:spAutoFit/>
          </a:bodyPr>
          <a:lstStyle/>
          <a:p>
            <a:pPr marL="0" indent="0" algn="ctr" hangingPunct="1"/>
            <a:r>
              <a:rPr lang="ko-KR" sz="5000">
                <a:latin typeface="맑은 고딕" charset="0"/>
                <a:ea typeface="맑은 고딕" charset="0"/>
              </a:rPr>
              <a:t>카페 </a:t>
            </a:r>
            <a:r>
              <a:rPr lang="ko-KR" sz="5000">
                <a:latin typeface="맑은 고딕" charset="0"/>
                <a:ea typeface="맑은 고딕" charset="0"/>
              </a:rPr>
              <a:t>소</a:t>
            </a:r>
            <a:r>
              <a:rPr lang="ko-KR" sz="5000">
                <a:latin typeface="맑은 고딕" charset="0"/>
                <a:ea typeface="맑은 고딕" charset="0"/>
              </a:rPr>
              <a:t>개 </a:t>
            </a:r>
            <a:r>
              <a:rPr lang="ko-KR" sz="5000">
                <a:latin typeface="맑은 고딕" charset="0"/>
                <a:ea typeface="맑은 고딕" charset="0"/>
              </a:rPr>
              <a:t>관</a:t>
            </a:r>
            <a:r>
              <a:rPr lang="ko-KR" sz="5000">
                <a:latin typeface="맑은 고딕" charset="0"/>
                <a:ea typeface="맑은 고딕" charset="0"/>
              </a:rPr>
              <a:t>련</a:t>
            </a:r>
            <a:r>
              <a:rPr lang="ko-KR" sz="5000">
                <a:latin typeface="맑은 고딕" charset="0"/>
                <a:ea typeface="맑은 고딕" charset="0"/>
              </a:rPr>
              <a:t> </a:t>
            </a:r>
            <a:r>
              <a:rPr lang="ko-KR" sz="5000">
                <a:latin typeface="맑은 고딕" charset="0"/>
                <a:ea typeface="맑은 고딕" charset="0"/>
              </a:rPr>
              <a:t>페이</a:t>
            </a:r>
            <a:r>
              <a:rPr lang="ko-KR" sz="5000">
                <a:latin typeface="맑은 고딕" charset="0"/>
                <a:ea typeface="맑은 고딕" charset="0"/>
              </a:rPr>
              <a:t>지</a:t>
            </a:r>
            <a:endParaRPr lang="ko-KR" altLang="en-US" sz="5000">
              <a:latin typeface="맑은 고딕" charset="0"/>
              <a:ea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0"/>
    </mc:Choice>
    <mc:Fallback>
      <p:transition spd="slow"/>
    </mc:Fallback>
  </mc:AlternateContent>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41</Pages>
  <Paragraphs>1</Paragraphs>
  <Words>1</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cp:lastModifiedBy>김 우찬</cp:lastModifiedBy>
  <dc:title>PowerPoint 프레젠테이션</dc:title>
  <cp:version>10.105.270.55406</cp:version>
</cp:coreProperties>
</file>