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howSpecialPlsOnTitleSld="0" saveSubsetFonts="1">
  <p:sldMasterIdLst>
    <p:sldMasterId id="2147483669" r:id="rId8"/>
  </p:sldMasterIdLst>
  <p:notesMasterIdLst>
    <p:notesMasterId r:id="rId12"/>
  </p:notesMasterIdLst>
  <p:handoutMasterIdLst>
    <p:handoutMasterId r:id="rId10"/>
  </p:handoutMasterIdLst>
  <p:sldIdLst>
    <p:sldId id="279" r:id="rId14"/>
    <p:sldId id="280" r:id="rId15"/>
    <p:sldId id="281" r:id="rId16"/>
    <p:sldId id="278" r:id="rId17"/>
    <p:sldId id="299" r:id="rId18"/>
    <p:sldId id="291" r:id="rId19"/>
    <p:sldId id="300" r:id="rId20"/>
    <p:sldId id="297" r:id="rId21"/>
    <p:sldId id="282" r:id="rId22"/>
    <p:sldId id="284" r:id="rId23"/>
    <p:sldId id="285" r:id="rId24"/>
    <p:sldId id="286" r:id="rId25"/>
    <p:sldId id="301" r:id="rId26"/>
    <p:sldId id="289" r:id="rId27"/>
    <p:sldId id="283" r:id="rId28"/>
    <p:sldId id="287" r:id="rId29"/>
    <p:sldId id="288" r:id="rId30"/>
    <p:sldId id="290" r:id="rId31"/>
    <p:sldId id="302" r:id="rId32"/>
    <p:sldId id="303" r:id="rId33"/>
    <p:sldId id="296" r:id="rId34"/>
    <p:sldId id="298" r:id="rId35"/>
    <p:sldId id="292" r:id="rId36"/>
    <p:sldId id="294" r:id="rId37"/>
    <p:sldId id="304" r:id="rId38"/>
    <p:sldId id="293" r:id="rId39"/>
    <p:sldId id="295" r:id="rId40"/>
  </p:sldIdLst>
  <p:sldSz cx="12192000" cy="6858000"/>
  <p:notesSz cx="6797675" cy="992695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15:guide id="1" orient="horz" pos="3127" userDrawn="1">
          <p15:clr>
            <a:srgbClr val="A4A3A4"/>
          </p15:clr>
        </p15:guide>
        <p15:guide id="2" pos="2141" userDrawn="1">
          <p15:clr>
            <a:srgbClr val="A4A3A4"/>
          </p15:clr>
        </p15:guide>
        <p15:guide id="3" orient="horz" pos="2159">
          <p15:clr>
            <a:srgbClr val="A4A3A4"/>
          </p15:clr>
        </p15:guide>
        <p15:guide id="4" pos="3839">
          <p15:clr>
            <a:srgbClr val="A4A3A4"/>
          </p15:clr>
        </p15:guide>
      </p15:notesGuideLst>
    </p:ex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79"/>
            <p14:sldId id="280"/>
            <p14:sldId id="281"/>
            <p14:sldId id="278"/>
            <p14:sldId id="299"/>
            <p14:sldId id="291"/>
            <p14:sldId id="300"/>
            <p14:sldId id="297"/>
            <p14:sldId id="282"/>
            <p14:sldId id="284"/>
            <p14:sldId id="285"/>
            <p14:sldId id="286"/>
            <p14:sldId id="301"/>
            <p14:sldId id="289"/>
            <p14:sldId id="283"/>
            <p14:sldId id="287"/>
            <p14:sldId id="288"/>
            <p14:sldId id="290"/>
            <p14:sldId id="302"/>
            <p14:sldId id="303"/>
            <p14:sldId id="296"/>
            <p14:sldId id="298"/>
            <p14:sldId id="292"/>
            <p14:sldId id="294"/>
            <p14:sldId id="304"/>
            <p14:sldId id="293"/>
            <p14:sldId id="295"/>
          </p14:sldIdLst>
        </p14:section>
      </p14:sectionLst>
    </p:ext>
    <p:ext uri="{EFAFB233-063F-42B5-8137-9DF3F51BA10A}">
      <p15:sldGuideLst xmlns:p15="http://schemas.microsoft.com/office/powerpoint/2012/main">
        <p15:guide id="1" orient="horz" pos="2158"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DDDDDD"/>
    <a:srgbClr val="FFF2EE"/>
  </p:clrMru>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2853" autoAdjust="0"/>
    <p:restoredTop sz="92384" autoAdjust="0"/>
  </p:normalViewPr>
  <p:slideViewPr>
    <p:cSldViewPr snapToGrid="1" snapToObjects="1">
      <p:cViewPr varScale="1">
        <p:scale>
          <a:sx n="113" d="100"/>
          <a:sy n="113" d="100"/>
        </p:scale>
        <p:origin x="636" y="108"/>
      </p:cViewPr>
      <p:guideLst>
        <p:guide orient="horz" pos="2158"/>
        <p:guide pos="3838"/>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1" snapToObjects="1">
      <p:cViewPr varScale="1">
        <p:scale>
          <a:sx n="92" d="100"/>
          <a:sy n="92" d="100"/>
        </p:scale>
        <p:origin x="-3732" y="-96"/>
      </p:cViewPr>
      <p:guideLst>
        <p:guide orient="horz" pos="2158"/>
        <p:guide pos="3838"/>
      </p:guideLst>
    </p:cSldViewPr>
  </p:notesViewPr>
  <p:gridSpacing cx="72008" cy="72008"/>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2" Type="http://schemas.microsoft.com/office/2015/10/relationships/revisionInfo" Target="revisionInfo.xml"></Relationship><Relationship Id="rId3" Type="http://schemas.microsoft.com/office/2016/11/relationships/changesInfo" Target="changesInfos/changesInfo1.xml"></Relationship><Relationship Id="rId8" Type="http://schemas.openxmlformats.org/officeDocument/2006/relationships/slideMaster" Target="slideMasters/slideMaster1.xml"></Relationship><Relationship Id="rId9" Type="http://schemas.openxmlformats.org/officeDocument/2006/relationships/theme" Target="theme/theme1.xml"></Relationship><Relationship Id="rId10" Type="http://schemas.openxmlformats.org/officeDocument/2006/relationships/handoutMaster" Target="handoutMasters/handoutMaster1.xml"></Relationship><Relationship Id="rId12" Type="http://schemas.openxmlformats.org/officeDocument/2006/relationships/notesMaster" Target="notesMasters/notesMaster1.xml"></Relationship><Relationship Id="rId14" Type="http://schemas.openxmlformats.org/officeDocument/2006/relationships/slide" Target="slides/slide1.xml"></Relationship><Relationship Id="rId15" Type="http://schemas.openxmlformats.org/officeDocument/2006/relationships/slide" Target="slides/slide2.xml"></Relationship><Relationship Id="rId16" Type="http://schemas.openxmlformats.org/officeDocument/2006/relationships/slide" Target="slides/slide3.xml"></Relationship><Relationship Id="rId17" Type="http://schemas.openxmlformats.org/officeDocument/2006/relationships/slide" Target="slides/slide4.xml"></Relationship><Relationship Id="rId18" Type="http://schemas.openxmlformats.org/officeDocument/2006/relationships/slide" Target="slides/slide5.xml"></Relationship><Relationship Id="rId19" Type="http://schemas.openxmlformats.org/officeDocument/2006/relationships/slide" Target="slides/slide6.xml"></Relationship><Relationship Id="rId20" Type="http://schemas.openxmlformats.org/officeDocument/2006/relationships/slide" Target="slides/slide7.xml"></Relationship><Relationship Id="rId21" Type="http://schemas.openxmlformats.org/officeDocument/2006/relationships/slide" Target="slides/slide8.xml"></Relationship><Relationship Id="rId22" Type="http://schemas.openxmlformats.org/officeDocument/2006/relationships/slide" Target="slides/slide9.xml"></Relationship><Relationship Id="rId23" Type="http://schemas.openxmlformats.org/officeDocument/2006/relationships/slide" Target="slides/slide10.xml"></Relationship><Relationship Id="rId24" Type="http://schemas.openxmlformats.org/officeDocument/2006/relationships/slide" Target="slides/slide11.xml"></Relationship><Relationship Id="rId25" Type="http://schemas.openxmlformats.org/officeDocument/2006/relationships/slide" Target="slides/slide12.xml"></Relationship><Relationship Id="rId26" Type="http://schemas.openxmlformats.org/officeDocument/2006/relationships/slide" Target="slides/slide13.xml"></Relationship><Relationship Id="rId27" Type="http://schemas.openxmlformats.org/officeDocument/2006/relationships/slide" Target="slides/slide14.xml"></Relationship><Relationship Id="rId28" Type="http://schemas.openxmlformats.org/officeDocument/2006/relationships/slide" Target="slides/slide15.xml"></Relationship><Relationship Id="rId29" Type="http://schemas.openxmlformats.org/officeDocument/2006/relationships/slide" Target="slides/slide16.xml"></Relationship><Relationship Id="rId30" Type="http://schemas.openxmlformats.org/officeDocument/2006/relationships/slide" Target="slides/slide17.xml"></Relationship><Relationship Id="rId31" Type="http://schemas.openxmlformats.org/officeDocument/2006/relationships/slide" Target="slides/slide18.xml"></Relationship><Relationship Id="rId32" Type="http://schemas.openxmlformats.org/officeDocument/2006/relationships/slide" Target="slides/slide19.xml"></Relationship><Relationship Id="rId33" Type="http://schemas.openxmlformats.org/officeDocument/2006/relationships/slide" Target="slides/slide20.xml"></Relationship><Relationship Id="rId34" Type="http://schemas.openxmlformats.org/officeDocument/2006/relationships/slide" Target="slides/slide21.xml"></Relationship><Relationship Id="rId35" Type="http://schemas.openxmlformats.org/officeDocument/2006/relationships/slide" Target="slides/slide22.xml"></Relationship><Relationship Id="rId36" Type="http://schemas.openxmlformats.org/officeDocument/2006/relationships/slide" Target="slides/slide23.xml"></Relationship><Relationship Id="rId37" Type="http://schemas.openxmlformats.org/officeDocument/2006/relationships/slide" Target="slides/slide24.xml"></Relationship><Relationship Id="rId38" Type="http://schemas.openxmlformats.org/officeDocument/2006/relationships/slide" Target="slides/slide25.xml"></Relationship><Relationship Id="rId39" Type="http://schemas.openxmlformats.org/officeDocument/2006/relationships/slide" Target="slides/slide26.xml"></Relationship><Relationship Id="rId40" Type="http://schemas.openxmlformats.org/officeDocument/2006/relationships/slide" Target="slides/slide27.xml"></Relationship><Relationship Id="rId41" Type="http://schemas.openxmlformats.org/officeDocument/2006/relationships/viewProps" Target="viewProps.xml"></Relationship><Relationship Id="rId42" Type="http://schemas.openxmlformats.org/officeDocument/2006/relationships/presProps" Target="presProps.xml"></Relationship></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chgInfo>
</file>

<file path=ppt/handoutMasters/_rels/handoutMaster1.xml.rels><?xml version="1.0" encoding="UTF-8"?>
<Relationships xmlns="http://schemas.openxmlformats.org/package/2006/relationships"><Relationship Id="rId1" Type="http://schemas.openxmlformats.org/officeDocument/2006/relationships/theme" Target="../theme/theme2.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Relationships xmlns="http://schemas.openxmlformats.org/package/2006/relationships"><Relationship Id="rId1" Type="http://schemas.openxmlformats.org/officeDocument/2006/relationships/theme" Target="../theme/theme3.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2025-05-08</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카페</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612499699"/>
              </p:ext>
            </p:extLst>
          </p:nvPr>
        </p:nvGraphicFramePr>
        <p:xfrm>
          <a:off x="8688070" y="476885"/>
          <a:ext cx="3384550" cy="3130107"/>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h2.. </a:t>
                      </a:r>
                      <a:r>
                        <a:rPr lang="ko-KR" altLang="en-US" sz="850" b="0" kern="1200" dirty="0">
                          <a:solidFill>
                            <a:srgbClr val="000000"/>
                          </a:solidFill>
                          <a:latin typeface="맑은 고딕" charset="0"/>
                          <a:ea typeface="맑은 고딕" charset="0"/>
                        </a:rPr>
                        <a:t>미디어 </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카페 사진</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반응형 이미지</a:t>
                      </a:r>
                      <a:r>
                        <a:rPr kumimoji="1" lang="en-US" altLang="ko-KR" sz="850" kern="1200" dirty="0">
                          <a:solidFill>
                            <a:schemeClr val="tx1"/>
                          </a:solidFill>
                          <a:latin typeface="맑은 고딕" charset="0"/>
                        </a:rPr>
                        <a:t>(</a:t>
                      </a:r>
                      <a:r>
                        <a:rPr kumimoji="1" lang="en-US" altLang="ko-KR" sz="850" kern="1200" dirty="0" err="1">
                          <a:solidFill>
                            <a:schemeClr val="tx1"/>
                          </a:solidFill>
                          <a:latin typeface="맑은 고딕" charset="0"/>
                        </a:rPr>
                        <a:t>srcset</a:t>
                      </a:r>
                      <a:r>
                        <a:rPr kumimoji="1" lang="en-US" altLang="ko-KR" sz="850" kern="1200" dirty="0">
                          <a:solidFill>
                            <a:schemeClr val="tx1"/>
                          </a:solidFill>
                          <a:latin typeface="맑은 고딕" charset="0"/>
                        </a:rPr>
                        <a:t>). </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상세 카페정보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err="1">
                          <a:solidFill>
                            <a:srgbClr val="000000"/>
                          </a:solidFill>
                          <a:latin typeface="맑은 고딕" charset="0"/>
                          <a:ea typeface="맑은 고딕" charset="0"/>
                        </a:rPr>
                        <a:t>카페명</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주소</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영업 시간</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en-US" altLang="ko-KR" sz="850" kern="1200" dirty="0">
                          <a:solidFill>
                            <a:schemeClr val="tx1"/>
                          </a:solidFill>
                          <a:latin typeface="맑은 고딕" charset="0"/>
                        </a:rPr>
                        <a:t>naver.me</a:t>
                      </a:r>
                      <a:r>
                        <a:rPr kumimoji="1" lang="ko-KR" altLang="en-US" sz="850" kern="1200" dirty="0">
                          <a:solidFill>
                            <a:schemeClr val="tx1"/>
                          </a:solidFill>
                          <a:latin typeface="맑은 고딕" charset="0"/>
                        </a:rPr>
                        <a:t> </a:t>
                      </a:r>
                      <a:r>
                        <a:rPr kumimoji="1" lang="en-US" altLang="ko-KR" sz="850" kern="1200" dirty="0">
                          <a:solidFill>
                            <a:schemeClr val="tx1"/>
                          </a:solidFill>
                          <a:latin typeface="맑은 고딕" charset="0"/>
                        </a:rPr>
                        <a:t>URL</a:t>
                      </a:r>
                      <a:r>
                        <a:rPr kumimoji="1" lang="ko-KR" altLang="en-US" sz="850" kern="1200" dirty="0">
                          <a:solidFill>
                            <a:schemeClr val="tx1"/>
                          </a:solidFill>
                          <a:latin typeface="맑은 고딕" charset="0"/>
                        </a:rPr>
                        <a:t>을 링크</a:t>
                      </a:r>
                      <a:r>
                        <a:rPr kumimoji="1" lang="en-US" altLang="ko-KR" sz="850" kern="1200" dirty="0">
                          <a:solidFill>
                            <a:schemeClr val="tx1"/>
                          </a:solidFill>
                          <a:latin typeface="맑은 고딕" charset="0"/>
                        </a:rPr>
                        <a:t>(</a:t>
                      </a:r>
                      <a:r>
                        <a:rPr kumimoji="1" lang="ko-KR" altLang="en-US" sz="850" kern="1200" dirty="0">
                          <a:solidFill>
                            <a:schemeClr val="tx1"/>
                          </a:solidFill>
                          <a:latin typeface="맑은 고딕" charset="0"/>
                        </a:rPr>
                        <a:t>네이버 지도의 단축 도메인은 </a:t>
                      </a:r>
                      <a:r>
                        <a:rPr kumimoji="1" lang="en-US" altLang="ko-KR" sz="850" kern="1200" dirty="0">
                          <a:solidFill>
                            <a:schemeClr val="tx1"/>
                          </a:solidFill>
                          <a:latin typeface="맑은 고딕" charset="0"/>
                        </a:rPr>
                        <a:t>naver.me</a:t>
                      </a:r>
                      <a:r>
                        <a:rPr kumimoji="1" lang="ko-KR" altLang="en-US" sz="850" kern="1200" dirty="0">
                          <a:solidFill>
                            <a:schemeClr val="tx1"/>
                          </a:solidFill>
                          <a:latin typeface="맑은 고딕" charset="0"/>
                        </a:rPr>
                        <a:t>를 사용함</a:t>
                      </a:r>
                      <a:r>
                        <a:rPr kumimoji="1" lang="en-US" altLang="ko-KR" sz="850" kern="1200" dirty="0">
                          <a:solidFill>
                            <a:schemeClr val="tx1"/>
                          </a:solidFill>
                          <a:latin typeface="맑은 고딕" charset="0"/>
                        </a:rPr>
                        <a:t>)</a:t>
                      </a: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a:t>
            </a:fld>
            <a:endParaRPr lang="ko-KR" altLang="en-US" sz="900" dirty="0"/>
          </a:p>
        </p:txBody>
      </p:sp>
      <p:sp>
        <p:nvSpPr>
          <p:cNvPr id="29" name="도형 1">
            <a:extLst>
              <a:ext uri="{FF2B5EF4-FFF2-40B4-BE49-F238E27FC236}">
                <a16:creationId xmlns:a16="http://schemas.microsoft.com/office/drawing/2014/main" id="{FCE4A255-FC6A-4D29-A1DB-D5ED89BBFC3C}"/>
              </a:ext>
            </a:extLst>
          </p:cNvPr>
          <p:cNvSpPr>
            <a:spLocks/>
          </p:cNvSpPr>
          <p:nvPr/>
        </p:nvSpPr>
        <p:spPr>
          <a:xfrm>
            <a:off x="80645" y="608965"/>
            <a:ext cx="8423275" cy="61023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endParaRPr lang="ko-KR" altLang="en-US" sz="1800">
              <a:latin typeface="맑은 고딕" charset="0"/>
              <a:ea typeface="맑은 고딕" charset="0"/>
            </a:endParaRPr>
          </a:p>
        </p:txBody>
      </p:sp>
      <p:sp>
        <p:nvSpPr>
          <p:cNvPr id="30" name="도형 2">
            <a:extLst>
              <a:ext uri="{FF2B5EF4-FFF2-40B4-BE49-F238E27FC236}">
                <a16:creationId xmlns:a16="http://schemas.microsoft.com/office/drawing/2014/main" id="{BC822FA9-7E2A-4A27-A332-71F7C5872643}"/>
              </a:ext>
            </a:extLst>
          </p:cNvPr>
          <p:cNvSpPr>
            <a:spLocks/>
          </p:cNvSpPr>
          <p:nvPr/>
        </p:nvSpPr>
        <p:spPr>
          <a:xfrm>
            <a:off x="83536" y="1283632"/>
            <a:ext cx="8423275" cy="720080"/>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dirty="0" err="1">
                <a:solidFill>
                  <a:schemeClr val="tx1"/>
                </a:solidFill>
                <a:latin typeface="맑은 고딕" charset="0"/>
                <a:ea typeface="맑은 고딕" charset="0"/>
              </a:rPr>
              <a:t>블루보틀</a:t>
            </a:r>
            <a:r>
              <a:rPr lang="ko-KR" altLang="en-US" dirty="0">
                <a:solidFill>
                  <a:schemeClr val="tx1"/>
                </a:solidFill>
                <a:latin typeface="맑은 고딕" charset="0"/>
                <a:ea typeface="맑은 고딕" charset="0"/>
              </a:rPr>
              <a:t> 카페 </a:t>
            </a:r>
            <a:r>
              <a:rPr lang="ko-KR" altLang="en-US" sz="1800" dirty="0">
                <a:solidFill>
                  <a:srgbClr val="FF0000"/>
                </a:solidFill>
              </a:rPr>
              <a:t>①</a:t>
            </a:r>
            <a:endParaRPr lang="ko-KR" altLang="en-US" sz="1800" dirty="0">
              <a:solidFill>
                <a:schemeClr val="tx1"/>
              </a:solidFill>
              <a:latin typeface="맑은 고딕" charset="0"/>
              <a:ea typeface="맑은 고딕" charset="0"/>
            </a:endParaRPr>
          </a:p>
        </p:txBody>
      </p:sp>
      <p:sp>
        <p:nvSpPr>
          <p:cNvPr id="31" name="텍스트 상자 30">
            <a:extLst>
              <a:ext uri="{FF2B5EF4-FFF2-40B4-BE49-F238E27FC236}">
                <a16:creationId xmlns:a16="http://schemas.microsoft.com/office/drawing/2014/main" id="{5A36FC2D-1D6C-4CAF-AB3F-24A233DC1FA7}"/>
              </a:ext>
            </a:extLst>
          </p:cNvPr>
          <p:cNvSpPr txBox="1">
            <a:spLocks/>
          </p:cNvSpPr>
          <p:nvPr/>
        </p:nvSpPr>
        <p:spPr>
          <a:xfrm>
            <a:off x="286385" y="788670"/>
            <a:ext cx="2877185" cy="247015"/>
          </a:xfrm>
          <a:prstGeom prst="rect">
            <a:avLst/>
          </a:prstGeom>
          <a:noFill/>
          <a:ln>
            <a:noFill/>
            <a:prstDash/>
          </a:ln>
        </p:spPr>
        <p:txBody>
          <a:bodyPr vert="horz" wrap="square" lIns="89535" tIns="46355" rIns="89535" bIns="46355" anchor="t">
            <a:spAutoFit/>
          </a:bodyPr>
          <a:lstStyle/>
          <a:p>
            <a:pPr marL="0" indent="0" algn="l" hangingPunct="1"/>
            <a:r>
              <a:rPr sz="1000" dirty="0">
                <a:latin typeface="맑은 고딕" charset="0"/>
                <a:ea typeface="맑은 고딕" charset="0"/>
              </a:rPr>
              <a:t>쇼</a:t>
            </a:r>
            <a:r>
              <a:rPr lang="ko-KR" sz="1000" dirty="0">
                <a:latin typeface="맑은 고딕" charset="0"/>
                <a:ea typeface="맑은 고딕" charset="0"/>
              </a:rPr>
              <a:t>핑     베스트셀러     세트     카페     블로그</a:t>
            </a:r>
            <a:endParaRPr lang="ko-KR" altLang="en-US" sz="1000" dirty="0">
              <a:latin typeface="맑은 고딕" charset="0"/>
              <a:ea typeface="맑은 고딕" charset="0"/>
            </a:endParaRPr>
          </a:p>
        </p:txBody>
      </p:sp>
      <p:sp>
        <p:nvSpPr>
          <p:cNvPr id="52" name="도형 5">
            <a:extLst>
              <a:ext uri="{FF2B5EF4-FFF2-40B4-BE49-F238E27FC236}">
                <a16:creationId xmlns:a16="http://schemas.microsoft.com/office/drawing/2014/main" id="{B45B18FD-2C34-4AAA-9A38-09C8B02DB2D2}"/>
              </a:ext>
            </a:extLst>
          </p:cNvPr>
          <p:cNvSpPr>
            <a:spLocks/>
          </p:cNvSpPr>
          <p:nvPr/>
        </p:nvSpPr>
        <p:spPr>
          <a:xfrm>
            <a:off x="5762193" y="2053272"/>
            <a:ext cx="2741725" cy="275145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r>
              <a:rPr lang="en-US" altLang="ko-KR" dirty="0">
                <a:solidFill>
                  <a:schemeClr val="tx1"/>
                </a:solidFill>
              </a:rPr>
              <a:t>(image)</a:t>
            </a:r>
            <a:endParaRPr lang="ko-KR" altLang="en-US" dirty="0">
              <a:solidFill>
                <a:schemeClr val="tx1"/>
              </a:solidFill>
            </a:endParaRPr>
          </a:p>
        </p:txBody>
      </p:sp>
      <p:sp>
        <p:nvSpPr>
          <p:cNvPr id="54" name="도형 5">
            <a:extLst>
              <a:ext uri="{FF2B5EF4-FFF2-40B4-BE49-F238E27FC236}">
                <a16:creationId xmlns:a16="http://schemas.microsoft.com/office/drawing/2014/main" id="{190DD771-B39E-4138-A073-30FED7E6A8B3}"/>
              </a:ext>
            </a:extLst>
          </p:cNvPr>
          <p:cNvSpPr>
            <a:spLocks/>
          </p:cNvSpPr>
          <p:nvPr/>
        </p:nvSpPr>
        <p:spPr>
          <a:xfrm>
            <a:off x="5765086" y="4804727"/>
            <a:ext cx="2741725" cy="902115"/>
          </a:xfrm>
          <a:prstGeom prst="rect">
            <a:avLst/>
          </a:prstGeom>
          <a:solidFill>
            <a:schemeClr val="bg1">
              <a:lumMod val="85000"/>
            </a:schemeClr>
          </a:solidFill>
          <a:ln w="25400" cap="flat"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r>
              <a:rPr lang="ko-KR" altLang="en-US" sz="1100" b="1" dirty="0" err="1">
                <a:solidFill>
                  <a:schemeClr val="tx1"/>
                </a:solidFill>
              </a:rPr>
              <a:t>블루보틀</a:t>
            </a:r>
            <a:r>
              <a:rPr lang="ko-KR" altLang="en-US" sz="1100" b="1" dirty="0">
                <a:solidFill>
                  <a:schemeClr val="tx1"/>
                </a:solidFill>
              </a:rPr>
              <a:t> 부산 </a:t>
            </a:r>
            <a:r>
              <a:rPr lang="ko-KR" altLang="en-US" sz="1100" b="1" dirty="0" err="1">
                <a:solidFill>
                  <a:schemeClr val="tx1"/>
                </a:solidFill>
              </a:rPr>
              <a:t>민락</a:t>
            </a:r>
            <a:r>
              <a:rPr lang="en-US" altLang="ko-KR" sz="1100" b="1" dirty="0">
                <a:solidFill>
                  <a:schemeClr val="tx1"/>
                </a:solidFill>
              </a:rPr>
              <a:t> </a:t>
            </a:r>
            <a:r>
              <a:rPr lang="ko-KR" altLang="en-US" sz="1100" b="1" dirty="0">
                <a:solidFill>
                  <a:schemeClr val="tx1"/>
                </a:solidFill>
              </a:rPr>
              <a:t>카페</a:t>
            </a:r>
            <a:r>
              <a:rPr lang="en-US" altLang="ko-KR" sz="900" b="1" dirty="0">
                <a:solidFill>
                  <a:schemeClr val="tx1"/>
                </a:solidFill>
              </a:rPr>
              <a:t>	  </a:t>
            </a:r>
            <a:r>
              <a:rPr lang="ko-KR" altLang="en-US" sz="900" b="1" dirty="0">
                <a:solidFill>
                  <a:srgbClr val="FF0000"/>
                </a:solidFill>
              </a:rPr>
              <a:t>   </a:t>
            </a:r>
            <a:r>
              <a:rPr lang="ko-KR" altLang="en-US" sz="1000" dirty="0">
                <a:solidFill>
                  <a:srgbClr val="FF0000"/>
                </a:solidFill>
              </a:rPr>
              <a:t>🗺️</a:t>
            </a:r>
            <a:r>
              <a:rPr lang="ko-KR" altLang="en-US" sz="1000" dirty="0">
                <a:solidFill>
                  <a:schemeClr val="tx1"/>
                </a:solidFill>
              </a:rPr>
              <a:t>지도</a:t>
            </a:r>
            <a:endParaRPr lang="en-US" altLang="ko-KR" sz="1000" dirty="0">
              <a:solidFill>
                <a:schemeClr val="tx1"/>
              </a:solidFill>
            </a:endParaRPr>
          </a:p>
          <a:p>
            <a:endParaRPr lang="en-US" altLang="ko-KR" sz="900" b="1" dirty="0">
              <a:solidFill>
                <a:schemeClr val="tx1"/>
              </a:solidFill>
            </a:endParaRPr>
          </a:p>
          <a:p>
            <a:r>
              <a:rPr lang="ko-KR" altLang="en-US" sz="800" dirty="0">
                <a:solidFill>
                  <a:schemeClr val="tx1"/>
                </a:solidFill>
              </a:rPr>
              <a:t>부산광역시 수영구 </a:t>
            </a:r>
            <a:r>
              <a:rPr lang="ko-KR" altLang="en-US" sz="800" dirty="0" err="1">
                <a:solidFill>
                  <a:schemeClr val="tx1"/>
                </a:solidFill>
              </a:rPr>
              <a:t>민락수변로</a:t>
            </a:r>
            <a:r>
              <a:rPr lang="ko-KR" altLang="en-US" sz="800" dirty="0">
                <a:solidFill>
                  <a:schemeClr val="tx1"/>
                </a:solidFill>
              </a:rPr>
              <a:t> </a:t>
            </a:r>
            <a:r>
              <a:rPr lang="en-US" altLang="ko-KR" sz="800" dirty="0">
                <a:solidFill>
                  <a:schemeClr val="tx1"/>
                </a:solidFill>
              </a:rPr>
              <a:t>243 1, 4, 5</a:t>
            </a:r>
            <a:r>
              <a:rPr lang="ko-KR" altLang="en-US" sz="800" dirty="0">
                <a:solidFill>
                  <a:schemeClr val="tx1"/>
                </a:solidFill>
              </a:rPr>
              <a:t>층 </a:t>
            </a:r>
            <a:r>
              <a:rPr lang="en-US" altLang="ko-KR" sz="800" dirty="0">
                <a:solidFill>
                  <a:schemeClr val="tx1"/>
                </a:solidFill>
              </a:rPr>
              <a:t>(</a:t>
            </a:r>
            <a:r>
              <a:rPr lang="ko-KR" altLang="en-US" sz="800" dirty="0" err="1">
                <a:solidFill>
                  <a:schemeClr val="tx1"/>
                </a:solidFill>
              </a:rPr>
              <a:t>민락동</a:t>
            </a:r>
            <a:r>
              <a:rPr lang="en-US" altLang="ko-KR" sz="800" dirty="0">
                <a:solidFill>
                  <a:schemeClr val="tx1"/>
                </a:solidFill>
              </a:rPr>
              <a:t>)</a:t>
            </a:r>
          </a:p>
          <a:p>
            <a:r>
              <a:rPr lang="en-US" altLang="ko-KR" sz="800" dirty="0">
                <a:solidFill>
                  <a:schemeClr val="tx1"/>
                </a:solidFill>
              </a:rPr>
              <a:t>[4F] </a:t>
            </a:r>
            <a:r>
              <a:rPr lang="ko-KR" altLang="en-US" sz="800" dirty="0">
                <a:solidFill>
                  <a:schemeClr val="tx1"/>
                </a:solidFill>
              </a:rPr>
              <a:t>매일 </a:t>
            </a:r>
            <a:r>
              <a:rPr lang="en-US" altLang="ko-KR" sz="800" dirty="0">
                <a:solidFill>
                  <a:schemeClr val="tx1"/>
                </a:solidFill>
              </a:rPr>
              <a:t>08:30 - 22:00 │ [1F] </a:t>
            </a:r>
            <a:r>
              <a:rPr lang="ko-KR" altLang="en-US" sz="800" dirty="0">
                <a:solidFill>
                  <a:schemeClr val="tx1"/>
                </a:solidFill>
              </a:rPr>
              <a:t>매일 </a:t>
            </a:r>
            <a:r>
              <a:rPr lang="en-US" altLang="ko-KR" sz="800" dirty="0">
                <a:solidFill>
                  <a:schemeClr val="tx1"/>
                </a:solidFill>
              </a:rPr>
              <a:t>08:30 - 21:00</a:t>
            </a:r>
            <a:endParaRPr lang="en-US" altLang="ko-KR" dirty="0">
              <a:solidFill>
                <a:srgbClr val="FF0000"/>
              </a:solidFill>
            </a:endParaRPr>
          </a:p>
        </p:txBody>
      </p:sp>
      <p:sp>
        <p:nvSpPr>
          <p:cNvPr id="55" name="도형 5">
            <a:extLst>
              <a:ext uri="{FF2B5EF4-FFF2-40B4-BE49-F238E27FC236}">
                <a16:creationId xmlns:a16="http://schemas.microsoft.com/office/drawing/2014/main" id="{8AB6B120-BC25-41F1-AEF1-E48FAD45640A}"/>
              </a:ext>
            </a:extLst>
          </p:cNvPr>
          <p:cNvSpPr>
            <a:spLocks/>
          </p:cNvSpPr>
          <p:nvPr/>
        </p:nvSpPr>
        <p:spPr>
          <a:xfrm>
            <a:off x="2926945" y="2053272"/>
            <a:ext cx="2741725" cy="275145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r>
              <a:rPr lang="en-US" altLang="ko-KR" dirty="0">
                <a:solidFill>
                  <a:schemeClr val="tx1"/>
                </a:solidFill>
              </a:rPr>
              <a:t>(image)</a:t>
            </a:r>
            <a:endParaRPr lang="ko-KR" altLang="en-US" dirty="0">
              <a:solidFill>
                <a:schemeClr val="tx1"/>
              </a:solidFill>
            </a:endParaRPr>
          </a:p>
        </p:txBody>
      </p:sp>
      <p:sp>
        <p:nvSpPr>
          <p:cNvPr id="56" name="도형 5">
            <a:extLst>
              <a:ext uri="{FF2B5EF4-FFF2-40B4-BE49-F238E27FC236}">
                <a16:creationId xmlns:a16="http://schemas.microsoft.com/office/drawing/2014/main" id="{8FD82DA7-71F3-413E-B1CC-EA07D0E56846}"/>
              </a:ext>
            </a:extLst>
          </p:cNvPr>
          <p:cNvSpPr>
            <a:spLocks/>
          </p:cNvSpPr>
          <p:nvPr/>
        </p:nvSpPr>
        <p:spPr>
          <a:xfrm>
            <a:off x="2929838" y="4804727"/>
            <a:ext cx="2741725" cy="902115"/>
          </a:xfrm>
          <a:prstGeom prst="rect">
            <a:avLst/>
          </a:prstGeom>
          <a:solidFill>
            <a:schemeClr val="bg1">
              <a:lumMod val="85000"/>
            </a:schemeClr>
          </a:solidFill>
          <a:ln w="25400" cap="flat"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r>
              <a:rPr lang="ko-KR" altLang="en-US" sz="1100" b="1" dirty="0" err="1">
                <a:solidFill>
                  <a:schemeClr val="tx1"/>
                </a:solidFill>
              </a:rPr>
              <a:t>블루보틀</a:t>
            </a:r>
            <a:r>
              <a:rPr lang="ko-KR" altLang="en-US" sz="1100" b="1" dirty="0">
                <a:solidFill>
                  <a:schemeClr val="tx1"/>
                </a:solidFill>
              </a:rPr>
              <a:t> 수원 </a:t>
            </a:r>
            <a:r>
              <a:rPr lang="ko-KR" altLang="en-US" sz="1100" b="1" dirty="0" err="1">
                <a:solidFill>
                  <a:schemeClr val="tx1"/>
                </a:solidFill>
              </a:rPr>
              <a:t>타임빌라스</a:t>
            </a:r>
            <a:r>
              <a:rPr lang="ko-KR" altLang="en-US" sz="1100" b="1" dirty="0">
                <a:solidFill>
                  <a:schemeClr val="tx1"/>
                </a:solidFill>
              </a:rPr>
              <a:t> 팝업</a:t>
            </a:r>
            <a:r>
              <a:rPr lang="ko-KR" altLang="en-US" sz="1100" b="1" dirty="0">
                <a:solidFill>
                  <a:srgbClr val="FF0000"/>
                </a:solidFill>
              </a:rPr>
              <a:t>  </a:t>
            </a:r>
            <a:r>
              <a:rPr lang="ko-KR" altLang="en-US" sz="1000" dirty="0">
                <a:solidFill>
                  <a:srgbClr val="FF0000"/>
                </a:solidFill>
              </a:rPr>
              <a:t>🗺️</a:t>
            </a:r>
            <a:r>
              <a:rPr lang="ko-KR" altLang="en-US" sz="1000" dirty="0">
                <a:solidFill>
                  <a:schemeClr val="tx1"/>
                </a:solidFill>
              </a:rPr>
              <a:t>지도</a:t>
            </a:r>
            <a:endParaRPr lang="en-US" altLang="ko-KR" sz="900" dirty="0">
              <a:solidFill>
                <a:schemeClr val="tx1"/>
              </a:solidFill>
            </a:endParaRPr>
          </a:p>
          <a:p>
            <a:endParaRPr lang="en-US" altLang="ko-KR" sz="800" dirty="0">
              <a:solidFill>
                <a:schemeClr val="tx1"/>
              </a:solidFill>
            </a:endParaRPr>
          </a:p>
          <a:p>
            <a:r>
              <a:rPr lang="ko-KR" altLang="en-US" sz="800" dirty="0">
                <a:solidFill>
                  <a:schemeClr val="tx1"/>
                </a:solidFill>
              </a:rPr>
              <a:t>경기 수원시 권선구 세화로 </a:t>
            </a:r>
            <a:r>
              <a:rPr lang="en-US" altLang="ko-KR" sz="800" dirty="0">
                <a:solidFill>
                  <a:schemeClr val="tx1"/>
                </a:solidFill>
              </a:rPr>
              <a:t>134 </a:t>
            </a:r>
            <a:r>
              <a:rPr lang="ko-KR" altLang="en-US" sz="800" dirty="0" err="1">
                <a:solidFill>
                  <a:schemeClr val="tx1"/>
                </a:solidFill>
              </a:rPr>
              <a:t>롯데몰수원</a:t>
            </a:r>
            <a:r>
              <a:rPr lang="ko-KR" altLang="en-US" sz="800" dirty="0">
                <a:solidFill>
                  <a:schemeClr val="tx1"/>
                </a:solidFill>
              </a:rPr>
              <a:t> </a:t>
            </a:r>
            <a:r>
              <a:rPr lang="en-US" altLang="ko-KR" sz="800" dirty="0">
                <a:solidFill>
                  <a:schemeClr val="tx1"/>
                </a:solidFill>
              </a:rPr>
              <a:t>3</a:t>
            </a:r>
            <a:r>
              <a:rPr lang="ko-KR" altLang="en-US" sz="800" dirty="0">
                <a:solidFill>
                  <a:schemeClr val="tx1"/>
                </a:solidFill>
              </a:rPr>
              <a:t>층</a:t>
            </a:r>
            <a:endParaRPr lang="en-US" altLang="ko-KR" sz="800" dirty="0">
              <a:solidFill>
                <a:schemeClr val="tx1"/>
              </a:solidFill>
            </a:endParaRPr>
          </a:p>
          <a:p>
            <a:r>
              <a:rPr lang="ko-KR" altLang="en-US" sz="800" dirty="0">
                <a:solidFill>
                  <a:schemeClr val="tx1"/>
                </a:solidFill>
              </a:rPr>
              <a:t>매일 </a:t>
            </a:r>
            <a:r>
              <a:rPr lang="en-US" altLang="ko-KR" sz="800" dirty="0">
                <a:solidFill>
                  <a:schemeClr val="tx1"/>
                </a:solidFill>
              </a:rPr>
              <a:t>10:30 - 22:00</a:t>
            </a:r>
            <a:endParaRPr lang="en-US" altLang="ko-KR" sz="800" dirty="0">
              <a:solidFill>
                <a:srgbClr val="FF0000"/>
              </a:solidFill>
            </a:endParaRPr>
          </a:p>
        </p:txBody>
      </p:sp>
      <p:sp>
        <p:nvSpPr>
          <p:cNvPr id="60" name="도형 5">
            <a:extLst>
              <a:ext uri="{FF2B5EF4-FFF2-40B4-BE49-F238E27FC236}">
                <a16:creationId xmlns:a16="http://schemas.microsoft.com/office/drawing/2014/main" id="{E5E4CB94-9894-42AF-BC07-C6916B41B2EC}"/>
              </a:ext>
            </a:extLst>
          </p:cNvPr>
          <p:cNvSpPr>
            <a:spLocks/>
          </p:cNvSpPr>
          <p:nvPr/>
        </p:nvSpPr>
        <p:spPr>
          <a:xfrm>
            <a:off x="97483" y="2053271"/>
            <a:ext cx="2741725" cy="275145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r>
              <a:rPr lang="ko-KR" altLang="en-US" sz="1800" dirty="0">
                <a:solidFill>
                  <a:srgbClr val="FF0000"/>
                </a:solidFill>
              </a:rPr>
              <a:t>②</a:t>
            </a:r>
            <a:endParaRPr lang="ko-KR" altLang="en-US" dirty="0">
              <a:solidFill>
                <a:schemeClr val="tx1"/>
              </a:solidFill>
            </a:endParaRPr>
          </a:p>
        </p:txBody>
      </p:sp>
      <p:sp>
        <p:nvSpPr>
          <p:cNvPr id="61" name="도형 5">
            <a:extLst>
              <a:ext uri="{FF2B5EF4-FFF2-40B4-BE49-F238E27FC236}">
                <a16:creationId xmlns:a16="http://schemas.microsoft.com/office/drawing/2014/main" id="{CC262BC0-54F8-4F1F-9DBE-E12E310E39D2}"/>
              </a:ext>
            </a:extLst>
          </p:cNvPr>
          <p:cNvSpPr>
            <a:spLocks/>
          </p:cNvSpPr>
          <p:nvPr/>
        </p:nvSpPr>
        <p:spPr>
          <a:xfrm>
            <a:off x="100376" y="4804726"/>
            <a:ext cx="2741725" cy="902115"/>
          </a:xfrm>
          <a:prstGeom prst="rect">
            <a:avLst/>
          </a:prstGeom>
          <a:solidFill>
            <a:schemeClr val="bg1">
              <a:lumMod val="85000"/>
            </a:schemeClr>
          </a:solidFill>
          <a:ln w="25400" cap="flat"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r>
              <a:rPr lang="ko-KR" altLang="en-US" sz="1100" b="1" dirty="0" err="1">
                <a:solidFill>
                  <a:schemeClr val="tx1"/>
                </a:solidFill>
              </a:rPr>
              <a:t>블루보틀</a:t>
            </a:r>
            <a:r>
              <a:rPr lang="ko-KR" altLang="en-US" sz="1100" b="1" dirty="0">
                <a:solidFill>
                  <a:schemeClr val="tx1"/>
                </a:solidFill>
              </a:rPr>
              <a:t> 연남 카페         </a:t>
            </a:r>
            <a:r>
              <a:rPr lang="ko-KR" altLang="en-US" sz="1000" dirty="0">
                <a:solidFill>
                  <a:srgbClr val="FF0000"/>
                </a:solidFill>
              </a:rPr>
              <a:t>④ 🗺️</a:t>
            </a:r>
            <a:r>
              <a:rPr lang="ko-KR" altLang="en-US" sz="1000" dirty="0">
                <a:solidFill>
                  <a:schemeClr val="tx1"/>
                </a:solidFill>
              </a:rPr>
              <a:t>지도</a:t>
            </a:r>
            <a:r>
              <a:rPr lang="ko-KR" altLang="en-US" sz="1000" dirty="0">
                <a:solidFill>
                  <a:srgbClr val="FF0000"/>
                </a:solidFill>
              </a:rPr>
              <a:t> </a:t>
            </a:r>
            <a:endParaRPr lang="en-US" altLang="ko-KR"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prstClr val="black"/>
                </a:solidFill>
                <a:latin typeface="맑은 고딕"/>
                <a:ea typeface="맑은 고딕" panose="020B0503020000020004" pitchFamily="50" charset="-127"/>
              </a:rPr>
              <a:t>서울 마포구 </a:t>
            </a:r>
            <a:r>
              <a:rPr lang="ko-KR" altLang="en-US" sz="800" dirty="0" err="1">
                <a:solidFill>
                  <a:prstClr val="black"/>
                </a:solidFill>
                <a:latin typeface="맑은 고딕"/>
                <a:ea typeface="맑은 고딕" panose="020B0503020000020004" pitchFamily="50" charset="-127"/>
              </a:rPr>
              <a:t>겅미산로</a:t>
            </a:r>
            <a:r>
              <a:rPr lang="en-US" altLang="ko-KR" sz="800" dirty="0">
                <a:solidFill>
                  <a:prstClr val="black"/>
                </a:solidFill>
                <a:latin typeface="맑은 고딕"/>
                <a:ea typeface="맑은 고딕" panose="020B0503020000020004" pitchFamily="50" charset="-127"/>
              </a:rPr>
              <a:t>32</a:t>
            </a:r>
            <a:r>
              <a:rPr lang="ko-KR" altLang="en-US" sz="800" dirty="0">
                <a:solidFill>
                  <a:prstClr val="black"/>
                </a:solidFill>
                <a:latin typeface="맑은 고딕"/>
                <a:ea typeface="맑은 고딕" panose="020B0503020000020004" pitchFamily="50" charset="-127"/>
              </a:rPr>
              <a:t>길 </a:t>
            </a:r>
            <a:r>
              <a:rPr lang="en-US" altLang="ko-KR" sz="800" dirty="0">
                <a:solidFill>
                  <a:prstClr val="black"/>
                </a:solidFill>
                <a:latin typeface="맑은 고딕"/>
                <a:ea typeface="맑은 고딕" panose="020B0503020000020004" pitchFamily="50" charset="-127"/>
              </a:rPr>
              <a:t>52 B1F – 1F</a:t>
            </a:r>
            <a:endParaRPr kumimoji="0" lang="en-US" altLang="ko-KR"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매일 </a:t>
            </a:r>
            <a:r>
              <a:rPr kumimoji="0" lang="en-US" altLang="ko-KR"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09:00 - 21:00</a:t>
            </a:r>
            <a:endParaRPr lang="en-US" altLang="ko-KR" dirty="0">
              <a:solidFill>
                <a:srgbClr val="FF0000"/>
              </a:solidFill>
            </a:endParaRPr>
          </a:p>
        </p:txBody>
      </p:sp>
    </p:spTree>
    <p:extLst>
      <p:ext uri="{BB962C8B-B14F-4D97-AF65-F5344CB8AC3E}">
        <p14:creationId xmlns:p14="http://schemas.microsoft.com/office/powerpoint/2010/main" val="78532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작성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579391779"/>
              </p:ext>
            </p:extLst>
          </p:nvPr>
        </p:nvGraphicFramePr>
        <p:xfrm>
          <a:off x="8688070" y="476885"/>
          <a:ext cx="3384550" cy="4472562"/>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리뷰를 작성하기 위한 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사용자가 올린 이미지</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해당 영역 클릭으로도 이미지 업로드 가능하게 하기</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lang="ko-KR" altLang="en-US" sz="850" b="0" kern="1200" dirty="0">
                          <a:solidFill>
                            <a:srgbClr val="000000"/>
                          </a:solidFill>
                          <a:latin typeface="맑은 고딕" charset="0"/>
                          <a:ea typeface="맑은 고딕" charset="0"/>
                        </a:rPr>
                        <a:t>업로드 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해당 영역</a:t>
                      </a: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번</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에</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사용자가 업로드한 이미지 로드</a:t>
                      </a: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상품을 선택할 수 있는 리스트</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특정상품의 리뷰만 모아 볼 수 있게 할 예정</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사용자의 이미지가 없을 시</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상품 이미지로 대체함</a:t>
                      </a:r>
                    </a:p>
                    <a:p>
                      <a:pPr marL="0" lvl="1" indent="0" algn="just" latinLnBrk="1">
                        <a:lnSpc>
                          <a:spcPct val="120000"/>
                        </a:lnSpc>
                        <a:buFontTx/>
                        <a:buNone/>
                      </a:pP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상품리스트에서 상품 선택 기능</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필수</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사용자의 이미지가 없을 시 </a:t>
                      </a:r>
                      <a:r>
                        <a:rPr lang="ko-KR" altLang="en-US" sz="850" b="0" kern="1200" dirty="0" err="1">
                          <a:solidFill>
                            <a:srgbClr val="000000"/>
                          </a:solidFill>
                          <a:latin typeface="맑은 고딕" charset="0"/>
                          <a:ea typeface="맑은 고딕" charset="0"/>
                        </a:rPr>
                        <a:t>대체이미지</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사용자의 이미지가 있는 경우 대체 </a:t>
                      </a:r>
                      <a:r>
                        <a:rPr lang="en-US" altLang="ko-KR" sz="850" b="0" kern="1200" dirty="0">
                          <a:solidFill>
                            <a:srgbClr val="000000"/>
                          </a:solidFill>
                          <a:latin typeface="맑은 고딕" charset="0"/>
                          <a:ea typeface="맑은 고딕" charset="0"/>
                        </a:rPr>
                        <a:t>X</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게시글 업로드</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업로드 후 마이 리뷰 페이지로 이동</a:t>
                      </a:r>
                      <a:r>
                        <a:rPr kumimoji="1" lang="en-US" altLang="ko-KR" sz="850" kern="1200" dirty="0">
                          <a:solidFill>
                            <a:schemeClr val="tx1"/>
                          </a:solidFill>
                          <a:latin typeface="맑은 고딕" charset="0"/>
                        </a:rPr>
                        <a:t>.</a:t>
                      </a: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이미지 업로드 버튼</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업로드 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이미지 영역</a:t>
                      </a: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번</a:t>
                      </a:r>
                      <a:r>
                        <a:rPr lang="en-US" altLang="ko-KR" sz="850" b="0" kern="1200" dirty="0">
                          <a:solidFill>
                            <a:srgbClr val="000000"/>
                          </a:solidFill>
                          <a:latin typeface="맑은 고딕" charset="0"/>
                          <a:ea typeface="맑은 고딕" charset="0"/>
                        </a:rPr>
                        <a:t>) </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에</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사용자가 업로드한 이미지 로드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err="1">
                          <a:solidFill>
                            <a:srgbClr val="000000"/>
                          </a:solidFill>
                          <a:latin typeface="맑은 고딕" charset="0"/>
                          <a:ea typeface="맑은 고딕" charset="0"/>
                        </a:rPr>
                        <a:t>history.back</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이전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50" b="0" kern="1200" dirty="0">
                          <a:solidFill>
                            <a:srgbClr val="000000"/>
                          </a:solidFill>
                          <a:latin typeface="맑은 고딕" charset="0"/>
                          <a:ea typeface="맑은 고딕" charset="0"/>
                        </a:rPr>
                        <a:t>구매 이력이 있어야 리뷰가 가능한</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a:t>
            </a:r>
            <a:r>
              <a:rPr lang="ko-KR" altLang="en-US" sz="1600" dirty="0"/>
              <a:t> 리뷰 생성</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23310" y="1710390"/>
            <a:ext cx="2826424" cy="28264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6" name="직사각형 25">
            <a:extLst>
              <a:ext uri="{FF2B5EF4-FFF2-40B4-BE49-F238E27FC236}">
                <a16:creationId xmlns:a16="http://schemas.microsoft.com/office/drawing/2014/main" id="{09004B73-1CDE-422E-9079-E6739CF8FBDB}"/>
              </a:ext>
            </a:extLst>
          </p:cNvPr>
          <p:cNvSpPr>
            <a:spLocks noChangeAspect="1"/>
          </p:cNvSpPr>
          <p:nvPr/>
        </p:nvSpPr>
        <p:spPr>
          <a:xfrm>
            <a:off x="3510048" y="1708248"/>
            <a:ext cx="4924627" cy="81132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제목</a:t>
            </a:r>
            <a:endParaRPr lang="ko-KR" altLang="en-US" dirty="0"/>
          </a:p>
        </p:txBody>
      </p:sp>
      <p:sp>
        <p:nvSpPr>
          <p:cNvPr id="27" name="직사각형 26">
            <a:extLst>
              <a:ext uri="{FF2B5EF4-FFF2-40B4-BE49-F238E27FC236}">
                <a16:creationId xmlns:a16="http://schemas.microsoft.com/office/drawing/2014/main" id="{F7B9955B-CED0-4AEB-A44B-4D7A1ED0E22B}"/>
              </a:ext>
            </a:extLst>
          </p:cNvPr>
          <p:cNvSpPr>
            <a:spLocks noChangeAspect="1"/>
          </p:cNvSpPr>
          <p:nvPr/>
        </p:nvSpPr>
        <p:spPr>
          <a:xfrm>
            <a:off x="3510047" y="2637414"/>
            <a:ext cx="4924627" cy="37439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내용</a:t>
            </a:r>
            <a:endParaRPr lang="ko-KR" altLang="en-US" dirty="0"/>
          </a:p>
        </p:txBody>
      </p:sp>
      <p:sp>
        <p:nvSpPr>
          <p:cNvPr id="13" name="직사각형 12">
            <a:extLst>
              <a:ext uri="{FF2B5EF4-FFF2-40B4-BE49-F238E27FC236}">
                <a16:creationId xmlns:a16="http://schemas.microsoft.com/office/drawing/2014/main" id="{7019FA8D-EE7F-43AD-8023-C6F366E0B14E}"/>
              </a:ext>
            </a:extLst>
          </p:cNvPr>
          <p:cNvSpPr>
            <a:spLocks noChangeAspect="1"/>
          </p:cNvSpPr>
          <p:nvPr/>
        </p:nvSpPr>
        <p:spPr>
          <a:xfrm>
            <a:off x="527540" y="1936481"/>
            <a:ext cx="2826424" cy="28264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6" name="직사각형 5">
            <a:extLst>
              <a:ext uri="{FF2B5EF4-FFF2-40B4-BE49-F238E27FC236}">
                <a16:creationId xmlns:a16="http://schemas.microsoft.com/office/drawing/2014/main" id="{ED8FBDCA-D2E9-45DD-9597-9D4DB95633FD}"/>
              </a:ext>
            </a:extLst>
          </p:cNvPr>
          <p:cNvSpPr/>
          <p:nvPr/>
        </p:nvSpPr>
        <p:spPr>
          <a:xfrm>
            <a:off x="695400" y="2153223"/>
            <a:ext cx="936104" cy="843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상품사진</a:t>
            </a:r>
          </a:p>
        </p:txBody>
      </p:sp>
      <p:sp>
        <p:nvSpPr>
          <p:cNvPr id="16" name="직사각형 15">
            <a:extLst>
              <a:ext uri="{FF2B5EF4-FFF2-40B4-BE49-F238E27FC236}">
                <a16:creationId xmlns:a16="http://schemas.microsoft.com/office/drawing/2014/main" id="{4B094A2C-04A8-4B43-9FC7-C3D3F61CF438}"/>
              </a:ext>
            </a:extLst>
          </p:cNvPr>
          <p:cNvSpPr/>
          <p:nvPr/>
        </p:nvSpPr>
        <p:spPr>
          <a:xfrm>
            <a:off x="1703512" y="2153222"/>
            <a:ext cx="1485909" cy="843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상품명</a:t>
            </a:r>
          </a:p>
        </p:txBody>
      </p:sp>
      <p:sp>
        <p:nvSpPr>
          <p:cNvPr id="19" name="직사각형 18">
            <a:extLst>
              <a:ext uri="{FF2B5EF4-FFF2-40B4-BE49-F238E27FC236}">
                <a16:creationId xmlns:a16="http://schemas.microsoft.com/office/drawing/2014/main" id="{8C395CB5-F1B9-4842-B29A-1AB3AB839EE5}"/>
              </a:ext>
            </a:extLst>
          </p:cNvPr>
          <p:cNvSpPr>
            <a:spLocks noChangeAspect="1"/>
          </p:cNvSpPr>
          <p:nvPr/>
        </p:nvSpPr>
        <p:spPr>
          <a:xfrm>
            <a:off x="523310" y="5482832"/>
            <a:ext cx="2826424" cy="6841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⑤ 이미지 업로드</a:t>
            </a:r>
            <a:endParaRPr lang="ko-KR" altLang="en-US" dirty="0"/>
          </a:p>
        </p:txBody>
      </p:sp>
      <p:sp>
        <p:nvSpPr>
          <p:cNvPr id="20" name="직사각형 19">
            <a:extLst>
              <a:ext uri="{FF2B5EF4-FFF2-40B4-BE49-F238E27FC236}">
                <a16:creationId xmlns:a16="http://schemas.microsoft.com/office/drawing/2014/main" id="{8E43105D-3804-4F29-80B9-38BABD418142}"/>
              </a:ext>
            </a:extLst>
          </p:cNvPr>
          <p:cNvSpPr>
            <a:spLocks noChangeAspect="1"/>
          </p:cNvSpPr>
          <p:nvPr/>
        </p:nvSpPr>
        <p:spPr>
          <a:xfrm>
            <a:off x="7066526" y="6483635"/>
            <a:ext cx="1368148" cy="35034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④ </a:t>
            </a:r>
            <a:r>
              <a:rPr lang="ko-KR" altLang="en-US" dirty="0">
                <a:solidFill>
                  <a:srgbClr val="FF0000"/>
                </a:solidFill>
              </a:rPr>
              <a:t>업로드</a:t>
            </a:r>
            <a:endParaRPr lang="ko-KR" altLang="en-US" dirty="0"/>
          </a:p>
        </p:txBody>
      </p:sp>
      <p:sp>
        <p:nvSpPr>
          <p:cNvPr id="22" name="직사각형 21">
            <a:extLst>
              <a:ext uri="{FF2B5EF4-FFF2-40B4-BE49-F238E27FC236}">
                <a16:creationId xmlns:a16="http://schemas.microsoft.com/office/drawing/2014/main" id="{336F84B6-A008-47AA-9077-EB626DD7DBD1}"/>
              </a:ext>
            </a:extLst>
          </p:cNvPr>
          <p:cNvSpPr>
            <a:spLocks noChangeAspect="1"/>
          </p:cNvSpPr>
          <p:nvPr/>
        </p:nvSpPr>
        <p:spPr>
          <a:xfrm>
            <a:off x="4727848" y="6483635"/>
            <a:ext cx="2168887" cy="33481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취소</a:t>
            </a:r>
            <a:r>
              <a:rPr lang="en-US" altLang="ko-KR" dirty="0">
                <a:solidFill>
                  <a:srgbClr val="FF0000"/>
                </a:solidFill>
              </a:rPr>
              <a:t>(</a:t>
            </a:r>
            <a:r>
              <a:rPr lang="ko-KR" altLang="en-US" dirty="0">
                <a:solidFill>
                  <a:srgbClr val="FF0000"/>
                </a:solidFill>
              </a:rPr>
              <a:t>돌아가기</a:t>
            </a:r>
            <a:r>
              <a:rPr lang="en-US" altLang="ko-KR" dirty="0">
                <a:solidFill>
                  <a:srgbClr val="FF0000"/>
                </a:solidFill>
              </a:rPr>
              <a:t>) </a:t>
            </a:r>
            <a:r>
              <a:rPr lang="ko-KR" altLang="en-US" sz="1800" dirty="0">
                <a:solidFill>
                  <a:srgbClr val="FF0000"/>
                </a:solidFill>
              </a:rPr>
              <a:t>⑥</a:t>
            </a:r>
            <a:endParaRPr lang="ko-KR" altLang="en-US" dirty="0"/>
          </a:p>
        </p:txBody>
      </p:sp>
      <p:sp>
        <p:nvSpPr>
          <p:cNvPr id="24" name="직사각형 23">
            <a:extLst>
              <a:ext uri="{FF2B5EF4-FFF2-40B4-BE49-F238E27FC236}">
                <a16:creationId xmlns:a16="http://schemas.microsoft.com/office/drawing/2014/main" id="{E57D4E40-11E6-4BBD-B6E1-07FEA065EC2F}"/>
              </a:ext>
            </a:extLst>
          </p:cNvPr>
          <p:cNvSpPr>
            <a:spLocks noChangeAspect="1"/>
          </p:cNvSpPr>
          <p:nvPr/>
        </p:nvSpPr>
        <p:spPr>
          <a:xfrm>
            <a:off x="523310" y="4704777"/>
            <a:ext cx="2826424" cy="6841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③ </a:t>
            </a:r>
            <a:r>
              <a:rPr lang="ko-KR" altLang="en-US" dirty="0">
                <a:solidFill>
                  <a:srgbClr val="FF0000"/>
                </a:solidFill>
              </a:rPr>
              <a:t>상품 리스트</a:t>
            </a:r>
            <a:endParaRPr lang="ko-KR" altLang="en-US" dirty="0"/>
          </a:p>
        </p:txBody>
      </p:sp>
      <p:sp>
        <p:nvSpPr>
          <p:cNvPr id="25" name="순서도: 병합 24">
            <a:extLst>
              <a:ext uri="{FF2B5EF4-FFF2-40B4-BE49-F238E27FC236}">
                <a16:creationId xmlns:a16="http://schemas.microsoft.com/office/drawing/2014/main" id="{B58439D2-A455-4D8E-ADE9-5A5CF1E34A06}"/>
              </a:ext>
            </a:extLst>
          </p:cNvPr>
          <p:cNvSpPr/>
          <p:nvPr/>
        </p:nvSpPr>
        <p:spPr>
          <a:xfrm>
            <a:off x="2835946" y="4904878"/>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16679F73-9DE8-4DD4-8D5B-30AC93BD4F53}"/>
              </a:ext>
            </a:extLst>
          </p:cNvPr>
          <p:cNvSpPr/>
          <p:nvPr/>
        </p:nvSpPr>
        <p:spPr>
          <a:xfrm>
            <a:off x="695400" y="3090858"/>
            <a:ext cx="936104" cy="843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상품사진</a:t>
            </a:r>
          </a:p>
        </p:txBody>
      </p:sp>
      <p:sp>
        <p:nvSpPr>
          <p:cNvPr id="30" name="직사각형 29">
            <a:extLst>
              <a:ext uri="{FF2B5EF4-FFF2-40B4-BE49-F238E27FC236}">
                <a16:creationId xmlns:a16="http://schemas.microsoft.com/office/drawing/2014/main" id="{0B17820B-74BB-4F48-9976-4A10405A4398}"/>
              </a:ext>
            </a:extLst>
          </p:cNvPr>
          <p:cNvSpPr/>
          <p:nvPr/>
        </p:nvSpPr>
        <p:spPr>
          <a:xfrm>
            <a:off x="1703512" y="3090857"/>
            <a:ext cx="1485909" cy="8437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상품명</a:t>
            </a:r>
          </a:p>
        </p:txBody>
      </p:sp>
    </p:spTree>
    <p:extLst>
      <p:ext uri="{BB962C8B-B14F-4D97-AF65-F5344CB8AC3E}">
        <p14:creationId xmlns:p14="http://schemas.microsoft.com/office/powerpoint/2010/main" val="257846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마이 리뷰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마이 리뷰 </a:t>
            </a:r>
            <a:r>
              <a:rPr lang="en-US" altLang="ko-KR" sz="1600" dirty="0">
                <a:solidFill>
                  <a:srgbClr val="FF0000"/>
                </a:solidFill>
              </a:rPr>
              <a:t>(</a:t>
            </a:r>
            <a:r>
              <a:rPr lang="ko-KR" altLang="en-US" sz="1600" dirty="0">
                <a:solidFill>
                  <a:srgbClr val="FF0000"/>
                </a:solidFill>
              </a:rPr>
              <a:t>마이페이지</a:t>
            </a:r>
            <a:r>
              <a:rPr lang="en-US" altLang="ko-KR" sz="1600" dirty="0">
                <a:solidFill>
                  <a:srgbClr val="FF0000"/>
                </a:solidFill>
              </a:rPr>
              <a:t>)</a:t>
            </a:r>
            <a:endParaRPr lang="ko-KR" altLang="en-US" sz="1600" dirty="0"/>
          </a:p>
        </p:txBody>
      </p: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82187" y="2597569"/>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이미지</a:t>
            </a:r>
          </a:p>
        </p:txBody>
      </p:sp>
      <p:sp>
        <p:nvSpPr>
          <p:cNvPr id="22" name="TextBox 21">
            <a:extLst>
              <a:ext uri="{FF2B5EF4-FFF2-40B4-BE49-F238E27FC236}">
                <a16:creationId xmlns:a16="http://schemas.microsoft.com/office/drawing/2014/main" id="{D2C913F0-3583-4747-868E-2F2A296ABF34}"/>
              </a:ext>
            </a:extLst>
          </p:cNvPr>
          <p:cNvSpPr txBox="1"/>
          <p:nvPr/>
        </p:nvSpPr>
        <p:spPr>
          <a:xfrm>
            <a:off x="2426545" y="2597569"/>
            <a:ext cx="3542426" cy="369332"/>
          </a:xfrm>
          <a:prstGeom prst="rect">
            <a:avLst/>
          </a:prstGeom>
          <a:noFill/>
        </p:spPr>
        <p:txBody>
          <a:bodyPr wrap="square" rtlCol="0">
            <a:spAutoFit/>
          </a:bodyPr>
          <a:lstStyle/>
          <a:p>
            <a:r>
              <a:rPr lang="ko-KR" altLang="en-US" dirty="0"/>
              <a:t>제목</a:t>
            </a:r>
          </a:p>
        </p:txBody>
      </p:sp>
      <p:sp>
        <p:nvSpPr>
          <p:cNvPr id="33" name="TextBox 32">
            <a:extLst>
              <a:ext uri="{FF2B5EF4-FFF2-40B4-BE49-F238E27FC236}">
                <a16:creationId xmlns:a16="http://schemas.microsoft.com/office/drawing/2014/main" id="{63EA733D-9B74-456C-B9BC-D4BE5EC9008E}"/>
              </a:ext>
            </a:extLst>
          </p:cNvPr>
          <p:cNvSpPr txBox="1"/>
          <p:nvPr/>
        </p:nvSpPr>
        <p:spPr>
          <a:xfrm>
            <a:off x="2431521" y="3007753"/>
            <a:ext cx="3537450" cy="615553"/>
          </a:xfrm>
          <a:prstGeom prst="rect">
            <a:avLst/>
          </a:prstGeom>
          <a:noFill/>
        </p:spPr>
        <p:txBody>
          <a:bodyPr wrap="square" rtlCol="0">
            <a:spAutoFit/>
          </a:bodyPr>
          <a:lstStyle/>
          <a:p>
            <a:r>
              <a:rPr lang="ko-KR" altLang="en-US" sz="1700" dirty="0"/>
              <a:t>내용</a:t>
            </a:r>
            <a:endParaRPr lang="en-US" altLang="ko-KR" sz="1700" dirty="0"/>
          </a:p>
          <a:p>
            <a:r>
              <a:rPr lang="ko-KR" altLang="en-US" sz="1700" dirty="0"/>
              <a:t>커피가 멋지고 사장님이 </a:t>
            </a:r>
            <a:r>
              <a:rPr lang="ko-KR" altLang="en-US" sz="1700" dirty="0" err="1"/>
              <a:t>맛있</a:t>
            </a:r>
            <a:r>
              <a:rPr lang="en-US" altLang="ko-KR" sz="1700" dirty="0"/>
              <a:t>..</a:t>
            </a:r>
          </a:p>
        </p:txBody>
      </p:sp>
      <p:cxnSp>
        <p:nvCxnSpPr>
          <p:cNvPr id="35" name="직선 연결선 34">
            <a:extLst>
              <a:ext uri="{FF2B5EF4-FFF2-40B4-BE49-F238E27FC236}">
                <a16:creationId xmlns:a16="http://schemas.microsoft.com/office/drawing/2014/main" id="{A067F26D-125C-457C-83F7-97C92AEC80C7}"/>
              </a:ext>
            </a:extLst>
          </p:cNvPr>
          <p:cNvCxnSpPr/>
          <p:nvPr/>
        </p:nvCxnSpPr>
        <p:spPr>
          <a:xfrm>
            <a:off x="6833067" y="2399339"/>
            <a:ext cx="0" cy="337308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45438DA-192E-4510-85BD-0CF269DC5E0A}"/>
              </a:ext>
            </a:extLst>
          </p:cNvPr>
          <p:cNvSpPr txBox="1"/>
          <p:nvPr/>
        </p:nvSpPr>
        <p:spPr>
          <a:xfrm>
            <a:off x="2384080" y="5274076"/>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38" name="TextBox 37">
            <a:extLst>
              <a:ext uri="{FF2B5EF4-FFF2-40B4-BE49-F238E27FC236}">
                <a16:creationId xmlns:a16="http://schemas.microsoft.com/office/drawing/2014/main" id="{FC53109B-9BD3-42D4-910F-C930937AAA29}"/>
              </a:ext>
            </a:extLst>
          </p:cNvPr>
          <p:cNvSpPr txBox="1"/>
          <p:nvPr/>
        </p:nvSpPr>
        <p:spPr>
          <a:xfrm>
            <a:off x="5371173" y="3628740"/>
            <a:ext cx="1354335" cy="307777"/>
          </a:xfrm>
          <a:prstGeom prst="rect">
            <a:avLst/>
          </a:prstGeom>
          <a:noFill/>
        </p:spPr>
        <p:txBody>
          <a:bodyPr wrap="square" rtlCol="0">
            <a:spAutoFit/>
          </a:bodyPr>
          <a:lstStyle/>
          <a:p>
            <a:r>
              <a:rPr lang="ko-KR" altLang="en-US" sz="1400" dirty="0">
                <a:solidFill>
                  <a:srgbClr val="FF0000"/>
                </a:solidFill>
              </a:rPr>
              <a:t>④</a:t>
            </a:r>
            <a:r>
              <a:rPr lang="ko-KR" altLang="en-US" sz="1400" dirty="0"/>
              <a:t>리뷰 </a:t>
            </a:r>
            <a:r>
              <a:rPr lang="ko-KR" altLang="en-US" sz="1400" dirty="0" err="1"/>
              <a:t>더보기</a:t>
            </a:r>
            <a:endParaRPr lang="ko-KR" altLang="en-US" sz="1400" dirty="0"/>
          </a:p>
        </p:txBody>
      </p:sp>
      <p:sp>
        <p:nvSpPr>
          <p:cNvPr id="41" name="직사각형 40">
            <a:extLst>
              <a:ext uri="{FF2B5EF4-FFF2-40B4-BE49-F238E27FC236}">
                <a16:creationId xmlns:a16="http://schemas.microsoft.com/office/drawing/2014/main" id="{9309C092-F872-4B9E-A077-09542CA7637A}"/>
              </a:ext>
            </a:extLst>
          </p:cNvPr>
          <p:cNvSpPr>
            <a:spLocks noChangeAspect="1"/>
          </p:cNvSpPr>
          <p:nvPr/>
        </p:nvSpPr>
        <p:spPr>
          <a:xfrm>
            <a:off x="582187" y="4273683"/>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이미지</a:t>
            </a:r>
          </a:p>
        </p:txBody>
      </p:sp>
      <p:sp>
        <p:nvSpPr>
          <p:cNvPr id="42" name="TextBox 41">
            <a:extLst>
              <a:ext uri="{FF2B5EF4-FFF2-40B4-BE49-F238E27FC236}">
                <a16:creationId xmlns:a16="http://schemas.microsoft.com/office/drawing/2014/main" id="{BFD4FBA1-CCA5-441B-B2D9-B345B10256A5}"/>
              </a:ext>
            </a:extLst>
          </p:cNvPr>
          <p:cNvSpPr txBox="1"/>
          <p:nvPr/>
        </p:nvSpPr>
        <p:spPr>
          <a:xfrm>
            <a:off x="2421569" y="4263729"/>
            <a:ext cx="3542426" cy="369332"/>
          </a:xfrm>
          <a:prstGeom prst="rect">
            <a:avLst/>
          </a:prstGeom>
          <a:noFill/>
        </p:spPr>
        <p:txBody>
          <a:bodyPr wrap="square" rtlCol="0">
            <a:spAutoFit/>
          </a:bodyPr>
          <a:lstStyle/>
          <a:p>
            <a:r>
              <a:rPr lang="ko-KR" altLang="en-US" dirty="0"/>
              <a:t>만족</a:t>
            </a:r>
          </a:p>
        </p:txBody>
      </p:sp>
      <p:sp>
        <p:nvSpPr>
          <p:cNvPr id="43" name="TextBox 42">
            <a:extLst>
              <a:ext uri="{FF2B5EF4-FFF2-40B4-BE49-F238E27FC236}">
                <a16:creationId xmlns:a16="http://schemas.microsoft.com/office/drawing/2014/main" id="{1018B719-C02A-400F-8E11-A9C5A86FB5E5}"/>
              </a:ext>
            </a:extLst>
          </p:cNvPr>
          <p:cNvSpPr txBox="1"/>
          <p:nvPr/>
        </p:nvSpPr>
        <p:spPr>
          <a:xfrm>
            <a:off x="2440579" y="4673913"/>
            <a:ext cx="3537450" cy="353943"/>
          </a:xfrm>
          <a:prstGeom prst="rect">
            <a:avLst/>
          </a:prstGeom>
          <a:noFill/>
        </p:spPr>
        <p:txBody>
          <a:bodyPr wrap="square" rtlCol="0">
            <a:spAutoFit/>
          </a:bodyPr>
          <a:lstStyle/>
          <a:p>
            <a:r>
              <a:rPr lang="ko-KR" altLang="en-US" sz="1700" dirty="0"/>
              <a:t>처음 이예요</a:t>
            </a:r>
            <a:r>
              <a:rPr lang="en-US" altLang="ko-KR" sz="1700" dirty="0"/>
              <a:t>. </a:t>
            </a:r>
            <a:r>
              <a:rPr lang="ko-KR" altLang="en-US" sz="1700" dirty="0"/>
              <a:t>이런 느낌</a:t>
            </a:r>
            <a:endParaRPr lang="en-US" altLang="ko-KR" sz="1700" dirty="0"/>
          </a:p>
        </p:txBody>
      </p:sp>
      <p:sp>
        <p:nvSpPr>
          <p:cNvPr id="44" name="TextBox 43">
            <a:extLst>
              <a:ext uri="{FF2B5EF4-FFF2-40B4-BE49-F238E27FC236}">
                <a16:creationId xmlns:a16="http://schemas.microsoft.com/office/drawing/2014/main" id="{E7324450-203E-4B25-A8E6-AA1C43F3B084}"/>
              </a:ext>
            </a:extLst>
          </p:cNvPr>
          <p:cNvSpPr txBox="1"/>
          <p:nvPr/>
        </p:nvSpPr>
        <p:spPr>
          <a:xfrm>
            <a:off x="5366197" y="5294900"/>
            <a:ext cx="1354335" cy="307777"/>
          </a:xfrm>
          <a:prstGeom prst="rect">
            <a:avLst/>
          </a:prstGeom>
          <a:noFill/>
        </p:spPr>
        <p:txBody>
          <a:bodyPr wrap="square" rtlCol="0">
            <a:spAutoFit/>
          </a:bodyPr>
          <a:lstStyle/>
          <a:p>
            <a:r>
              <a:rPr lang="ko-KR" altLang="en-US" sz="1400" dirty="0">
                <a:solidFill>
                  <a:srgbClr val="FF0000"/>
                </a:solidFill>
              </a:rPr>
              <a:t>④</a:t>
            </a:r>
            <a:r>
              <a:rPr lang="ko-KR" altLang="en-US" sz="1400" dirty="0"/>
              <a:t>리뷰 </a:t>
            </a:r>
            <a:r>
              <a:rPr lang="ko-KR" altLang="en-US" sz="1400" dirty="0" err="1"/>
              <a:t>더보기</a:t>
            </a:r>
            <a:endParaRPr lang="ko-KR" altLang="en-US" sz="1400" dirty="0"/>
          </a:p>
        </p:txBody>
      </p:sp>
      <p:sp>
        <p:nvSpPr>
          <p:cNvPr id="45" name="TextBox 44">
            <a:extLst>
              <a:ext uri="{FF2B5EF4-FFF2-40B4-BE49-F238E27FC236}">
                <a16:creationId xmlns:a16="http://schemas.microsoft.com/office/drawing/2014/main" id="{D57167EB-0953-4494-BBA8-D095BC7A1476}"/>
              </a:ext>
            </a:extLst>
          </p:cNvPr>
          <p:cNvSpPr txBox="1"/>
          <p:nvPr/>
        </p:nvSpPr>
        <p:spPr>
          <a:xfrm>
            <a:off x="2498318" y="3628740"/>
            <a:ext cx="1370172" cy="353943"/>
          </a:xfrm>
          <a:prstGeom prst="rect">
            <a:avLst/>
          </a:prstGeom>
          <a:noFill/>
        </p:spPr>
        <p:txBody>
          <a:bodyPr wrap="square" rtlCol="0">
            <a:spAutoFit/>
          </a:bodyPr>
          <a:lstStyle/>
          <a:p>
            <a:r>
              <a:rPr lang="en-US" altLang="ko-KR" sz="1700" dirty="0"/>
              <a:t>2025-04-21</a:t>
            </a:r>
            <a:endParaRPr lang="ko-KR" altLang="en-US" sz="1700"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558836" y="4136720"/>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6" name="직사각형 25">
            <a:extLst>
              <a:ext uri="{FF2B5EF4-FFF2-40B4-BE49-F238E27FC236}">
                <a16:creationId xmlns:a16="http://schemas.microsoft.com/office/drawing/2014/main" id="{B05E946E-2305-4B23-91CD-541D5104DF8F}"/>
              </a:ext>
            </a:extLst>
          </p:cNvPr>
          <p:cNvSpPr>
            <a:spLocks noChangeAspect="1"/>
          </p:cNvSpPr>
          <p:nvPr/>
        </p:nvSpPr>
        <p:spPr>
          <a:xfrm>
            <a:off x="7056989" y="2398627"/>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②  </a:t>
            </a:r>
            <a:r>
              <a:rPr lang="ko-KR" altLang="en-US" dirty="0">
                <a:solidFill>
                  <a:srgbClr val="FF0000"/>
                </a:solidFill>
              </a:rPr>
              <a:t>수정</a:t>
            </a:r>
          </a:p>
        </p:txBody>
      </p:sp>
      <p:sp>
        <p:nvSpPr>
          <p:cNvPr id="27" name="직사각형 26">
            <a:extLst>
              <a:ext uri="{FF2B5EF4-FFF2-40B4-BE49-F238E27FC236}">
                <a16:creationId xmlns:a16="http://schemas.microsoft.com/office/drawing/2014/main" id="{38B0A566-4CA2-4DF5-A15D-825B5620AFD8}"/>
              </a:ext>
            </a:extLst>
          </p:cNvPr>
          <p:cNvSpPr>
            <a:spLocks noChangeAspect="1"/>
          </p:cNvSpPr>
          <p:nvPr/>
        </p:nvSpPr>
        <p:spPr>
          <a:xfrm>
            <a:off x="7047397" y="2818947"/>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③ </a:t>
            </a:r>
            <a:r>
              <a:rPr lang="ko-KR" altLang="en-US" dirty="0">
                <a:solidFill>
                  <a:srgbClr val="FF0000"/>
                </a:solidFill>
              </a:rPr>
              <a:t>삭제</a:t>
            </a:r>
          </a:p>
        </p:txBody>
      </p:sp>
      <p:sp>
        <p:nvSpPr>
          <p:cNvPr id="28" name="직사각형 27">
            <a:extLst>
              <a:ext uri="{FF2B5EF4-FFF2-40B4-BE49-F238E27FC236}">
                <a16:creationId xmlns:a16="http://schemas.microsoft.com/office/drawing/2014/main" id="{7EFB34A0-D9F9-4A5E-BEC2-2B5FC9686CE3}"/>
              </a:ext>
            </a:extLst>
          </p:cNvPr>
          <p:cNvSpPr>
            <a:spLocks noChangeAspect="1"/>
          </p:cNvSpPr>
          <p:nvPr/>
        </p:nvSpPr>
        <p:spPr>
          <a:xfrm>
            <a:off x="7056989" y="4273683"/>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②  </a:t>
            </a:r>
            <a:r>
              <a:rPr lang="ko-KR" altLang="en-US" dirty="0">
                <a:solidFill>
                  <a:srgbClr val="FF0000"/>
                </a:solidFill>
              </a:rPr>
              <a:t>수정</a:t>
            </a:r>
          </a:p>
        </p:txBody>
      </p:sp>
      <p:sp>
        <p:nvSpPr>
          <p:cNvPr id="29" name="직사각형 28">
            <a:extLst>
              <a:ext uri="{FF2B5EF4-FFF2-40B4-BE49-F238E27FC236}">
                <a16:creationId xmlns:a16="http://schemas.microsoft.com/office/drawing/2014/main" id="{023F867F-C57B-43E4-BE44-B974C87D64A6}"/>
              </a:ext>
            </a:extLst>
          </p:cNvPr>
          <p:cNvSpPr>
            <a:spLocks noChangeAspect="1"/>
          </p:cNvSpPr>
          <p:nvPr/>
        </p:nvSpPr>
        <p:spPr>
          <a:xfrm>
            <a:off x="7047397" y="4694003"/>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③ </a:t>
            </a:r>
            <a:r>
              <a:rPr lang="ko-KR" altLang="en-US" dirty="0">
                <a:solidFill>
                  <a:srgbClr val="FF0000"/>
                </a:solidFill>
              </a:rPr>
              <a:t>삭제</a:t>
            </a:r>
          </a:p>
        </p:txBody>
      </p:sp>
      <p:graphicFrame>
        <p:nvGraphicFramePr>
          <p:cNvPr id="30" name="표 29">
            <a:extLst>
              <a:ext uri="{FF2B5EF4-FFF2-40B4-BE49-F238E27FC236}">
                <a16:creationId xmlns:a16="http://schemas.microsoft.com/office/drawing/2014/main" id="{5F0E52E7-DB70-4191-8188-1E5187B9CF92}"/>
              </a:ext>
            </a:extLst>
          </p:cNvPr>
          <p:cNvGraphicFramePr>
            <a:graphicFrameLocks noGrp="1"/>
          </p:cNvGraphicFramePr>
          <p:nvPr>
            <p:extLst>
              <p:ext uri="{D42A27DB-BD31-4B8C-83A1-F6EECF244321}">
                <p14:modId xmlns:p14="http://schemas.microsoft.com/office/powerpoint/2010/main" val="4070818389"/>
              </p:ext>
            </p:extLst>
          </p:nvPr>
        </p:nvGraphicFramePr>
        <p:xfrm>
          <a:off x="8688070" y="476885"/>
          <a:ext cx="3384550" cy="3525776"/>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내가 쓴 리뷰만을 모아서 볼 수 있는 리스트</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ko-KR" altLang="en-US" sz="850" b="0" kern="1200" dirty="0">
                          <a:solidFill>
                            <a:srgbClr val="FF0000"/>
                          </a:solidFill>
                          <a:latin typeface="맑은 고딕" charset="0"/>
                          <a:ea typeface="맑은 고딕" charset="0"/>
                        </a:rPr>
                        <a:t>등록된 상품리뷰가 있을 때</a:t>
                      </a:r>
                      <a:endParaRPr lang="en-US" altLang="ko-KR" sz="850" b="0" kern="1200" dirty="0">
                        <a:solidFill>
                          <a:srgbClr val="FF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en-US" altLang="ko-KR" sz="850" kern="1200" dirty="0">
                          <a:solidFill>
                            <a:schemeClr val="tx1"/>
                          </a:solidFill>
                          <a:latin typeface="맑은 고딕" charset="0"/>
                        </a:rPr>
                        <a:t>2 </a:t>
                      </a:r>
                      <a:r>
                        <a:rPr kumimoji="1" lang="ko-KR" altLang="en-US" sz="850" kern="1200" dirty="0">
                          <a:solidFill>
                            <a:schemeClr val="tx1"/>
                          </a:solidFill>
                          <a:latin typeface="맑은 고딕" charset="0"/>
                        </a:rPr>
                        <a:t>수정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정말 </a:t>
                      </a:r>
                      <a:r>
                        <a:rPr lang="ko-KR" altLang="en-US" sz="850" b="0" kern="1200" dirty="0" err="1">
                          <a:solidFill>
                            <a:srgbClr val="000000"/>
                          </a:solidFill>
                          <a:latin typeface="맑은 고딕" charset="0"/>
                          <a:ea typeface="맑은 고딕" charset="0"/>
                        </a:rPr>
                        <a:t>삭제하시겠습니까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삭제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취소</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취소</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4</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이미지</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제목</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내용</a:t>
                      </a:r>
                      <a:r>
                        <a:rPr kumimoji="1" lang="en-US" altLang="ko-KR" sz="850" kern="1200" dirty="0">
                          <a:solidFill>
                            <a:schemeClr val="tx1"/>
                          </a:solidFill>
                          <a:latin typeface="맑은 고딕" charset="0"/>
                        </a:rPr>
                        <a:t>, </a:t>
                      </a:r>
                      <a:r>
                        <a:rPr kumimoji="1" lang="ko-KR" altLang="en-US" sz="850" kern="1200" dirty="0" err="1">
                          <a:solidFill>
                            <a:schemeClr val="tx1"/>
                          </a:solidFill>
                          <a:latin typeface="맑은 고딕" charset="0"/>
                        </a:rPr>
                        <a:t>더보기</a:t>
                      </a:r>
                      <a:r>
                        <a:rPr kumimoji="1" lang="ko-KR" altLang="en-US" sz="850" kern="1200" dirty="0">
                          <a:solidFill>
                            <a:schemeClr val="tx1"/>
                          </a:solidFill>
                          <a:latin typeface="맑은 고딕" charset="0"/>
                        </a:rPr>
                        <a:t> 를 클릭하면</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상세 리뷰페이지로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kern="1200" dirty="0">
                          <a:solidFill>
                            <a:schemeClr val="tx1"/>
                          </a:solidFill>
                          <a:latin typeface="맑은 고딕" charset="0"/>
                        </a:rPr>
                        <a:t>리뷰 작성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marR="0" lvl="1"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kern="1200" dirty="0">
                          <a:solidFill>
                            <a:srgbClr val="000000"/>
                          </a:solidFill>
                          <a:latin typeface="맑은 고딕" charset="0"/>
                          <a:ea typeface="맑은 고딕" charset="0"/>
                        </a:rPr>
                        <a:t>구매 이력이 있어야 리뷰가 가능한</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1" name="직사각형 30">
            <a:extLst>
              <a:ext uri="{FF2B5EF4-FFF2-40B4-BE49-F238E27FC236}">
                <a16:creationId xmlns:a16="http://schemas.microsoft.com/office/drawing/2014/main" id="{3948468E-A127-4621-835D-F224A04565DF}"/>
              </a:ext>
            </a:extLst>
          </p:cNvPr>
          <p:cNvSpPr/>
          <p:nvPr/>
        </p:nvSpPr>
        <p:spPr>
          <a:xfrm>
            <a:off x="6096000" y="5949280"/>
            <a:ext cx="2592070" cy="57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글쓰기 </a:t>
            </a:r>
            <a:r>
              <a:rPr lang="ko-KR" altLang="en-US" sz="1800" dirty="0">
                <a:solidFill>
                  <a:srgbClr val="FF0000"/>
                </a:solidFill>
              </a:rPr>
              <a:t>⑤</a:t>
            </a:r>
            <a:endParaRPr lang="ko-KR" altLang="en-US" dirty="0"/>
          </a:p>
        </p:txBody>
      </p:sp>
    </p:spTree>
    <p:extLst>
      <p:ext uri="{BB962C8B-B14F-4D97-AF65-F5344CB8AC3E}">
        <p14:creationId xmlns:p14="http://schemas.microsoft.com/office/powerpoint/2010/main" val="3970616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마이 리뷰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마이 리뷰</a:t>
            </a:r>
            <a:endParaRPr lang="ko-KR" altLang="en-US" sz="1600" dirty="0"/>
          </a:p>
        </p:txBody>
      </p: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2" name="TextBox 21">
            <a:extLst>
              <a:ext uri="{FF2B5EF4-FFF2-40B4-BE49-F238E27FC236}">
                <a16:creationId xmlns:a16="http://schemas.microsoft.com/office/drawing/2014/main" id="{D2C913F0-3583-4747-868E-2F2A296ABF34}"/>
              </a:ext>
            </a:extLst>
          </p:cNvPr>
          <p:cNvSpPr txBox="1"/>
          <p:nvPr/>
        </p:nvSpPr>
        <p:spPr>
          <a:xfrm>
            <a:off x="2426545" y="2597569"/>
            <a:ext cx="3542426" cy="369332"/>
          </a:xfrm>
          <a:prstGeom prst="rect">
            <a:avLst/>
          </a:prstGeom>
          <a:noFill/>
        </p:spPr>
        <p:txBody>
          <a:bodyPr wrap="square" rtlCol="0">
            <a:spAutoFit/>
          </a:bodyPr>
          <a:lstStyle/>
          <a:p>
            <a:r>
              <a:rPr lang="ko-KR" altLang="en-US" dirty="0"/>
              <a:t>제목</a:t>
            </a:r>
          </a:p>
        </p:txBody>
      </p:sp>
      <p:sp>
        <p:nvSpPr>
          <p:cNvPr id="33" name="TextBox 32">
            <a:extLst>
              <a:ext uri="{FF2B5EF4-FFF2-40B4-BE49-F238E27FC236}">
                <a16:creationId xmlns:a16="http://schemas.microsoft.com/office/drawing/2014/main" id="{63EA733D-9B74-456C-B9BC-D4BE5EC9008E}"/>
              </a:ext>
            </a:extLst>
          </p:cNvPr>
          <p:cNvSpPr txBox="1"/>
          <p:nvPr/>
        </p:nvSpPr>
        <p:spPr>
          <a:xfrm>
            <a:off x="2431521" y="3007753"/>
            <a:ext cx="3537450" cy="615553"/>
          </a:xfrm>
          <a:prstGeom prst="rect">
            <a:avLst/>
          </a:prstGeom>
          <a:noFill/>
        </p:spPr>
        <p:txBody>
          <a:bodyPr wrap="square" rtlCol="0">
            <a:spAutoFit/>
          </a:bodyPr>
          <a:lstStyle/>
          <a:p>
            <a:r>
              <a:rPr lang="ko-KR" altLang="en-US" sz="1700" dirty="0"/>
              <a:t>내용</a:t>
            </a:r>
            <a:endParaRPr lang="en-US" altLang="ko-KR" sz="1700" dirty="0"/>
          </a:p>
          <a:p>
            <a:r>
              <a:rPr lang="ko-KR" altLang="en-US" sz="1700" dirty="0"/>
              <a:t>커피가 멋지고 사장님이 </a:t>
            </a:r>
            <a:r>
              <a:rPr lang="ko-KR" altLang="en-US" sz="1700" dirty="0" err="1"/>
              <a:t>맛있</a:t>
            </a:r>
            <a:r>
              <a:rPr lang="en-US" altLang="ko-KR" sz="1700" dirty="0"/>
              <a:t>..</a:t>
            </a:r>
          </a:p>
        </p:txBody>
      </p:sp>
      <p:cxnSp>
        <p:nvCxnSpPr>
          <p:cNvPr id="35" name="직선 연결선 34">
            <a:extLst>
              <a:ext uri="{FF2B5EF4-FFF2-40B4-BE49-F238E27FC236}">
                <a16:creationId xmlns:a16="http://schemas.microsoft.com/office/drawing/2014/main" id="{A067F26D-125C-457C-83F7-97C92AEC80C7}"/>
              </a:ext>
            </a:extLst>
          </p:cNvPr>
          <p:cNvCxnSpPr/>
          <p:nvPr/>
        </p:nvCxnSpPr>
        <p:spPr>
          <a:xfrm>
            <a:off x="6833067" y="2399339"/>
            <a:ext cx="0" cy="337308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45438DA-192E-4510-85BD-0CF269DC5E0A}"/>
              </a:ext>
            </a:extLst>
          </p:cNvPr>
          <p:cNvSpPr txBox="1"/>
          <p:nvPr/>
        </p:nvSpPr>
        <p:spPr>
          <a:xfrm>
            <a:off x="2384080" y="5274076"/>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42" name="TextBox 41">
            <a:extLst>
              <a:ext uri="{FF2B5EF4-FFF2-40B4-BE49-F238E27FC236}">
                <a16:creationId xmlns:a16="http://schemas.microsoft.com/office/drawing/2014/main" id="{BFD4FBA1-CCA5-441B-B2D9-B345B10256A5}"/>
              </a:ext>
            </a:extLst>
          </p:cNvPr>
          <p:cNvSpPr txBox="1"/>
          <p:nvPr/>
        </p:nvSpPr>
        <p:spPr>
          <a:xfrm>
            <a:off x="2421569" y="4263729"/>
            <a:ext cx="3542426" cy="369332"/>
          </a:xfrm>
          <a:prstGeom prst="rect">
            <a:avLst/>
          </a:prstGeom>
          <a:noFill/>
        </p:spPr>
        <p:txBody>
          <a:bodyPr wrap="square" rtlCol="0">
            <a:spAutoFit/>
          </a:bodyPr>
          <a:lstStyle/>
          <a:p>
            <a:r>
              <a:rPr lang="ko-KR" altLang="en-US" dirty="0"/>
              <a:t>만족</a:t>
            </a:r>
          </a:p>
        </p:txBody>
      </p:sp>
      <p:sp>
        <p:nvSpPr>
          <p:cNvPr id="43" name="TextBox 42">
            <a:extLst>
              <a:ext uri="{FF2B5EF4-FFF2-40B4-BE49-F238E27FC236}">
                <a16:creationId xmlns:a16="http://schemas.microsoft.com/office/drawing/2014/main" id="{1018B719-C02A-400F-8E11-A9C5A86FB5E5}"/>
              </a:ext>
            </a:extLst>
          </p:cNvPr>
          <p:cNvSpPr txBox="1"/>
          <p:nvPr/>
        </p:nvSpPr>
        <p:spPr>
          <a:xfrm>
            <a:off x="2440579" y="4673913"/>
            <a:ext cx="3537450" cy="353943"/>
          </a:xfrm>
          <a:prstGeom prst="rect">
            <a:avLst/>
          </a:prstGeom>
          <a:noFill/>
        </p:spPr>
        <p:txBody>
          <a:bodyPr wrap="square" rtlCol="0">
            <a:spAutoFit/>
          </a:bodyPr>
          <a:lstStyle/>
          <a:p>
            <a:r>
              <a:rPr lang="ko-KR" altLang="en-US" sz="1700" dirty="0"/>
              <a:t>처음 이예요</a:t>
            </a:r>
            <a:r>
              <a:rPr lang="en-US" altLang="ko-KR" sz="1700" dirty="0"/>
              <a:t>. </a:t>
            </a:r>
            <a:r>
              <a:rPr lang="ko-KR" altLang="en-US" sz="1700" dirty="0"/>
              <a:t>이런 느낌</a:t>
            </a:r>
            <a:endParaRPr lang="en-US" altLang="ko-KR" sz="1700" dirty="0"/>
          </a:p>
        </p:txBody>
      </p:sp>
      <p:sp>
        <p:nvSpPr>
          <p:cNvPr id="45" name="TextBox 44">
            <a:extLst>
              <a:ext uri="{FF2B5EF4-FFF2-40B4-BE49-F238E27FC236}">
                <a16:creationId xmlns:a16="http://schemas.microsoft.com/office/drawing/2014/main" id="{D57167EB-0953-4494-BBA8-D095BC7A1476}"/>
              </a:ext>
            </a:extLst>
          </p:cNvPr>
          <p:cNvSpPr txBox="1"/>
          <p:nvPr/>
        </p:nvSpPr>
        <p:spPr>
          <a:xfrm>
            <a:off x="2498318" y="3628740"/>
            <a:ext cx="1370172" cy="353943"/>
          </a:xfrm>
          <a:prstGeom prst="rect">
            <a:avLst/>
          </a:prstGeom>
          <a:noFill/>
        </p:spPr>
        <p:txBody>
          <a:bodyPr wrap="square" rtlCol="0">
            <a:spAutoFit/>
          </a:bodyPr>
          <a:lstStyle/>
          <a:p>
            <a:r>
              <a:rPr lang="en-US" altLang="ko-KR" sz="1700" dirty="0"/>
              <a:t>2025-04-21</a:t>
            </a:r>
            <a:endParaRPr lang="ko-KR" altLang="en-US" sz="1700"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558836" y="4136720"/>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6" name="직사각형 25">
            <a:extLst>
              <a:ext uri="{FF2B5EF4-FFF2-40B4-BE49-F238E27FC236}">
                <a16:creationId xmlns:a16="http://schemas.microsoft.com/office/drawing/2014/main" id="{B05E946E-2305-4B23-91CD-541D5104DF8F}"/>
              </a:ext>
            </a:extLst>
          </p:cNvPr>
          <p:cNvSpPr>
            <a:spLocks noChangeAspect="1"/>
          </p:cNvSpPr>
          <p:nvPr/>
        </p:nvSpPr>
        <p:spPr>
          <a:xfrm>
            <a:off x="7056989" y="2398627"/>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②  </a:t>
            </a:r>
            <a:r>
              <a:rPr lang="ko-KR" altLang="en-US" dirty="0">
                <a:solidFill>
                  <a:srgbClr val="FF0000"/>
                </a:solidFill>
              </a:rPr>
              <a:t>수정</a:t>
            </a:r>
          </a:p>
        </p:txBody>
      </p:sp>
      <p:sp>
        <p:nvSpPr>
          <p:cNvPr id="27" name="직사각형 26">
            <a:extLst>
              <a:ext uri="{FF2B5EF4-FFF2-40B4-BE49-F238E27FC236}">
                <a16:creationId xmlns:a16="http://schemas.microsoft.com/office/drawing/2014/main" id="{38B0A566-4CA2-4DF5-A15D-825B5620AFD8}"/>
              </a:ext>
            </a:extLst>
          </p:cNvPr>
          <p:cNvSpPr>
            <a:spLocks noChangeAspect="1"/>
          </p:cNvSpPr>
          <p:nvPr/>
        </p:nvSpPr>
        <p:spPr>
          <a:xfrm>
            <a:off x="7047397" y="2818947"/>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③ </a:t>
            </a:r>
            <a:r>
              <a:rPr lang="ko-KR" altLang="en-US" dirty="0">
                <a:solidFill>
                  <a:srgbClr val="FF0000"/>
                </a:solidFill>
              </a:rPr>
              <a:t>삭제</a:t>
            </a:r>
          </a:p>
        </p:txBody>
      </p:sp>
      <p:sp>
        <p:nvSpPr>
          <p:cNvPr id="2" name="직사각형 1">
            <a:extLst>
              <a:ext uri="{FF2B5EF4-FFF2-40B4-BE49-F238E27FC236}">
                <a16:creationId xmlns:a16="http://schemas.microsoft.com/office/drawing/2014/main" id="{9A5E12BE-D425-4525-9606-6CBE1CD5E10C}"/>
              </a:ext>
            </a:extLst>
          </p:cNvPr>
          <p:cNvSpPr/>
          <p:nvPr/>
        </p:nvSpPr>
        <p:spPr>
          <a:xfrm>
            <a:off x="2364836" y="679368"/>
            <a:ext cx="6247709" cy="103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Alert</a:t>
            </a:r>
          </a:p>
          <a:p>
            <a:r>
              <a:rPr lang="ko-KR" altLang="en-US" dirty="0"/>
              <a:t>정말 이 글을 </a:t>
            </a:r>
            <a:r>
              <a:rPr lang="ko-KR" altLang="en-US" dirty="0" err="1"/>
              <a:t>삭제하시겠습니까</a:t>
            </a:r>
            <a:r>
              <a:rPr lang="en-US" altLang="ko-KR" dirty="0"/>
              <a:t>?</a:t>
            </a:r>
          </a:p>
          <a:p>
            <a:r>
              <a:rPr lang="ko-KR" altLang="en-US" dirty="0"/>
              <a:t>취소는 불가능 합니다</a:t>
            </a:r>
            <a:r>
              <a:rPr lang="en-US" altLang="ko-KR" dirty="0"/>
              <a:t>.	</a:t>
            </a:r>
          </a:p>
          <a:p>
            <a:pPr algn="r"/>
            <a:r>
              <a:rPr lang="en-US" altLang="ko-KR" dirty="0"/>
              <a:t>	</a:t>
            </a:r>
            <a:r>
              <a:rPr lang="ko-KR" altLang="en-US" dirty="0"/>
              <a:t>확인 취소</a:t>
            </a:r>
          </a:p>
        </p:txBody>
      </p:sp>
      <p:sp>
        <p:nvSpPr>
          <p:cNvPr id="34" name="직사각형 33">
            <a:extLst>
              <a:ext uri="{FF2B5EF4-FFF2-40B4-BE49-F238E27FC236}">
                <a16:creationId xmlns:a16="http://schemas.microsoft.com/office/drawing/2014/main" id="{96D6B2AA-C6A8-4449-8195-63EAA23C1AB9}"/>
              </a:ext>
            </a:extLst>
          </p:cNvPr>
          <p:cNvSpPr>
            <a:spLocks noChangeAspect="1"/>
          </p:cNvSpPr>
          <p:nvPr/>
        </p:nvSpPr>
        <p:spPr>
          <a:xfrm>
            <a:off x="7056989" y="4273683"/>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②  </a:t>
            </a:r>
            <a:r>
              <a:rPr lang="ko-KR" altLang="en-US" dirty="0">
                <a:solidFill>
                  <a:srgbClr val="FF0000"/>
                </a:solidFill>
              </a:rPr>
              <a:t>수정</a:t>
            </a:r>
          </a:p>
        </p:txBody>
      </p:sp>
      <p:sp>
        <p:nvSpPr>
          <p:cNvPr id="37" name="직사각형 36">
            <a:extLst>
              <a:ext uri="{FF2B5EF4-FFF2-40B4-BE49-F238E27FC236}">
                <a16:creationId xmlns:a16="http://schemas.microsoft.com/office/drawing/2014/main" id="{DBF00570-7188-4882-BFD0-0CE878746D06}"/>
              </a:ext>
            </a:extLst>
          </p:cNvPr>
          <p:cNvSpPr>
            <a:spLocks noChangeAspect="1"/>
          </p:cNvSpPr>
          <p:nvPr/>
        </p:nvSpPr>
        <p:spPr>
          <a:xfrm>
            <a:off x="7047397" y="4694003"/>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③ </a:t>
            </a:r>
            <a:r>
              <a:rPr lang="ko-KR" altLang="en-US" dirty="0">
                <a:solidFill>
                  <a:srgbClr val="FF0000"/>
                </a:solidFill>
              </a:rPr>
              <a:t>삭제</a:t>
            </a:r>
          </a:p>
        </p:txBody>
      </p:sp>
      <p:sp>
        <p:nvSpPr>
          <p:cNvPr id="46" name="직사각형 45">
            <a:extLst>
              <a:ext uri="{FF2B5EF4-FFF2-40B4-BE49-F238E27FC236}">
                <a16:creationId xmlns:a16="http://schemas.microsoft.com/office/drawing/2014/main" id="{15F4E4A7-E7EC-4B86-B4CD-DB0C3878D4C6}"/>
              </a:ext>
            </a:extLst>
          </p:cNvPr>
          <p:cNvSpPr>
            <a:spLocks noChangeAspect="1"/>
          </p:cNvSpPr>
          <p:nvPr/>
        </p:nvSpPr>
        <p:spPr>
          <a:xfrm>
            <a:off x="582187" y="2597569"/>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이미지</a:t>
            </a:r>
          </a:p>
        </p:txBody>
      </p:sp>
      <p:sp>
        <p:nvSpPr>
          <p:cNvPr id="47" name="직사각형 46">
            <a:extLst>
              <a:ext uri="{FF2B5EF4-FFF2-40B4-BE49-F238E27FC236}">
                <a16:creationId xmlns:a16="http://schemas.microsoft.com/office/drawing/2014/main" id="{914C565B-90E9-4EB0-BB6A-29BD07F07D00}"/>
              </a:ext>
            </a:extLst>
          </p:cNvPr>
          <p:cNvSpPr>
            <a:spLocks noChangeAspect="1"/>
          </p:cNvSpPr>
          <p:nvPr/>
        </p:nvSpPr>
        <p:spPr>
          <a:xfrm>
            <a:off x="582187" y="4273683"/>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이미지</a:t>
            </a:r>
          </a:p>
        </p:txBody>
      </p:sp>
      <p:sp>
        <p:nvSpPr>
          <p:cNvPr id="49" name="TextBox 48">
            <a:extLst>
              <a:ext uri="{FF2B5EF4-FFF2-40B4-BE49-F238E27FC236}">
                <a16:creationId xmlns:a16="http://schemas.microsoft.com/office/drawing/2014/main" id="{014DE25E-23C6-499A-A671-2BAD16BE999B}"/>
              </a:ext>
            </a:extLst>
          </p:cNvPr>
          <p:cNvSpPr txBox="1"/>
          <p:nvPr/>
        </p:nvSpPr>
        <p:spPr>
          <a:xfrm>
            <a:off x="5371173" y="3628740"/>
            <a:ext cx="1354335" cy="307777"/>
          </a:xfrm>
          <a:prstGeom prst="rect">
            <a:avLst/>
          </a:prstGeom>
          <a:noFill/>
        </p:spPr>
        <p:txBody>
          <a:bodyPr wrap="square" rtlCol="0">
            <a:spAutoFit/>
          </a:bodyPr>
          <a:lstStyle/>
          <a:p>
            <a:r>
              <a:rPr lang="ko-KR" altLang="en-US" sz="1400" dirty="0">
                <a:solidFill>
                  <a:srgbClr val="FF0000"/>
                </a:solidFill>
              </a:rPr>
              <a:t>④</a:t>
            </a:r>
            <a:r>
              <a:rPr lang="ko-KR" altLang="en-US" sz="1400" dirty="0"/>
              <a:t>리뷰 </a:t>
            </a:r>
            <a:r>
              <a:rPr lang="ko-KR" altLang="en-US" sz="1400" dirty="0" err="1"/>
              <a:t>더보기</a:t>
            </a:r>
            <a:endParaRPr lang="ko-KR" altLang="en-US" sz="1400" dirty="0"/>
          </a:p>
        </p:txBody>
      </p:sp>
      <p:sp>
        <p:nvSpPr>
          <p:cNvPr id="50" name="TextBox 49">
            <a:extLst>
              <a:ext uri="{FF2B5EF4-FFF2-40B4-BE49-F238E27FC236}">
                <a16:creationId xmlns:a16="http://schemas.microsoft.com/office/drawing/2014/main" id="{8B9F51D9-0B18-4B19-934E-239EF9DF9ED5}"/>
              </a:ext>
            </a:extLst>
          </p:cNvPr>
          <p:cNvSpPr txBox="1"/>
          <p:nvPr/>
        </p:nvSpPr>
        <p:spPr>
          <a:xfrm>
            <a:off x="5366197" y="5294900"/>
            <a:ext cx="1354335" cy="307777"/>
          </a:xfrm>
          <a:prstGeom prst="rect">
            <a:avLst/>
          </a:prstGeom>
          <a:noFill/>
        </p:spPr>
        <p:txBody>
          <a:bodyPr wrap="square" rtlCol="0">
            <a:spAutoFit/>
          </a:bodyPr>
          <a:lstStyle/>
          <a:p>
            <a:r>
              <a:rPr lang="ko-KR" altLang="en-US" sz="1400" dirty="0">
                <a:solidFill>
                  <a:srgbClr val="FF0000"/>
                </a:solidFill>
              </a:rPr>
              <a:t>④</a:t>
            </a:r>
            <a:r>
              <a:rPr lang="ko-KR" altLang="en-US" sz="1400" dirty="0"/>
              <a:t>리뷰 </a:t>
            </a:r>
            <a:r>
              <a:rPr lang="ko-KR" altLang="en-US" sz="1400" dirty="0" err="1"/>
              <a:t>더보기</a:t>
            </a:r>
            <a:endParaRPr lang="ko-KR" altLang="en-US" sz="1400" dirty="0"/>
          </a:p>
        </p:txBody>
      </p:sp>
      <p:sp>
        <p:nvSpPr>
          <p:cNvPr id="51" name="직사각형 50">
            <a:extLst>
              <a:ext uri="{FF2B5EF4-FFF2-40B4-BE49-F238E27FC236}">
                <a16:creationId xmlns:a16="http://schemas.microsoft.com/office/drawing/2014/main" id="{BDD33F18-067E-4185-A5D2-650097B5AD17}"/>
              </a:ext>
            </a:extLst>
          </p:cNvPr>
          <p:cNvSpPr/>
          <p:nvPr/>
        </p:nvSpPr>
        <p:spPr>
          <a:xfrm>
            <a:off x="6096000" y="5949280"/>
            <a:ext cx="2592070" cy="57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글쓰기 </a:t>
            </a:r>
            <a:r>
              <a:rPr lang="ko-KR" altLang="en-US" sz="1800" dirty="0">
                <a:solidFill>
                  <a:srgbClr val="FF0000"/>
                </a:solidFill>
              </a:rPr>
              <a:t>⑤</a:t>
            </a:r>
            <a:endParaRPr lang="ko-KR" altLang="en-US" dirty="0"/>
          </a:p>
        </p:txBody>
      </p:sp>
      <p:graphicFrame>
        <p:nvGraphicFramePr>
          <p:cNvPr id="52" name="표 51">
            <a:extLst>
              <a:ext uri="{FF2B5EF4-FFF2-40B4-BE49-F238E27FC236}">
                <a16:creationId xmlns:a16="http://schemas.microsoft.com/office/drawing/2014/main" id="{A35642D5-A541-4B2C-B8B4-09CE4937844C}"/>
              </a:ext>
            </a:extLst>
          </p:cNvPr>
          <p:cNvGraphicFramePr>
            <a:graphicFrameLocks noGrp="1"/>
          </p:cNvGraphicFramePr>
          <p:nvPr>
            <p:extLst>
              <p:ext uri="{D42A27DB-BD31-4B8C-83A1-F6EECF244321}">
                <p14:modId xmlns:p14="http://schemas.microsoft.com/office/powerpoint/2010/main" val="1543277380"/>
              </p:ext>
            </p:extLst>
          </p:nvPr>
        </p:nvGraphicFramePr>
        <p:xfrm>
          <a:off x="8688070" y="476885"/>
          <a:ext cx="3384550" cy="3525776"/>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내가 쓴 리뷰만을 모아서 볼 수 있는 리스트</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ko-KR" altLang="en-US" sz="850" b="0" kern="1200" dirty="0">
                          <a:solidFill>
                            <a:srgbClr val="FF0000"/>
                          </a:solidFill>
                          <a:latin typeface="맑은 고딕" charset="0"/>
                          <a:ea typeface="맑은 고딕" charset="0"/>
                        </a:rPr>
                        <a:t>등록된 상품리뷰가 있을 때</a:t>
                      </a:r>
                      <a:endParaRPr lang="en-US" altLang="ko-KR" sz="850" b="0" kern="1200" dirty="0">
                        <a:solidFill>
                          <a:srgbClr val="FF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en-US" altLang="ko-KR" sz="850" kern="1200" dirty="0">
                          <a:solidFill>
                            <a:schemeClr val="tx1"/>
                          </a:solidFill>
                          <a:latin typeface="맑은 고딕" charset="0"/>
                        </a:rPr>
                        <a:t>2 </a:t>
                      </a:r>
                      <a:r>
                        <a:rPr kumimoji="1" lang="ko-KR" altLang="en-US" sz="850" kern="1200" dirty="0">
                          <a:solidFill>
                            <a:schemeClr val="tx1"/>
                          </a:solidFill>
                          <a:latin typeface="맑은 고딕" charset="0"/>
                        </a:rPr>
                        <a:t>수정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정말 </a:t>
                      </a:r>
                      <a:r>
                        <a:rPr lang="ko-KR" altLang="en-US" sz="850" b="0" kern="1200" dirty="0" err="1">
                          <a:solidFill>
                            <a:srgbClr val="000000"/>
                          </a:solidFill>
                          <a:latin typeface="맑은 고딕" charset="0"/>
                          <a:ea typeface="맑은 고딕" charset="0"/>
                        </a:rPr>
                        <a:t>삭제하시겠습니까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삭제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취소</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취소</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4</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이미지</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제목</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내용</a:t>
                      </a:r>
                      <a:r>
                        <a:rPr kumimoji="1" lang="en-US" altLang="ko-KR" sz="850" kern="1200" dirty="0">
                          <a:solidFill>
                            <a:schemeClr val="tx1"/>
                          </a:solidFill>
                          <a:latin typeface="맑은 고딕" charset="0"/>
                        </a:rPr>
                        <a:t>, </a:t>
                      </a:r>
                      <a:r>
                        <a:rPr kumimoji="1" lang="ko-KR" altLang="en-US" sz="850" kern="1200" dirty="0" err="1">
                          <a:solidFill>
                            <a:schemeClr val="tx1"/>
                          </a:solidFill>
                          <a:latin typeface="맑은 고딕" charset="0"/>
                        </a:rPr>
                        <a:t>더보기</a:t>
                      </a:r>
                      <a:r>
                        <a:rPr kumimoji="1" lang="ko-KR" altLang="en-US" sz="850" kern="1200" dirty="0">
                          <a:solidFill>
                            <a:schemeClr val="tx1"/>
                          </a:solidFill>
                          <a:latin typeface="맑은 고딕" charset="0"/>
                        </a:rPr>
                        <a:t> 를 클릭하면</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상세 리뷰페이지로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kern="1200" dirty="0">
                          <a:solidFill>
                            <a:schemeClr val="tx1"/>
                          </a:solidFill>
                          <a:latin typeface="맑은 고딕" charset="0"/>
                        </a:rPr>
                        <a:t>리뷰 작성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marR="0" lvl="1"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kern="1200" dirty="0">
                          <a:solidFill>
                            <a:srgbClr val="000000"/>
                          </a:solidFill>
                          <a:latin typeface="맑은 고딕" charset="0"/>
                          <a:ea typeface="맑은 고딕" charset="0"/>
                        </a:rPr>
                        <a:t>구매 이력이 있어야 리뷰가 가능한</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4495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마이 리뷰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마이 리뷰</a:t>
            </a:r>
            <a:endParaRPr lang="ko-KR" altLang="en-US" sz="1600" dirty="0"/>
          </a:p>
        </p:txBody>
      </p:sp>
      <p:sp>
        <p:nvSpPr>
          <p:cNvPr id="32" name="직사각형 31">
            <a:extLst>
              <a:ext uri="{FF2B5EF4-FFF2-40B4-BE49-F238E27FC236}">
                <a16:creationId xmlns:a16="http://schemas.microsoft.com/office/drawing/2014/main" id="{3C05EDAD-A938-4F17-80D8-F81DCCA870F8}"/>
              </a:ext>
            </a:extLst>
          </p:cNvPr>
          <p:cNvSpPr/>
          <p:nvPr/>
        </p:nvSpPr>
        <p:spPr>
          <a:xfrm>
            <a:off x="695400" y="1988840"/>
            <a:ext cx="7632848" cy="3370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Empty</a:t>
            </a:r>
          </a:p>
          <a:p>
            <a:pPr algn="ctr"/>
            <a:r>
              <a:rPr lang="ko-KR" altLang="en-US" dirty="0"/>
              <a:t>등록된 상품 리뷰가 없습니다</a:t>
            </a:r>
          </a:p>
        </p:txBody>
      </p:sp>
      <p:graphicFrame>
        <p:nvGraphicFramePr>
          <p:cNvPr id="34" name="표 33">
            <a:extLst>
              <a:ext uri="{FF2B5EF4-FFF2-40B4-BE49-F238E27FC236}">
                <a16:creationId xmlns:a16="http://schemas.microsoft.com/office/drawing/2014/main" id="{D8C24FF6-DD88-485D-A4BF-00B1C298A327}"/>
              </a:ext>
            </a:extLst>
          </p:cNvPr>
          <p:cNvGraphicFramePr>
            <a:graphicFrameLocks noGrp="1"/>
          </p:cNvGraphicFramePr>
          <p:nvPr>
            <p:extLst>
              <p:ext uri="{D42A27DB-BD31-4B8C-83A1-F6EECF244321}">
                <p14:modId xmlns:p14="http://schemas.microsoft.com/office/powerpoint/2010/main" val="1543277380"/>
              </p:ext>
            </p:extLst>
          </p:nvPr>
        </p:nvGraphicFramePr>
        <p:xfrm>
          <a:off x="8688070" y="476885"/>
          <a:ext cx="3384550" cy="3525776"/>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내가 쓴 리뷰만을 모아서 볼 수 있는 리스트</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ko-KR" altLang="en-US" sz="850" b="0" kern="1200" dirty="0">
                          <a:solidFill>
                            <a:srgbClr val="FF0000"/>
                          </a:solidFill>
                          <a:latin typeface="맑은 고딕" charset="0"/>
                          <a:ea typeface="맑은 고딕" charset="0"/>
                        </a:rPr>
                        <a:t>등록된 상품리뷰가 있을 때</a:t>
                      </a:r>
                      <a:endParaRPr lang="en-US" altLang="ko-KR" sz="850" b="0" kern="1200" dirty="0">
                        <a:solidFill>
                          <a:srgbClr val="FF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en-US" altLang="ko-KR" sz="850" kern="1200" dirty="0">
                          <a:solidFill>
                            <a:schemeClr val="tx1"/>
                          </a:solidFill>
                          <a:latin typeface="맑은 고딕" charset="0"/>
                        </a:rPr>
                        <a:t>2 </a:t>
                      </a:r>
                      <a:r>
                        <a:rPr kumimoji="1" lang="ko-KR" altLang="en-US" sz="850" kern="1200" dirty="0">
                          <a:solidFill>
                            <a:schemeClr val="tx1"/>
                          </a:solidFill>
                          <a:latin typeface="맑은 고딕" charset="0"/>
                        </a:rPr>
                        <a:t>수정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정말 </a:t>
                      </a:r>
                      <a:r>
                        <a:rPr lang="ko-KR" altLang="en-US" sz="850" b="0" kern="1200" dirty="0" err="1">
                          <a:solidFill>
                            <a:srgbClr val="000000"/>
                          </a:solidFill>
                          <a:latin typeface="맑은 고딕" charset="0"/>
                          <a:ea typeface="맑은 고딕" charset="0"/>
                        </a:rPr>
                        <a:t>삭제하시겠습니까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삭제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취소</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취소</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4</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이미지</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제목</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내용</a:t>
                      </a:r>
                      <a:r>
                        <a:rPr kumimoji="1" lang="en-US" altLang="ko-KR" sz="850" kern="1200" dirty="0">
                          <a:solidFill>
                            <a:schemeClr val="tx1"/>
                          </a:solidFill>
                          <a:latin typeface="맑은 고딕" charset="0"/>
                        </a:rPr>
                        <a:t>, </a:t>
                      </a:r>
                      <a:r>
                        <a:rPr kumimoji="1" lang="ko-KR" altLang="en-US" sz="850" kern="1200" dirty="0" err="1">
                          <a:solidFill>
                            <a:schemeClr val="tx1"/>
                          </a:solidFill>
                          <a:latin typeface="맑은 고딕" charset="0"/>
                        </a:rPr>
                        <a:t>더보기</a:t>
                      </a:r>
                      <a:r>
                        <a:rPr kumimoji="1" lang="ko-KR" altLang="en-US" sz="850" kern="1200" dirty="0">
                          <a:solidFill>
                            <a:schemeClr val="tx1"/>
                          </a:solidFill>
                          <a:latin typeface="맑은 고딕" charset="0"/>
                        </a:rPr>
                        <a:t> 를 클릭하면</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상세 리뷰페이지로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kumimoji="1" lang="ko-KR" altLang="en-US" sz="850" kern="1200" dirty="0">
                          <a:solidFill>
                            <a:schemeClr val="tx1"/>
                          </a:solidFill>
                          <a:latin typeface="맑은 고딕" charset="0"/>
                        </a:rPr>
                        <a:t>리뷰 작성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marR="0" lvl="1" indent="-171450" algn="just" defTabSz="914400" rtl="0" eaLnBrk="1" fontAlgn="auto" latinLnBrk="1" hangingPunct="1">
                        <a:lnSpc>
                          <a:spcPct val="120000"/>
                        </a:lnSpc>
                        <a:spcBef>
                          <a:spcPts val="0"/>
                        </a:spcBef>
                        <a:spcAft>
                          <a:spcPts val="0"/>
                        </a:spcAft>
                        <a:buClrTx/>
                        <a:buSzTx/>
                        <a:buFontTx/>
                        <a:buChar char="-"/>
                        <a:tabLst/>
                        <a:defRPr/>
                      </a:pPr>
                      <a:r>
                        <a:rPr lang="ko-KR" altLang="en-US" sz="850" b="0" kern="1200" dirty="0">
                          <a:solidFill>
                            <a:srgbClr val="000000"/>
                          </a:solidFill>
                          <a:latin typeface="맑은 고딕" charset="0"/>
                          <a:ea typeface="맑은 고딕" charset="0"/>
                        </a:rPr>
                        <a:t>구매 이력이 있어야 리뷰가 가능한</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7" name="직사각형 36">
            <a:extLst>
              <a:ext uri="{FF2B5EF4-FFF2-40B4-BE49-F238E27FC236}">
                <a16:creationId xmlns:a16="http://schemas.microsoft.com/office/drawing/2014/main" id="{E38838B1-3021-464C-81D6-7ED126F966FB}"/>
              </a:ext>
            </a:extLst>
          </p:cNvPr>
          <p:cNvSpPr/>
          <p:nvPr/>
        </p:nvSpPr>
        <p:spPr>
          <a:xfrm>
            <a:off x="6096000" y="5949280"/>
            <a:ext cx="2592070" cy="57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글쓰기 </a:t>
            </a:r>
            <a:r>
              <a:rPr lang="ko-KR" altLang="en-US" sz="1800" dirty="0">
                <a:solidFill>
                  <a:srgbClr val="FF0000"/>
                </a:solidFill>
              </a:rPr>
              <a:t>⑤</a:t>
            </a:r>
            <a:endParaRPr lang="ko-KR" altLang="en-US" dirty="0"/>
          </a:p>
        </p:txBody>
      </p:sp>
    </p:spTree>
    <p:extLst>
      <p:ext uri="{BB962C8B-B14F-4D97-AF65-F5344CB8AC3E}">
        <p14:creationId xmlns:p14="http://schemas.microsoft.com/office/powerpoint/2010/main" val="143639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수정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3015494987"/>
              </p:ext>
            </p:extLst>
          </p:nvPr>
        </p:nvGraphicFramePr>
        <p:xfrm>
          <a:off x="8688070" y="476885"/>
          <a:ext cx="3384550" cy="3200782"/>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이미지</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제목</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내용 수정 기능</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마이 리뷰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정말 </a:t>
                      </a:r>
                      <a:r>
                        <a:rPr lang="ko-KR" altLang="en-US" sz="850" b="0" kern="1200" dirty="0" err="1">
                          <a:solidFill>
                            <a:srgbClr val="000000"/>
                          </a:solidFill>
                          <a:latin typeface="맑은 고딕" charset="0"/>
                          <a:ea typeface="맑은 고딕" charset="0"/>
                        </a:rPr>
                        <a:t>수정하시겠습니까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업로드 될 때 시간으로 수정됨</a:t>
                      </a:r>
                      <a:r>
                        <a:rPr lang="en-US" altLang="ko-KR" sz="850" b="0" kern="1200" dirty="0">
                          <a:solidFill>
                            <a:srgbClr val="000000"/>
                          </a:solidFill>
                          <a:latin typeface="맑은 고딕" charset="0"/>
                          <a:ea typeface="맑은 고딕" charset="0"/>
                        </a:rPr>
                        <a:t>. </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대신 리뷰페이지에 </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수정됨</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을 추가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t>리뷰 수정</a:t>
            </a:r>
            <a:r>
              <a:rPr lang="en-US" altLang="ko-KR" sz="1600" dirty="0"/>
              <a:t>(</a:t>
            </a:r>
            <a:r>
              <a:rPr lang="ko-KR" altLang="en-US" sz="1600" dirty="0"/>
              <a:t>마이페이지</a:t>
            </a:r>
            <a:r>
              <a:rPr lang="en-US" altLang="ko-KR" sz="1600" dirty="0"/>
              <a:t>)</a:t>
            </a:r>
            <a:endParaRPr lang="ko-KR" altLang="en-US" sz="1600" dirty="0"/>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23310" y="1710390"/>
            <a:ext cx="2826424" cy="28264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① 이미지</a:t>
            </a:r>
            <a:endParaRPr lang="ko-KR" altLang="en-US" dirty="0"/>
          </a:p>
        </p:txBody>
      </p:sp>
      <p:sp>
        <p:nvSpPr>
          <p:cNvPr id="26" name="직사각형 25">
            <a:extLst>
              <a:ext uri="{FF2B5EF4-FFF2-40B4-BE49-F238E27FC236}">
                <a16:creationId xmlns:a16="http://schemas.microsoft.com/office/drawing/2014/main" id="{09004B73-1CDE-422E-9079-E6739CF8FBDB}"/>
              </a:ext>
            </a:extLst>
          </p:cNvPr>
          <p:cNvSpPr>
            <a:spLocks noChangeAspect="1"/>
          </p:cNvSpPr>
          <p:nvPr/>
        </p:nvSpPr>
        <p:spPr>
          <a:xfrm>
            <a:off x="3510048" y="1708248"/>
            <a:ext cx="4924627" cy="81132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 </a:t>
            </a:r>
            <a:r>
              <a:rPr lang="ko-KR" altLang="en-US" sz="1800" dirty="0">
                <a:solidFill>
                  <a:srgbClr val="FF0000"/>
                </a:solidFill>
              </a:rPr>
              <a:t>① </a:t>
            </a:r>
            <a:r>
              <a:rPr lang="ko-KR" altLang="en-US" dirty="0">
                <a:solidFill>
                  <a:srgbClr val="FF0000"/>
                </a:solidFill>
              </a:rPr>
              <a:t>제목</a:t>
            </a:r>
            <a:endParaRPr lang="ko-KR" altLang="en-US" dirty="0"/>
          </a:p>
        </p:txBody>
      </p:sp>
      <p:sp>
        <p:nvSpPr>
          <p:cNvPr id="27" name="직사각형 26">
            <a:extLst>
              <a:ext uri="{FF2B5EF4-FFF2-40B4-BE49-F238E27FC236}">
                <a16:creationId xmlns:a16="http://schemas.microsoft.com/office/drawing/2014/main" id="{F7B9955B-CED0-4AEB-A44B-4D7A1ED0E22B}"/>
              </a:ext>
            </a:extLst>
          </p:cNvPr>
          <p:cNvSpPr>
            <a:spLocks noChangeAspect="1"/>
          </p:cNvSpPr>
          <p:nvPr/>
        </p:nvSpPr>
        <p:spPr>
          <a:xfrm>
            <a:off x="3510047" y="2637414"/>
            <a:ext cx="4924627" cy="37439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① </a:t>
            </a:r>
            <a:r>
              <a:rPr lang="ko-KR" altLang="en-US" dirty="0">
                <a:solidFill>
                  <a:srgbClr val="FF0000"/>
                </a:solidFill>
              </a:rPr>
              <a:t>내용</a:t>
            </a:r>
            <a:endParaRPr lang="ko-KR" altLang="en-US" dirty="0"/>
          </a:p>
        </p:txBody>
      </p:sp>
      <p:sp>
        <p:nvSpPr>
          <p:cNvPr id="11" name="직사각형 10">
            <a:extLst>
              <a:ext uri="{FF2B5EF4-FFF2-40B4-BE49-F238E27FC236}">
                <a16:creationId xmlns:a16="http://schemas.microsoft.com/office/drawing/2014/main" id="{CBAB802A-8CB1-4AF0-B1C2-0DA299D34370}"/>
              </a:ext>
            </a:extLst>
          </p:cNvPr>
          <p:cNvSpPr>
            <a:spLocks noChangeAspect="1"/>
          </p:cNvSpPr>
          <p:nvPr/>
        </p:nvSpPr>
        <p:spPr>
          <a:xfrm>
            <a:off x="7066526" y="6483635"/>
            <a:ext cx="1368148" cy="35034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수정 </a:t>
            </a:r>
            <a:r>
              <a:rPr lang="ko-KR" altLang="en-US" sz="1800" dirty="0">
                <a:solidFill>
                  <a:srgbClr val="FF0000"/>
                </a:solidFill>
              </a:rPr>
              <a:t>③</a:t>
            </a:r>
            <a:endParaRPr lang="ko-KR" altLang="en-US" dirty="0"/>
          </a:p>
        </p:txBody>
      </p:sp>
      <p:sp>
        <p:nvSpPr>
          <p:cNvPr id="12" name="직사각형 11">
            <a:extLst>
              <a:ext uri="{FF2B5EF4-FFF2-40B4-BE49-F238E27FC236}">
                <a16:creationId xmlns:a16="http://schemas.microsoft.com/office/drawing/2014/main" id="{9AB62D19-5FA1-4923-9545-B3A49027FE96}"/>
              </a:ext>
            </a:extLst>
          </p:cNvPr>
          <p:cNvSpPr>
            <a:spLocks noChangeAspect="1"/>
          </p:cNvSpPr>
          <p:nvPr/>
        </p:nvSpPr>
        <p:spPr>
          <a:xfrm>
            <a:off x="4871864" y="6499168"/>
            <a:ext cx="2016224" cy="3192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취소</a:t>
            </a:r>
            <a:r>
              <a:rPr lang="en-US" altLang="ko-KR" dirty="0">
                <a:solidFill>
                  <a:srgbClr val="FF0000"/>
                </a:solidFill>
              </a:rPr>
              <a:t>(</a:t>
            </a:r>
            <a:r>
              <a:rPr lang="ko-KR" altLang="en-US" dirty="0">
                <a:solidFill>
                  <a:srgbClr val="FF0000"/>
                </a:solidFill>
              </a:rPr>
              <a:t>돌아가기</a:t>
            </a:r>
            <a:r>
              <a:rPr lang="en-US" altLang="ko-KR" dirty="0">
                <a:solidFill>
                  <a:srgbClr val="FF0000"/>
                </a:solidFill>
              </a:rPr>
              <a:t>)</a:t>
            </a:r>
            <a:r>
              <a:rPr lang="ko-KR" altLang="en-US" sz="1800" dirty="0">
                <a:solidFill>
                  <a:srgbClr val="FF0000"/>
                </a:solidFill>
              </a:rPr>
              <a:t> ②</a:t>
            </a:r>
            <a:endParaRPr lang="ko-KR" altLang="en-US" dirty="0"/>
          </a:p>
        </p:txBody>
      </p:sp>
    </p:spTree>
    <p:extLst>
      <p:ext uri="{BB962C8B-B14F-4D97-AF65-F5344CB8AC3E}">
        <p14:creationId xmlns:p14="http://schemas.microsoft.com/office/powerpoint/2010/main" val="3713249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수정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2591499736"/>
              </p:ext>
            </p:extLst>
          </p:nvPr>
        </p:nvGraphicFramePr>
        <p:xfrm>
          <a:off x="8688070" y="476885"/>
          <a:ext cx="3384550" cy="3200782"/>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이미지</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제목</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내용 수정 기능</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마이 리뷰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정말 </a:t>
                      </a:r>
                      <a:r>
                        <a:rPr lang="ko-KR" altLang="en-US" sz="850" b="0" kern="1200" dirty="0" err="1">
                          <a:solidFill>
                            <a:srgbClr val="000000"/>
                          </a:solidFill>
                          <a:latin typeface="맑은 고딕" charset="0"/>
                          <a:ea typeface="맑은 고딕" charset="0"/>
                        </a:rPr>
                        <a:t>수정하시겠습니까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업로드 될 때 시간으로 수정됨</a:t>
                      </a:r>
                      <a:r>
                        <a:rPr lang="en-US" altLang="ko-KR" sz="850" b="0" kern="1200" dirty="0">
                          <a:solidFill>
                            <a:srgbClr val="000000"/>
                          </a:solidFill>
                          <a:latin typeface="맑은 고딕" charset="0"/>
                          <a:ea typeface="맑은 고딕" charset="0"/>
                        </a:rPr>
                        <a:t>. </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대신 리뷰페이지에 </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수정됨</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을 추가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15</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t>리뷰 수정</a:t>
            </a:r>
            <a:r>
              <a:rPr lang="en-US" altLang="ko-KR" sz="1600" dirty="0"/>
              <a:t>(</a:t>
            </a:r>
            <a:r>
              <a:rPr lang="ko-KR" altLang="en-US" sz="1600" dirty="0"/>
              <a:t>마이페이지</a:t>
            </a:r>
            <a:r>
              <a:rPr lang="en-US" altLang="ko-KR" sz="1600" dirty="0"/>
              <a:t>)</a:t>
            </a:r>
            <a:endParaRPr lang="ko-KR" altLang="en-US" sz="1600" dirty="0"/>
          </a:p>
        </p:txBody>
      </p:sp>
      <p:sp>
        <p:nvSpPr>
          <p:cNvPr id="11" name="직사각형 10">
            <a:extLst>
              <a:ext uri="{FF2B5EF4-FFF2-40B4-BE49-F238E27FC236}">
                <a16:creationId xmlns:a16="http://schemas.microsoft.com/office/drawing/2014/main" id="{CBAB802A-8CB1-4AF0-B1C2-0DA299D34370}"/>
              </a:ext>
            </a:extLst>
          </p:cNvPr>
          <p:cNvSpPr>
            <a:spLocks noChangeAspect="1"/>
          </p:cNvSpPr>
          <p:nvPr/>
        </p:nvSpPr>
        <p:spPr>
          <a:xfrm>
            <a:off x="7066526" y="6483635"/>
            <a:ext cx="1368148" cy="35034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수정 </a:t>
            </a:r>
            <a:r>
              <a:rPr lang="ko-KR" altLang="en-US" sz="1800" dirty="0">
                <a:solidFill>
                  <a:srgbClr val="FF0000"/>
                </a:solidFill>
              </a:rPr>
              <a:t>③</a:t>
            </a:r>
            <a:endParaRPr lang="ko-KR" altLang="en-US" dirty="0"/>
          </a:p>
        </p:txBody>
      </p:sp>
      <p:sp>
        <p:nvSpPr>
          <p:cNvPr id="12" name="직사각형 11">
            <a:extLst>
              <a:ext uri="{FF2B5EF4-FFF2-40B4-BE49-F238E27FC236}">
                <a16:creationId xmlns:a16="http://schemas.microsoft.com/office/drawing/2014/main" id="{9AB62D19-5FA1-4923-9545-B3A49027FE96}"/>
              </a:ext>
            </a:extLst>
          </p:cNvPr>
          <p:cNvSpPr>
            <a:spLocks noChangeAspect="1"/>
          </p:cNvSpPr>
          <p:nvPr/>
        </p:nvSpPr>
        <p:spPr>
          <a:xfrm>
            <a:off x="4871864" y="6499168"/>
            <a:ext cx="2016224" cy="31927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취소</a:t>
            </a:r>
            <a:r>
              <a:rPr lang="en-US" altLang="ko-KR" dirty="0">
                <a:solidFill>
                  <a:srgbClr val="FF0000"/>
                </a:solidFill>
              </a:rPr>
              <a:t>(</a:t>
            </a:r>
            <a:r>
              <a:rPr lang="ko-KR" altLang="en-US" dirty="0">
                <a:solidFill>
                  <a:srgbClr val="FF0000"/>
                </a:solidFill>
              </a:rPr>
              <a:t>돌아가기</a:t>
            </a:r>
            <a:r>
              <a:rPr lang="en-US" altLang="ko-KR" dirty="0">
                <a:solidFill>
                  <a:srgbClr val="FF0000"/>
                </a:solidFill>
              </a:rPr>
              <a:t>)</a:t>
            </a:r>
            <a:r>
              <a:rPr lang="ko-KR" altLang="en-US" sz="1800" dirty="0">
                <a:solidFill>
                  <a:srgbClr val="FF0000"/>
                </a:solidFill>
              </a:rPr>
              <a:t> ②</a:t>
            </a:r>
            <a:endParaRPr lang="ko-KR" altLang="en-US" dirty="0"/>
          </a:p>
        </p:txBody>
      </p:sp>
      <p:sp>
        <p:nvSpPr>
          <p:cNvPr id="17" name="직사각형 16">
            <a:extLst>
              <a:ext uri="{FF2B5EF4-FFF2-40B4-BE49-F238E27FC236}">
                <a16:creationId xmlns:a16="http://schemas.microsoft.com/office/drawing/2014/main" id="{9EF5C648-080D-4318-AA2F-0CFD1A17FB70}"/>
              </a:ext>
            </a:extLst>
          </p:cNvPr>
          <p:cNvSpPr/>
          <p:nvPr/>
        </p:nvSpPr>
        <p:spPr>
          <a:xfrm>
            <a:off x="2364836" y="679368"/>
            <a:ext cx="6247709" cy="103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Alert</a:t>
            </a:r>
          </a:p>
          <a:p>
            <a:r>
              <a:rPr lang="ko-KR" altLang="en-US" dirty="0"/>
              <a:t>정말 이 글을 </a:t>
            </a:r>
            <a:r>
              <a:rPr lang="ko-KR" altLang="en-US" dirty="0" err="1"/>
              <a:t>수정하시겠습니까</a:t>
            </a:r>
            <a:r>
              <a:rPr lang="en-US" altLang="ko-KR" dirty="0"/>
              <a:t>?</a:t>
            </a:r>
          </a:p>
          <a:p>
            <a:r>
              <a:rPr lang="ko-KR" altLang="en-US" dirty="0"/>
              <a:t>취소는 불가능 합니다</a:t>
            </a:r>
            <a:r>
              <a:rPr lang="en-US" altLang="ko-KR" dirty="0"/>
              <a:t>.	</a:t>
            </a:r>
          </a:p>
          <a:p>
            <a:pPr algn="r"/>
            <a:r>
              <a:rPr lang="en-US" altLang="ko-KR" dirty="0"/>
              <a:t>	</a:t>
            </a:r>
            <a:r>
              <a:rPr lang="ko-KR" altLang="en-US" dirty="0"/>
              <a:t>확인 취소</a:t>
            </a:r>
          </a:p>
        </p:txBody>
      </p:sp>
      <p:sp>
        <p:nvSpPr>
          <p:cNvPr id="18" name="직사각형 17">
            <a:extLst>
              <a:ext uri="{FF2B5EF4-FFF2-40B4-BE49-F238E27FC236}">
                <a16:creationId xmlns:a16="http://schemas.microsoft.com/office/drawing/2014/main" id="{ADFF2E0B-1FE7-4B81-9AFA-8EAC5738220C}"/>
              </a:ext>
            </a:extLst>
          </p:cNvPr>
          <p:cNvSpPr>
            <a:spLocks noChangeAspect="1"/>
          </p:cNvSpPr>
          <p:nvPr/>
        </p:nvSpPr>
        <p:spPr>
          <a:xfrm>
            <a:off x="523310" y="1710390"/>
            <a:ext cx="2826424" cy="28264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① 이미지</a:t>
            </a:r>
            <a:endParaRPr lang="ko-KR" altLang="en-US" dirty="0"/>
          </a:p>
        </p:txBody>
      </p:sp>
      <p:sp>
        <p:nvSpPr>
          <p:cNvPr id="19" name="직사각형 18">
            <a:extLst>
              <a:ext uri="{FF2B5EF4-FFF2-40B4-BE49-F238E27FC236}">
                <a16:creationId xmlns:a16="http://schemas.microsoft.com/office/drawing/2014/main" id="{F71D4D8E-329B-4E1A-8BE3-C257BDA4AE20}"/>
              </a:ext>
            </a:extLst>
          </p:cNvPr>
          <p:cNvSpPr>
            <a:spLocks noChangeAspect="1"/>
          </p:cNvSpPr>
          <p:nvPr/>
        </p:nvSpPr>
        <p:spPr>
          <a:xfrm>
            <a:off x="3510048" y="1708248"/>
            <a:ext cx="4924627" cy="81132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 </a:t>
            </a:r>
            <a:r>
              <a:rPr lang="ko-KR" altLang="en-US" sz="1800" dirty="0">
                <a:solidFill>
                  <a:srgbClr val="FF0000"/>
                </a:solidFill>
              </a:rPr>
              <a:t>① </a:t>
            </a:r>
            <a:r>
              <a:rPr lang="ko-KR" altLang="en-US" dirty="0">
                <a:solidFill>
                  <a:srgbClr val="FF0000"/>
                </a:solidFill>
              </a:rPr>
              <a:t>제목</a:t>
            </a:r>
            <a:endParaRPr lang="ko-KR" altLang="en-US" dirty="0"/>
          </a:p>
        </p:txBody>
      </p:sp>
      <p:sp>
        <p:nvSpPr>
          <p:cNvPr id="20" name="직사각형 19">
            <a:extLst>
              <a:ext uri="{FF2B5EF4-FFF2-40B4-BE49-F238E27FC236}">
                <a16:creationId xmlns:a16="http://schemas.microsoft.com/office/drawing/2014/main" id="{2D8C972F-6BDB-4F15-BA8A-8F495B7B00F6}"/>
              </a:ext>
            </a:extLst>
          </p:cNvPr>
          <p:cNvSpPr>
            <a:spLocks noChangeAspect="1"/>
          </p:cNvSpPr>
          <p:nvPr/>
        </p:nvSpPr>
        <p:spPr>
          <a:xfrm>
            <a:off x="3510047" y="2637414"/>
            <a:ext cx="4924627" cy="37439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① </a:t>
            </a:r>
            <a:r>
              <a:rPr lang="ko-KR" altLang="en-US" dirty="0">
                <a:solidFill>
                  <a:srgbClr val="FF0000"/>
                </a:solidFill>
              </a:rPr>
              <a:t>내용</a:t>
            </a:r>
            <a:endParaRPr lang="ko-KR" altLang="en-US" dirty="0"/>
          </a:p>
        </p:txBody>
      </p:sp>
    </p:spTree>
    <p:extLst>
      <p:ext uri="{BB962C8B-B14F-4D97-AF65-F5344CB8AC3E}">
        <p14:creationId xmlns:p14="http://schemas.microsoft.com/office/powerpoint/2010/main" val="3682190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수정 페이지 관련</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3483442403"/>
              </p:ext>
            </p:extLst>
          </p:nvPr>
        </p:nvGraphicFramePr>
        <p:xfrm>
          <a:off x="8688070" y="476885"/>
          <a:ext cx="3384550" cy="2960561"/>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그냥 수정되었다 표식 보여주려는 </a:t>
                      </a:r>
                      <a:r>
                        <a:rPr lang="en-US" altLang="ko-KR" sz="850" b="0" kern="1200" dirty="0">
                          <a:solidFill>
                            <a:srgbClr val="000000"/>
                          </a:solidFill>
                          <a:latin typeface="맑은 고딕" charset="0"/>
                          <a:ea typeface="맑은 고딕" charset="0"/>
                        </a:rPr>
                        <a:t>ppt </a:t>
                      </a:r>
                      <a:r>
                        <a:rPr lang="ko-KR" altLang="en-US" sz="850" b="0" kern="1200" dirty="0">
                          <a:solidFill>
                            <a:srgbClr val="000000"/>
                          </a:solidFill>
                          <a:latin typeface="맑은 고딕" charset="0"/>
                          <a:ea typeface="맑은 고딕" charset="0"/>
                        </a:rPr>
                        <a:t>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lang="ko-KR" altLang="en-US" sz="850" b="0" kern="1200" dirty="0">
                          <a:solidFill>
                            <a:srgbClr val="000000"/>
                          </a:solidFill>
                          <a:latin typeface="맑은 고딕" charset="0"/>
                          <a:ea typeface="맑은 고딕" charset="0"/>
                        </a:rPr>
                        <a:t>날짜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옆에 수정됨 표식 추가함</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4</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16</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 ① 마이 리뷰</a:t>
            </a:r>
            <a:endParaRPr lang="ko-KR" altLang="en-US" sz="1600" dirty="0"/>
          </a:p>
        </p:txBody>
      </p: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82187" y="2597569"/>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id="{D2C913F0-3583-4747-868E-2F2A296ABF34}"/>
              </a:ext>
            </a:extLst>
          </p:cNvPr>
          <p:cNvSpPr txBox="1"/>
          <p:nvPr/>
        </p:nvSpPr>
        <p:spPr>
          <a:xfrm>
            <a:off x="2426545" y="2597569"/>
            <a:ext cx="3542426" cy="369332"/>
          </a:xfrm>
          <a:prstGeom prst="rect">
            <a:avLst/>
          </a:prstGeom>
          <a:noFill/>
        </p:spPr>
        <p:txBody>
          <a:bodyPr wrap="square" rtlCol="0">
            <a:spAutoFit/>
          </a:bodyPr>
          <a:lstStyle/>
          <a:p>
            <a:r>
              <a:rPr lang="ko-KR" altLang="en-US" dirty="0"/>
              <a:t>제목</a:t>
            </a:r>
          </a:p>
        </p:txBody>
      </p:sp>
      <p:sp>
        <p:nvSpPr>
          <p:cNvPr id="33" name="TextBox 32">
            <a:extLst>
              <a:ext uri="{FF2B5EF4-FFF2-40B4-BE49-F238E27FC236}">
                <a16:creationId xmlns:a16="http://schemas.microsoft.com/office/drawing/2014/main" id="{63EA733D-9B74-456C-B9BC-D4BE5EC9008E}"/>
              </a:ext>
            </a:extLst>
          </p:cNvPr>
          <p:cNvSpPr txBox="1"/>
          <p:nvPr/>
        </p:nvSpPr>
        <p:spPr>
          <a:xfrm>
            <a:off x="2431521" y="3007753"/>
            <a:ext cx="3537450" cy="615553"/>
          </a:xfrm>
          <a:prstGeom prst="rect">
            <a:avLst/>
          </a:prstGeom>
          <a:noFill/>
        </p:spPr>
        <p:txBody>
          <a:bodyPr wrap="square" rtlCol="0">
            <a:spAutoFit/>
          </a:bodyPr>
          <a:lstStyle/>
          <a:p>
            <a:r>
              <a:rPr lang="ko-KR" altLang="en-US" sz="1700" dirty="0"/>
              <a:t>내용</a:t>
            </a:r>
            <a:endParaRPr lang="en-US" altLang="ko-KR" sz="1700" dirty="0"/>
          </a:p>
          <a:p>
            <a:r>
              <a:rPr lang="ko-KR" altLang="en-US" sz="1700" dirty="0"/>
              <a:t>커피가 멋지고 사장님이 </a:t>
            </a:r>
            <a:r>
              <a:rPr lang="ko-KR" altLang="en-US" sz="1700" dirty="0" err="1"/>
              <a:t>맛있</a:t>
            </a:r>
            <a:r>
              <a:rPr lang="en-US" altLang="ko-KR" sz="1700" dirty="0"/>
              <a:t>..</a:t>
            </a:r>
          </a:p>
        </p:txBody>
      </p:sp>
      <p:cxnSp>
        <p:nvCxnSpPr>
          <p:cNvPr id="35" name="직선 연결선 34">
            <a:extLst>
              <a:ext uri="{FF2B5EF4-FFF2-40B4-BE49-F238E27FC236}">
                <a16:creationId xmlns:a16="http://schemas.microsoft.com/office/drawing/2014/main" id="{A067F26D-125C-457C-83F7-97C92AEC80C7}"/>
              </a:ext>
            </a:extLst>
          </p:cNvPr>
          <p:cNvCxnSpPr/>
          <p:nvPr/>
        </p:nvCxnSpPr>
        <p:spPr>
          <a:xfrm>
            <a:off x="6833067" y="2399339"/>
            <a:ext cx="0" cy="337308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45438DA-192E-4510-85BD-0CF269DC5E0A}"/>
              </a:ext>
            </a:extLst>
          </p:cNvPr>
          <p:cNvSpPr txBox="1"/>
          <p:nvPr/>
        </p:nvSpPr>
        <p:spPr>
          <a:xfrm>
            <a:off x="2384080" y="5274076"/>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38" name="TextBox 37">
            <a:extLst>
              <a:ext uri="{FF2B5EF4-FFF2-40B4-BE49-F238E27FC236}">
                <a16:creationId xmlns:a16="http://schemas.microsoft.com/office/drawing/2014/main" id="{FC53109B-9BD3-42D4-910F-C930937AAA29}"/>
              </a:ext>
            </a:extLst>
          </p:cNvPr>
          <p:cNvSpPr txBox="1"/>
          <p:nvPr/>
        </p:nvSpPr>
        <p:spPr>
          <a:xfrm>
            <a:off x="5371173" y="3628740"/>
            <a:ext cx="1354335" cy="307777"/>
          </a:xfrm>
          <a:prstGeom prst="rect">
            <a:avLst/>
          </a:prstGeom>
          <a:noFill/>
        </p:spPr>
        <p:txBody>
          <a:bodyPr wrap="square" rtlCol="0">
            <a:spAutoFit/>
          </a:bodyPr>
          <a:lstStyle/>
          <a:p>
            <a:r>
              <a:rPr lang="ko-KR" altLang="en-US" sz="1400" dirty="0"/>
              <a:t>리뷰 </a:t>
            </a:r>
            <a:r>
              <a:rPr lang="ko-KR" altLang="en-US" sz="1400" dirty="0" err="1"/>
              <a:t>더보기</a:t>
            </a:r>
            <a:endParaRPr lang="ko-KR" altLang="en-US" sz="1400" dirty="0"/>
          </a:p>
        </p:txBody>
      </p:sp>
      <p:sp>
        <p:nvSpPr>
          <p:cNvPr id="41" name="직사각형 40">
            <a:extLst>
              <a:ext uri="{FF2B5EF4-FFF2-40B4-BE49-F238E27FC236}">
                <a16:creationId xmlns:a16="http://schemas.microsoft.com/office/drawing/2014/main" id="{9309C092-F872-4B9E-A077-09542CA7637A}"/>
              </a:ext>
            </a:extLst>
          </p:cNvPr>
          <p:cNvSpPr>
            <a:spLocks noChangeAspect="1"/>
          </p:cNvSpPr>
          <p:nvPr/>
        </p:nvSpPr>
        <p:spPr>
          <a:xfrm>
            <a:off x="582187" y="4273683"/>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TextBox 41">
            <a:extLst>
              <a:ext uri="{FF2B5EF4-FFF2-40B4-BE49-F238E27FC236}">
                <a16:creationId xmlns:a16="http://schemas.microsoft.com/office/drawing/2014/main" id="{BFD4FBA1-CCA5-441B-B2D9-B345B10256A5}"/>
              </a:ext>
            </a:extLst>
          </p:cNvPr>
          <p:cNvSpPr txBox="1"/>
          <p:nvPr/>
        </p:nvSpPr>
        <p:spPr>
          <a:xfrm>
            <a:off x="2421569" y="4263729"/>
            <a:ext cx="3542426" cy="369332"/>
          </a:xfrm>
          <a:prstGeom prst="rect">
            <a:avLst/>
          </a:prstGeom>
          <a:noFill/>
        </p:spPr>
        <p:txBody>
          <a:bodyPr wrap="square" rtlCol="0">
            <a:spAutoFit/>
          </a:bodyPr>
          <a:lstStyle/>
          <a:p>
            <a:r>
              <a:rPr lang="ko-KR" altLang="en-US" dirty="0"/>
              <a:t>만족</a:t>
            </a:r>
          </a:p>
        </p:txBody>
      </p:sp>
      <p:sp>
        <p:nvSpPr>
          <p:cNvPr id="43" name="TextBox 42">
            <a:extLst>
              <a:ext uri="{FF2B5EF4-FFF2-40B4-BE49-F238E27FC236}">
                <a16:creationId xmlns:a16="http://schemas.microsoft.com/office/drawing/2014/main" id="{1018B719-C02A-400F-8E11-A9C5A86FB5E5}"/>
              </a:ext>
            </a:extLst>
          </p:cNvPr>
          <p:cNvSpPr txBox="1"/>
          <p:nvPr/>
        </p:nvSpPr>
        <p:spPr>
          <a:xfrm>
            <a:off x="2440579" y="4673913"/>
            <a:ext cx="3537450" cy="353943"/>
          </a:xfrm>
          <a:prstGeom prst="rect">
            <a:avLst/>
          </a:prstGeom>
          <a:noFill/>
        </p:spPr>
        <p:txBody>
          <a:bodyPr wrap="square" rtlCol="0">
            <a:spAutoFit/>
          </a:bodyPr>
          <a:lstStyle/>
          <a:p>
            <a:r>
              <a:rPr lang="ko-KR" altLang="en-US" sz="1700" dirty="0"/>
              <a:t>처음 이예요</a:t>
            </a:r>
            <a:r>
              <a:rPr lang="en-US" altLang="ko-KR" sz="1700" dirty="0"/>
              <a:t>. </a:t>
            </a:r>
            <a:r>
              <a:rPr lang="ko-KR" altLang="en-US" sz="1700" dirty="0"/>
              <a:t>이런 느낌</a:t>
            </a:r>
            <a:endParaRPr lang="en-US" altLang="ko-KR" sz="1700" dirty="0"/>
          </a:p>
        </p:txBody>
      </p:sp>
      <p:sp>
        <p:nvSpPr>
          <p:cNvPr id="44" name="TextBox 43">
            <a:extLst>
              <a:ext uri="{FF2B5EF4-FFF2-40B4-BE49-F238E27FC236}">
                <a16:creationId xmlns:a16="http://schemas.microsoft.com/office/drawing/2014/main" id="{E7324450-203E-4B25-A8E6-AA1C43F3B084}"/>
              </a:ext>
            </a:extLst>
          </p:cNvPr>
          <p:cNvSpPr txBox="1"/>
          <p:nvPr/>
        </p:nvSpPr>
        <p:spPr>
          <a:xfrm>
            <a:off x="5366197" y="5294900"/>
            <a:ext cx="1354335" cy="307777"/>
          </a:xfrm>
          <a:prstGeom prst="rect">
            <a:avLst/>
          </a:prstGeom>
          <a:noFill/>
        </p:spPr>
        <p:txBody>
          <a:bodyPr wrap="square" rtlCol="0">
            <a:spAutoFit/>
          </a:bodyPr>
          <a:lstStyle/>
          <a:p>
            <a:r>
              <a:rPr lang="ko-KR" altLang="en-US" sz="1400" dirty="0"/>
              <a:t>리뷰 </a:t>
            </a:r>
            <a:r>
              <a:rPr lang="ko-KR" altLang="en-US" sz="1400" dirty="0" err="1"/>
              <a:t>더보기</a:t>
            </a:r>
            <a:endParaRPr lang="ko-KR" altLang="en-US" sz="1400" dirty="0"/>
          </a:p>
        </p:txBody>
      </p:sp>
      <p:sp>
        <p:nvSpPr>
          <p:cNvPr id="45" name="TextBox 44">
            <a:extLst>
              <a:ext uri="{FF2B5EF4-FFF2-40B4-BE49-F238E27FC236}">
                <a16:creationId xmlns:a16="http://schemas.microsoft.com/office/drawing/2014/main" id="{D57167EB-0953-4494-BBA8-D095BC7A1476}"/>
              </a:ext>
            </a:extLst>
          </p:cNvPr>
          <p:cNvSpPr txBox="1"/>
          <p:nvPr/>
        </p:nvSpPr>
        <p:spPr>
          <a:xfrm>
            <a:off x="2493579" y="3628740"/>
            <a:ext cx="2738186" cy="369332"/>
          </a:xfrm>
          <a:prstGeom prst="rect">
            <a:avLst/>
          </a:prstGeom>
          <a:noFill/>
        </p:spPr>
        <p:txBody>
          <a:bodyPr wrap="square" rtlCol="0">
            <a:spAutoFit/>
          </a:bodyPr>
          <a:lstStyle/>
          <a:p>
            <a:r>
              <a:rPr lang="en-US" altLang="ko-KR" sz="1700" dirty="0"/>
              <a:t>2025-05-01(</a:t>
            </a:r>
            <a:r>
              <a:rPr lang="ko-KR" altLang="en-US" sz="1700" dirty="0"/>
              <a:t>수정됨</a:t>
            </a:r>
            <a:r>
              <a:rPr lang="en-US" altLang="ko-KR" sz="1700" dirty="0"/>
              <a:t>) </a:t>
            </a:r>
            <a:r>
              <a:rPr lang="ko-KR" altLang="en-US" sz="1800" dirty="0">
                <a:solidFill>
                  <a:srgbClr val="FF0000"/>
                </a:solidFill>
              </a:rPr>
              <a:t>②</a:t>
            </a:r>
            <a:endParaRPr lang="ko-KR" altLang="en-US" sz="1700"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558836" y="4136720"/>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6" name="직사각형 25">
            <a:extLst>
              <a:ext uri="{FF2B5EF4-FFF2-40B4-BE49-F238E27FC236}">
                <a16:creationId xmlns:a16="http://schemas.microsoft.com/office/drawing/2014/main" id="{B05E946E-2305-4B23-91CD-541D5104DF8F}"/>
              </a:ext>
            </a:extLst>
          </p:cNvPr>
          <p:cNvSpPr>
            <a:spLocks noChangeAspect="1"/>
          </p:cNvSpPr>
          <p:nvPr/>
        </p:nvSpPr>
        <p:spPr>
          <a:xfrm>
            <a:off x="7056989" y="2398627"/>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  </a:t>
            </a:r>
            <a:r>
              <a:rPr lang="ko-KR" altLang="en-US" dirty="0">
                <a:solidFill>
                  <a:srgbClr val="FF0000"/>
                </a:solidFill>
              </a:rPr>
              <a:t>수정</a:t>
            </a:r>
          </a:p>
        </p:txBody>
      </p:sp>
      <p:sp>
        <p:nvSpPr>
          <p:cNvPr id="27" name="직사각형 26">
            <a:extLst>
              <a:ext uri="{FF2B5EF4-FFF2-40B4-BE49-F238E27FC236}">
                <a16:creationId xmlns:a16="http://schemas.microsoft.com/office/drawing/2014/main" id="{38B0A566-4CA2-4DF5-A15D-825B5620AFD8}"/>
              </a:ext>
            </a:extLst>
          </p:cNvPr>
          <p:cNvSpPr>
            <a:spLocks noChangeAspect="1"/>
          </p:cNvSpPr>
          <p:nvPr/>
        </p:nvSpPr>
        <p:spPr>
          <a:xfrm>
            <a:off x="7047397" y="2818947"/>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 </a:t>
            </a:r>
            <a:r>
              <a:rPr lang="ko-KR" altLang="en-US" dirty="0">
                <a:solidFill>
                  <a:srgbClr val="FF0000"/>
                </a:solidFill>
              </a:rPr>
              <a:t>삭제</a:t>
            </a:r>
          </a:p>
        </p:txBody>
      </p:sp>
      <p:sp>
        <p:nvSpPr>
          <p:cNvPr id="28" name="직사각형 27">
            <a:extLst>
              <a:ext uri="{FF2B5EF4-FFF2-40B4-BE49-F238E27FC236}">
                <a16:creationId xmlns:a16="http://schemas.microsoft.com/office/drawing/2014/main" id="{BC54DB67-746D-429D-B303-164CEE7B7D17}"/>
              </a:ext>
            </a:extLst>
          </p:cNvPr>
          <p:cNvSpPr>
            <a:spLocks noChangeAspect="1"/>
          </p:cNvSpPr>
          <p:nvPr/>
        </p:nvSpPr>
        <p:spPr>
          <a:xfrm>
            <a:off x="7056989" y="4239501"/>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  </a:t>
            </a:r>
            <a:r>
              <a:rPr lang="ko-KR" altLang="en-US" dirty="0">
                <a:solidFill>
                  <a:srgbClr val="FF0000"/>
                </a:solidFill>
              </a:rPr>
              <a:t>수정</a:t>
            </a:r>
          </a:p>
        </p:txBody>
      </p:sp>
      <p:sp>
        <p:nvSpPr>
          <p:cNvPr id="29" name="직사각형 28">
            <a:extLst>
              <a:ext uri="{FF2B5EF4-FFF2-40B4-BE49-F238E27FC236}">
                <a16:creationId xmlns:a16="http://schemas.microsoft.com/office/drawing/2014/main" id="{2ED4B305-039B-4546-ABFC-D86FCA85975D}"/>
              </a:ext>
            </a:extLst>
          </p:cNvPr>
          <p:cNvSpPr>
            <a:spLocks noChangeAspect="1"/>
          </p:cNvSpPr>
          <p:nvPr/>
        </p:nvSpPr>
        <p:spPr>
          <a:xfrm>
            <a:off x="7047397" y="4659821"/>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 </a:t>
            </a:r>
            <a:r>
              <a:rPr lang="ko-KR" altLang="en-US" dirty="0">
                <a:solidFill>
                  <a:srgbClr val="FF0000"/>
                </a:solidFill>
              </a:rPr>
              <a:t>삭제</a:t>
            </a:r>
          </a:p>
        </p:txBody>
      </p:sp>
    </p:spTree>
    <p:extLst>
      <p:ext uri="{BB962C8B-B14F-4D97-AF65-F5344CB8AC3E}">
        <p14:creationId xmlns:p14="http://schemas.microsoft.com/office/powerpoint/2010/main" val="3701047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수정 페이지</a:t>
            </a:r>
            <a:r>
              <a:rPr lang="en-US" altLang="ko-KR" dirty="0"/>
              <a:t> </a:t>
            </a:r>
            <a:r>
              <a:rPr lang="ko-KR" altLang="en-US" dirty="0"/>
              <a:t>관련</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475977778"/>
              </p:ext>
            </p:extLst>
          </p:nvPr>
        </p:nvGraphicFramePr>
        <p:xfrm>
          <a:off x="8688070" y="476885"/>
          <a:ext cx="3384550" cy="2960561"/>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그냥 수정되었다 표식 보여주려는 </a:t>
                      </a:r>
                      <a:r>
                        <a:rPr lang="en-US" altLang="ko-KR" sz="850" b="0" kern="1200" dirty="0">
                          <a:solidFill>
                            <a:srgbClr val="000000"/>
                          </a:solidFill>
                          <a:latin typeface="맑은 고딕" charset="0"/>
                          <a:ea typeface="맑은 고딕" charset="0"/>
                        </a:rPr>
                        <a:t>ppt </a:t>
                      </a:r>
                      <a:r>
                        <a:rPr lang="ko-KR" altLang="en-US" sz="850" b="0" kern="1200" dirty="0">
                          <a:solidFill>
                            <a:srgbClr val="000000"/>
                          </a:solidFill>
                          <a:latin typeface="맑은 고딕" charset="0"/>
                          <a:ea typeface="맑은 고딕" charset="0"/>
                        </a:rPr>
                        <a:t>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lang="ko-KR" altLang="en-US" sz="850" b="0" kern="1200" dirty="0">
                          <a:solidFill>
                            <a:srgbClr val="000000"/>
                          </a:solidFill>
                          <a:latin typeface="맑은 고딕" charset="0"/>
                          <a:ea typeface="맑은 고딕" charset="0"/>
                        </a:rPr>
                        <a:t>날짜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옆에 수정됨 표식 추가함</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17</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a:t>
            </a:r>
            <a:r>
              <a:rPr lang="ko-KR" altLang="en-US" sz="1600" dirty="0"/>
              <a:t>상품리뷰</a:t>
            </a:r>
          </a:p>
        </p:txBody>
      </p: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82187" y="2597569"/>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id="{D2C913F0-3583-4747-868E-2F2A296ABF34}"/>
              </a:ext>
            </a:extLst>
          </p:cNvPr>
          <p:cNvSpPr txBox="1"/>
          <p:nvPr/>
        </p:nvSpPr>
        <p:spPr>
          <a:xfrm>
            <a:off x="2426545" y="2597569"/>
            <a:ext cx="3542426" cy="369332"/>
          </a:xfrm>
          <a:prstGeom prst="rect">
            <a:avLst/>
          </a:prstGeom>
          <a:noFill/>
        </p:spPr>
        <p:txBody>
          <a:bodyPr wrap="square" rtlCol="0">
            <a:spAutoFit/>
          </a:bodyPr>
          <a:lstStyle/>
          <a:p>
            <a:r>
              <a:rPr lang="ko-KR" altLang="en-US" dirty="0"/>
              <a:t>제목</a:t>
            </a:r>
          </a:p>
        </p:txBody>
      </p:sp>
      <p:sp>
        <p:nvSpPr>
          <p:cNvPr id="33" name="TextBox 32">
            <a:extLst>
              <a:ext uri="{FF2B5EF4-FFF2-40B4-BE49-F238E27FC236}">
                <a16:creationId xmlns:a16="http://schemas.microsoft.com/office/drawing/2014/main" id="{63EA733D-9B74-456C-B9BC-D4BE5EC9008E}"/>
              </a:ext>
            </a:extLst>
          </p:cNvPr>
          <p:cNvSpPr txBox="1"/>
          <p:nvPr/>
        </p:nvSpPr>
        <p:spPr>
          <a:xfrm>
            <a:off x="2431521" y="3007753"/>
            <a:ext cx="3537450" cy="615553"/>
          </a:xfrm>
          <a:prstGeom prst="rect">
            <a:avLst/>
          </a:prstGeom>
          <a:noFill/>
        </p:spPr>
        <p:txBody>
          <a:bodyPr wrap="square" rtlCol="0">
            <a:spAutoFit/>
          </a:bodyPr>
          <a:lstStyle/>
          <a:p>
            <a:r>
              <a:rPr lang="ko-KR" altLang="en-US" sz="1700" dirty="0"/>
              <a:t>내용</a:t>
            </a:r>
            <a:endParaRPr lang="en-US" altLang="ko-KR" sz="1700" dirty="0"/>
          </a:p>
          <a:p>
            <a:r>
              <a:rPr lang="ko-KR" altLang="en-US" sz="1700" dirty="0"/>
              <a:t>커피가 멋지고 사장님이 </a:t>
            </a:r>
            <a:r>
              <a:rPr lang="ko-KR" altLang="en-US" sz="1700" dirty="0" err="1"/>
              <a:t>맛있</a:t>
            </a:r>
            <a:r>
              <a:rPr lang="en-US" altLang="ko-KR" sz="1700" dirty="0"/>
              <a:t>..</a:t>
            </a:r>
          </a:p>
        </p:txBody>
      </p:sp>
      <p:cxnSp>
        <p:nvCxnSpPr>
          <p:cNvPr id="35" name="직선 연결선 34">
            <a:extLst>
              <a:ext uri="{FF2B5EF4-FFF2-40B4-BE49-F238E27FC236}">
                <a16:creationId xmlns:a16="http://schemas.microsoft.com/office/drawing/2014/main" id="{A067F26D-125C-457C-83F7-97C92AEC80C7}"/>
              </a:ext>
            </a:extLst>
          </p:cNvPr>
          <p:cNvCxnSpPr/>
          <p:nvPr/>
        </p:nvCxnSpPr>
        <p:spPr>
          <a:xfrm>
            <a:off x="6833067" y="2399339"/>
            <a:ext cx="0" cy="337308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45438DA-192E-4510-85BD-0CF269DC5E0A}"/>
              </a:ext>
            </a:extLst>
          </p:cNvPr>
          <p:cNvSpPr txBox="1"/>
          <p:nvPr/>
        </p:nvSpPr>
        <p:spPr>
          <a:xfrm>
            <a:off x="6975964" y="2597569"/>
            <a:ext cx="1458712" cy="630942"/>
          </a:xfrm>
          <a:prstGeom prst="rect">
            <a:avLst/>
          </a:prstGeom>
          <a:noFill/>
        </p:spPr>
        <p:txBody>
          <a:bodyPr wrap="square" rtlCol="0">
            <a:spAutoFit/>
          </a:bodyPr>
          <a:lstStyle/>
          <a:p>
            <a:r>
              <a:rPr lang="en-US" altLang="ko-KR" sz="1700" dirty="0"/>
              <a:t>2025-05-01 (</a:t>
            </a:r>
            <a:r>
              <a:rPr lang="ko-KR" altLang="en-US" sz="1700" dirty="0"/>
              <a:t>수정됨</a:t>
            </a:r>
            <a:r>
              <a:rPr lang="en-US" altLang="ko-KR" sz="1700" dirty="0"/>
              <a:t>) </a:t>
            </a:r>
            <a:r>
              <a:rPr lang="ko-KR" altLang="en-US" sz="1800" dirty="0">
                <a:solidFill>
                  <a:srgbClr val="FF0000"/>
                </a:solidFill>
              </a:rPr>
              <a:t>②</a:t>
            </a:r>
            <a:endParaRPr lang="ko-KR" altLang="en-US" sz="1700" dirty="0"/>
          </a:p>
        </p:txBody>
      </p:sp>
      <p:sp>
        <p:nvSpPr>
          <p:cNvPr id="37" name="TextBox 36">
            <a:extLst>
              <a:ext uri="{FF2B5EF4-FFF2-40B4-BE49-F238E27FC236}">
                <a16:creationId xmlns:a16="http://schemas.microsoft.com/office/drawing/2014/main" id="{AE868CC1-0401-472F-8E76-7F8E519FF0AE}"/>
              </a:ext>
            </a:extLst>
          </p:cNvPr>
          <p:cNvSpPr txBox="1"/>
          <p:nvPr/>
        </p:nvSpPr>
        <p:spPr>
          <a:xfrm>
            <a:off x="6957754" y="3155801"/>
            <a:ext cx="1370172" cy="369332"/>
          </a:xfrm>
          <a:prstGeom prst="rect">
            <a:avLst/>
          </a:prstGeom>
          <a:noFill/>
        </p:spPr>
        <p:txBody>
          <a:bodyPr wrap="square" rtlCol="0">
            <a:spAutoFit/>
          </a:bodyPr>
          <a:lstStyle/>
          <a:p>
            <a:r>
              <a:rPr lang="en-US" altLang="ko-KR" dirty="0"/>
              <a:t>Us***</a:t>
            </a:r>
            <a:endParaRPr lang="ko-KR" altLang="en-US" dirty="0"/>
          </a:p>
        </p:txBody>
      </p:sp>
      <p:sp>
        <p:nvSpPr>
          <p:cNvPr id="38" name="TextBox 37">
            <a:extLst>
              <a:ext uri="{FF2B5EF4-FFF2-40B4-BE49-F238E27FC236}">
                <a16:creationId xmlns:a16="http://schemas.microsoft.com/office/drawing/2014/main" id="{FC53109B-9BD3-42D4-910F-C930937AAA29}"/>
              </a:ext>
            </a:extLst>
          </p:cNvPr>
          <p:cNvSpPr txBox="1"/>
          <p:nvPr/>
        </p:nvSpPr>
        <p:spPr>
          <a:xfrm>
            <a:off x="5371173" y="3628740"/>
            <a:ext cx="1354335" cy="307777"/>
          </a:xfrm>
          <a:prstGeom prst="rect">
            <a:avLst/>
          </a:prstGeom>
          <a:noFill/>
        </p:spPr>
        <p:txBody>
          <a:bodyPr wrap="square" rtlCol="0">
            <a:spAutoFit/>
          </a:bodyPr>
          <a:lstStyle/>
          <a:p>
            <a:r>
              <a:rPr lang="ko-KR" altLang="en-US" sz="1400" dirty="0"/>
              <a:t>리뷰 </a:t>
            </a:r>
            <a:r>
              <a:rPr lang="ko-KR" altLang="en-US" sz="1400" dirty="0" err="1"/>
              <a:t>더보기</a:t>
            </a:r>
            <a:endParaRPr lang="ko-KR" altLang="en-US" sz="1400" dirty="0"/>
          </a:p>
        </p:txBody>
      </p:sp>
      <p:sp>
        <p:nvSpPr>
          <p:cNvPr id="41" name="직사각형 40">
            <a:extLst>
              <a:ext uri="{FF2B5EF4-FFF2-40B4-BE49-F238E27FC236}">
                <a16:creationId xmlns:a16="http://schemas.microsoft.com/office/drawing/2014/main" id="{9309C092-F872-4B9E-A077-09542CA7637A}"/>
              </a:ext>
            </a:extLst>
          </p:cNvPr>
          <p:cNvSpPr>
            <a:spLocks noChangeAspect="1"/>
          </p:cNvSpPr>
          <p:nvPr/>
        </p:nvSpPr>
        <p:spPr>
          <a:xfrm>
            <a:off x="582187" y="4273683"/>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TextBox 41">
            <a:extLst>
              <a:ext uri="{FF2B5EF4-FFF2-40B4-BE49-F238E27FC236}">
                <a16:creationId xmlns:a16="http://schemas.microsoft.com/office/drawing/2014/main" id="{BFD4FBA1-CCA5-441B-B2D9-B345B10256A5}"/>
              </a:ext>
            </a:extLst>
          </p:cNvPr>
          <p:cNvSpPr txBox="1"/>
          <p:nvPr/>
        </p:nvSpPr>
        <p:spPr>
          <a:xfrm>
            <a:off x="2421569" y="4263729"/>
            <a:ext cx="3542426" cy="369332"/>
          </a:xfrm>
          <a:prstGeom prst="rect">
            <a:avLst/>
          </a:prstGeom>
          <a:noFill/>
        </p:spPr>
        <p:txBody>
          <a:bodyPr wrap="square" rtlCol="0">
            <a:spAutoFit/>
          </a:bodyPr>
          <a:lstStyle/>
          <a:p>
            <a:r>
              <a:rPr lang="ko-KR" altLang="en-US" dirty="0"/>
              <a:t>만족</a:t>
            </a:r>
          </a:p>
        </p:txBody>
      </p:sp>
      <p:sp>
        <p:nvSpPr>
          <p:cNvPr id="43" name="TextBox 42">
            <a:extLst>
              <a:ext uri="{FF2B5EF4-FFF2-40B4-BE49-F238E27FC236}">
                <a16:creationId xmlns:a16="http://schemas.microsoft.com/office/drawing/2014/main" id="{1018B719-C02A-400F-8E11-A9C5A86FB5E5}"/>
              </a:ext>
            </a:extLst>
          </p:cNvPr>
          <p:cNvSpPr txBox="1"/>
          <p:nvPr/>
        </p:nvSpPr>
        <p:spPr>
          <a:xfrm>
            <a:off x="2440579" y="4673913"/>
            <a:ext cx="3537450" cy="353943"/>
          </a:xfrm>
          <a:prstGeom prst="rect">
            <a:avLst/>
          </a:prstGeom>
          <a:noFill/>
        </p:spPr>
        <p:txBody>
          <a:bodyPr wrap="square" rtlCol="0">
            <a:spAutoFit/>
          </a:bodyPr>
          <a:lstStyle/>
          <a:p>
            <a:r>
              <a:rPr lang="ko-KR" altLang="en-US" sz="1700" dirty="0"/>
              <a:t>향이 예술이네요</a:t>
            </a:r>
            <a:r>
              <a:rPr lang="en-US" altLang="ko-KR" sz="1700" dirty="0"/>
              <a:t>!..</a:t>
            </a:r>
          </a:p>
        </p:txBody>
      </p:sp>
      <p:sp>
        <p:nvSpPr>
          <p:cNvPr id="44" name="TextBox 43">
            <a:extLst>
              <a:ext uri="{FF2B5EF4-FFF2-40B4-BE49-F238E27FC236}">
                <a16:creationId xmlns:a16="http://schemas.microsoft.com/office/drawing/2014/main" id="{E7324450-203E-4B25-A8E6-AA1C43F3B084}"/>
              </a:ext>
            </a:extLst>
          </p:cNvPr>
          <p:cNvSpPr txBox="1"/>
          <p:nvPr/>
        </p:nvSpPr>
        <p:spPr>
          <a:xfrm>
            <a:off x="5366197" y="5294900"/>
            <a:ext cx="1354335" cy="307777"/>
          </a:xfrm>
          <a:prstGeom prst="rect">
            <a:avLst/>
          </a:prstGeom>
          <a:noFill/>
        </p:spPr>
        <p:txBody>
          <a:bodyPr wrap="square" rtlCol="0">
            <a:spAutoFit/>
          </a:bodyPr>
          <a:lstStyle/>
          <a:p>
            <a:r>
              <a:rPr lang="ko-KR" altLang="en-US" sz="1400" dirty="0"/>
              <a:t>리뷰 </a:t>
            </a:r>
            <a:r>
              <a:rPr lang="ko-KR" altLang="en-US" sz="1400" dirty="0" err="1"/>
              <a:t>더보기</a:t>
            </a:r>
            <a:endParaRPr lang="ko-KR" altLang="en-US" sz="1400" dirty="0"/>
          </a:p>
        </p:txBody>
      </p:sp>
      <p:sp>
        <p:nvSpPr>
          <p:cNvPr id="45" name="TextBox 44">
            <a:extLst>
              <a:ext uri="{FF2B5EF4-FFF2-40B4-BE49-F238E27FC236}">
                <a16:creationId xmlns:a16="http://schemas.microsoft.com/office/drawing/2014/main" id="{D57167EB-0953-4494-BBA8-D095BC7A1476}"/>
              </a:ext>
            </a:extLst>
          </p:cNvPr>
          <p:cNvSpPr txBox="1"/>
          <p:nvPr/>
        </p:nvSpPr>
        <p:spPr>
          <a:xfrm>
            <a:off x="7041153" y="4264066"/>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48" name="TextBox 47">
            <a:extLst>
              <a:ext uri="{FF2B5EF4-FFF2-40B4-BE49-F238E27FC236}">
                <a16:creationId xmlns:a16="http://schemas.microsoft.com/office/drawing/2014/main" id="{1FBC126F-A7EA-46F0-AFB8-825A96DE4183}"/>
              </a:ext>
            </a:extLst>
          </p:cNvPr>
          <p:cNvSpPr txBox="1"/>
          <p:nvPr/>
        </p:nvSpPr>
        <p:spPr>
          <a:xfrm>
            <a:off x="7059875" y="4605433"/>
            <a:ext cx="1286261" cy="369332"/>
          </a:xfrm>
          <a:prstGeom prst="rect">
            <a:avLst/>
          </a:prstGeom>
          <a:noFill/>
        </p:spPr>
        <p:txBody>
          <a:bodyPr wrap="square" rtlCol="0">
            <a:spAutoFit/>
          </a:bodyPr>
          <a:lstStyle/>
          <a:p>
            <a:r>
              <a:rPr lang="en-US" altLang="ko-KR" dirty="0" err="1"/>
              <a:t>qwe</a:t>
            </a:r>
            <a:r>
              <a:rPr lang="en-US" altLang="ko-KR" dirty="0"/>
              <a:t>***</a:t>
            </a:r>
            <a:endParaRPr lang="ko-KR" altLang="en-US"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558836" y="4136720"/>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7779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관리</a:t>
            </a:r>
            <a:r>
              <a:rPr lang="en-US" altLang="ko-KR" dirty="0"/>
              <a:t>. </a:t>
            </a:r>
            <a:r>
              <a:rPr lang="ko-KR" altLang="en-US" dirty="0"/>
              <a:t>관리자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3411142914"/>
              </p:ext>
            </p:extLst>
          </p:nvPr>
        </p:nvGraphicFramePr>
        <p:xfrm>
          <a:off x="8688070" y="476885"/>
          <a:ext cx="3384550" cy="4218243"/>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게시글을 관리하기 위한 관리 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ko-KR" altLang="en-US" sz="850" b="0" kern="1200" dirty="0">
                          <a:solidFill>
                            <a:srgbClr val="FF0000"/>
                          </a:solidFill>
                          <a:latin typeface="맑은 고딕" charset="0"/>
                          <a:ea typeface="맑은 고딕" charset="0"/>
                        </a:rPr>
                        <a:t>리뷰가 있는 경우</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 삭제 버튼만 기능</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삭제버튼 이외 이동</a:t>
                      </a:r>
                      <a:r>
                        <a:rPr lang="en-US" altLang="ko-KR" sz="850" b="0" kern="1200" dirty="0">
                          <a:solidFill>
                            <a:srgbClr val="000000"/>
                          </a:solidFill>
                          <a:latin typeface="맑은 고딕" charset="0"/>
                          <a:ea typeface="맑은 고딕" charset="0"/>
                        </a:rPr>
                        <a:t>(</a:t>
                      </a:r>
                      <a:r>
                        <a:rPr lang="ko-KR" altLang="en-US" sz="850" b="0" kern="1200" dirty="0" err="1">
                          <a:solidFill>
                            <a:srgbClr val="000000"/>
                          </a:solidFill>
                          <a:latin typeface="맑은 고딕" charset="0"/>
                          <a:ea typeface="맑은 고딕" charset="0"/>
                        </a:rPr>
                        <a:t>리다이렉트</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a:t>
                      </a:r>
                      <a:r>
                        <a:rPr lang="en-US" altLang="ko-KR" sz="850" b="0" kern="1200" dirty="0">
                          <a:solidFill>
                            <a:srgbClr val="000000"/>
                          </a:solidFill>
                          <a:latin typeface="맑은 고딕" charset="0"/>
                          <a:ea typeface="맑은 고딕" charset="0"/>
                        </a:rPr>
                        <a:t>X)</a:t>
                      </a:r>
                    </a:p>
                    <a:p>
                      <a:pPr marL="0" lvl="1" indent="0" algn="just" latinLnBrk="1">
                        <a:lnSpc>
                          <a:spcPct val="120000"/>
                        </a:lnSpc>
                        <a:buFontTx/>
                        <a:buNone/>
                      </a:pP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게시글을 확인한 후 삭제 가능합니다</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 확인 페이지</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상세 리뷰 페이지</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로 </a:t>
                      </a:r>
                      <a:r>
                        <a:rPr lang="ko-KR" altLang="en-US" sz="850" b="0" kern="1200" dirty="0" err="1">
                          <a:solidFill>
                            <a:srgbClr val="000000"/>
                          </a:solidFill>
                          <a:latin typeface="맑은 고딕" charset="0"/>
                          <a:ea typeface="맑은 고딕" charset="0"/>
                        </a:rPr>
                        <a:t>이동하시겠습니까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 </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상세 리뷰 페이지로 이동</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kern="1200" dirty="0">
                          <a:solidFill>
                            <a:schemeClr val="tx1"/>
                          </a:solidFill>
                          <a:latin typeface="맑은 고딕" charset="0"/>
                        </a:rPr>
                        <a:t>아이디</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전부 표시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lvl="1" indent="-171450" algn="just" latinLnBrk="1">
                        <a:lnSpc>
                          <a:spcPct val="120000"/>
                        </a:lnSpc>
                        <a:buFontTx/>
                        <a:buChar char="-"/>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18</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4" y="957059"/>
            <a:ext cx="3649999" cy="338554"/>
          </a:xfrm>
          <a:prstGeom prst="rect">
            <a:avLst/>
          </a:prstGeom>
          <a:noFill/>
        </p:spPr>
        <p:txBody>
          <a:bodyPr wrap="square" rtlCol="0">
            <a:spAutoFit/>
          </a:bodyPr>
          <a:lstStyle/>
          <a:p>
            <a:r>
              <a:rPr lang="ko-KR" altLang="en-US" sz="1600" dirty="0">
                <a:solidFill>
                  <a:srgbClr val="FF0000"/>
                </a:solidFill>
              </a:rPr>
              <a:t>① </a:t>
            </a:r>
            <a:r>
              <a:rPr lang="ko-KR" altLang="en-US" sz="1600" dirty="0"/>
              <a:t>게시글</a:t>
            </a:r>
            <a:r>
              <a:rPr lang="en-US" altLang="ko-KR" sz="1600" dirty="0"/>
              <a:t>(</a:t>
            </a:r>
            <a:r>
              <a:rPr lang="ko-KR" altLang="en-US" sz="1600" dirty="0"/>
              <a:t>리뷰</a:t>
            </a:r>
            <a:r>
              <a:rPr lang="en-US" altLang="ko-KR" sz="1600" dirty="0"/>
              <a:t>)</a:t>
            </a:r>
            <a:r>
              <a:rPr lang="ko-KR" altLang="en-US" sz="1600" dirty="0"/>
              <a:t> 관리 </a:t>
            </a:r>
            <a:r>
              <a:rPr lang="en-US" altLang="ko-KR" sz="1600" dirty="0"/>
              <a:t>(</a:t>
            </a:r>
            <a:r>
              <a:rPr lang="ko-KR" altLang="en-US" sz="1600" dirty="0"/>
              <a:t>관리자 페이지</a:t>
            </a:r>
            <a:r>
              <a:rPr lang="en-US" altLang="ko-KR" sz="1600" dirty="0"/>
              <a:t>)</a:t>
            </a:r>
            <a:endParaRPr lang="ko-KR" altLang="en-US" sz="1600" dirty="0"/>
          </a:p>
        </p:txBody>
      </p: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82187" y="2597569"/>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id="{D2C913F0-3583-4747-868E-2F2A296ABF34}"/>
              </a:ext>
            </a:extLst>
          </p:cNvPr>
          <p:cNvSpPr txBox="1"/>
          <p:nvPr/>
        </p:nvSpPr>
        <p:spPr>
          <a:xfrm>
            <a:off x="2426545" y="2597569"/>
            <a:ext cx="3542426" cy="369332"/>
          </a:xfrm>
          <a:prstGeom prst="rect">
            <a:avLst/>
          </a:prstGeom>
          <a:noFill/>
        </p:spPr>
        <p:txBody>
          <a:bodyPr wrap="square" rtlCol="0">
            <a:spAutoFit/>
          </a:bodyPr>
          <a:lstStyle/>
          <a:p>
            <a:r>
              <a:rPr lang="ko-KR" altLang="en-US" dirty="0"/>
              <a:t>제목</a:t>
            </a:r>
          </a:p>
        </p:txBody>
      </p:sp>
      <p:sp>
        <p:nvSpPr>
          <p:cNvPr id="33" name="TextBox 32">
            <a:extLst>
              <a:ext uri="{FF2B5EF4-FFF2-40B4-BE49-F238E27FC236}">
                <a16:creationId xmlns:a16="http://schemas.microsoft.com/office/drawing/2014/main" id="{63EA733D-9B74-456C-B9BC-D4BE5EC9008E}"/>
              </a:ext>
            </a:extLst>
          </p:cNvPr>
          <p:cNvSpPr txBox="1"/>
          <p:nvPr/>
        </p:nvSpPr>
        <p:spPr>
          <a:xfrm>
            <a:off x="2431521" y="3007753"/>
            <a:ext cx="3537450" cy="615553"/>
          </a:xfrm>
          <a:prstGeom prst="rect">
            <a:avLst/>
          </a:prstGeom>
          <a:noFill/>
        </p:spPr>
        <p:txBody>
          <a:bodyPr wrap="square" rtlCol="0">
            <a:spAutoFit/>
          </a:bodyPr>
          <a:lstStyle/>
          <a:p>
            <a:r>
              <a:rPr lang="ko-KR" altLang="en-US" sz="1700" dirty="0"/>
              <a:t>내용</a:t>
            </a:r>
            <a:endParaRPr lang="en-US" altLang="ko-KR" sz="1700" dirty="0"/>
          </a:p>
          <a:p>
            <a:r>
              <a:rPr lang="ko-KR" altLang="en-US" sz="1700" dirty="0"/>
              <a:t>커피가 멋지고 사장님이 </a:t>
            </a:r>
            <a:r>
              <a:rPr lang="ko-KR" altLang="en-US" sz="1700" dirty="0" err="1"/>
              <a:t>맛있</a:t>
            </a:r>
            <a:r>
              <a:rPr lang="en-US" altLang="ko-KR" sz="1700" dirty="0"/>
              <a:t>..</a:t>
            </a:r>
          </a:p>
        </p:txBody>
      </p:sp>
      <p:cxnSp>
        <p:nvCxnSpPr>
          <p:cNvPr id="35" name="직선 연결선 34">
            <a:extLst>
              <a:ext uri="{FF2B5EF4-FFF2-40B4-BE49-F238E27FC236}">
                <a16:creationId xmlns:a16="http://schemas.microsoft.com/office/drawing/2014/main" id="{A067F26D-125C-457C-83F7-97C92AEC80C7}"/>
              </a:ext>
            </a:extLst>
          </p:cNvPr>
          <p:cNvCxnSpPr/>
          <p:nvPr/>
        </p:nvCxnSpPr>
        <p:spPr>
          <a:xfrm>
            <a:off x="6833067" y="2399339"/>
            <a:ext cx="0" cy="337308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45438DA-192E-4510-85BD-0CF269DC5E0A}"/>
              </a:ext>
            </a:extLst>
          </p:cNvPr>
          <p:cNvSpPr txBox="1"/>
          <p:nvPr/>
        </p:nvSpPr>
        <p:spPr>
          <a:xfrm>
            <a:off x="6975964" y="2597569"/>
            <a:ext cx="1458712" cy="630942"/>
          </a:xfrm>
          <a:prstGeom prst="rect">
            <a:avLst/>
          </a:prstGeom>
          <a:noFill/>
        </p:spPr>
        <p:txBody>
          <a:bodyPr wrap="square" rtlCol="0">
            <a:spAutoFit/>
          </a:bodyPr>
          <a:lstStyle/>
          <a:p>
            <a:r>
              <a:rPr lang="en-US" altLang="ko-KR" sz="1700" dirty="0"/>
              <a:t>2025-05-01 (</a:t>
            </a:r>
            <a:r>
              <a:rPr lang="ko-KR" altLang="en-US" sz="1700" dirty="0"/>
              <a:t>수정됨</a:t>
            </a:r>
            <a:r>
              <a:rPr lang="en-US" altLang="ko-KR" sz="1700" dirty="0"/>
              <a:t>) </a:t>
            </a:r>
            <a:endParaRPr lang="ko-KR" altLang="en-US" sz="1700" dirty="0"/>
          </a:p>
        </p:txBody>
      </p:sp>
      <p:sp>
        <p:nvSpPr>
          <p:cNvPr id="37" name="TextBox 36">
            <a:extLst>
              <a:ext uri="{FF2B5EF4-FFF2-40B4-BE49-F238E27FC236}">
                <a16:creationId xmlns:a16="http://schemas.microsoft.com/office/drawing/2014/main" id="{AE868CC1-0401-472F-8E76-7F8E519FF0AE}"/>
              </a:ext>
            </a:extLst>
          </p:cNvPr>
          <p:cNvSpPr txBox="1"/>
          <p:nvPr/>
        </p:nvSpPr>
        <p:spPr>
          <a:xfrm>
            <a:off x="6957754" y="3155801"/>
            <a:ext cx="1370172" cy="369332"/>
          </a:xfrm>
          <a:prstGeom prst="rect">
            <a:avLst/>
          </a:prstGeom>
          <a:noFill/>
        </p:spPr>
        <p:txBody>
          <a:bodyPr wrap="square" rtlCol="0">
            <a:spAutoFit/>
          </a:bodyPr>
          <a:lstStyle/>
          <a:p>
            <a:r>
              <a:rPr lang="en-US" altLang="ko-KR" dirty="0"/>
              <a:t>User1 </a:t>
            </a:r>
            <a:r>
              <a:rPr lang="ko-KR" altLang="en-US" sz="1800" dirty="0">
                <a:solidFill>
                  <a:srgbClr val="FF0000"/>
                </a:solidFill>
              </a:rPr>
              <a:t>③</a:t>
            </a:r>
            <a:endParaRPr lang="ko-KR" altLang="en-US" dirty="0"/>
          </a:p>
        </p:txBody>
      </p:sp>
      <p:sp>
        <p:nvSpPr>
          <p:cNvPr id="41" name="직사각형 40">
            <a:extLst>
              <a:ext uri="{FF2B5EF4-FFF2-40B4-BE49-F238E27FC236}">
                <a16:creationId xmlns:a16="http://schemas.microsoft.com/office/drawing/2014/main" id="{9309C092-F872-4B9E-A077-09542CA7637A}"/>
              </a:ext>
            </a:extLst>
          </p:cNvPr>
          <p:cNvSpPr>
            <a:spLocks noChangeAspect="1"/>
          </p:cNvSpPr>
          <p:nvPr/>
        </p:nvSpPr>
        <p:spPr>
          <a:xfrm>
            <a:off x="582187" y="4273683"/>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TextBox 41">
            <a:extLst>
              <a:ext uri="{FF2B5EF4-FFF2-40B4-BE49-F238E27FC236}">
                <a16:creationId xmlns:a16="http://schemas.microsoft.com/office/drawing/2014/main" id="{BFD4FBA1-CCA5-441B-B2D9-B345B10256A5}"/>
              </a:ext>
            </a:extLst>
          </p:cNvPr>
          <p:cNvSpPr txBox="1"/>
          <p:nvPr/>
        </p:nvSpPr>
        <p:spPr>
          <a:xfrm>
            <a:off x="2421569" y="4263729"/>
            <a:ext cx="3542426" cy="369332"/>
          </a:xfrm>
          <a:prstGeom prst="rect">
            <a:avLst/>
          </a:prstGeom>
          <a:noFill/>
        </p:spPr>
        <p:txBody>
          <a:bodyPr wrap="square" rtlCol="0">
            <a:spAutoFit/>
          </a:bodyPr>
          <a:lstStyle/>
          <a:p>
            <a:r>
              <a:rPr lang="ko-KR" altLang="en-US" dirty="0"/>
              <a:t>만족</a:t>
            </a:r>
          </a:p>
        </p:txBody>
      </p:sp>
      <p:sp>
        <p:nvSpPr>
          <p:cNvPr id="43" name="TextBox 42">
            <a:extLst>
              <a:ext uri="{FF2B5EF4-FFF2-40B4-BE49-F238E27FC236}">
                <a16:creationId xmlns:a16="http://schemas.microsoft.com/office/drawing/2014/main" id="{1018B719-C02A-400F-8E11-A9C5A86FB5E5}"/>
              </a:ext>
            </a:extLst>
          </p:cNvPr>
          <p:cNvSpPr txBox="1"/>
          <p:nvPr/>
        </p:nvSpPr>
        <p:spPr>
          <a:xfrm>
            <a:off x="2440579" y="4673913"/>
            <a:ext cx="3537450" cy="353943"/>
          </a:xfrm>
          <a:prstGeom prst="rect">
            <a:avLst/>
          </a:prstGeom>
          <a:noFill/>
        </p:spPr>
        <p:txBody>
          <a:bodyPr wrap="square" rtlCol="0">
            <a:spAutoFit/>
          </a:bodyPr>
          <a:lstStyle/>
          <a:p>
            <a:r>
              <a:rPr lang="ko-KR" altLang="en-US" sz="1700" dirty="0"/>
              <a:t>향이 예술이네요</a:t>
            </a:r>
            <a:r>
              <a:rPr lang="en-US" altLang="ko-KR" sz="1700" dirty="0"/>
              <a:t>!..</a:t>
            </a:r>
          </a:p>
        </p:txBody>
      </p:sp>
      <p:sp>
        <p:nvSpPr>
          <p:cNvPr id="45" name="TextBox 44">
            <a:extLst>
              <a:ext uri="{FF2B5EF4-FFF2-40B4-BE49-F238E27FC236}">
                <a16:creationId xmlns:a16="http://schemas.microsoft.com/office/drawing/2014/main" id="{D57167EB-0953-4494-BBA8-D095BC7A1476}"/>
              </a:ext>
            </a:extLst>
          </p:cNvPr>
          <p:cNvSpPr txBox="1"/>
          <p:nvPr/>
        </p:nvSpPr>
        <p:spPr>
          <a:xfrm>
            <a:off x="7041153" y="4264066"/>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48" name="TextBox 47">
            <a:extLst>
              <a:ext uri="{FF2B5EF4-FFF2-40B4-BE49-F238E27FC236}">
                <a16:creationId xmlns:a16="http://schemas.microsoft.com/office/drawing/2014/main" id="{1FBC126F-A7EA-46F0-AFB8-825A96DE4183}"/>
              </a:ext>
            </a:extLst>
          </p:cNvPr>
          <p:cNvSpPr txBox="1"/>
          <p:nvPr/>
        </p:nvSpPr>
        <p:spPr>
          <a:xfrm>
            <a:off x="7059875" y="4605433"/>
            <a:ext cx="1286261" cy="369332"/>
          </a:xfrm>
          <a:prstGeom prst="rect">
            <a:avLst/>
          </a:prstGeom>
          <a:noFill/>
        </p:spPr>
        <p:txBody>
          <a:bodyPr wrap="square" rtlCol="0">
            <a:spAutoFit/>
          </a:bodyPr>
          <a:lstStyle/>
          <a:p>
            <a:r>
              <a:rPr lang="en-US" altLang="ko-KR" dirty="0"/>
              <a:t>qwerty </a:t>
            </a:r>
            <a:r>
              <a:rPr lang="ko-KR" altLang="en-US" sz="1800" dirty="0">
                <a:solidFill>
                  <a:srgbClr val="FF0000"/>
                </a:solidFill>
              </a:rPr>
              <a:t>③</a:t>
            </a:r>
            <a:endParaRPr lang="ko-KR" altLang="en-US"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558836" y="4136720"/>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6" name="직사각형 25">
            <a:extLst>
              <a:ext uri="{FF2B5EF4-FFF2-40B4-BE49-F238E27FC236}">
                <a16:creationId xmlns:a16="http://schemas.microsoft.com/office/drawing/2014/main" id="{86EC6F2D-FE8C-468C-AF12-1A46AE811049}"/>
              </a:ext>
            </a:extLst>
          </p:cNvPr>
          <p:cNvSpPr/>
          <p:nvPr/>
        </p:nvSpPr>
        <p:spPr>
          <a:xfrm>
            <a:off x="6943255" y="3797521"/>
            <a:ext cx="1491421"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게시글 삭제 </a:t>
            </a:r>
            <a:r>
              <a:rPr lang="ko-KR" altLang="en-US" sz="1600" dirty="0">
                <a:solidFill>
                  <a:srgbClr val="FF0000"/>
                </a:solidFill>
              </a:rPr>
              <a:t>②</a:t>
            </a:r>
            <a:endParaRPr lang="ko-KR" altLang="en-US" sz="1500" dirty="0"/>
          </a:p>
        </p:txBody>
      </p:sp>
      <p:sp>
        <p:nvSpPr>
          <p:cNvPr id="28" name="직사각형 27">
            <a:extLst>
              <a:ext uri="{FF2B5EF4-FFF2-40B4-BE49-F238E27FC236}">
                <a16:creationId xmlns:a16="http://schemas.microsoft.com/office/drawing/2014/main" id="{22AE33B0-1339-4E3C-B973-A89E18730A85}"/>
              </a:ext>
            </a:extLst>
          </p:cNvPr>
          <p:cNvSpPr/>
          <p:nvPr/>
        </p:nvSpPr>
        <p:spPr>
          <a:xfrm>
            <a:off x="6951453" y="5448788"/>
            <a:ext cx="1491421"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게시글 삭제 </a:t>
            </a:r>
            <a:r>
              <a:rPr lang="ko-KR" altLang="en-US" sz="1600" dirty="0">
                <a:solidFill>
                  <a:srgbClr val="FF0000"/>
                </a:solidFill>
              </a:rPr>
              <a:t>②</a:t>
            </a:r>
            <a:endParaRPr lang="ko-KR" altLang="en-US" sz="1500" dirty="0"/>
          </a:p>
        </p:txBody>
      </p:sp>
    </p:spTree>
    <p:extLst>
      <p:ext uri="{BB962C8B-B14F-4D97-AF65-F5344CB8AC3E}">
        <p14:creationId xmlns:p14="http://schemas.microsoft.com/office/powerpoint/2010/main" val="2545160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관리</a:t>
            </a:r>
            <a:r>
              <a:rPr lang="en-US" altLang="ko-KR" dirty="0"/>
              <a:t>. </a:t>
            </a:r>
            <a:r>
              <a:rPr lang="ko-KR" altLang="en-US" dirty="0"/>
              <a:t>관리자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19</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82187" y="2597569"/>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2" name="TextBox 21">
            <a:extLst>
              <a:ext uri="{FF2B5EF4-FFF2-40B4-BE49-F238E27FC236}">
                <a16:creationId xmlns:a16="http://schemas.microsoft.com/office/drawing/2014/main" id="{D2C913F0-3583-4747-868E-2F2A296ABF34}"/>
              </a:ext>
            </a:extLst>
          </p:cNvPr>
          <p:cNvSpPr txBox="1"/>
          <p:nvPr/>
        </p:nvSpPr>
        <p:spPr>
          <a:xfrm>
            <a:off x="2426545" y="2597569"/>
            <a:ext cx="3542426" cy="369332"/>
          </a:xfrm>
          <a:prstGeom prst="rect">
            <a:avLst/>
          </a:prstGeom>
          <a:noFill/>
        </p:spPr>
        <p:txBody>
          <a:bodyPr wrap="square" rtlCol="0">
            <a:spAutoFit/>
          </a:bodyPr>
          <a:lstStyle/>
          <a:p>
            <a:r>
              <a:rPr lang="ko-KR" altLang="en-US" dirty="0"/>
              <a:t>제목</a:t>
            </a:r>
          </a:p>
        </p:txBody>
      </p:sp>
      <p:sp>
        <p:nvSpPr>
          <p:cNvPr id="33" name="TextBox 32">
            <a:extLst>
              <a:ext uri="{FF2B5EF4-FFF2-40B4-BE49-F238E27FC236}">
                <a16:creationId xmlns:a16="http://schemas.microsoft.com/office/drawing/2014/main" id="{63EA733D-9B74-456C-B9BC-D4BE5EC9008E}"/>
              </a:ext>
            </a:extLst>
          </p:cNvPr>
          <p:cNvSpPr txBox="1"/>
          <p:nvPr/>
        </p:nvSpPr>
        <p:spPr>
          <a:xfrm>
            <a:off x="2431521" y="3007753"/>
            <a:ext cx="3537450" cy="615553"/>
          </a:xfrm>
          <a:prstGeom prst="rect">
            <a:avLst/>
          </a:prstGeom>
          <a:noFill/>
        </p:spPr>
        <p:txBody>
          <a:bodyPr wrap="square" rtlCol="0">
            <a:spAutoFit/>
          </a:bodyPr>
          <a:lstStyle/>
          <a:p>
            <a:r>
              <a:rPr lang="ko-KR" altLang="en-US" sz="1700" dirty="0"/>
              <a:t>내용</a:t>
            </a:r>
            <a:endParaRPr lang="en-US" altLang="ko-KR" sz="1700" dirty="0"/>
          </a:p>
          <a:p>
            <a:r>
              <a:rPr lang="ko-KR" altLang="en-US" sz="1700" dirty="0"/>
              <a:t>커피가 멋지고 사장님이 </a:t>
            </a:r>
            <a:r>
              <a:rPr lang="ko-KR" altLang="en-US" sz="1700" dirty="0" err="1"/>
              <a:t>맛있</a:t>
            </a:r>
            <a:r>
              <a:rPr lang="en-US" altLang="ko-KR" sz="1700" dirty="0"/>
              <a:t>..</a:t>
            </a:r>
          </a:p>
        </p:txBody>
      </p:sp>
      <p:cxnSp>
        <p:nvCxnSpPr>
          <p:cNvPr id="35" name="직선 연결선 34">
            <a:extLst>
              <a:ext uri="{FF2B5EF4-FFF2-40B4-BE49-F238E27FC236}">
                <a16:creationId xmlns:a16="http://schemas.microsoft.com/office/drawing/2014/main" id="{A067F26D-125C-457C-83F7-97C92AEC80C7}"/>
              </a:ext>
            </a:extLst>
          </p:cNvPr>
          <p:cNvCxnSpPr/>
          <p:nvPr/>
        </p:nvCxnSpPr>
        <p:spPr>
          <a:xfrm>
            <a:off x="6833067" y="2399339"/>
            <a:ext cx="0" cy="337308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직사각형 40">
            <a:extLst>
              <a:ext uri="{FF2B5EF4-FFF2-40B4-BE49-F238E27FC236}">
                <a16:creationId xmlns:a16="http://schemas.microsoft.com/office/drawing/2014/main" id="{9309C092-F872-4B9E-A077-09542CA7637A}"/>
              </a:ext>
            </a:extLst>
          </p:cNvPr>
          <p:cNvSpPr>
            <a:spLocks noChangeAspect="1"/>
          </p:cNvSpPr>
          <p:nvPr/>
        </p:nvSpPr>
        <p:spPr>
          <a:xfrm>
            <a:off x="582187" y="4273683"/>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TextBox 41">
            <a:extLst>
              <a:ext uri="{FF2B5EF4-FFF2-40B4-BE49-F238E27FC236}">
                <a16:creationId xmlns:a16="http://schemas.microsoft.com/office/drawing/2014/main" id="{BFD4FBA1-CCA5-441B-B2D9-B345B10256A5}"/>
              </a:ext>
            </a:extLst>
          </p:cNvPr>
          <p:cNvSpPr txBox="1"/>
          <p:nvPr/>
        </p:nvSpPr>
        <p:spPr>
          <a:xfrm>
            <a:off x="2421569" y="4263729"/>
            <a:ext cx="3542426" cy="369332"/>
          </a:xfrm>
          <a:prstGeom prst="rect">
            <a:avLst/>
          </a:prstGeom>
          <a:noFill/>
        </p:spPr>
        <p:txBody>
          <a:bodyPr wrap="square" rtlCol="0">
            <a:spAutoFit/>
          </a:bodyPr>
          <a:lstStyle/>
          <a:p>
            <a:r>
              <a:rPr lang="ko-KR" altLang="en-US" dirty="0"/>
              <a:t>만족</a:t>
            </a:r>
          </a:p>
        </p:txBody>
      </p:sp>
      <p:sp>
        <p:nvSpPr>
          <p:cNvPr id="43" name="TextBox 42">
            <a:extLst>
              <a:ext uri="{FF2B5EF4-FFF2-40B4-BE49-F238E27FC236}">
                <a16:creationId xmlns:a16="http://schemas.microsoft.com/office/drawing/2014/main" id="{1018B719-C02A-400F-8E11-A9C5A86FB5E5}"/>
              </a:ext>
            </a:extLst>
          </p:cNvPr>
          <p:cNvSpPr txBox="1"/>
          <p:nvPr/>
        </p:nvSpPr>
        <p:spPr>
          <a:xfrm>
            <a:off x="2440579" y="4673913"/>
            <a:ext cx="3537450" cy="353943"/>
          </a:xfrm>
          <a:prstGeom prst="rect">
            <a:avLst/>
          </a:prstGeom>
          <a:noFill/>
        </p:spPr>
        <p:txBody>
          <a:bodyPr wrap="square" rtlCol="0">
            <a:spAutoFit/>
          </a:bodyPr>
          <a:lstStyle/>
          <a:p>
            <a:r>
              <a:rPr lang="ko-KR" altLang="en-US" sz="1700" dirty="0"/>
              <a:t>향이 예술이네요</a:t>
            </a:r>
            <a:r>
              <a:rPr lang="en-US" altLang="ko-KR" sz="1700" dirty="0"/>
              <a:t>!..</a:t>
            </a:r>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558836" y="4136720"/>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A648C9B2-0FB2-4DD6-8DA2-CD4A9F82DD57}"/>
              </a:ext>
            </a:extLst>
          </p:cNvPr>
          <p:cNvSpPr txBox="1"/>
          <p:nvPr/>
        </p:nvSpPr>
        <p:spPr>
          <a:xfrm>
            <a:off x="6975964" y="2597569"/>
            <a:ext cx="1458712" cy="630942"/>
          </a:xfrm>
          <a:prstGeom prst="rect">
            <a:avLst/>
          </a:prstGeom>
          <a:noFill/>
        </p:spPr>
        <p:txBody>
          <a:bodyPr wrap="square" rtlCol="0">
            <a:spAutoFit/>
          </a:bodyPr>
          <a:lstStyle/>
          <a:p>
            <a:r>
              <a:rPr lang="en-US" altLang="ko-KR" sz="1700" dirty="0"/>
              <a:t>2025-05-01 (</a:t>
            </a:r>
            <a:r>
              <a:rPr lang="ko-KR" altLang="en-US" sz="1700" dirty="0"/>
              <a:t>수정됨</a:t>
            </a:r>
            <a:r>
              <a:rPr lang="en-US" altLang="ko-KR" sz="1700" dirty="0"/>
              <a:t>) </a:t>
            </a:r>
            <a:endParaRPr lang="ko-KR" altLang="en-US" sz="1700" dirty="0"/>
          </a:p>
        </p:txBody>
      </p:sp>
      <p:sp>
        <p:nvSpPr>
          <p:cNvPr id="32" name="TextBox 31">
            <a:extLst>
              <a:ext uri="{FF2B5EF4-FFF2-40B4-BE49-F238E27FC236}">
                <a16:creationId xmlns:a16="http://schemas.microsoft.com/office/drawing/2014/main" id="{E0892F07-E38A-4622-AF43-A203D393932F}"/>
              </a:ext>
            </a:extLst>
          </p:cNvPr>
          <p:cNvSpPr txBox="1"/>
          <p:nvPr/>
        </p:nvSpPr>
        <p:spPr>
          <a:xfrm>
            <a:off x="6957754" y="3155801"/>
            <a:ext cx="1370172" cy="369332"/>
          </a:xfrm>
          <a:prstGeom prst="rect">
            <a:avLst/>
          </a:prstGeom>
          <a:noFill/>
        </p:spPr>
        <p:txBody>
          <a:bodyPr wrap="square" rtlCol="0">
            <a:spAutoFit/>
          </a:bodyPr>
          <a:lstStyle/>
          <a:p>
            <a:r>
              <a:rPr lang="en-US" altLang="ko-KR" dirty="0"/>
              <a:t>User1 </a:t>
            </a:r>
            <a:r>
              <a:rPr lang="ko-KR" altLang="en-US" sz="1800" dirty="0">
                <a:solidFill>
                  <a:srgbClr val="FF0000"/>
                </a:solidFill>
              </a:rPr>
              <a:t>③</a:t>
            </a:r>
            <a:endParaRPr lang="ko-KR" altLang="en-US" dirty="0"/>
          </a:p>
        </p:txBody>
      </p:sp>
      <p:sp>
        <p:nvSpPr>
          <p:cNvPr id="34" name="TextBox 33">
            <a:extLst>
              <a:ext uri="{FF2B5EF4-FFF2-40B4-BE49-F238E27FC236}">
                <a16:creationId xmlns:a16="http://schemas.microsoft.com/office/drawing/2014/main" id="{6692B846-EFB2-4B7A-A5DB-E87A25A799BD}"/>
              </a:ext>
            </a:extLst>
          </p:cNvPr>
          <p:cNvSpPr txBox="1"/>
          <p:nvPr/>
        </p:nvSpPr>
        <p:spPr>
          <a:xfrm>
            <a:off x="7041153" y="4264066"/>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39" name="TextBox 38">
            <a:extLst>
              <a:ext uri="{FF2B5EF4-FFF2-40B4-BE49-F238E27FC236}">
                <a16:creationId xmlns:a16="http://schemas.microsoft.com/office/drawing/2014/main" id="{C482C735-A68B-471A-A745-8F3F2195C352}"/>
              </a:ext>
            </a:extLst>
          </p:cNvPr>
          <p:cNvSpPr txBox="1"/>
          <p:nvPr/>
        </p:nvSpPr>
        <p:spPr>
          <a:xfrm>
            <a:off x="7059875" y="4605433"/>
            <a:ext cx="1286261" cy="369332"/>
          </a:xfrm>
          <a:prstGeom prst="rect">
            <a:avLst/>
          </a:prstGeom>
          <a:noFill/>
        </p:spPr>
        <p:txBody>
          <a:bodyPr wrap="square" rtlCol="0">
            <a:spAutoFit/>
          </a:bodyPr>
          <a:lstStyle/>
          <a:p>
            <a:r>
              <a:rPr lang="en-US" altLang="ko-KR" dirty="0"/>
              <a:t>qwerty </a:t>
            </a:r>
            <a:r>
              <a:rPr lang="ko-KR" altLang="en-US" sz="1800" dirty="0">
                <a:solidFill>
                  <a:srgbClr val="FF0000"/>
                </a:solidFill>
              </a:rPr>
              <a:t>③</a:t>
            </a:r>
            <a:endParaRPr lang="ko-KR" altLang="en-US" dirty="0"/>
          </a:p>
        </p:txBody>
      </p:sp>
      <p:sp>
        <p:nvSpPr>
          <p:cNvPr id="40" name="직사각형 39">
            <a:extLst>
              <a:ext uri="{FF2B5EF4-FFF2-40B4-BE49-F238E27FC236}">
                <a16:creationId xmlns:a16="http://schemas.microsoft.com/office/drawing/2014/main" id="{F76AF94D-109F-407D-AE30-AFC58BC892B8}"/>
              </a:ext>
            </a:extLst>
          </p:cNvPr>
          <p:cNvSpPr/>
          <p:nvPr/>
        </p:nvSpPr>
        <p:spPr>
          <a:xfrm>
            <a:off x="6943255" y="3797521"/>
            <a:ext cx="1491421"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게시글 삭제 </a:t>
            </a:r>
            <a:r>
              <a:rPr lang="ko-KR" altLang="en-US" sz="1600" dirty="0">
                <a:solidFill>
                  <a:srgbClr val="FF0000"/>
                </a:solidFill>
              </a:rPr>
              <a:t>②</a:t>
            </a:r>
            <a:endParaRPr lang="ko-KR" altLang="en-US" sz="1500" dirty="0"/>
          </a:p>
        </p:txBody>
      </p:sp>
      <p:sp>
        <p:nvSpPr>
          <p:cNvPr id="46" name="직사각형 45">
            <a:extLst>
              <a:ext uri="{FF2B5EF4-FFF2-40B4-BE49-F238E27FC236}">
                <a16:creationId xmlns:a16="http://schemas.microsoft.com/office/drawing/2014/main" id="{41F9C0F6-28F1-4C36-83ED-C285405501D8}"/>
              </a:ext>
            </a:extLst>
          </p:cNvPr>
          <p:cNvSpPr/>
          <p:nvPr/>
        </p:nvSpPr>
        <p:spPr>
          <a:xfrm>
            <a:off x="6951453" y="5448788"/>
            <a:ext cx="1491421"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게시글 삭제 </a:t>
            </a:r>
            <a:r>
              <a:rPr lang="ko-KR" altLang="en-US" sz="1600" dirty="0">
                <a:solidFill>
                  <a:srgbClr val="FF0000"/>
                </a:solidFill>
              </a:rPr>
              <a:t>②</a:t>
            </a:r>
            <a:endParaRPr lang="ko-KR" altLang="en-US" sz="1500" dirty="0"/>
          </a:p>
        </p:txBody>
      </p:sp>
      <p:sp>
        <p:nvSpPr>
          <p:cNvPr id="47" name="TextBox 46">
            <a:extLst>
              <a:ext uri="{FF2B5EF4-FFF2-40B4-BE49-F238E27FC236}">
                <a16:creationId xmlns:a16="http://schemas.microsoft.com/office/drawing/2014/main" id="{4C19A8D1-8E83-4669-9410-5EA45E91C190}"/>
              </a:ext>
            </a:extLst>
          </p:cNvPr>
          <p:cNvSpPr txBox="1"/>
          <p:nvPr/>
        </p:nvSpPr>
        <p:spPr>
          <a:xfrm>
            <a:off x="141744" y="957059"/>
            <a:ext cx="3649999" cy="338554"/>
          </a:xfrm>
          <a:prstGeom prst="rect">
            <a:avLst/>
          </a:prstGeom>
          <a:noFill/>
        </p:spPr>
        <p:txBody>
          <a:bodyPr wrap="square" rtlCol="0">
            <a:spAutoFit/>
          </a:bodyPr>
          <a:lstStyle/>
          <a:p>
            <a:r>
              <a:rPr lang="ko-KR" altLang="en-US" sz="1600" dirty="0">
                <a:solidFill>
                  <a:srgbClr val="FF0000"/>
                </a:solidFill>
              </a:rPr>
              <a:t>① </a:t>
            </a:r>
            <a:r>
              <a:rPr lang="ko-KR" altLang="en-US" sz="1600" dirty="0"/>
              <a:t>게시글</a:t>
            </a:r>
            <a:r>
              <a:rPr lang="en-US" altLang="ko-KR" sz="1600" dirty="0"/>
              <a:t>(</a:t>
            </a:r>
            <a:r>
              <a:rPr lang="ko-KR" altLang="en-US" sz="1600" dirty="0"/>
              <a:t>리뷰</a:t>
            </a:r>
            <a:r>
              <a:rPr lang="en-US" altLang="ko-KR" sz="1600" dirty="0"/>
              <a:t>)</a:t>
            </a:r>
            <a:r>
              <a:rPr lang="ko-KR" altLang="en-US" sz="1600" dirty="0"/>
              <a:t> 관리 </a:t>
            </a:r>
            <a:r>
              <a:rPr lang="en-US" altLang="ko-KR" sz="1600" dirty="0"/>
              <a:t>(</a:t>
            </a:r>
            <a:r>
              <a:rPr lang="ko-KR" altLang="en-US" sz="1600" dirty="0"/>
              <a:t>관리자 페이지</a:t>
            </a:r>
            <a:r>
              <a:rPr lang="en-US" altLang="ko-KR" sz="1600" dirty="0"/>
              <a:t>)</a:t>
            </a:r>
            <a:endParaRPr lang="ko-KR" altLang="en-US" sz="1600" dirty="0"/>
          </a:p>
        </p:txBody>
      </p:sp>
      <p:sp>
        <p:nvSpPr>
          <p:cNvPr id="49" name="직사각형 48">
            <a:extLst>
              <a:ext uri="{FF2B5EF4-FFF2-40B4-BE49-F238E27FC236}">
                <a16:creationId xmlns:a16="http://schemas.microsoft.com/office/drawing/2014/main" id="{11F21747-C743-440F-AD55-26DBC3824C50}"/>
              </a:ext>
            </a:extLst>
          </p:cNvPr>
          <p:cNvSpPr/>
          <p:nvPr/>
        </p:nvSpPr>
        <p:spPr>
          <a:xfrm>
            <a:off x="2426545" y="339923"/>
            <a:ext cx="6247709" cy="1381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bg1"/>
                </a:solidFill>
              </a:rPr>
              <a:t>Alert</a:t>
            </a:r>
          </a:p>
          <a:p>
            <a:pPr marL="0" lvl="1" indent="0" algn="just" latinLnBrk="1">
              <a:lnSpc>
                <a:spcPct val="120000"/>
              </a:lnSpc>
              <a:buFontTx/>
              <a:buNone/>
            </a:pPr>
            <a:r>
              <a:rPr lang="ko-KR" altLang="en-US" sz="1800" b="0" kern="1200" dirty="0">
                <a:solidFill>
                  <a:schemeClr val="bg1"/>
                </a:solidFill>
                <a:latin typeface="맑은 고딕" charset="0"/>
                <a:ea typeface="맑은 고딕" charset="0"/>
              </a:rPr>
              <a:t>게시글을 확인한 후 삭제 가능합니다</a:t>
            </a:r>
            <a:r>
              <a:rPr lang="en-US" altLang="ko-KR" sz="1800" b="0" kern="1200" dirty="0">
                <a:solidFill>
                  <a:schemeClr val="bg1"/>
                </a:solidFill>
                <a:latin typeface="맑은 고딕" charset="0"/>
                <a:ea typeface="맑은 고딕" charset="0"/>
              </a:rPr>
              <a:t>.</a:t>
            </a:r>
          </a:p>
          <a:p>
            <a:pPr marL="0" lvl="1" indent="0" algn="r" latinLnBrk="1">
              <a:lnSpc>
                <a:spcPct val="120000"/>
              </a:lnSpc>
              <a:buFontTx/>
              <a:buNone/>
            </a:pPr>
            <a:r>
              <a:rPr lang="ko-KR" altLang="en-US" sz="1800" b="0" kern="1200" dirty="0">
                <a:solidFill>
                  <a:schemeClr val="bg1"/>
                </a:solidFill>
                <a:latin typeface="맑은 고딕" charset="0"/>
                <a:ea typeface="맑은 고딕" charset="0"/>
              </a:rPr>
              <a:t>게시글 확인 페이지</a:t>
            </a:r>
            <a:r>
              <a:rPr lang="en-US" altLang="ko-KR" sz="1800" b="0" kern="1200" dirty="0">
                <a:solidFill>
                  <a:schemeClr val="bg1"/>
                </a:solidFill>
                <a:latin typeface="맑은 고딕" charset="0"/>
                <a:ea typeface="맑은 고딕" charset="0"/>
              </a:rPr>
              <a:t>(</a:t>
            </a:r>
            <a:r>
              <a:rPr lang="ko-KR" altLang="en-US" sz="1800" b="0" kern="1200" dirty="0">
                <a:solidFill>
                  <a:schemeClr val="bg1"/>
                </a:solidFill>
                <a:latin typeface="맑은 고딕" charset="0"/>
                <a:ea typeface="맑은 고딕" charset="0"/>
              </a:rPr>
              <a:t>상세 리뷰 페이지</a:t>
            </a:r>
            <a:r>
              <a:rPr lang="en-US" altLang="ko-KR" sz="1800" b="0" kern="1200" dirty="0">
                <a:solidFill>
                  <a:schemeClr val="bg1"/>
                </a:solidFill>
                <a:latin typeface="맑은 고딕" charset="0"/>
                <a:ea typeface="맑은 고딕" charset="0"/>
              </a:rPr>
              <a:t>)</a:t>
            </a:r>
            <a:r>
              <a:rPr lang="ko-KR" altLang="en-US" sz="1800" b="0" kern="1200" dirty="0">
                <a:solidFill>
                  <a:schemeClr val="bg1"/>
                </a:solidFill>
                <a:latin typeface="맑은 고딕" charset="0"/>
                <a:ea typeface="맑은 고딕" charset="0"/>
              </a:rPr>
              <a:t>로 </a:t>
            </a:r>
            <a:r>
              <a:rPr lang="ko-KR" altLang="en-US" sz="1800" b="0" kern="1200" dirty="0" err="1">
                <a:solidFill>
                  <a:schemeClr val="bg1"/>
                </a:solidFill>
                <a:latin typeface="맑은 고딕" charset="0"/>
                <a:ea typeface="맑은 고딕" charset="0"/>
              </a:rPr>
              <a:t>이동하시겠습니까</a:t>
            </a:r>
            <a:r>
              <a:rPr lang="en-US" altLang="ko-KR" sz="1800" b="0" kern="1200" dirty="0">
                <a:solidFill>
                  <a:schemeClr val="bg1"/>
                </a:solidFill>
                <a:latin typeface="맑은 고딕" charset="0"/>
                <a:ea typeface="맑은 고딕" charset="0"/>
              </a:rPr>
              <a:t>?</a:t>
            </a:r>
            <a:r>
              <a:rPr lang="ko-KR" altLang="en-US" dirty="0">
                <a:solidFill>
                  <a:schemeClr val="bg1"/>
                </a:solidFill>
              </a:rPr>
              <a:t>확인 취소</a:t>
            </a:r>
          </a:p>
        </p:txBody>
      </p:sp>
      <p:graphicFrame>
        <p:nvGraphicFramePr>
          <p:cNvPr id="50" name="표 49">
            <a:extLst>
              <a:ext uri="{FF2B5EF4-FFF2-40B4-BE49-F238E27FC236}">
                <a16:creationId xmlns:a16="http://schemas.microsoft.com/office/drawing/2014/main" id="{681F618E-CB70-4089-AB0B-AB893017D536}"/>
              </a:ext>
            </a:extLst>
          </p:cNvPr>
          <p:cNvGraphicFramePr>
            <a:graphicFrameLocks noGrp="1"/>
          </p:cNvGraphicFramePr>
          <p:nvPr>
            <p:extLst>
              <p:ext uri="{D42A27DB-BD31-4B8C-83A1-F6EECF244321}">
                <p14:modId xmlns:p14="http://schemas.microsoft.com/office/powerpoint/2010/main" val="3536333313"/>
              </p:ext>
            </p:extLst>
          </p:nvPr>
        </p:nvGraphicFramePr>
        <p:xfrm>
          <a:off x="8688070" y="476885"/>
          <a:ext cx="3384550" cy="4218243"/>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게시글을 관리하기 위한 관리 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ko-KR" altLang="en-US" sz="850" b="0" kern="1200" dirty="0">
                          <a:solidFill>
                            <a:srgbClr val="FF0000"/>
                          </a:solidFill>
                          <a:latin typeface="맑은 고딕" charset="0"/>
                          <a:ea typeface="맑은 고딕" charset="0"/>
                        </a:rPr>
                        <a:t>리뷰가 있는 경우</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 삭제 버튼만 기능</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삭제버튼 이외 이동</a:t>
                      </a:r>
                      <a:r>
                        <a:rPr lang="en-US" altLang="ko-KR" sz="850" b="0" kern="1200" dirty="0">
                          <a:solidFill>
                            <a:srgbClr val="000000"/>
                          </a:solidFill>
                          <a:latin typeface="맑은 고딕" charset="0"/>
                          <a:ea typeface="맑은 고딕" charset="0"/>
                        </a:rPr>
                        <a:t>(</a:t>
                      </a:r>
                      <a:r>
                        <a:rPr lang="ko-KR" altLang="en-US" sz="850" b="0" kern="1200" dirty="0" err="1">
                          <a:solidFill>
                            <a:srgbClr val="000000"/>
                          </a:solidFill>
                          <a:latin typeface="맑은 고딕" charset="0"/>
                          <a:ea typeface="맑은 고딕" charset="0"/>
                        </a:rPr>
                        <a:t>리다이렉트</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a:t>
                      </a:r>
                      <a:r>
                        <a:rPr lang="en-US" altLang="ko-KR" sz="850" b="0" kern="1200" dirty="0">
                          <a:solidFill>
                            <a:srgbClr val="000000"/>
                          </a:solidFill>
                          <a:latin typeface="맑은 고딕" charset="0"/>
                          <a:ea typeface="맑은 고딕" charset="0"/>
                        </a:rPr>
                        <a:t>X)</a:t>
                      </a:r>
                    </a:p>
                    <a:p>
                      <a:pPr marL="0" lvl="1" indent="0" algn="just" latinLnBrk="1">
                        <a:lnSpc>
                          <a:spcPct val="120000"/>
                        </a:lnSpc>
                        <a:buFontTx/>
                        <a:buNone/>
                      </a:pP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게시글을 확인한 후 삭제 가능합니다</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 확인 페이지</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상세 리뷰 페이지</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로 </a:t>
                      </a:r>
                      <a:r>
                        <a:rPr lang="ko-KR" altLang="en-US" sz="850" b="0" kern="1200" dirty="0" err="1">
                          <a:solidFill>
                            <a:srgbClr val="000000"/>
                          </a:solidFill>
                          <a:latin typeface="맑은 고딕" charset="0"/>
                          <a:ea typeface="맑은 고딕" charset="0"/>
                        </a:rPr>
                        <a:t>이동하시겠습니까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 </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상세 리뷰 페이지로 이동</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kern="1200" dirty="0">
                          <a:solidFill>
                            <a:schemeClr val="tx1"/>
                          </a:solidFill>
                          <a:latin typeface="맑은 고딕" charset="0"/>
                        </a:rPr>
                        <a:t>아이디</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전부 표시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lvl="1" indent="-171450" algn="just" latinLnBrk="1">
                        <a:lnSpc>
                          <a:spcPct val="120000"/>
                        </a:lnSpc>
                        <a:buFontTx/>
                        <a:buChar char="-"/>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7440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err="1"/>
              <a:t>카페상세</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4220515743"/>
              </p:ext>
            </p:extLst>
          </p:nvPr>
        </p:nvGraphicFramePr>
        <p:xfrm>
          <a:off x="8688070" y="476885"/>
          <a:ext cx="3384550" cy="2960561"/>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h1. </a:t>
                      </a:r>
                      <a:r>
                        <a:rPr lang="ko-KR" altLang="en-US" sz="850" b="0" kern="1200" dirty="0">
                          <a:solidFill>
                            <a:srgbClr val="000000"/>
                          </a:solidFill>
                          <a:latin typeface="맑은 고딕" charset="0"/>
                          <a:ea typeface="맑은 고딕" charset="0"/>
                        </a:rPr>
                        <a:t>카페 이름</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주소 및 운영시간 </a:t>
                      </a:r>
                      <a:r>
                        <a:rPr kumimoji="1" lang="en-US" altLang="ko-KR" sz="850" kern="1200" dirty="0">
                          <a:solidFill>
                            <a:schemeClr val="tx1"/>
                          </a:solidFill>
                          <a:latin typeface="맑은 고딕" charset="0"/>
                        </a:rPr>
                        <a:t>&amp; </a:t>
                      </a:r>
                      <a:r>
                        <a:rPr kumimoji="1" lang="ko-KR" altLang="en-US" sz="850" kern="1200" dirty="0">
                          <a:solidFill>
                            <a:schemeClr val="tx1"/>
                          </a:solidFill>
                          <a:latin typeface="맑은 고딕" charset="0"/>
                        </a:rPr>
                        <a:t>지도</a:t>
                      </a:r>
                      <a:r>
                        <a:rPr kumimoji="1" lang="en-US" altLang="ko-KR" sz="850" kern="1200" dirty="0">
                          <a:solidFill>
                            <a:schemeClr val="tx1"/>
                          </a:solidFill>
                          <a:latin typeface="맑은 고딕" charset="0"/>
                        </a:rPr>
                        <a:t>(</a:t>
                      </a:r>
                      <a:r>
                        <a:rPr kumimoji="1" lang="ko-KR" altLang="en-US" sz="850" kern="1200" dirty="0">
                          <a:solidFill>
                            <a:schemeClr val="tx1"/>
                          </a:solidFill>
                          <a:latin typeface="맑은 고딕" charset="0"/>
                        </a:rPr>
                        <a:t>단축링크</a:t>
                      </a:r>
                      <a:r>
                        <a:rPr kumimoji="1" lang="en-US" altLang="ko-KR" sz="850" kern="1200" dirty="0">
                          <a:solidFill>
                            <a:schemeClr val="tx1"/>
                          </a:solidFill>
                          <a:latin typeface="맑은 고딕" charset="0"/>
                        </a:rPr>
                        <a:t>)</a:t>
                      </a: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네이버 지도를 불러옴</a:t>
                      </a:r>
                      <a:r>
                        <a:rPr lang="en-US" altLang="ko-KR" sz="850" b="0" kern="1200" dirty="0">
                          <a:solidFill>
                            <a:srgbClr val="000000"/>
                          </a:solidFill>
                          <a:latin typeface="맑은 고딕" charset="0"/>
                          <a:ea typeface="맑은 고딕" charset="0"/>
                        </a:rPr>
                        <a:t>? -&gt; </a:t>
                      </a:r>
                      <a:r>
                        <a:rPr lang="ko-KR" altLang="en-US" sz="850" b="0" kern="1200" dirty="0">
                          <a:solidFill>
                            <a:srgbClr val="000000"/>
                          </a:solidFill>
                          <a:latin typeface="맑은 고딕" charset="0"/>
                          <a:ea typeface="맑은 고딕" charset="0"/>
                        </a:rPr>
                        <a:t>조사</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카페 </a:t>
                      </a:r>
                      <a:r>
                        <a:rPr kumimoji="1" lang="ko-KR" altLang="en-US" sz="850" kern="1200" dirty="0" err="1">
                          <a:solidFill>
                            <a:schemeClr val="tx1"/>
                          </a:solidFill>
                          <a:latin typeface="맑은 고딕" charset="0"/>
                        </a:rPr>
                        <a:t>설명글</a:t>
                      </a: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지도 링크</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
        <p:nvSpPr>
          <p:cNvPr id="29" name="도형 1">
            <a:extLst>
              <a:ext uri="{FF2B5EF4-FFF2-40B4-BE49-F238E27FC236}">
                <a16:creationId xmlns:a16="http://schemas.microsoft.com/office/drawing/2014/main" id="{FCE4A255-FC6A-4D29-A1DB-D5ED89BBFC3C}"/>
              </a:ext>
            </a:extLst>
          </p:cNvPr>
          <p:cNvSpPr>
            <a:spLocks/>
          </p:cNvSpPr>
          <p:nvPr/>
        </p:nvSpPr>
        <p:spPr>
          <a:xfrm>
            <a:off x="80645" y="608965"/>
            <a:ext cx="8423275" cy="61023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endParaRPr lang="ko-KR" altLang="en-US" sz="1800">
              <a:latin typeface="맑은 고딕" charset="0"/>
              <a:ea typeface="맑은 고딕" charset="0"/>
            </a:endParaRPr>
          </a:p>
        </p:txBody>
      </p:sp>
      <p:sp>
        <p:nvSpPr>
          <p:cNvPr id="30" name="도형 2">
            <a:extLst>
              <a:ext uri="{FF2B5EF4-FFF2-40B4-BE49-F238E27FC236}">
                <a16:creationId xmlns:a16="http://schemas.microsoft.com/office/drawing/2014/main" id="{BC822FA9-7E2A-4A27-A332-71F7C5872643}"/>
              </a:ext>
            </a:extLst>
          </p:cNvPr>
          <p:cNvSpPr>
            <a:spLocks/>
          </p:cNvSpPr>
          <p:nvPr/>
        </p:nvSpPr>
        <p:spPr>
          <a:xfrm>
            <a:off x="83536" y="1283632"/>
            <a:ext cx="4082063" cy="2323360"/>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2000" dirty="0" err="1">
                <a:solidFill>
                  <a:schemeClr val="tx1"/>
                </a:solidFill>
                <a:latin typeface="맑은 고딕" charset="0"/>
                <a:ea typeface="맑은 고딕" charset="0"/>
              </a:rPr>
              <a:t>블루보틀</a:t>
            </a:r>
            <a:r>
              <a:rPr lang="ko-KR" altLang="en-US" sz="2000" dirty="0">
                <a:solidFill>
                  <a:schemeClr val="tx1"/>
                </a:solidFill>
                <a:latin typeface="맑은 고딕" charset="0"/>
                <a:ea typeface="맑은 고딕" charset="0"/>
              </a:rPr>
              <a:t> 연남 카페 </a:t>
            </a:r>
            <a:r>
              <a:rPr lang="ko-KR" altLang="en-US" sz="2000" dirty="0">
                <a:solidFill>
                  <a:srgbClr val="FF0000"/>
                </a:solidFill>
              </a:rPr>
              <a:t>①</a:t>
            </a:r>
            <a:endParaRPr lang="ko-KR" altLang="en-US" sz="2000" dirty="0">
              <a:solidFill>
                <a:schemeClr val="tx1"/>
              </a:solidFill>
              <a:latin typeface="맑은 고딕" charset="0"/>
              <a:ea typeface="맑은 고딕" charset="0"/>
            </a:endParaRPr>
          </a:p>
        </p:txBody>
      </p:sp>
      <p:sp>
        <p:nvSpPr>
          <p:cNvPr id="31" name="텍스트 상자 30">
            <a:extLst>
              <a:ext uri="{FF2B5EF4-FFF2-40B4-BE49-F238E27FC236}">
                <a16:creationId xmlns:a16="http://schemas.microsoft.com/office/drawing/2014/main" id="{5A36FC2D-1D6C-4CAF-AB3F-24A233DC1FA7}"/>
              </a:ext>
            </a:extLst>
          </p:cNvPr>
          <p:cNvSpPr txBox="1">
            <a:spLocks/>
          </p:cNvSpPr>
          <p:nvPr/>
        </p:nvSpPr>
        <p:spPr>
          <a:xfrm>
            <a:off x="286385" y="788670"/>
            <a:ext cx="2877185" cy="247015"/>
          </a:xfrm>
          <a:prstGeom prst="rect">
            <a:avLst/>
          </a:prstGeom>
          <a:noFill/>
          <a:ln>
            <a:noFill/>
            <a:prstDash/>
          </a:ln>
        </p:spPr>
        <p:txBody>
          <a:bodyPr vert="horz" wrap="square" lIns="89535" tIns="46355" rIns="89535" bIns="46355" anchor="t">
            <a:spAutoFit/>
          </a:bodyPr>
          <a:lstStyle/>
          <a:p>
            <a:pPr marL="0" indent="0" algn="l" hangingPunct="1"/>
            <a:r>
              <a:rPr sz="1000" dirty="0">
                <a:latin typeface="맑은 고딕" charset="0"/>
                <a:ea typeface="맑은 고딕" charset="0"/>
              </a:rPr>
              <a:t>쇼</a:t>
            </a:r>
            <a:r>
              <a:rPr lang="ko-KR" sz="1000" dirty="0">
                <a:latin typeface="맑은 고딕" charset="0"/>
                <a:ea typeface="맑은 고딕" charset="0"/>
              </a:rPr>
              <a:t>핑     베스트셀러     세트     카페     블로그</a:t>
            </a:r>
            <a:endParaRPr lang="ko-KR" altLang="en-US" sz="1000" dirty="0">
              <a:latin typeface="맑은 고딕" charset="0"/>
              <a:ea typeface="맑은 고딕" charset="0"/>
            </a:endParaRPr>
          </a:p>
        </p:txBody>
      </p:sp>
      <p:sp>
        <p:nvSpPr>
          <p:cNvPr id="15" name="도형 2">
            <a:extLst>
              <a:ext uri="{FF2B5EF4-FFF2-40B4-BE49-F238E27FC236}">
                <a16:creationId xmlns:a16="http://schemas.microsoft.com/office/drawing/2014/main" id="{9D111F21-BEDC-4B5C-8B6E-FF86C07734E7}"/>
              </a:ext>
            </a:extLst>
          </p:cNvPr>
          <p:cNvSpPr>
            <a:spLocks/>
          </p:cNvSpPr>
          <p:nvPr/>
        </p:nvSpPr>
        <p:spPr>
          <a:xfrm>
            <a:off x="4223793" y="1280216"/>
            <a:ext cx="4280128" cy="61023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800" dirty="0">
                <a:solidFill>
                  <a:srgbClr val="FF0000"/>
                </a:solidFill>
              </a:rPr>
              <a:t>②</a:t>
            </a:r>
            <a:endParaRPr lang="ko-KR" altLang="en-US" sz="1800" dirty="0">
              <a:solidFill>
                <a:schemeClr val="tx1"/>
              </a:solidFill>
              <a:latin typeface="맑은 고딕" charset="0"/>
              <a:ea typeface="맑은 고딕" charset="0"/>
            </a:endParaRPr>
          </a:p>
        </p:txBody>
      </p:sp>
      <p:sp>
        <p:nvSpPr>
          <p:cNvPr id="16" name="도형 2">
            <a:extLst>
              <a:ext uri="{FF2B5EF4-FFF2-40B4-BE49-F238E27FC236}">
                <a16:creationId xmlns:a16="http://schemas.microsoft.com/office/drawing/2014/main" id="{41CC0071-22BE-4D0F-AEE2-8F7E02769AE4}"/>
              </a:ext>
            </a:extLst>
          </p:cNvPr>
          <p:cNvSpPr>
            <a:spLocks/>
          </p:cNvSpPr>
          <p:nvPr/>
        </p:nvSpPr>
        <p:spPr>
          <a:xfrm>
            <a:off x="4223792" y="1951467"/>
            <a:ext cx="2103856" cy="165552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l"/>
            <a:r>
              <a:rPr lang="ko-KR" altLang="en-US" b="0" i="0" dirty="0">
                <a:solidFill>
                  <a:srgbClr val="333333"/>
                </a:solidFill>
                <a:effectLst/>
                <a:latin typeface="Noto Sans KR" panose="020B0200000000000000" pitchFamily="50" charset="-127"/>
                <a:ea typeface="Noto Sans KR" panose="020B0200000000000000" pitchFamily="50" charset="-127"/>
              </a:rPr>
              <a:t>주소</a:t>
            </a:r>
            <a:endParaRPr lang="en-US" altLang="ko-KR" b="0" i="0" dirty="0">
              <a:solidFill>
                <a:srgbClr val="333333"/>
              </a:solidFill>
              <a:effectLst/>
              <a:latin typeface="Noto Sans KR" panose="020B0200000000000000" pitchFamily="50" charset="-127"/>
              <a:ea typeface="Noto Sans KR" panose="020B0200000000000000" pitchFamily="50" charset="-127"/>
            </a:endParaRPr>
          </a:p>
          <a:p>
            <a:pPr algn="l"/>
            <a:r>
              <a:rPr lang="ko-KR" altLang="en-US" sz="1500" b="0" i="0" dirty="0">
                <a:solidFill>
                  <a:srgbClr val="333333"/>
                </a:solidFill>
                <a:effectLst/>
                <a:latin typeface="Noto Sans KR" panose="020B0200000000000000" pitchFamily="50" charset="-127"/>
                <a:ea typeface="Noto Sans KR" panose="020B0200000000000000" pitchFamily="50" charset="-127"/>
              </a:rPr>
              <a:t>서울 마포구 </a:t>
            </a:r>
            <a:r>
              <a:rPr lang="ko-KR" altLang="en-US" sz="1500" b="0" i="0" dirty="0" err="1">
                <a:solidFill>
                  <a:srgbClr val="333333"/>
                </a:solidFill>
                <a:effectLst/>
                <a:latin typeface="Noto Sans KR" panose="020B0200000000000000" pitchFamily="50" charset="-127"/>
                <a:ea typeface="Noto Sans KR" panose="020B0200000000000000" pitchFamily="50" charset="-127"/>
              </a:rPr>
              <a:t>성미산로</a:t>
            </a:r>
            <a:r>
              <a:rPr lang="en-US" altLang="ko-KR" sz="1500" b="0" i="0" dirty="0">
                <a:solidFill>
                  <a:srgbClr val="333333"/>
                </a:solidFill>
                <a:effectLst/>
                <a:latin typeface="Noto Sans KR" panose="020B0200000000000000" pitchFamily="50" charset="-127"/>
                <a:ea typeface="Noto Sans KR" panose="020B0200000000000000" pitchFamily="50" charset="-127"/>
              </a:rPr>
              <a:t>32</a:t>
            </a:r>
            <a:r>
              <a:rPr lang="ko-KR" altLang="en-US" sz="1500" b="0" i="0" dirty="0">
                <a:solidFill>
                  <a:srgbClr val="333333"/>
                </a:solidFill>
                <a:effectLst/>
                <a:latin typeface="Noto Sans KR" panose="020B0200000000000000" pitchFamily="50" charset="-127"/>
                <a:ea typeface="Noto Sans KR" panose="020B0200000000000000" pitchFamily="50" charset="-127"/>
              </a:rPr>
              <a:t>길 </a:t>
            </a:r>
            <a:r>
              <a:rPr lang="en-US" altLang="ko-KR" sz="1500" b="0" i="0" dirty="0">
                <a:solidFill>
                  <a:srgbClr val="333333"/>
                </a:solidFill>
                <a:effectLst/>
                <a:latin typeface="Noto Sans KR" panose="020B0200000000000000" pitchFamily="50" charset="-127"/>
                <a:ea typeface="Noto Sans KR" panose="020B0200000000000000" pitchFamily="50" charset="-127"/>
              </a:rPr>
              <a:t>52 B1F - 1F</a:t>
            </a:r>
          </a:p>
          <a:p>
            <a:pPr algn="l"/>
            <a:endParaRPr lang="en-US" altLang="ko-KR" sz="1500" dirty="0">
              <a:solidFill>
                <a:srgbClr val="333333"/>
              </a:solidFill>
              <a:latin typeface="Noto Sans KR" panose="020B0200000000000000" pitchFamily="50" charset="-127"/>
              <a:ea typeface="Noto Sans KR" panose="020B0200000000000000" pitchFamily="50" charset="-127"/>
            </a:endParaRPr>
          </a:p>
          <a:p>
            <a:pPr algn="l"/>
            <a:r>
              <a:rPr lang="ko-KR" altLang="en-US" sz="1500" b="0" i="0" dirty="0">
                <a:solidFill>
                  <a:srgbClr val="333333"/>
                </a:solidFill>
                <a:effectLst/>
                <a:latin typeface="Noto Sans KR" panose="020B0200000000000000" pitchFamily="50" charset="-127"/>
                <a:ea typeface="Noto Sans KR" panose="020B0200000000000000" pitchFamily="50" charset="-127"/>
              </a:rPr>
              <a:t>지도</a:t>
            </a:r>
            <a:endParaRPr lang="en-US" altLang="ko-KR" sz="1500" b="0" i="0" dirty="0">
              <a:solidFill>
                <a:srgbClr val="333333"/>
              </a:solidFill>
              <a:effectLst/>
              <a:latin typeface="Noto Sans KR" panose="020B0200000000000000" pitchFamily="50" charset="-127"/>
              <a:ea typeface="Noto Sans KR" panose="020B0200000000000000" pitchFamily="50" charset="-127"/>
            </a:endParaRPr>
          </a:p>
        </p:txBody>
      </p:sp>
      <p:sp>
        <p:nvSpPr>
          <p:cNvPr id="18" name="도형 2">
            <a:extLst>
              <a:ext uri="{FF2B5EF4-FFF2-40B4-BE49-F238E27FC236}">
                <a16:creationId xmlns:a16="http://schemas.microsoft.com/office/drawing/2014/main" id="{2AD42836-884A-45FD-9183-0F6DE5A99EB1}"/>
              </a:ext>
            </a:extLst>
          </p:cNvPr>
          <p:cNvSpPr>
            <a:spLocks/>
          </p:cNvSpPr>
          <p:nvPr/>
        </p:nvSpPr>
        <p:spPr>
          <a:xfrm>
            <a:off x="6415688" y="1951466"/>
            <a:ext cx="2088232" cy="165552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l"/>
            <a:r>
              <a:rPr lang="ko-KR" altLang="en-US" b="0" i="0" dirty="0">
                <a:solidFill>
                  <a:srgbClr val="333333"/>
                </a:solidFill>
                <a:effectLst/>
                <a:latin typeface="Noto Sans KR" panose="020B0200000000000000" pitchFamily="50" charset="-127"/>
                <a:ea typeface="Noto Sans KR" panose="020B0200000000000000" pitchFamily="50" charset="-127"/>
              </a:rPr>
              <a:t>운영시간</a:t>
            </a:r>
            <a:endParaRPr lang="en-US" altLang="ko-KR" b="0" i="0" dirty="0">
              <a:solidFill>
                <a:srgbClr val="333333"/>
              </a:solidFill>
              <a:effectLst/>
              <a:latin typeface="Noto Sans KR" panose="020B0200000000000000" pitchFamily="50" charset="-127"/>
              <a:ea typeface="Noto Sans KR" panose="020B0200000000000000" pitchFamily="50" charset="-127"/>
            </a:endParaRPr>
          </a:p>
          <a:p>
            <a:pPr algn="l"/>
            <a:r>
              <a:rPr lang="ko-KR" altLang="en-US" sz="1500" b="0" i="0" dirty="0">
                <a:solidFill>
                  <a:srgbClr val="333333"/>
                </a:solidFill>
                <a:effectLst/>
                <a:latin typeface="Noto Sans KR" panose="020B0200000000000000" pitchFamily="50" charset="-127"/>
                <a:ea typeface="Noto Sans KR" panose="020B0200000000000000" pitchFamily="50" charset="-127"/>
              </a:rPr>
              <a:t>매일</a:t>
            </a:r>
            <a:r>
              <a:rPr lang="en-US" altLang="ko-KR" sz="1500" b="0" i="0" dirty="0">
                <a:solidFill>
                  <a:srgbClr val="333333"/>
                </a:solidFill>
                <a:effectLst/>
                <a:latin typeface="Noto Sans KR" panose="020B0200000000000000" pitchFamily="50" charset="-127"/>
                <a:ea typeface="Noto Sans KR" panose="020B0200000000000000" pitchFamily="50" charset="-127"/>
              </a:rPr>
              <a:t>: 09:00 - 21:00</a:t>
            </a:r>
          </a:p>
        </p:txBody>
      </p:sp>
      <p:sp>
        <p:nvSpPr>
          <p:cNvPr id="20" name="도형 2">
            <a:extLst>
              <a:ext uri="{FF2B5EF4-FFF2-40B4-BE49-F238E27FC236}">
                <a16:creationId xmlns:a16="http://schemas.microsoft.com/office/drawing/2014/main" id="{AFBC3060-AF78-469E-A870-A6333CE7042D}"/>
              </a:ext>
            </a:extLst>
          </p:cNvPr>
          <p:cNvSpPr>
            <a:spLocks/>
          </p:cNvSpPr>
          <p:nvPr/>
        </p:nvSpPr>
        <p:spPr>
          <a:xfrm>
            <a:off x="83536" y="4346089"/>
            <a:ext cx="5148229" cy="2401421"/>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2000" dirty="0">
                <a:solidFill>
                  <a:schemeClr val="tx1"/>
                </a:solidFill>
                <a:latin typeface="맑은 고딕" charset="0"/>
                <a:ea typeface="맑은 고딕" charset="0"/>
              </a:rPr>
              <a:t>네이버 지도 </a:t>
            </a:r>
            <a:r>
              <a:rPr lang="en-US" altLang="ko-KR" sz="2000" dirty="0" err="1">
                <a:solidFill>
                  <a:schemeClr val="tx1"/>
                </a:solidFill>
                <a:latin typeface="맑은 고딕" charset="0"/>
                <a:ea typeface="맑은 고딕" charset="0"/>
              </a:rPr>
              <a:t>api</a:t>
            </a:r>
            <a:r>
              <a:rPr lang="en-US" altLang="ko-KR" sz="2000" dirty="0">
                <a:solidFill>
                  <a:schemeClr val="tx1"/>
                </a:solidFill>
                <a:latin typeface="맑은 고딕" charset="0"/>
                <a:ea typeface="맑은 고딕" charset="0"/>
              </a:rPr>
              <a:t>? </a:t>
            </a:r>
            <a:r>
              <a:rPr lang="ko-KR" altLang="en-US" sz="2000" dirty="0">
                <a:solidFill>
                  <a:srgbClr val="FF0000"/>
                </a:solidFill>
              </a:rPr>
              <a:t>③</a:t>
            </a:r>
            <a:endParaRPr lang="en-US" altLang="ko-KR" sz="2000" dirty="0">
              <a:solidFill>
                <a:schemeClr val="tx1"/>
              </a:solidFill>
              <a:latin typeface="맑은 고딕" charset="0"/>
              <a:ea typeface="맑은 고딕" charset="0"/>
            </a:endParaRPr>
          </a:p>
        </p:txBody>
      </p:sp>
      <p:sp>
        <p:nvSpPr>
          <p:cNvPr id="21" name="도형 2">
            <a:extLst>
              <a:ext uri="{FF2B5EF4-FFF2-40B4-BE49-F238E27FC236}">
                <a16:creationId xmlns:a16="http://schemas.microsoft.com/office/drawing/2014/main" id="{1F423BFF-FB41-4D37-8D56-5E1E3969709E}"/>
              </a:ext>
            </a:extLst>
          </p:cNvPr>
          <p:cNvSpPr>
            <a:spLocks/>
          </p:cNvSpPr>
          <p:nvPr/>
        </p:nvSpPr>
        <p:spPr>
          <a:xfrm>
            <a:off x="5330156" y="4346090"/>
            <a:ext cx="3173764" cy="1041874"/>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900" dirty="0">
                <a:solidFill>
                  <a:srgbClr val="FF0000"/>
                </a:solidFill>
              </a:rPr>
              <a:t>④</a:t>
            </a:r>
            <a:endParaRPr lang="en-US" altLang="ko-KR" sz="900" b="0" i="0" dirty="0">
              <a:solidFill>
                <a:srgbClr val="333333"/>
              </a:solidFill>
              <a:effectLst/>
              <a:latin typeface="Noto Sans KR" panose="020B0200000000000000" pitchFamily="50" charset="-127"/>
              <a:ea typeface="Noto Sans KR" panose="020B0200000000000000" pitchFamily="50" charset="-127"/>
            </a:endParaRPr>
          </a:p>
          <a:p>
            <a:pPr marL="0" indent="0" hangingPunct="1"/>
            <a:r>
              <a:rPr lang="ko-KR" altLang="en-US" sz="900" b="0" i="0" dirty="0">
                <a:solidFill>
                  <a:srgbClr val="333333"/>
                </a:solidFill>
                <a:effectLst/>
                <a:latin typeface="Noto Sans KR" panose="020B0200000000000000" pitchFamily="50" charset="-127"/>
                <a:ea typeface="Noto Sans KR" panose="020B0200000000000000" pitchFamily="50" charset="-127"/>
              </a:rPr>
              <a:t>연남 카페는 연남동 옛 골목길의 정취에서 영감을 받아 </a:t>
            </a:r>
            <a:endParaRPr lang="en-US" altLang="ko-KR" sz="900" b="0" i="0" dirty="0">
              <a:solidFill>
                <a:srgbClr val="333333"/>
              </a:solidFill>
              <a:effectLst/>
              <a:latin typeface="Noto Sans KR" panose="020B0200000000000000" pitchFamily="50" charset="-127"/>
              <a:ea typeface="Noto Sans KR" panose="020B0200000000000000" pitchFamily="50" charset="-127"/>
            </a:endParaRPr>
          </a:p>
          <a:p>
            <a:pPr marL="0" indent="0" hangingPunct="1"/>
            <a:r>
              <a:rPr lang="ko-KR" altLang="en-US" sz="900" b="0" i="0" dirty="0">
                <a:solidFill>
                  <a:srgbClr val="333333"/>
                </a:solidFill>
                <a:effectLst/>
                <a:latin typeface="Noto Sans KR" panose="020B0200000000000000" pitchFamily="50" charset="-127"/>
                <a:ea typeface="Noto Sans KR" panose="020B0200000000000000" pitchFamily="50" charset="-127"/>
              </a:rPr>
              <a:t>현대적으로 재해석하였습니다</a:t>
            </a:r>
            <a:r>
              <a:rPr lang="en-US" altLang="ko-KR" sz="900" b="0" i="0" dirty="0">
                <a:solidFill>
                  <a:srgbClr val="333333"/>
                </a:solidFill>
                <a:effectLst/>
                <a:latin typeface="Noto Sans KR" panose="020B0200000000000000" pitchFamily="50" charset="-127"/>
                <a:ea typeface="Noto Sans KR" panose="020B0200000000000000" pitchFamily="50" charset="-127"/>
              </a:rPr>
              <a:t>. </a:t>
            </a:r>
            <a:r>
              <a:rPr lang="ko-KR" altLang="en-US" sz="900" b="0" i="0" dirty="0">
                <a:solidFill>
                  <a:srgbClr val="333333"/>
                </a:solidFill>
                <a:effectLst/>
                <a:latin typeface="Noto Sans KR" panose="020B0200000000000000" pitchFamily="50" charset="-127"/>
                <a:ea typeface="Noto Sans KR" panose="020B0200000000000000" pitchFamily="50" charset="-127"/>
              </a:rPr>
              <a:t>주민들이 담소를 나누던 평상</a:t>
            </a:r>
            <a:r>
              <a:rPr lang="en-US" altLang="ko-KR" sz="900" b="0" i="0" dirty="0">
                <a:solidFill>
                  <a:srgbClr val="333333"/>
                </a:solidFill>
                <a:effectLst/>
                <a:latin typeface="Noto Sans KR" panose="020B0200000000000000" pitchFamily="50" charset="-127"/>
                <a:ea typeface="Noto Sans KR" panose="020B0200000000000000" pitchFamily="50" charset="-127"/>
              </a:rPr>
              <a:t>, </a:t>
            </a:r>
          </a:p>
          <a:p>
            <a:pPr marL="0" indent="0" hangingPunct="1"/>
            <a:r>
              <a:rPr lang="ko-KR" altLang="en-US" sz="900" b="0" i="0" dirty="0">
                <a:solidFill>
                  <a:srgbClr val="333333"/>
                </a:solidFill>
                <a:effectLst/>
                <a:latin typeface="Noto Sans KR" panose="020B0200000000000000" pitchFamily="50" charset="-127"/>
                <a:ea typeface="Noto Sans KR" panose="020B0200000000000000" pitchFamily="50" charset="-127"/>
              </a:rPr>
              <a:t>집의 담벼락을 둘러싼 파이프라인을 모던하게 해석한 </a:t>
            </a:r>
            <a:endParaRPr lang="en-US" altLang="ko-KR" sz="900" b="0" i="0" dirty="0">
              <a:solidFill>
                <a:srgbClr val="333333"/>
              </a:solidFill>
              <a:effectLst/>
              <a:latin typeface="Noto Sans KR" panose="020B0200000000000000" pitchFamily="50" charset="-127"/>
              <a:ea typeface="Noto Sans KR" panose="020B0200000000000000" pitchFamily="50" charset="-127"/>
            </a:endParaRPr>
          </a:p>
          <a:p>
            <a:pPr marL="0" indent="0" hangingPunct="1"/>
            <a:r>
              <a:rPr lang="ko-KR" altLang="en-US" sz="900" b="0" i="0" dirty="0" err="1">
                <a:solidFill>
                  <a:srgbClr val="333333"/>
                </a:solidFill>
                <a:effectLst/>
                <a:latin typeface="Noto Sans KR" panose="020B0200000000000000" pitchFamily="50" charset="-127"/>
                <a:ea typeface="Noto Sans KR" panose="020B0200000000000000" pitchFamily="50" charset="-127"/>
              </a:rPr>
              <a:t>아이코닉한</a:t>
            </a:r>
            <a:r>
              <a:rPr lang="ko-KR" altLang="en-US" sz="900" b="0" i="0" dirty="0">
                <a:solidFill>
                  <a:srgbClr val="333333"/>
                </a:solidFill>
                <a:effectLst/>
                <a:latin typeface="Noto Sans KR" panose="020B0200000000000000" pitchFamily="50" charset="-127"/>
                <a:ea typeface="Noto Sans KR" panose="020B0200000000000000" pitchFamily="50" charset="-127"/>
              </a:rPr>
              <a:t> 공간에서 </a:t>
            </a:r>
            <a:r>
              <a:rPr lang="ko-KR" altLang="en-US" sz="900" b="0" i="0" dirty="0" err="1">
                <a:solidFill>
                  <a:srgbClr val="333333"/>
                </a:solidFill>
                <a:effectLst/>
                <a:latin typeface="Noto Sans KR" panose="020B0200000000000000" pitchFamily="50" charset="-127"/>
                <a:ea typeface="Noto Sans KR" panose="020B0200000000000000" pitchFamily="50" charset="-127"/>
              </a:rPr>
              <a:t>노스탤지어를</a:t>
            </a:r>
            <a:r>
              <a:rPr lang="ko-KR" altLang="en-US" sz="900" b="0" i="0" dirty="0">
                <a:solidFill>
                  <a:srgbClr val="333333"/>
                </a:solidFill>
                <a:effectLst/>
                <a:latin typeface="Noto Sans KR" panose="020B0200000000000000" pitchFamily="50" charset="-127"/>
                <a:ea typeface="Noto Sans KR" panose="020B0200000000000000" pitchFamily="50" charset="-127"/>
              </a:rPr>
              <a:t> 느껴 보세요</a:t>
            </a:r>
            <a:r>
              <a:rPr lang="en-US" altLang="ko-KR" sz="900" b="0" i="0" dirty="0">
                <a:solidFill>
                  <a:srgbClr val="333333"/>
                </a:solidFill>
                <a:effectLst/>
                <a:latin typeface="Noto Sans KR" panose="020B0200000000000000" pitchFamily="50" charset="-127"/>
                <a:ea typeface="Noto Sans KR" panose="020B0200000000000000" pitchFamily="50" charset="-127"/>
              </a:rPr>
              <a:t>.</a:t>
            </a:r>
            <a:endParaRPr lang="en-US" altLang="ko-KR" sz="900" dirty="0">
              <a:solidFill>
                <a:schemeClr val="tx1"/>
              </a:solidFill>
              <a:latin typeface="맑은 고딕" charset="0"/>
              <a:ea typeface="맑은 고딕" charset="0"/>
            </a:endParaRPr>
          </a:p>
        </p:txBody>
      </p:sp>
      <p:sp>
        <p:nvSpPr>
          <p:cNvPr id="22" name="도형 2">
            <a:extLst>
              <a:ext uri="{FF2B5EF4-FFF2-40B4-BE49-F238E27FC236}">
                <a16:creationId xmlns:a16="http://schemas.microsoft.com/office/drawing/2014/main" id="{1823E620-941F-4B88-BCE6-A0A1BEAB8E4C}"/>
              </a:ext>
            </a:extLst>
          </p:cNvPr>
          <p:cNvSpPr>
            <a:spLocks/>
          </p:cNvSpPr>
          <p:nvPr/>
        </p:nvSpPr>
        <p:spPr>
          <a:xfrm>
            <a:off x="5330157" y="5452396"/>
            <a:ext cx="3173764" cy="496884"/>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1100" dirty="0">
                <a:solidFill>
                  <a:schemeClr val="tx1"/>
                </a:solidFill>
                <a:latin typeface="맑은 고딕" charset="0"/>
                <a:ea typeface="맑은 고딕" charset="0"/>
              </a:rPr>
              <a:t>지도 보기</a:t>
            </a:r>
            <a:endParaRPr lang="en-US" altLang="ko-KR" sz="1100" dirty="0">
              <a:solidFill>
                <a:schemeClr val="tx1"/>
              </a:solidFill>
              <a:latin typeface="맑은 고딕" charset="0"/>
              <a:ea typeface="맑은 고딕" charset="0"/>
            </a:endParaRPr>
          </a:p>
        </p:txBody>
      </p:sp>
    </p:spTree>
    <p:extLst>
      <p:ext uri="{BB962C8B-B14F-4D97-AF65-F5344CB8AC3E}">
        <p14:creationId xmlns:p14="http://schemas.microsoft.com/office/powerpoint/2010/main" val="14829887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관리</a:t>
            </a:r>
            <a:r>
              <a:rPr lang="en-US" altLang="ko-KR" dirty="0"/>
              <a:t>. </a:t>
            </a:r>
            <a:r>
              <a:rPr lang="ko-KR" altLang="en-US" dirty="0"/>
              <a:t>관리자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20</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32" name="직사각형 31">
            <a:extLst>
              <a:ext uri="{FF2B5EF4-FFF2-40B4-BE49-F238E27FC236}">
                <a16:creationId xmlns:a16="http://schemas.microsoft.com/office/drawing/2014/main" id="{C8C2D448-B87D-45C7-8122-921F00C4A267}"/>
              </a:ext>
            </a:extLst>
          </p:cNvPr>
          <p:cNvSpPr/>
          <p:nvPr/>
        </p:nvSpPr>
        <p:spPr>
          <a:xfrm>
            <a:off x="695400" y="1988840"/>
            <a:ext cx="7632848" cy="3370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Empty</a:t>
            </a:r>
          </a:p>
          <a:p>
            <a:pPr algn="ctr"/>
            <a:r>
              <a:rPr lang="ko-KR" altLang="en-US" dirty="0"/>
              <a:t>등록된 상품 리뷰가 없습니다</a:t>
            </a:r>
          </a:p>
        </p:txBody>
      </p:sp>
      <p:sp>
        <p:nvSpPr>
          <p:cNvPr id="34" name="TextBox 33">
            <a:extLst>
              <a:ext uri="{FF2B5EF4-FFF2-40B4-BE49-F238E27FC236}">
                <a16:creationId xmlns:a16="http://schemas.microsoft.com/office/drawing/2014/main" id="{C62E311C-115E-4AB6-97E4-5CBBF7EB956A}"/>
              </a:ext>
            </a:extLst>
          </p:cNvPr>
          <p:cNvSpPr txBox="1"/>
          <p:nvPr/>
        </p:nvSpPr>
        <p:spPr>
          <a:xfrm>
            <a:off x="141744" y="957059"/>
            <a:ext cx="3649999" cy="338554"/>
          </a:xfrm>
          <a:prstGeom prst="rect">
            <a:avLst/>
          </a:prstGeom>
          <a:noFill/>
        </p:spPr>
        <p:txBody>
          <a:bodyPr wrap="square" rtlCol="0">
            <a:spAutoFit/>
          </a:bodyPr>
          <a:lstStyle/>
          <a:p>
            <a:r>
              <a:rPr lang="ko-KR" altLang="en-US" sz="1600" dirty="0">
                <a:solidFill>
                  <a:srgbClr val="FF0000"/>
                </a:solidFill>
              </a:rPr>
              <a:t>① </a:t>
            </a:r>
            <a:r>
              <a:rPr lang="ko-KR" altLang="en-US" sz="1600" dirty="0"/>
              <a:t>게시글</a:t>
            </a:r>
            <a:r>
              <a:rPr lang="en-US" altLang="ko-KR" sz="1600" dirty="0"/>
              <a:t>(</a:t>
            </a:r>
            <a:r>
              <a:rPr lang="ko-KR" altLang="en-US" sz="1600" dirty="0"/>
              <a:t>리뷰</a:t>
            </a:r>
            <a:r>
              <a:rPr lang="en-US" altLang="ko-KR" sz="1600" dirty="0"/>
              <a:t>)</a:t>
            </a:r>
            <a:r>
              <a:rPr lang="ko-KR" altLang="en-US" sz="1600" dirty="0"/>
              <a:t> 관리 </a:t>
            </a:r>
            <a:r>
              <a:rPr lang="en-US" altLang="ko-KR" sz="1600" dirty="0"/>
              <a:t>(</a:t>
            </a:r>
            <a:r>
              <a:rPr lang="ko-KR" altLang="en-US" sz="1600" dirty="0"/>
              <a:t>관리자 페이지</a:t>
            </a:r>
            <a:r>
              <a:rPr lang="en-US" altLang="ko-KR" sz="1600" dirty="0"/>
              <a:t>)</a:t>
            </a:r>
            <a:endParaRPr lang="ko-KR" altLang="en-US" sz="1600" dirty="0"/>
          </a:p>
        </p:txBody>
      </p:sp>
      <p:graphicFrame>
        <p:nvGraphicFramePr>
          <p:cNvPr id="37" name="표 36">
            <a:extLst>
              <a:ext uri="{FF2B5EF4-FFF2-40B4-BE49-F238E27FC236}">
                <a16:creationId xmlns:a16="http://schemas.microsoft.com/office/drawing/2014/main" id="{D280D0FE-A254-4FF6-B363-F42816558668}"/>
              </a:ext>
            </a:extLst>
          </p:cNvPr>
          <p:cNvGraphicFramePr>
            <a:graphicFrameLocks noGrp="1"/>
          </p:cNvGraphicFramePr>
          <p:nvPr>
            <p:extLst>
              <p:ext uri="{D42A27DB-BD31-4B8C-83A1-F6EECF244321}">
                <p14:modId xmlns:p14="http://schemas.microsoft.com/office/powerpoint/2010/main" val="3162821028"/>
              </p:ext>
            </p:extLst>
          </p:nvPr>
        </p:nvGraphicFramePr>
        <p:xfrm>
          <a:off x="8688070" y="476885"/>
          <a:ext cx="3384550" cy="4218243"/>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게시글을 관리하기 위한 관리 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ko-KR" altLang="en-US" sz="850" b="0" kern="1200" dirty="0">
                          <a:solidFill>
                            <a:srgbClr val="FF0000"/>
                          </a:solidFill>
                          <a:latin typeface="맑은 고딕" charset="0"/>
                          <a:ea typeface="맑은 고딕" charset="0"/>
                        </a:rPr>
                        <a:t>리뷰가 없는 경우</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 삭제 버튼만 기능</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삭제버튼 이외 이동</a:t>
                      </a:r>
                      <a:r>
                        <a:rPr lang="en-US" altLang="ko-KR" sz="850" b="0" kern="1200" dirty="0">
                          <a:solidFill>
                            <a:srgbClr val="000000"/>
                          </a:solidFill>
                          <a:latin typeface="맑은 고딕" charset="0"/>
                          <a:ea typeface="맑은 고딕" charset="0"/>
                        </a:rPr>
                        <a:t>(</a:t>
                      </a:r>
                      <a:r>
                        <a:rPr lang="ko-KR" altLang="en-US" sz="850" b="0" kern="1200" dirty="0" err="1">
                          <a:solidFill>
                            <a:srgbClr val="000000"/>
                          </a:solidFill>
                          <a:latin typeface="맑은 고딕" charset="0"/>
                          <a:ea typeface="맑은 고딕" charset="0"/>
                        </a:rPr>
                        <a:t>리다이렉트</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a:t>
                      </a:r>
                      <a:r>
                        <a:rPr lang="en-US" altLang="ko-KR" sz="850" b="0" kern="1200" dirty="0">
                          <a:solidFill>
                            <a:srgbClr val="000000"/>
                          </a:solidFill>
                          <a:latin typeface="맑은 고딕" charset="0"/>
                          <a:ea typeface="맑은 고딕" charset="0"/>
                        </a:rPr>
                        <a:t>X)</a:t>
                      </a:r>
                    </a:p>
                    <a:p>
                      <a:pPr marL="0" lvl="1" indent="0" algn="just" latinLnBrk="1">
                        <a:lnSpc>
                          <a:spcPct val="120000"/>
                        </a:lnSpc>
                        <a:buFontTx/>
                        <a:buNone/>
                      </a:pP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게시글을 확인한 후 삭제 가능합니다</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 확인 페이지</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상세 리뷰 페이지</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로 </a:t>
                      </a:r>
                      <a:r>
                        <a:rPr lang="ko-KR" altLang="en-US" sz="850" b="0" kern="1200" dirty="0" err="1">
                          <a:solidFill>
                            <a:srgbClr val="000000"/>
                          </a:solidFill>
                          <a:latin typeface="맑은 고딕" charset="0"/>
                          <a:ea typeface="맑은 고딕" charset="0"/>
                        </a:rPr>
                        <a:t>이동하시겠습니까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 </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상세 리뷰 페이지로 이동</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kumimoji="1" lang="ko-KR" altLang="en-US" sz="850" kern="1200" dirty="0">
                          <a:solidFill>
                            <a:schemeClr val="tx1"/>
                          </a:solidFill>
                          <a:latin typeface="맑은 고딕" charset="0"/>
                        </a:rPr>
                        <a:t>아이디</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전부 표시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lvl="1" indent="-171450" algn="just" latinLnBrk="1">
                        <a:lnSpc>
                          <a:spcPct val="120000"/>
                        </a:lnSpc>
                        <a:buFontTx/>
                        <a:buChar char="-"/>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521060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관리</a:t>
            </a:r>
            <a:r>
              <a:rPr lang="en-US" altLang="ko-KR" dirty="0"/>
              <a:t>. </a:t>
            </a:r>
            <a:r>
              <a:rPr lang="ko-KR" altLang="en-US" dirty="0"/>
              <a:t>관리자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651077333"/>
              </p:ext>
            </p:extLst>
          </p:nvPr>
        </p:nvGraphicFramePr>
        <p:xfrm>
          <a:off x="8688070" y="476885"/>
          <a:ext cx="3384550" cy="3200782"/>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 관리자 삭제 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이 글을 당사에 이용약관에 의하여 삭제 조치를 </a:t>
                      </a:r>
                      <a:r>
                        <a:rPr lang="ko-KR" altLang="en-US" sz="850" b="0" kern="1200" dirty="0" err="1">
                          <a:solidFill>
                            <a:srgbClr val="000000"/>
                          </a:solidFill>
                          <a:latin typeface="맑은 고딕" charset="0"/>
                          <a:ea typeface="맑은 고딕" charset="0"/>
                        </a:rPr>
                        <a:t>취하시겠습니까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메일로 관련 사항 보내기</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21</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4" y="957059"/>
            <a:ext cx="3722007" cy="338554"/>
          </a:xfrm>
          <a:prstGeom prst="rect">
            <a:avLst/>
          </a:prstGeom>
          <a:noFill/>
        </p:spPr>
        <p:txBody>
          <a:bodyPr wrap="square" rtlCol="0">
            <a:spAutoFit/>
          </a:bodyPr>
          <a:lstStyle/>
          <a:p>
            <a:r>
              <a:rPr lang="ko-KR" altLang="en-US" sz="1600" dirty="0">
                <a:solidFill>
                  <a:srgbClr val="FF0000"/>
                </a:solidFill>
              </a:rPr>
              <a:t>① </a:t>
            </a:r>
            <a:r>
              <a:rPr lang="ko-KR" altLang="en-US" sz="1600" dirty="0"/>
              <a:t>게시글</a:t>
            </a:r>
            <a:r>
              <a:rPr lang="en-US" altLang="ko-KR" sz="1600" dirty="0"/>
              <a:t>(</a:t>
            </a:r>
            <a:r>
              <a:rPr lang="ko-KR" altLang="en-US" sz="1600" dirty="0"/>
              <a:t>리뷰</a:t>
            </a:r>
            <a:r>
              <a:rPr lang="en-US" altLang="ko-KR" sz="1600" dirty="0"/>
              <a:t>)</a:t>
            </a:r>
            <a:r>
              <a:rPr lang="ko-KR" altLang="en-US" sz="1600" dirty="0"/>
              <a:t> 관리 </a:t>
            </a:r>
            <a:r>
              <a:rPr lang="en-US" altLang="ko-KR" sz="1600" dirty="0"/>
              <a:t>(</a:t>
            </a:r>
            <a:r>
              <a:rPr lang="ko-KR" altLang="en-US" sz="1600" dirty="0"/>
              <a:t>관리자 페이지</a:t>
            </a:r>
            <a:r>
              <a:rPr lang="en-US" altLang="ko-KR" sz="1600" dirty="0"/>
              <a:t>)</a:t>
            </a:r>
            <a:endParaRPr lang="ko-KR" altLang="en-US" sz="1600" dirty="0"/>
          </a:p>
        </p:txBody>
      </p: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82186" y="2597568"/>
            <a:ext cx="2057429" cy="205742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err="1">
                <a:solidFill>
                  <a:srgbClr val="FF0000"/>
                </a:solidFill>
              </a:rPr>
              <a:t>상품이미지</a:t>
            </a:r>
            <a:endParaRPr lang="en-US" altLang="ko-KR" sz="1800" dirty="0">
              <a:solidFill>
                <a:srgbClr val="FF0000"/>
              </a:solidFill>
            </a:endParaRPr>
          </a:p>
        </p:txBody>
      </p:sp>
      <p:sp>
        <p:nvSpPr>
          <p:cNvPr id="26" name="직사각형 25">
            <a:extLst>
              <a:ext uri="{FF2B5EF4-FFF2-40B4-BE49-F238E27FC236}">
                <a16:creationId xmlns:a16="http://schemas.microsoft.com/office/drawing/2014/main" id="{DC139B34-6A2F-435E-BBC3-0406438FCB96}"/>
              </a:ext>
            </a:extLst>
          </p:cNvPr>
          <p:cNvSpPr>
            <a:spLocks noChangeAspect="1"/>
          </p:cNvSpPr>
          <p:nvPr/>
        </p:nvSpPr>
        <p:spPr>
          <a:xfrm>
            <a:off x="582187" y="4796573"/>
            <a:ext cx="2057429" cy="6155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rgbClr val="FF0000"/>
                </a:solidFill>
              </a:rPr>
              <a:t>상품아이디</a:t>
            </a:r>
            <a:endParaRPr lang="ko-KR" altLang="en-US" dirty="0">
              <a:solidFill>
                <a:srgbClr val="FF0000"/>
              </a:solidFill>
            </a:endParaRPr>
          </a:p>
        </p:txBody>
      </p:sp>
      <p:sp>
        <p:nvSpPr>
          <p:cNvPr id="30" name="직사각형 29">
            <a:extLst>
              <a:ext uri="{FF2B5EF4-FFF2-40B4-BE49-F238E27FC236}">
                <a16:creationId xmlns:a16="http://schemas.microsoft.com/office/drawing/2014/main" id="{139B32F3-C728-4673-97A5-96F588401467}"/>
              </a:ext>
            </a:extLst>
          </p:cNvPr>
          <p:cNvSpPr>
            <a:spLocks noChangeAspect="1"/>
          </p:cNvSpPr>
          <p:nvPr/>
        </p:nvSpPr>
        <p:spPr>
          <a:xfrm>
            <a:off x="2828707" y="3198532"/>
            <a:ext cx="3765135" cy="303878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800" dirty="0">
                <a:solidFill>
                  <a:schemeClr val="tx1"/>
                </a:solidFill>
              </a:rPr>
              <a:t>내용</a:t>
            </a:r>
            <a:endParaRPr lang="en-US" altLang="ko-KR" sz="1800" dirty="0">
              <a:solidFill>
                <a:schemeClr val="tx1"/>
              </a:solidFill>
            </a:endParaRPr>
          </a:p>
          <a:p>
            <a:r>
              <a:rPr lang="ko-KR" altLang="en-US" sz="1800" dirty="0">
                <a:solidFill>
                  <a:schemeClr val="tx1"/>
                </a:solidFill>
              </a:rPr>
              <a:t>커피가 멋지고 사장님이 </a:t>
            </a:r>
            <a:r>
              <a:rPr lang="ko-KR" altLang="en-US" sz="1800" dirty="0" err="1">
                <a:solidFill>
                  <a:schemeClr val="tx1"/>
                </a:solidFill>
              </a:rPr>
              <a:t>맛있</a:t>
            </a:r>
            <a:r>
              <a:rPr lang="en-US" altLang="ko-KR" sz="1800" dirty="0">
                <a:solidFill>
                  <a:schemeClr val="tx1"/>
                </a:solidFill>
              </a:rPr>
              <a:t>..</a:t>
            </a:r>
          </a:p>
        </p:txBody>
      </p:sp>
      <p:sp>
        <p:nvSpPr>
          <p:cNvPr id="31" name="직사각형 30">
            <a:extLst>
              <a:ext uri="{FF2B5EF4-FFF2-40B4-BE49-F238E27FC236}">
                <a16:creationId xmlns:a16="http://schemas.microsoft.com/office/drawing/2014/main" id="{43E3EEBB-C8E8-4359-BEC9-0FB206D90EAA}"/>
              </a:ext>
            </a:extLst>
          </p:cNvPr>
          <p:cNvSpPr>
            <a:spLocks noChangeAspect="1"/>
          </p:cNvSpPr>
          <p:nvPr/>
        </p:nvSpPr>
        <p:spPr>
          <a:xfrm>
            <a:off x="2828706" y="2400960"/>
            <a:ext cx="3765135" cy="66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800" dirty="0">
                <a:solidFill>
                  <a:schemeClr val="tx1"/>
                </a:solidFill>
              </a:rPr>
              <a:t>제목</a:t>
            </a:r>
            <a:endParaRPr lang="en-US" altLang="ko-KR" sz="1800" dirty="0">
              <a:solidFill>
                <a:schemeClr val="tx1"/>
              </a:solidFill>
            </a:endParaRPr>
          </a:p>
        </p:txBody>
      </p:sp>
      <p:sp>
        <p:nvSpPr>
          <p:cNvPr id="34" name="직사각형 33">
            <a:extLst>
              <a:ext uri="{FF2B5EF4-FFF2-40B4-BE49-F238E27FC236}">
                <a16:creationId xmlns:a16="http://schemas.microsoft.com/office/drawing/2014/main" id="{4406CB49-26ED-44B1-894B-AA59853A151B}"/>
              </a:ext>
            </a:extLst>
          </p:cNvPr>
          <p:cNvSpPr>
            <a:spLocks noChangeAspect="1"/>
          </p:cNvSpPr>
          <p:nvPr/>
        </p:nvSpPr>
        <p:spPr>
          <a:xfrm>
            <a:off x="6852667" y="2438798"/>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 </a:t>
            </a:r>
            <a:r>
              <a:rPr lang="ko-KR" altLang="en-US" dirty="0">
                <a:solidFill>
                  <a:srgbClr val="FF0000"/>
                </a:solidFill>
              </a:rPr>
              <a:t>삭제 </a:t>
            </a:r>
            <a:r>
              <a:rPr lang="ko-KR" altLang="en-US" sz="1800" dirty="0">
                <a:solidFill>
                  <a:srgbClr val="FF0000"/>
                </a:solidFill>
              </a:rPr>
              <a:t>①</a:t>
            </a:r>
            <a:endParaRPr lang="ko-KR" altLang="en-US" dirty="0">
              <a:solidFill>
                <a:srgbClr val="FF0000"/>
              </a:solidFill>
            </a:endParaRPr>
          </a:p>
        </p:txBody>
      </p:sp>
    </p:spTree>
    <p:extLst>
      <p:ext uri="{BB962C8B-B14F-4D97-AF65-F5344CB8AC3E}">
        <p14:creationId xmlns:p14="http://schemas.microsoft.com/office/powerpoint/2010/main" val="181713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관리</a:t>
            </a:r>
            <a:r>
              <a:rPr lang="en-US" altLang="ko-KR" dirty="0"/>
              <a:t>. </a:t>
            </a:r>
            <a:r>
              <a:rPr lang="ko-KR" altLang="en-US" dirty="0"/>
              <a:t>관리자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22</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82186" y="2597568"/>
            <a:ext cx="2057429" cy="205742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err="1">
                <a:solidFill>
                  <a:srgbClr val="FF0000"/>
                </a:solidFill>
              </a:rPr>
              <a:t>상품이미지</a:t>
            </a:r>
            <a:endParaRPr lang="en-US" altLang="ko-KR" sz="1800" dirty="0">
              <a:solidFill>
                <a:srgbClr val="FF0000"/>
              </a:solidFill>
            </a:endParaRPr>
          </a:p>
        </p:txBody>
      </p:sp>
      <p:sp>
        <p:nvSpPr>
          <p:cNvPr id="26" name="직사각형 25">
            <a:extLst>
              <a:ext uri="{FF2B5EF4-FFF2-40B4-BE49-F238E27FC236}">
                <a16:creationId xmlns:a16="http://schemas.microsoft.com/office/drawing/2014/main" id="{DC139B34-6A2F-435E-BBC3-0406438FCB96}"/>
              </a:ext>
            </a:extLst>
          </p:cNvPr>
          <p:cNvSpPr>
            <a:spLocks noChangeAspect="1"/>
          </p:cNvSpPr>
          <p:nvPr/>
        </p:nvSpPr>
        <p:spPr>
          <a:xfrm>
            <a:off x="582187" y="4796573"/>
            <a:ext cx="2057429" cy="6155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rgbClr val="FF0000"/>
                </a:solidFill>
              </a:rPr>
              <a:t>상품아이디</a:t>
            </a:r>
            <a:endParaRPr lang="ko-KR" altLang="en-US" dirty="0">
              <a:solidFill>
                <a:srgbClr val="FF0000"/>
              </a:solidFill>
            </a:endParaRPr>
          </a:p>
        </p:txBody>
      </p:sp>
      <p:sp>
        <p:nvSpPr>
          <p:cNvPr id="30" name="직사각형 29">
            <a:extLst>
              <a:ext uri="{FF2B5EF4-FFF2-40B4-BE49-F238E27FC236}">
                <a16:creationId xmlns:a16="http://schemas.microsoft.com/office/drawing/2014/main" id="{139B32F3-C728-4673-97A5-96F588401467}"/>
              </a:ext>
            </a:extLst>
          </p:cNvPr>
          <p:cNvSpPr>
            <a:spLocks noChangeAspect="1"/>
          </p:cNvSpPr>
          <p:nvPr/>
        </p:nvSpPr>
        <p:spPr>
          <a:xfrm>
            <a:off x="2828707" y="3198532"/>
            <a:ext cx="3765135" cy="303878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800" dirty="0">
                <a:solidFill>
                  <a:schemeClr val="tx1"/>
                </a:solidFill>
              </a:rPr>
              <a:t>내용</a:t>
            </a:r>
            <a:endParaRPr lang="en-US" altLang="ko-KR" sz="1800" dirty="0">
              <a:solidFill>
                <a:schemeClr val="tx1"/>
              </a:solidFill>
            </a:endParaRPr>
          </a:p>
          <a:p>
            <a:r>
              <a:rPr lang="ko-KR" altLang="en-US" sz="1800" dirty="0">
                <a:solidFill>
                  <a:schemeClr val="tx1"/>
                </a:solidFill>
              </a:rPr>
              <a:t>커피가 멋지고 사장님이 </a:t>
            </a:r>
            <a:r>
              <a:rPr lang="ko-KR" altLang="en-US" sz="1800" dirty="0" err="1">
                <a:solidFill>
                  <a:schemeClr val="tx1"/>
                </a:solidFill>
              </a:rPr>
              <a:t>맛있</a:t>
            </a:r>
            <a:r>
              <a:rPr lang="en-US" altLang="ko-KR" sz="1800" dirty="0">
                <a:solidFill>
                  <a:schemeClr val="tx1"/>
                </a:solidFill>
              </a:rPr>
              <a:t>..</a:t>
            </a:r>
          </a:p>
        </p:txBody>
      </p:sp>
      <p:sp>
        <p:nvSpPr>
          <p:cNvPr id="31" name="직사각형 30">
            <a:extLst>
              <a:ext uri="{FF2B5EF4-FFF2-40B4-BE49-F238E27FC236}">
                <a16:creationId xmlns:a16="http://schemas.microsoft.com/office/drawing/2014/main" id="{43E3EEBB-C8E8-4359-BEC9-0FB206D90EAA}"/>
              </a:ext>
            </a:extLst>
          </p:cNvPr>
          <p:cNvSpPr>
            <a:spLocks noChangeAspect="1"/>
          </p:cNvSpPr>
          <p:nvPr/>
        </p:nvSpPr>
        <p:spPr>
          <a:xfrm>
            <a:off x="2828706" y="2400960"/>
            <a:ext cx="3765135" cy="66800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1800" dirty="0">
                <a:solidFill>
                  <a:schemeClr val="tx1"/>
                </a:solidFill>
              </a:rPr>
              <a:t>제목</a:t>
            </a:r>
            <a:endParaRPr lang="en-US" altLang="ko-KR" sz="1800" dirty="0">
              <a:solidFill>
                <a:schemeClr val="tx1"/>
              </a:solidFill>
            </a:endParaRPr>
          </a:p>
        </p:txBody>
      </p:sp>
      <p:sp>
        <p:nvSpPr>
          <p:cNvPr id="34" name="직사각형 33">
            <a:extLst>
              <a:ext uri="{FF2B5EF4-FFF2-40B4-BE49-F238E27FC236}">
                <a16:creationId xmlns:a16="http://schemas.microsoft.com/office/drawing/2014/main" id="{4406CB49-26ED-44B1-894B-AA59853A151B}"/>
              </a:ext>
            </a:extLst>
          </p:cNvPr>
          <p:cNvSpPr>
            <a:spLocks noChangeAspect="1"/>
          </p:cNvSpPr>
          <p:nvPr/>
        </p:nvSpPr>
        <p:spPr>
          <a:xfrm>
            <a:off x="6852667" y="2438798"/>
            <a:ext cx="1354336" cy="31753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 </a:t>
            </a:r>
            <a:r>
              <a:rPr lang="ko-KR" altLang="en-US" dirty="0">
                <a:solidFill>
                  <a:srgbClr val="FF0000"/>
                </a:solidFill>
              </a:rPr>
              <a:t>삭제 </a:t>
            </a:r>
            <a:r>
              <a:rPr lang="ko-KR" altLang="en-US" sz="1800" dirty="0">
                <a:solidFill>
                  <a:srgbClr val="FF0000"/>
                </a:solidFill>
              </a:rPr>
              <a:t>①</a:t>
            </a:r>
            <a:endParaRPr lang="ko-KR" altLang="en-US" dirty="0">
              <a:solidFill>
                <a:srgbClr val="FF0000"/>
              </a:solidFill>
            </a:endParaRPr>
          </a:p>
        </p:txBody>
      </p:sp>
      <p:sp>
        <p:nvSpPr>
          <p:cNvPr id="16" name="TextBox 15">
            <a:extLst>
              <a:ext uri="{FF2B5EF4-FFF2-40B4-BE49-F238E27FC236}">
                <a16:creationId xmlns:a16="http://schemas.microsoft.com/office/drawing/2014/main" id="{FE95100E-ED82-4138-9BCC-81AA31F52213}"/>
              </a:ext>
            </a:extLst>
          </p:cNvPr>
          <p:cNvSpPr txBox="1"/>
          <p:nvPr/>
        </p:nvSpPr>
        <p:spPr>
          <a:xfrm>
            <a:off x="141744" y="957059"/>
            <a:ext cx="3722007" cy="338554"/>
          </a:xfrm>
          <a:prstGeom prst="rect">
            <a:avLst/>
          </a:prstGeom>
          <a:noFill/>
        </p:spPr>
        <p:txBody>
          <a:bodyPr wrap="square" rtlCol="0">
            <a:spAutoFit/>
          </a:bodyPr>
          <a:lstStyle/>
          <a:p>
            <a:r>
              <a:rPr lang="ko-KR" altLang="en-US" sz="1600" dirty="0">
                <a:solidFill>
                  <a:srgbClr val="FF0000"/>
                </a:solidFill>
              </a:rPr>
              <a:t>① </a:t>
            </a:r>
            <a:r>
              <a:rPr lang="ko-KR" altLang="en-US" sz="1600" dirty="0"/>
              <a:t>게시글</a:t>
            </a:r>
            <a:r>
              <a:rPr lang="en-US" altLang="ko-KR" sz="1600" dirty="0"/>
              <a:t>(</a:t>
            </a:r>
            <a:r>
              <a:rPr lang="ko-KR" altLang="en-US" sz="1600" dirty="0"/>
              <a:t>리뷰</a:t>
            </a:r>
            <a:r>
              <a:rPr lang="en-US" altLang="ko-KR" sz="1600" dirty="0"/>
              <a:t>)</a:t>
            </a:r>
            <a:r>
              <a:rPr lang="ko-KR" altLang="en-US" sz="1600" dirty="0"/>
              <a:t> 관리 </a:t>
            </a:r>
            <a:r>
              <a:rPr lang="en-US" altLang="ko-KR" sz="1600" dirty="0"/>
              <a:t>(</a:t>
            </a:r>
            <a:r>
              <a:rPr lang="ko-KR" altLang="en-US" sz="1600" dirty="0"/>
              <a:t>관리자 페이지</a:t>
            </a:r>
            <a:r>
              <a:rPr lang="en-US" altLang="ko-KR" sz="1600" dirty="0"/>
              <a:t>)</a:t>
            </a:r>
            <a:endParaRPr lang="ko-KR" altLang="en-US" sz="1600" dirty="0"/>
          </a:p>
        </p:txBody>
      </p:sp>
      <p:sp>
        <p:nvSpPr>
          <p:cNvPr id="17" name="직사각형 16">
            <a:extLst>
              <a:ext uri="{FF2B5EF4-FFF2-40B4-BE49-F238E27FC236}">
                <a16:creationId xmlns:a16="http://schemas.microsoft.com/office/drawing/2014/main" id="{B44FD054-41A1-45B0-8493-AF72BBBDCBFE}"/>
              </a:ext>
            </a:extLst>
          </p:cNvPr>
          <p:cNvSpPr/>
          <p:nvPr/>
        </p:nvSpPr>
        <p:spPr>
          <a:xfrm>
            <a:off x="2313664" y="435589"/>
            <a:ext cx="6247709" cy="13814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Alert</a:t>
            </a:r>
          </a:p>
          <a:p>
            <a:r>
              <a:rPr lang="ko-KR" altLang="en-US" dirty="0"/>
              <a:t>이 글을 당사에 이용약관에 의하여 삭제 조치를 </a:t>
            </a:r>
            <a:r>
              <a:rPr lang="ko-KR" altLang="en-US" dirty="0" err="1"/>
              <a:t>취하시겠습니까</a:t>
            </a:r>
            <a:r>
              <a:rPr lang="en-US" altLang="ko-KR" dirty="0"/>
              <a:t>?</a:t>
            </a:r>
          </a:p>
          <a:p>
            <a:r>
              <a:rPr lang="ko-KR" altLang="en-US" dirty="0"/>
              <a:t>취소는 불가능 합니다</a:t>
            </a:r>
            <a:r>
              <a:rPr lang="en-US" altLang="ko-KR" dirty="0"/>
              <a:t>.	</a:t>
            </a:r>
          </a:p>
          <a:p>
            <a:pPr algn="r"/>
            <a:r>
              <a:rPr lang="en-US" altLang="ko-KR" dirty="0"/>
              <a:t>	</a:t>
            </a:r>
            <a:r>
              <a:rPr lang="ko-KR" altLang="en-US" dirty="0"/>
              <a:t>확인 취소</a:t>
            </a:r>
          </a:p>
        </p:txBody>
      </p:sp>
      <p:graphicFrame>
        <p:nvGraphicFramePr>
          <p:cNvPr id="18" name="표 17">
            <a:extLst>
              <a:ext uri="{FF2B5EF4-FFF2-40B4-BE49-F238E27FC236}">
                <a16:creationId xmlns:a16="http://schemas.microsoft.com/office/drawing/2014/main" id="{9F4D9E8E-6B00-462A-85B3-2FC7B5C1B407}"/>
              </a:ext>
            </a:extLst>
          </p:cNvPr>
          <p:cNvGraphicFramePr>
            <a:graphicFrameLocks noGrp="1"/>
          </p:cNvGraphicFramePr>
          <p:nvPr>
            <p:extLst>
              <p:ext uri="{D42A27DB-BD31-4B8C-83A1-F6EECF244321}">
                <p14:modId xmlns:p14="http://schemas.microsoft.com/office/powerpoint/2010/main" val="1474436540"/>
              </p:ext>
            </p:extLst>
          </p:nvPr>
        </p:nvGraphicFramePr>
        <p:xfrm>
          <a:off x="8688070" y="476885"/>
          <a:ext cx="3384550" cy="3200782"/>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게시글 관리자 삭제 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이 글을 당사에 이용약관에 의하여 삭제 조치를 </a:t>
                      </a:r>
                      <a:r>
                        <a:rPr lang="ko-KR" altLang="en-US" sz="850" b="0" kern="1200" dirty="0" err="1">
                          <a:solidFill>
                            <a:srgbClr val="000000"/>
                          </a:solidFill>
                          <a:latin typeface="맑은 고딕" charset="0"/>
                          <a:ea typeface="맑은 고딕" charset="0"/>
                        </a:rPr>
                        <a:t>취하시겠습니까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메일로 관련 사항 보내기</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704112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회원 관리</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577916419"/>
              </p:ext>
            </p:extLst>
          </p:nvPr>
        </p:nvGraphicFramePr>
        <p:xfrm>
          <a:off x="8688070" y="476885"/>
          <a:ext cx="3384550" cy="3285555"/>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회원 관리 페이지</a:t>
                      </a:r>
                      <a:endParaRPr lang="en-US" altLang="ko-KR" sz="850" b="0" kern="1200" dirty="0">
                        <a:solidFill>
                          <a:srgbClr val="000000"/>
                        </a:solidFill>
                        <a:latin typeface="맑은 고딕" charset="0"/>
                        <a:ea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50" b="0" kern="1200" dirty="0">
                          <a:solidFill>
                            <a:srgbClr val="000000"/>
                          </a:solidFill>
                          <a:latin typeface="맑은 고딕" charset="0"/>
                          <a:ea typeface="맑은 고딕" charset="0"/>
                        </a:rPr>
                        <a:t>가입 되어있는 회원을 볼 수 있는 리스트</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마지막으로 로그인한 시점 기준 </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년 후 만료</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만료 </a:t>
                      </a:r>
                      <a:r>
                        <a:rPr lang="en-US" altLang="ko-KR" sz="850" b="0" kern="1200" dirty="0">
                          <a:solidFill>
                            <a:srgbClr val="000000"/>
                          </a:solidFill>
                          <a:latin typeface="맑은 고딕" charset="0"/>
                          <a:ea typeface="맑은 고딕" charset="0"/>
                        </a:rPr>
                        <a:t>3,2,1 </a:t>
                      </a:r>
                      <a:r>
                        <a:rPr lang="ko-KR" altLang="en-US" sz="850" b="0" kern="1200" dirty="0">
                          <a:solidFill>
                            <a:srgbClr val="000000"/>
                          </a:solidFill>
                          <a:latin typeface="맑은 고딕" charset="0"/>
                          <a:ea typeface="맑은 고딕" charset="0"/>
                        </a:rPr>
                        <a:t>달 전 메일로 알림</a:t>
                      </a: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회원 정보 페이지로 이동</a:t>
                      </a:r>
                      <a:endParaRPr kumimoji="1" lang="en-US" altLang="ko-KR"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en-US" altLang="ko-KR"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회원이 없습니다 만들어 두기</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 -&gt; </a:t>
                      </a:r>
                      <a:r>
                        <a:rPr lang="ko-KR" altLang="en-US" sz="850" b="0" kern="1200" dirty="0">
                          <a:solidFill>
                            <a:srgbClr val="000000"/>
                          </a:solidFill>
                          <a:latin typeface="맑은 고딕" charset="0"/>
                          <a:ea typeface="맑은 고딕" charset="0"/>
                        </a:rPr>
                        <a:t>관리자 계정 하나 </a:t>
                      </a:r>
                      <a:r>
                        <a:rPr lang="ko-KR" altLang="en-US" sz="850" b="0" kern="1200" dirty="0" err="1">
                          <a:solidFill>
                            <a:srgbClr val="000000"/>
                          </a:solidFill>
                          <a:latin typeface="맑은 고딕" charset="0"/>
                          <a:ea typeface="맑은 고딕" charset="0"/>
                        </a:rPr>
                        <a:t>쯤은</a:t>
                      </a:r>
                      <a:r>
                        <a:rPr lang="ko-KR" altLang="en-US" sz="850" b="0" kern="1200" dirty="0">
                          <a:solidFill>
                            <a:srgbClr val="000000"/>
                          </a:solidFill>
                          <a:latin typeface="맑은 고딕" charset="0"/>
                          <a:ea typeface="맑은 고딕" charset="0"/>
                        </a:rPr>
                        <a:t> 존재</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23</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3362186" cy="338554"/>
          </a:xfrm>
          <a:prstGeom prst="rect">
            <a:avLst/>
          </a:prstGeom>
          <a:noFill/>
        </p:spPr>
        <p:txBody>
          <a:bodyPr wrap="square" rtlCol="0">
            <a:spAutoFit/>
          </a:bodyPr>
          <a:lstStyle/>
          <a:p>
            <a:r>
              <a:rPr lang="ko-KR" altLang="en-US" sz="1600" dirty="0">
                <a:solidFill>
                  <a:srgbClr val="FF0000"/>
                </a:solidFill>
              </a:rPr>
              <a:t>① </a:t>
            </a:r>
            <a:r>
              <a:rPr lang="ko-KR" altLang="en-US" sz="1600" dirty="0"/>
              <a:t>회원 관리 </a:t>
            </a:r>
            <a:r>
              <a:rPr lang="en-US" altLang="ko-KR" sz="1600" dirty="0"/>
              <a:t>(</a:t>
            </a:r>
            <a:r>
              <a:rPr lang="ko-KR" altLang="en-US" sz="1600" dirty="0"/>
              <a:t>관리자 페이지</a:t>
            </a:r>
            <a:r>
              <a:rPr lang="en-US" altLang="ko-KR" sz="1600" dirty="0"/>
              <a:t>)</a:t>
            </a:r>
            <a:endParaRPr lang="ko-KR" altLang="en-US" sz="1600"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620829" y="2044449"/>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7" name="직선 연결선 26">
            <a:extLst>
              <a:ext uri="{FF2B5EF4-FFF2-40B4-BE49-F238E27FC236}">
                <a16:creationId xmlns:a16="http://schemas.microsoft.com/office/drawing/2014/main" id="{0F960849-ED7A-45AF-8BD4-A75D94F3DE44}"/>
              </a:ext>
            </a:extLst>
          </p:cNvPr>
          <p:cNvCxnSpPr>
            <a:cxnSpLocks/>
          </p:cNvCxnSpPr>
          <p:nvPr/>
        </p:nvCxnSpPr>
        <p:spPr>
          <a:xfrm>
            <a:off x="582187" y="2564904"/>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8" name="직선 연결선 27">
            <a:extLst>
              <a:ext uri="{FF2B5EF4-FFF2-40B4-BE49-F238E27FC236}">
                <a16:creationId xmlns:a16="http://schemas.microsoft.com/office/drawing/2014/main" id="{6C785D86-414C-4B36-94ED-D72D377601EB}"/>
              </a:ext>
            </a:extLst>
          </p:cNvPr>
          <p:cNvCxnSpPr>
            <a:cxnSpLocks/>
          </p:cNvCxnSpPr>
          <p:nvPr/>
        </p:nvCxnSpPr>
        <p:spPr>
          <a:xfrm>
            <a:off x="543545" y="3085359"/>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29" name="직선 연결선 28">
            <a:extLst>
              <a:ext uri="{FF2B5EF4-FFF2-40B4-BE49-F238E27FC236}">
                <a16:creationId xmlns:a16="http://schemas.microsoft.com/office/drawing/2014/main" id="{6C6CF302-0579-4D66-A211-1C1E46AE887D}"/>
              </a:ext>
            </a:extLst>
          </p:cNvPr>
          <p:cNvCxnSpPr>
            <a:cxnSpLocks/>
          </p:cNvCxnSpPr>
          <p:nvPr/>
        </p:nvCxnSpPr>
        <p:spPr>
          <a:xfrm>
            <a:off x="504903" y="3605814"/>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0" name="직선 연결선 29">
            <a:extLst>
              <a:ext uri="{FF2B5EF4-FFF2-40B4-BE49-F238E27FC236}">
                <a16:creationId xmlns:a16="http://schemas.microsoft.com/office/drawing/2014/main" id="{37386D21-D9E2-4F6E-905F-041C6999DFC6}"/>
              </a:ext>
            </a:extLst>
          </p:cNvPr>
          <p:cNvCxnSpPr>
            <a:cxnSpLocks/>
          </p:cNvCxnSpPr>
          <p:nvPr/>
        </p:nvCxnSpPr>
        <p:spPr>
          <a:xfrm>
            <a:off x="466261" y="4126269"/>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1" name="직선 연결선 30">
            <a:extLst>
              <a:ext uri="{FF2B5EF4-FFF2-40B4-BE49-F238E27FC236}">
                <a16:creationId xmlns:a16="http://schemas.microsoft.com/office/drawing/2014/main" id="{17575784-60B6-446F-911D-8FE142AD9F6A}"/>
              </a:ext>
            </a:extLst>
          </p:cNvPr>
          <p:cNvCxnSpPr>
            <a:cxnSpLocks/>
          </p:cNvCxnSpPr>
          <p:nvPr/>
        </p:nvCxnSpPr>
        <p:spPr>
          <a:xfrm>
            <a:off x="427619" y="4646724"/>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2" name="직선 연결선 31">
            <a:extLst>
              <a:ext uri="{FF2B5EF4-FFF2-40B4-BE49-F238E27FC236}">
                <a16:creationId xmlns:a16="http://schemas.microsoft.com/office/drawing/2014/main" id="{F8477D1A-1960-45D6-927B-C3D462D06B75}"/>
              </a:ext>
            </a:extLst>
          </p:cNvPr>
          <p:cNvCxnSpPr>
            <a:cxnSpLocks/>
          </p:cNvCxnSpPr>
          <p:nvPr/>
        </p:nvCxnSpPr>
        <p:spPr>
          <a:xfrm>
            <a:off x="388977" y="5167179"/>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cxnSp>
        <p:nvCxnSpPr>
          <p:cNvPr id="34" name="직선 연결선 33">
            <a:extLst>
              <a:ext uri="{FF2B5EF4-FFF2-40B4-BE49-F238E27FC236}">
                <a16:creationId xmlns:a16="http://schemas.microsoft.com/office/drawing/2014/main" id="{F84B8254-5FAC-4592-AEE4-406E4D846201}"/>
              </a:ext>
            </a:extLst>
          </p:cNvPr>
          <p:cNvCxnSpPr>
            <a:cxnSpLocks/>
          </p:cNvCxnSpPr>
          <p:nvPr/>
        </p:nvCxnSpPr>
        <p:spPr>
          <a:xfrm>
            <a:off x="350335" y="5687634"/>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직사각형 1">
            <a:extLst>
              <a:ext uri="{FF2B5EF4-FFF2-40B4-BE49-F238E27FC236}">
                <a16:creationId xmlns:a16="http://schemas.microsoft.com/office/drawing/2014/main" id="{73DB3E2B-AA63-4680-89EE-CC448600994C}"/>
              </a:ext>
            </a:extLst>
          </p:cNvPr>
          <p:cNvSpPr/>
          <p:nvPr/>
        </p:nvSpPr>
        <p:spPr>
          <a:xfrm>
            <a:off x="620829" y="1523996"/>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아이디</a:t>
            </a:r>
          </a:p>
        </p:txBody>
      </p:sp>
      <p:sp>
        <p:nvSpPr>
          <p:cNvPr id="39" name="직사각형 38">
            <a:extLst>
              <a:ext uri="{FF2B5EF4-FFF2-40B4-BE49-F238E27FC236}">
                <a16:creationId xmlns:a16="http://schemas.microsoft.com/office/drawing/2014/main" id="{2D319DF5-8F76-426B-A407-39AF70B3190A}"/>
              </a:ext>
            </a:extLst>
          </p:cNvPr>
          <p:cNvSpPr/>
          <p:nvPr/>
        </p:nvSpPr>
        <p:spPr>
          <a:xfrm>
            <a:off x="2792016" y="1523998"/>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가입 일자</a:t>
            </a:r>
          </a:p>
        </p:txBody>
      </p:sp>
      <p:sp>
        <p:nvSpPr>
          <p:cNvPr id="40" name="직사각형 39">
            <a:extLst>
              <a:ext uri="{FF2B5EF4-FFF2-40B4-BE49-F238E27FC236}">
                <a16:creationId xmlns:a16="http://schemas.microsoft.com/office/drawing/2014/main" id="{1B9ABA6C-29ED-4CF5-8A68-728CE4F12336}"/>
              </a:ext>
            </a:extLst>
          </p:cNvPr>
          <p:cNvSpPr/>
          <p:nvPr/>
        </p:nvSpPr>
        <p:spPr>
          <a:xfrm>
            <a:off x="6960096" y="1523995"/>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정보</a:t>
            </a:r>
            <a:r>
              <a:rPr lang="en-US" altLang="ko-KR" dirty="0"/>
              <a:t>(+</a:t>
            </a:r>
            <a:r>
              <a:rPr lang="ko-KR" altLang="en-US" dirty="0"/>
              <a:t>삭제</a:t>
            </a:r>
            <a:r>
              <a:rPr lang="en-US" altLang="ko-KR" dirty="0"/>
              <a:t>)</a:t>
            </a:r>
            <a:endParaRPr lang="ko-KR" altLang="en-US" dirty="0"/>
          </a:p>
        </p:txBody>
      </p:sp>
      <p:sp>
        <p:nvSpPr>
          <p:cNvPr id="47" name="직사각형 46">
            <a:extLst>
              <a:ext uri="{FF2B5EF4-FFF2-40B4-BE49-F238E27FC236}">
                <a16:creationId xmlns:a16="http://schemas.microsoft.com/office/drawing/2014/main" id="{DAE95550-E3F8-47AA-84AB-E813BF85F79C}"/>
              </a:ext>
            </a:extLst>
          </p:cNvPr>
          <p:cNvSpPr/>
          <p:nvPr/>
        </p:nvSpPr>
        <p:spPr>
          <a:xfrm>
            <a:off x="620829" y="206084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user1</a:t>
            </a:r>
            <a:endParaRPr lang="ko-KR" altLang="en-US" dirty="0"/>
          </a:p>
        </p:txBody>
      </p:sp>
      <p:sp>
        <p:nvSpPr>
          <p:cNvPr id="49" name="직사각형 48">
            <a:extLst>
              <a:ext uri="{FF2B5EF4-FFF2-40B4-BE49-F238E27FC236}">
                <a16:creationId xmlns:a16="http://schemas.microsoft.com/office/drawing/2014/main" id="{4F893BFE-9246-4448-877F-2809A01C27DD}"/>
              </a:ext>
            </a:extLst>
          </p:cNvPr>
          <p:cNvSpPr/>
          <p:nvPr/>
        </p:nvSpPr>
        <p:spPr>
          <a:xfrm>
            <a:off x="2792389" y="2044449"/>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2024-09-23</a:t>
            </a:r>
            <a:endParaRPr lang="ko-KR" altLang="en-US" dirty="0"/>
          </a:p>
        </p:txBody>
      </p:sp>
      <p:sp>
        <p:nvSpPr>
          <p:cNvPr id="50" name="직사각형 49">
            <a:extLst>
              <a:ext uri="{FF2B5EF4-FFF2-40B4-BE49-F238E27FC236}">
                <a16:creationId xmlns:a16="http://schemas.microsoft.com/office/drawing/2014/main" id="{665C6B00-F581-405C-9941-E3CBE8FC9448}"/>
              </a:ext>
            </a:extLst>
          </p:cNvPr>
          <p:cNvSpPr/>
          <p:nvPr/>
        </p:nvSpPr>
        <p:spPr>
          <a:xfrm>
            <a:off x="4877948" y="1523256"/>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만료 날짜 </a:t>
            </a:r>
            <a:r>
              <a:rPr lang="ko-KR" altLang="en-US" sz="1800" dirty="0">
                <a:solidFill>
                  <a:srgbClr val="FF0000"/>
                </a:solidFill>
              </a:rPr>
              <a:t>②</a:t>
            </a:r>
            <a:endParaRPr lang="ko-KR" altLang="en-US" dirty="0"/>
          </a:p>
        </p:txBody>
      </p:sp>
      <p:sp>
        <p:nvSpPr>
          <p:cNvPr id="51" name="직사각형 50">
            <a:extLst>
              <a:ext uri="{FF2B5EF4-FFF2-40B4-BE49-F238E27FC236}">
                <a16:creationId xmlns:a16="http://schemas.microsoft.com/office/drawing/2014/main" id="{D397CEBD-207C-48EA-AA97-B267EEC96FC8}"/>
              </a:ext>
            </a:extLst>
          </p:cNvPr>
          <p:cNvSpPr/>
          <p:nvPr/>
        </p:nvSpPr>
        <p:spPr>
          <a:xfrm>
            <a:off x="4872699" y="204370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2027-09-23</a:t>
            </a:r>
            <a:endParaRPr lang="ko-KR" altLang="en-US" dirty="0"/>
          </a:p>
        </p:txBody>
      </p:sp>
      <p:sp>
        <p:nvSpPr>
          <p:cNvPr id="54" name="직사각형 53">
            <a:extLst>
              <a:ext uri="{FF2B5EF4-FFF2-40B4-BE49-F238E27FC236}">
                <a16:creationId xmlns:a16="http://schemas.microsoft.com/office/drawing/2014/main" id="{6D90F164-9B1F-4BC5-84F3-DAC4E01F695C}"/>
              </a:ext>
            </a:extLst>
          </p:cNvPr>
          <p:cNvSpPr/>
          <p:nvPr/>
        </p:nvSpPr>
        <p:spPr>
          <a:xfrm>
            <a:off x="6960050" y="2028050"/>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정보 </a:t>
            </a:r>
            <a:r>
              <a:rPr lang="ko-KR" altLang="en-US" sz="1800" dirty="0">
                <a:solidFill>
                  <a:srgbClr val="FF0000"/>
                </a:solidFill>
              </a:rPr>
              <a:t>③</a:t>
            </a:r>
            <a:endParaRPr lang="ko-KR" altLang="en-US" dirty="0"/>
          </a:p>
        </p:txBody>
      </p:sp>
      <p:sp>
        <p:nvSpPr>
          <p:cNvPr id="55" name="직사각형 54">
            <a:extLst>
              <a:ext uri="{FF2B5EF4-FFF2-40B4-BE49-F238E27FC236}">
                <a16:creationId xmlns:a16="http://schemas.microsoft.com/office/drawing/2014/main" id="{7C033046-C1A3-4393-834C-07013133E03C}"/>
              </a:ext>
            </a:extLst>
          </p:cNvPr>
          <p:cNvSpPr/>
          <p:nvPr/>
        </p:nvSpPr>
        <p:spPr>
          <a:xfrm>
            <a:off x="620829" y="2564903"/>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user2</a:t>
            </a:r>
            <a:endParaRPr lang="ko-KR" altLang="en-US" dirty="0"/>
          </a:p>
        </p:txBody>
      </p:sp>
      <p:sp>
        <p:nvSpPr>
          <p:cNvPr id="56" name="직사각형 55">
            <a:extLst>
              <a:ext uri="{FF2B5EF4-FFF2-40B4-BE49-F238E27FC236}">
                <a16:creationId xmlns:a16="http://schemas.microsoft.com/office/drawing/2014/main" id="{02233B97-8BBF-4D2D-A626-6351E067A922}"/>
              </a:ext>
            </a:extLst>
          </p:cNvPr>
          <p:cNvSpPr/>
          <p:nvPr/>
        </p:nvSpPr>
        <p:spPr>
          <a:xfrm>
            <a:off x="2792389" y="2574046"/>
            <a:ext cx="5410389"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t>
            </a:r>
            <a:endParaRPr lang="ko-KR" altLang="en-US" dirty="0"/>
          </a:p>
        </p:txBody>
      </p:sp>
    </p:spTree>
    <p:extLst>
      <p:ext uri="{BB962C8B-B14F-4D97-AF65-F5344CB8AC3E}">
        <p14:creationId xmlns:p14="http://schemas.microsoft.com/office/powerpoint/2010/main" val="13653120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회원 관리</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3761420074"/>
              </p:ext>
            </p:extLst>
          </p:nvPr>
        </p:nvGraphicFramePr>
        <p:xfrm>
          <a:off x="8688070" y="476885"/>
          <a:ext cx="3384550" cy="3681224"/>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회원 관리 페이지</a:t>
                      </a:r>
                      <a:endParaRPr lang="en-US" altLang="ko-KR" sz="850" b="0" kern="1200" dirty="0">
                        <a:solidFill>
                          <a:srgbClr val="000000"/>
                        </a:solidFill>
                        <a:latin typeface="맑은 고딕" charset="0"/>
                        <a:ea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50" b="0" kern="1200" dirty="0">
                          <a:solidFill>
                            <a:srgbClr val="000000"/>
                          </a:solidFill>
                          <a:latin typeface="맑은 고딕" charset="0"/>
                          <a:ea typeface="맑은 고딕" charset="0"/>
                        </a:rPr>
                        <a:t>가입 되어있는 회원을 볼 수 있는 리스트</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마지막으로 로그인한 시점 기준 </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년 후 만료</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만료 </a:t>
                      </a:r>
                      <a:r>
                        <a:rPr lang="en-US" altLang="ko-KR" sz="850" b="0" kern="1200" dirty="0">
                          <a:solidFill>
                            <a:srgbClr val="000000"/>
                          </a:solidFill>
                          <a:latin typeface="맑은 고딕" charset="0"/>
                          <a:ea typeface="맑은 고딕" charset="0"/>
                        </a:rPr>
                        <a:t>3,2,1 </a:t>
                      </a:r>
                      <a:r>
                        <a:rPr lang="ko-KR" altLang="en-US" sz="850" b="0" kern="1200" dirty="0">
                          <a:solidFill>
                            <a:srgbClr val="000000"/>
                          </a:solidFill>
                          <a:latin typeface="맑은 고딕" charset="0"/>
                          <a:ea typeface="맑은 고딕" charset="0"/>
                        </a:rPr>
                        <a:t>달 전 메일로 알림</a:t>
                      </a: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lang="ko-KR" altLang="en-US" sz="850" b="0" kern="1200" dirty="0">
                          <a:solidFill>
                            <a:srgbClr val="000000"/>
                          </a:solidFill>
                          <a:latin typeface="맑은 고딕" charset="0"/>
                          <a:ea typeface="맑은 고딕" charset="0"/>
                        </a:rPr>
                        <a:t>접고 피는 기능 </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이 회원을 당사에 이용약관에 의하여 삭제 조치를 </a:t>
                      </a:r>
                      <a:r>
                        <a:rPr lang="ko-KR" altLang="en-US" sz="850" b="0" kern="1200" dirty="0" err="1">
                          <a:solidFill>
                            <a:srgbClr val="000000"/>
                          </a:solidFill>
                          <a:latin typeface="맑은 고딕" charset="0"/>
                          <a:ea typeface="맑은 고딕" charset="0"/>
                        </a:rPr>
                        <a:t>취하시겠습니까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 </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회원 아이디</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비번</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가입일자</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만료날짜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결제 정보 </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최근 로그인 정보 등 삭제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24</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3362186" cy="338554"/>
          </a:xfrm>
          <a:prstGeom prst="rect">
            <a:avLst/>
          </a:prstGeom>
          <a:noFill/>
        </p:spPr>
        <p:txBody>
          <a:bodyPr wrap="square" rtlCol="0">
            <a:spAutoFit/>
          </a:bodyPr>
          <a:lstStyle/>
          <a:p>
            <a:r>
              <a:rPr lang="ko-KR" altLang="en-US" sz="1600" dirty="0">
                <a:solidFill>
                  <a:srgbClr val="FF0000"/>
                </a:solidFill>
              </a:rPr>
              <a:t>① </a:t>
            </a:r>
            <a:r>
              <a:rPr lang="ko-KR" altLang="en-US" sz="1600" dirty="0"/>
              <a:t>회원 정보 관리 </a:t>
            </a:r>
            <a:r>
              <a:rPr lang="en-US" altLang="ko-KR" sz="1600" dirty="0"/>
              <a:t>(</a:t>
            </a:r>
            <a:r>
              <a:rPr lang="ko-KR" altLang="en-US" sz="1600" dirty="0"/>
              <a:t>관리자 페이지</a:t>
            </a:r>
            <a:r>
              <a:rPr lang="en-US" altLang="ko-KR" sz="1600" dirty="0"/>
              <a:t>)</a:t>
            </a:r>
            <a:endParaRPr lang="ko-KR" altLang="en-US" sz="1600"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620829" y="2044449"/>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직사각형 1">
            <a:extLst>
              <a:ext uri="{FF2B5EF4-FFF2-40B4-BE49-F238E27FC236}">
                <a16:creationId xmlns:a16="http://schemas.microsoft.com/office/drawing/2014/main" id="{73DB3E2B-AA63-4680-89EE-CC448600994C}"/>
              </a:ext>
            </a:extLst>
          </p:cNvPr>
          <p:cNvSpPr/>
          <p:nvPr/>
        </p:nvSpPr>
        <p:spPr>
          <a:xfrm>
            <a:off x="620829" y="1523996"/>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아이디</a:t>
            </a:r>
          </a:p>
        </p:txBody>
      </p:sp>
      <p:sp>
        <p:nvSpPr>
          <p:cNvPr id="39" name="직사각형 38">
            <a:extLst>
              <a:ext uri="{FF2B5EF4-FFF2-40B4-BE49-F238E27FC236}">
                <a16:creationId xmlns:a16="http://schemas.microsoft.com/office/drawing/2014/main" id="{2D319DF5-8F76-426B-A407-39AF70B3190A}"/>
              </a:ext>
            </a:extLst>
          </p:cNvPr>
          <p:cNvSpPr/>
          <p:nvPr/>
        </p:nvSpPr>
        <p:spPr>
          <a:xfrm>
            <a:off x="2792016" y="1523998"/>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가입 일자</a:t>
            </a:r>
          </a:p>
        </p:txBody>
      </p:sp>
      <p:sp>
        <p:nvSpPr>
          <p:cNvPr id="40" name="직사각형 39">
            <a:extLst>
              <a:ext uri="{FF2B5EF4-FFF2-40B4-BE49-F238E27FC236}">
                <a16:creationId xmlns:a16="http://schemas.microsoft.com/office/drawing/2014/main" id="{1B9ABA6C-29ED-4CF5-8A68-728CE4F12336}"/>
              </a:ext>
            </a:extLst>
          </p:cNvPr>
          <p:cNvSpPr/>
          <p:nvPr/>
        </p:nvSpPr>
        <p:spPr>
          <a:xfrm>
            <a:off x="6960096" y="1523995"/>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정보</a:t>
            </a:r>
            <a:r>
              <a:rPr lang="en-US" altLang="ko-KR" dirty="0"/>
              <a:t>(+</a:t>
            </a:r>
            <a:r>
              <a:rPr lang="ko-KR" altLang="en-US" dirty="0"/>
              <a:t>삭제</a:t>
            </a:r>
            <a:r>
              <a:rPr lang="en-US" altLang="ko-KR" dirty="0"/>
              <a:t>)</a:t>
            </a:r>
            <a:endParaRPr lang="ko-KR" altLang="en-US" dirty="0"/>
          </a:p>
        </p:txBody>
      </p:sp>
      <p:sp>
        <p:nvSpPr>
          <p:cNvPr id="47" name="직사각형 46">
            <a:extLst>
              <a:ext uri="{FF2B5EF4-FFF2-40B4-BE49-F238E27FC236}">
                <a16:creationId xmlns:a16="http://schemas.microsoft.com/office/drawing/2014/main" id="{DAE95550-E3F8-47AA-84AB-E813BF85F79C}"/>
              </a:ext>
            </a:extLst>
          </p:cNvPr>
          <p:cNvSpPr/>
          <p:nvPr/>
        </p:nvSpPr>
        <p:spPr>
          <a:xfrm>
            <a:off x="620829" y="206084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user1</a:t>
            </a:r>
            <a:endParaRPr lang="ko-KR" altLang="en-US" dirty="0"/>
          </a:p>
        </p:txBody>
      </p:sp>
      <p:sp>
        <p:nvSpPr>
          <p:cNvPr id="49" name="직사각형 48">
            <a:extLst>
              <a:ext uri="{FF2B5EF4-FFF2-40B4-BE49-F238E27FC236}">
                <a16:creationId xmlns:a16="http://schemas.microsoft.com/office/drawing/2014/main" id="{4F893BFE-9246-4448-877F-2809A01C27DD}"/>
              </a:ext>
            </a:extLst>
          </p:cNvPr>
          <p:cNvSpPr/>
          <p:nvPr/>
        </p:nvSpPr>
        <p:spPr>
          <a:xfrm>
            <a:off x="2792389" y="2044449"/>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2024-09-23</a:t>
            </a:r>
            <a:endParaRPr lang="ko-KR" altLang="en-US" dirty="0"/>
          </a:p>
        </p:txBody>
      </p:sp>
      <p:sp>
        <p:nvSpPr>
          <p:cNvPr id="50" name="직사각형 49">
            <a:extLst>
              <a:ext uri="{FF2B5EF4-FFF2-40B4-BE49-F238E27FC236}">
                <a16:creationId xmlns:a16="http://schemas.microsoft.com/office/drawing/2014/main" id="{665C6B00-F581-405C-9941-E3CBE8FC9448}"/>
              </a:ext>
            </a:extLst>
          </p:cNvPr>
          <p:cNvSpPr/>
          <p:nvPr/>
        </p:nvSpPr>
        <p:spPr>
          <a:xfrm>
            <a:off x="4877948" y="1523256"/>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만료 날짜 </a:t>
            </a:r>
            <a:r>
              <a:rPr lang="ko-KR" altLang="en-US" sz="1800" dirty="0">
                <a:solidFill>
                  <a:srgbClr val="FF0000"/>
                </a:solidFill>
              </a:rPr>
              <a:t>②</a:t>
            </a:r>
            <a:endParaRPr lang="ko-KR" altLang="en-US" dirty="0"/>
          </a:p>
        </p:txBody>
      </p:sp>
      <p:sp>
        <p:nvSpPr>
          <p:cNvPr id="51" name="직사각형 50">
            <a:extLst>
              <a:ext uri="{FF2B5EF4-FFF2-40B4-BE49-F238E27FC236}">
                <a16:creationId xmlns:a16="http://schemas.microsoft.com/office/drawing/2014/main" id="{D397CEBD-207C-48EA-AA97-B267EEC96FC8}"/>
              </a:ext>
            </a:extLst>
          </p:cNvPr>
          <p:cNvSpPr/>
          <p:nvPr/>
        </p:nvSpPr>
        <p:spPr>
          <a:xfrm>
            <a:off x="4872699" y="204370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2027-09-23</a:t>
            </a:r>
            <a:endParaRPr lang="ko-KR" altLang="en-US" dirty="0"/>
          </a:p>
        </p:txBody>
      </p:sp>
      <p:sp>
        <p:nvSpPr>
          <p:cNvPr id="59" name="직사각형 58">
            <a:extLst>
              <a:ext uri="{FF2B5EF4-FFF2-40B4-BE49-F238E27FC236}">
                <a16:creationId xmlns:a16="http://schemas.microsoft.com/office/drawing/2014/main" id="{59271FFE-2B16-4E9F-B5D1-8E307DD5AF7C}"/>
              </a:ext>
            </a:extLst>
          </p:cNvPr>
          <p:cNvSpPr/>
          <p:nvPr/>
        </p:nvSpPr>
        <p:spPr>
          <a:xfrm>
            <a:off x="620828" y="2586458"/>
            <a:ext cx="7581996"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작성한 리뷰 </a:t>
            </a:r>
            <a:r>
              <a:rPr lang="ko-KR" altLang="en-US" sz="1800" dirty="0">
                <a:solidFill>
                  <a:srgbClr val="FF0000"/>
                </a:solidFill>
              </a:rPr>
              <a:t>③</a:t>
            </a:r>
            <a:endParaRPr lang="ko-KR" altLang="en-US" dirty="0"/>
          </a:p>
        </p:txBody>
      </p:sp>
      <p:sp>
        <p:nvSpPr>
          <p:cNvPr id="60" name="순서도: 병합 59">
            <a:extLst>
              <a:ext uri="{FF2B5EF4-FFF2-40B4-BE49-F238E27FC236}">
                <a16:creationId xmlns:a16="http://schemas.microsoft.com/office/drawing/2014/main" id="{D24B5B60-6464-403D-9976-01488EE9600A}"/>
              </a:ext>
            </a:extLst>
          </p:cNvPr>
          <p:cNvSpPr/>
          <p:nvPr/>
        </p:nvSpPr>
        <p:spPr>
          <a:xfrm>
            <a:off x="7686718" y="2644645"/>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D9A36300-CD26-45A5-8A73-49F5FF77366F}"/>
              </a:ext>
            </a:extLst>
          </p:cNvPr>
          <p:cNvSpPr/>
          <p:nvPr/>
        </p:nvSpPr>
        <p:spPr>
          <a:xfrm>
            <a:off x="620828" y="3111167"/>
            <a:ext cx="7581996"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구매한 상품 </a:t>
            </a:r>
            <a:r>
              <a:rPr lang="ko-KR" altLang="en-US" sz="1800" dirty="0">
                <a:solidFill>
                  <a:srgbClr val="FF0000"/>
                </a:solidFill>
              </a:rPr>
              <a:t>③</a:t>
            </a:r>
            <a:endParaRPr lang="ko-KR" altLang="en-US" dirty="0"/>
          </a:p>
        </p:txBody>
      </p:sp>
      <p:sp>
        <p:nvSpPr>
          <p:cNvPr id="29" name="순서도: 병합 28">
            <a:extLst>
              <a:ext uri="{FF2B5EF4-FFF2-40B4-BE49-F238E27FC236}">
                <a16:creationId xmlns:a16="http://schemas.microsoft.com/office/drawing/2014/main" id="{E81B981B-0A7A-47E9-BE3C-B946A41BD09F}"/>
              </a:ext>
            </a:extLst>
          </p:cNvPr>
          <p:cNvSpPr/>
          <p:nvPr/>
        </p:nvSpPr>
        <p:spPr>
          <a:xfrm>
            <a:off x="7686718" y="3190003"/>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FB496E78-0DC9-4DA0-87BE-98BD36615230}"/>
              </a:ext>
            </a:extLst>
          </p:cNvPr>
          <p:cNvSpPr/>
          <p:nvPr/>
        </p:nvSpPr>
        <p:spPr>
          <a:xfrm>
            <a:off x="6947437" y="3623914"/>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삭제 </a:t>
            </a:r>
            <a:r>
              <a:rPr lang="ko-KR" altLang="en-US" sz="1800" dirty="0">
                <a:solidFill>
                  <a:srgbClr val="FF0000"/>
                </a:solidFill>
              </a:rPr>
              <a:t>④</a:t>
            </a:r>
            <a:endParaRPr lang="ko-KR" altLang="en-US" dirty="0"/>
          </a:p>
        </p:txBody>
      </p:sp>
    </p:spTree>
    <p:extLst>
      <p:ext uri="{BB962C8B-B14F-4D97-AF65-F5344CB8AC3E}">
        <p14:creationId xmlns:p14="http://schemas.microsoft.com/office/powerpoint/2010/main" val="33958039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회원 관리</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2497121496"/>
              </p:ext>
            </p:extLst>
          </p:nvPr>
        </p:nvGraphicFramePr>
        <p:xfrm>
          <a:off x="8688070" y="476885"/>
          <a:ext cx="3384550" cy="3681224"/>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회원 관리 페이지</a:t>
                      </a:r>
                      <a:endParaRPr lang="en-US" altLang="ko-KR" sz="850" b="0" kern="1200" dirty="0">
                        <a:solidFill>
                          <a:srgbClr val="000000"/>
                        </a:solidFill>
                        <a:latin typeface="맑은 고딕" charset="0"/>
                        <a:ea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50" b="0" kern="1200" dirty="0">
                          <a:solidFill>
                            <a:srgbClr val="000000"/>
                          </a:solidFill>
                          <a:latin typeface="맑은 고딕" charset="0"/>
                          <a:ea typeface="맑은 고딕" charset="0"/>
                        </a:rPr>
                        <a:t>가입 되어있는 회원을 볼 수 있는 리스트</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마지막으로 로그인한 시점 기준 </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년 후 만료</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만료 </a:t>
                      </a:r>
                      <a:r>
                        <a:rPr lang="en-US" altLang="ko-KR" sz="850" b="0" kern="1200" dirty="0">
                          <a:solidFill>
                            <a:srgbClr val="000000"/>
                          </a:solidFill>
                          <a:latin typeface="맑은 고딕" charset="0"/>
                          <a:ea typeface="맑은 고딕" charset="0"/>
                        </a:rPr>
                        <a:t>3,2,1 </a:t>
                      </a:r>
                      <a:r>
                        <a:rPr lang="ko-KR" altLang="en-US" sz="850" b="0" kern="1200" dirty="0">
                          <a:solidFill>
                            <a:srgbClr val="000000"/>
                          </a:solidFill>
                          <a:latin typeface="맑은 고딕" charset="0"/>
                          <a:ea typeface="맑은 고딕" charset="0"/>
                        </a:rPr>
                        <a:t>달 전 메일로 알림</a:t>
                      </a: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lang="ko-KR" altLang="en-US" sz="850" b="0" kern="1200" dirty="0">
                          <a:solidFill>
                            <a:srgbClr val="000000"/>
                          </a:solidFill>
                          <a:latin typeface="맑은 고딕" charset="0"/>
                          <a:ea typeface="맑은 고딕" charset="0"/>
                        </a:rPr>
                        <a:t>접고 피는 기능 </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이 회원을 당사에 이용약관에 의하여 삭제 조치를 </a:t>
                      </a:r>
                      <a:r>
                        <a:rPr lang="ko-KR" altLang="en-US" sz="850" b="0" kern="1200" dirty="0" err="1">
                          <a:solidFill>
                            <a:srgbClr val="000000"/>
                          </a:solidFill>
                          <a:latin typeface="맑은 고딕" charset="0"/>
                          <a:ea typeface="맑은 고딕" charset="0"/>
                        </a:rPr>
                        <a:t>취하시겠습니까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 </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회원 아이디</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비번</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가입일자</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만료날짜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결제 정보 </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최근 로그인 정보 등 삭제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25</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3362186" cy="338554"/>
          </a:xfrm>
          <a:prstGeom prst="rect">
            <a:avLst/>
          </a:prstGeom>
          <a:noFill/>
        </p:spPr>
        <p:txBody>
          <a:bodyPr wrap="square" rtlCol="0">
            <a:spAutoFit/>
          </a:bodyPr>
          <a:lstStyle/>
          <a:p>
            <a:r>
              <a:rPr lang="ko-KR" altLang="en-US" sz="1600" dirty="0">
                <a:solidFill>
                  <a:srgbClr val="FF0000"/>
                </a:solidFill>
              </a:rPr>
              <a:t>① </a:t>
            </a:r>
            <a:r>
              <a:rPr lang="ko-KR" altLang="en-US" sz="1600" dirty="0"/>
              <a:t>회원 정보 관리 </a:t>
            </a:r>
            <a:r>
              <a:rPr lang="en-US" altLang="ko-KR" sz="1600" dirty="0"/>
              <a:t>(</a:t>
            </a:r>
            <a:r>
              <a:rPr lang="ko-KR" altLang="en-US" sz="1600" dirty="0"/>
              <a:t>관리자 페이지</a:t>
            </a:r>
            <a:r>
              <a:rPr lang="en-US" altLang="ko-KR" sz="1600" dirty="0"/>
              <a:t>)</a:t>
            </a:r>
            <a:endParaRPr lang="ko-KR" altLang="en-US" sz="1600"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620829" y="2044449"/>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직사각형 1">
            <a:extLst>
              <a:ext uri="{FF2B5EF4-FFF2-40B4-BE49-F238E27FC236}">
                <a16:creationId xmlns:a16="http://schemas.microsoft.com/office/drawing/2014/main" id="{73DB3E2B-AA63-4680-89EE-CC448600994C}"/>
              </a:ext>
            </a:extLst>
          </p:cNvPr>
          <p:cNvSpPr/>
          <p:nvPr/>
        </p:nvSpPr>
        <p:spPr>
          <a:xfrm>
            <a:off x="620829" y="1523996"/>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아이디</a:t>
            </a:r>
          </a:p>
        </p:txBody>
      </p:sp>
      <p:sp>
        <p:nvSpPr>
          <p:cNvPr id="39" name="직사각형 38">
            <a:extLst>
              <a:ext uri="{FF2B5EF4-FFF2-40B4-BE49-F238E27FC236}">
                <a16:creationId xmlns:a16="http://schemas.microsoft.com/office/drawing/2014/main" id="{2D319DF5-8F76-426B-A407-39AF70B3190A}"/>
              </a:ext>
            </a:extLst>
          </p:cNvPr>
          <p:cNvSpPr/>
          <p:nvPr/>
        </p:nvSpPr>
        <p:spPr>
          <a:xfrm>
            <a:off x="2792016" y="1523998"/>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가입 일자</a:t>
            </a:r>
          </a:p>
        </p:txBody>
      </p:sp>
      <p:sp>
        <p:nvSpPr>
          <p:cNvPr id="40" name="직사각형 39">
            <a:extLst>
              <a:ext uri="{FF2B5EF4-FFF2-40B4-BE49-F238E27FC236}">
                <a16:creationId xmlns:a16="http://schemas.microsoft.com/office/drawing/2014/main" id="{1B9ABA6C-29ED-4CF5-8A68-728CE4F12336}"/>
              </a:ext>
            </a:extLst>
          </p:cNvPr>
          <p:cNvSpPr/>
          <p:nvPr/>
        </p:nvSpPr>
        <p:spPr>
          <a:xfrm>
            <a:off x="6960096" y="1523995"/>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정보</a:t>
            </a:r>
            <a:r>
              <a:rPr lang="en-US" altLang="ko-KR" dirty="0"/>
              <a:t>(+</a:t>
            </a:r>
            <a:r>
              <a:rPr lang="ko-KR" altLang="en-US" dirty="0"/>
              <a:t>삭제</a:t>
            </a:r>
            <a:r>
              <a:rPr lang="en-US" altLang="ko-KR" dirty="0"/>
              <a:t>)</a:t>
            </a:r>
            <a:endParaRPr lang="ko-KR" altLang="en-US" dirty="0"/>
          </a:p>
        </p:txBody>
      </p:sp>
      <p:sp>
        <p:nvSpPr>
          <p:cNvPr id="47" name="직사각형 46">
            <a:extLst>
              <a:ext uri="{FF2B5EF4-FFF2-40B4-BE49-F238E27FC236}">
                <a16:creationId xmlns:a16="http://schemas.microsoft.com/office/drawing/2014/main" id="{DAE95550-E3F8-47AA-84AB-E813BF85F79C}"/>
              </a:ext>
            </a:extLst>
          </p:cNvPr>
          <p:cNvSpPr/>
          <p:nvPr/>
        </p:nvSpPr>
        <p:spPr>
          <a:xfrm>
            <a:off x="620829" y="206084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user1</a:t>
            </a:r>
            <a:endParaRPr lang="ko-KR" altLang="en-US" dirty="0"/>
          </a:p>
        </p:txBody>
      </p:sp>
      <p:sp>
        <p:nvSpPr>
          <p:cNvPr id="49" name="직사각형 48">
            <a:extLst>
              <a:ext uri="{FF2B5EF4-FFF2-40B4-BE49-F238E27FC236}">
                <a16:creationId xmlns:a16="http://schemas.microsoft.com/office/drawing/2014/main" id="{4F893BFE-9246-4448-877F-2809A01C27DD}"/>
              </a:ext>
            </a:extLst>
          </p:cNvPr>
          <p:cNvSpPr/>
          <p:nvPr/>
        </p:nvSpPr>
        <p:spPr>
          <a:xfrm>
            <a:off x="2792389" y="2044449"/>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2024-09-23</a:t>
            </a:r>
            <a:endParaRPr lang="ko-KR" altLang="en-US" dirty="0"/>
          </a:p>
        </p:txBody>
      </p:sp>
      <p:sp>
        <p:nvSpPr>
          <p:cNvPr id="50" name="직사각형 49">
            <a:extLst>
              <a:ext uri="{FF2B5EF4-FFF2-40B4-BE49-F238E27FC236}">
                <a16:creationId xmlns:a16="http://schemas.microsoft.com/office/drawing/2014/main" id="{665C6B00-F581-405C-9941-E3CBE8FC9448}"/>
              </a:ext>
            </a:extLst>
          </p:cNvPr>
          <p:cNvSpPr/>
          <p:nvPr/>
        </p:nvSpPr>
        <p:spPr>
          <a:xfrm>
            <a:off x="4877948" y="1523256"/>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만료 날짜 </a:t>
            </a:r>
            <a:r>
              <a:rPr lang="ko-KR" altLang="en-US" sz="1800" dirty="0">
                <a:solidFill>
                  <a:srgbClr val="FF0000"/>
                </a:solidFill>
              </a:rPr>
              <a:t>②</a:t>
            </a:r>
            <a:endParaRPr lang="ko-KR" altLang="en-US" dirty="0"/>
          </a:p>
        </p:txBody>
      </p:sp>
      <p:sp>
        <p:nvSpPr>
          <p:cNvPr id="51" name="직사각형 50">
            <a:extLst>
              <a:ext uri="{FF2B5EF4-FFF2-40B4-BE49-F238E27FC236}">
                <a16:creationId xmlns:a16="http://schemas.microsoft.com/office/drawing/2014/main" id="{D397CEBD-207C-48EA-AA97-B267EEC96FC8}"/>
              </a:ext>
            </a:extLst>
          </p:cNvPr>
          <p:cNvSpPr/>
          <p:nvPr/>
        </p:nvSpPr>
        <p:spPr>
          <a:xfrm>
            <a:off x="4872699" y="204370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2027-09-23</a:t>
            </a:r>
            <a:endParaRPr lang="ko-KR" altLang="en-US" dirty="0"/>
          </a:p>
        </p:txBody>
      </p:sp>
      <p:sp>
        <p:nvSpPr>
          <p:cNvPr id="59" name="직사각형 58">
            <a:extLst>
              <a:ext uri="{FF2B5EF4-FFF2-40B4-BE49-F238E27FC236}">
                <a16:creationId xmlns:a16="http://schemas.microsoft.com/office/drawing/2014/main" id="{59271FFE-2B16-4E9F-B5D1-8E307DD5AF7C}"/>
              </a:ext>
            </a:extLst>
          </p:cNvPr>
          <p:cNvSpPr/>
          <p:nvPr/>
        </p:nvSpPr>
        <p:spPr>
          <a:xfrm>
            <a:off x="620828" y="2586458"/>
            <a:ext cx="7581996"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작성한 리뷰 </a:t>
            </a:r>
            <a:r>
              <a:rPr lang="ko-KR" altLang="en-US" sz="1800" dirty="0">
                <a:solidFill>
                  <a:srgbClr val="FF0000"/>
                </a:solidFill>
              </a:rPr>
              <a:t>③</a:t>
            </a:r>
            <a:endParaRPr lang="ko-KR" altLang="en-US" dirty="0"/>
          </a:p>
        </p:txBody>
      </p:sp>
      <p:sp>
        <p:nvSpPr>
          <p:cNvPr id="60" name="순서도: 병합 59">
            <a:extLst>
              <a:ext uri="{FF2B5EF4-FFF2-40B4-BE49-F238E27FC236}">
                <a16:creationId xmlns:a16="http://schemas.microsoft.com/office/drawing/2014/main" id="{D24B5B60-6464-403D-9976-01488EE9600A}"/>
              </a:ext>
            </a:extLst>
          </p:cNvPr>
          <p:cNvSpPr/>
          <p:nvPr/>
        </p:nvSpPr>
        <p:spPr>
          <a:xfrm>
            <a:off x="7686718" y="2644645"/>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D9A36300-CD26-45A5-8A73-49F5FF77366F}"/>
              </a:ext>
            </a:extLst>
          </p:cNvPr>
          <p:cNvSpPr/>
          <p:nvPr/>
        </p:nvSpPr>
        <p:spPr>
          <a:xfrm>
            <a:off x="620828" y="3111167"/>
            <a:ext cx="7581996"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구매한 상품 </a:t>
            </a:r>
            <a:r>
              <a:rPr lang="ko-KR" altLang="en-US" sz="1800" dirty="0">
                <a:solidFill>
                  <a:srgbClr val="FF0000"/>
                </a:solidFill>
              </a:rPr>
              <a:t>③</a:t>
            </a:r>
            <a:endParaRPr lang="ko-KR" altLang="en-US" dirty="0"/>
          </a:p>
        </p:txBody>
      </p:sp>
      <p:sp>
        <p:nvSpPr>
          <p:cNvPr id="29" name="순서도: 병합 28">
            <a:extLst>
              <a:ext uri="{FF2B5EF4-FFF2-40B4-BE49-F238E27FC236}">
                <a16:creationId xmlns:a16="http://schemas.microsoft.com/office/drawing/2014/main" id="{E81B981B-0A7A-47E9-BE3C-B946A41BD09F}"/>
              </a:ext>
            </a:extLst>
          </p:cNvPr>
          <p:cNvSpPr/>
          <p:nvPr/>
        </p:nvSpPr>
        <p:spPr>
          <a:xfrm>
            <a:off x="7686718" y="3190003"/>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직사각형 29">
            <a:extLst>
              <a:ext uri="{FF2B5EF4-FFF2-40B4-BE49-F238E27FC236}">
                <a16:creationId xmlns:a16="http://schemas.microsoft.com/office/drawing/2014/main" id="{FB496E78-0DC9-4DA0-87BE-98BD36615230}"/>
              </a:ext>
            </a:extLst>
          </p:cNvPr>
          <p:cNvSpPr/>
          <p:nvPr/>
        </p:nvSpPr>
        <p:spPr>
          <a:xfrm>
            <a:off x="6947437" y="3623914"/>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삭제 </a:t>
            </a:r>
            <a:r>
              <a:rPr lang="ko-KR" altLang="en-US" sz="1800" dirty="0">
                <a:solidFill>
                  <a:srgbClr val="FF0000"/>
                </a:solidFill>
              </a:rPr>
              <a:t>④</a:t>
            </a:r>
            <a:endParaRPr lang="ko-KR" altLang="en-US" dirty="0"/>
          </a:p>
        </p:txBody>
      </p:sp>
      <p:sp>
        <p:nvSpPr>
          <p:cNvPr id="21" name="직사각형 20">
            <a:extLst>
              <a:ext uri="{FF2B5EF4-FFF2-40B4-BE49-F238E27FC236}">
                <a16:creationId xmlns:a16="http://schemas.microsoft.com/office/drawing/2014/main" id="{E8488CCC-AE56-4517-A4D2-0DCE1F48FB0A}"/>
              </a:ext>
            </a:extLst>
          </p:cNvPr>
          <p:cNvSpPr/>
          <p:nvPr/>
        </p:nvSpPr>
        <p:spPr>
          <a:xfrm>
            <a:off x="2313664" y="435589"/>
            <a:ext cx="6247709" cy="1381494"/>
          </a:xfrm>
          <a:prstGeom prst="rect">
            <a:avLst/>
          </a:prstGeom>
          <a:solidFill>
            <a:schemeClr val="tx2">
              <a:lumMod val="60000"/>
              <a:lumOff val="4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Alert</a:t>
            </a:r>
          </a:p>
          <a:p>
            <a:r>
              <a:rPr lang="ko-KR" altLang="en-US" dirty="0"/>
              <a:t>이 회원을 당사에 이용약관에 의하여 삭제 조치를 </a:t>
            </a:r>
            <a:r>
              <a:rPr lang="ko-KR" altLang="en-US" dirty="0" err="1"/>
              <a:t>취하시겠습니까</a:t>
            </a:r>
            <a:r>
              <a:rPr lang="en-US" altLang="ko-KR" dirty="0"/>
              <a:t>?</a:t>
            </a:r>
          </a:p>
          <a:p>
            <a:r>
              <a:rPr lang="ko-KR" altLang="en-US" dirty="0"/>
              <a:t>취소는 불가능 합니다</a:t>
            </a:r>
            <a:r>
              <a:rPr lang="en-US" altLang="ko-KR" dirty="0"/>
              <a:t>.	</a:t>
            </a:r>
          </a:p>
          <a:p>
            <a:pPr algn="r"/>
            <a:r>
              <a:rPr lang="en-US" altLang="ko-KR" dirty="0"/>
              <a:t>	</a:t>
            </a:r>
            <a:r>
              <a:rPr lang="ko-KR" altLang="en-US" dirty="0"/>
              <a:t>확인 취소</a:t>
            </a:r>
          </a:p>
        </p:txBody>
      </p:sp>
    </p:spTree>
    <p:extLst>
      <p:ext uri="{BB962C8B-B14F-4D97-AF65-F5344CB8AC3E}">
        <p14:creationId xmlns:p14="http://schemas.microsoft.com/office/powerpoint/2010/main" val="3701547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회원 관리</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793771482"/>
              </p:ext>
            </p:extLst>
          </p:nvPr>
        </p:nvGraphicFramePr>
        <p:xfrm>
          <a:off x="8688070" y="476885"/>
          <a:ext cx="3384550" cy="3681224"/>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회원 관리 페이지</a:t>
                      </a:r>
                      <a:endParaRPr lang="en-US" altLang="ko-KR" sz="850" b="0" kern="1200" dirty="0">
                        <a:solidFill>
                          <a:srgbClr val="000000"/>
                        </a:solidFill>
                        <a:latin typeface="맑은 고딕" charset="0"/>
                        <a:ea typeface="맑은 고딕" charset="0"/>
                      </a:endParaRPr>
                    </a:p>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50" b="0" kern="1200" dirty="0">
                          <a:solidFill>
                            <a:srgbClr val="000000"/>
                          </a:solidFill>
                          <a:latin typeface="맑은 고딕" charset="0"/>
                          <a:ea typeface="맑은 고딕" charset="0"/>
                        </a:rPr>
                        <a:t>가입 되어있는 회원을 볼 수 있는 리스트</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마지막으로 로그인한 시점 기준 </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년 후 만료</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만료 </a:t>
                      </a:r>
                      <a:r>
                        <a:rPr lang="en-US" altLang="ko-KR" sz="850" b="0" kern="1200" dirty="0">
                          <a:solidFill>
                            <a:srgbClr val="000000"/>
                          </a:solidFill>
                          <a:latin typeface="맑은 고딕" charset="0"/>
                          <a:ea typeface="맑은 고딕" charset="0"/>
                        </a:rPr>
                        <a:t>3,2,1 </a:t>
                      </a:r>
                      <a:r>
                        <a:rPr lang="ko-KR" altLang="en-US" sz="850" b="0" kern="1200" dirty="0">
                          <a:solidFill>
                            <a:srgbClr val="000000"/>
                          </a:solidFill>
                          <a:latin typeface="맑은 고딕" charset="0"/>
                          <a:ea typeface="맑은 고딕" charset="0"/>
                        </a:rPr>
                        <a:t>달 전 메일로 알림</a:t>
                      </a: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lang="ko-KR" altLang="en-US" sz="850" b="0" kern="1200" dirty="0">
                          <a:solidFill>
                            <a:srgbClr val="000000"/>
                          </a:solidFill>
                          <a:latin typeface="맑은 고딕" charset="0"/>
                          <a:ea typeface="맑은 고딕" charset="0"/>
                        </a:rPr>
                        <a:t>접고 피는 기능 </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이 회원을 당사에 이용약관에 의하여 삭제 조치를 </a:t>
                      </a:r>
                      <a:r>
                        <a:rPr lang="ko-KR" altLang="en-US" sz="850" b="0" kern="1200" dirty="0" err="1">
                          <a:solidFill>
                            <a:srgbClr val="000000"/>
                          </a:solidFill>
                          <a:latin typeface="맑은 고딕" charset="0"/>
                          <a:ea typeface="맑은 고딕" charset="0"/>
                        </a:rPr>
                        <a:t>취하시겠습니까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 </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회원 아이디</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비번</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가입일자</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만료날짜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결제 정보 </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최근 로그인 정보 등 삭제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리뷰 상세 페이지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26</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620829" y="2044449"/>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직사각형 1">
            <a:extLst>
              <a:ext uri="{FF2B5EF4-FFF2-40B4-BE49-F238E27FC236}">
                <a16:creationId xmlns:a16="http://schemas.microsoft.com/office/drawing/2014/main" id="{73DB3E2B-AA63-4680-89EE-CC448600994C}"/>
              </a:ext>
            </a:extLst>
          </p:cNvPr>
          <p:cNvSpPr/>
          <p:nvPr/>
        </p:nvSpPr>
        <p:spPr>
          <a:xfrm>
            <a:off x="620829" y="1523996"/>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아이디</a:t>
            </a:r>
          </a:p>
        </p:txBody>
      </p:sp>
      <p:sp>
        <p:nvSpPr>
          <p:cNvPr id="39" name="직사각형 38">
            <a:extLst>
              <a:ext uri="{FF2B5EF4-FFF2-40B4-BE49-F238E27FC236}">
                <a16:creationId xmlns:a16="http://schemas.microsoft.com/office/drawing/2014/main" id="{2D319DF5-8F76-426B-A407-39AF70B3190A}"/>
              </a:ext>
            </a:extLst>
          </p:cNvPr>
          <p:cNvSpPr/>
          <p:nvPr/>
        </p:nvSpPr>
        <p:spPr>
          <a:xfrm>
            <a:off x="2792016" y="1523998"/>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가입 일자</a:t>
            </a:r>
          </a:p>
        </p:txBody>
      </p:sp>
      <p:sp>
        <p:nvSpPr>
          <p:cNvPr id="40" name="직사각형 39">
            <a:extLst>
              <a:ext uri="{FF2B5EF4-FFF2-40B4-BE49-F238E27FC236}">
                <a16:creationId xmlns:a16="http://schemas.microsoft.com/office/drawing/2014/main" id="{1B9ABA6C-29ED-4CF5-8A68-728CE4F12336}"/>
              </a:ext>
            </a:extLst>
          </p:cNvPr>
          <p:cNvSpPr/>
          <p:nvPr/>
        </p:nvSpPr>
        <p:spPr>
          <a:xfrm>
            <a:off x="6960096" y="1523995"/>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정보</a:t>
            </a:r>
            <a:r>
              <a:rPr lang="en-US" altLang="ko-KR" dirty="0"/>
              <a:t>(+</a:t>
            </a:r>
            <a:r>
              <a:rPr lang="ko-KR" altLang="en-US" dirty="0"/>
              <a:t>삭제</a:t>
            </a:r>
            <a:r>
              <a:rPr lang="en-US" altLang="ko-KR" dirty="0"/>
              <a:t>)</a:t>
            </a:r>
            <a:endParaRPr lang="ko-KR" altLang="en-US" dirty="0"/>
          </a:p>
        </p:txBody>
      </p:sp>
      <p:sp>
        <p:nvSpPr>
          <p:cNvPr id="47" name="직사각형 46">
            <a:extLst>
              <a:ext uri="{FF2B5EF4-FFF2-40B4-BE49-F238E27FC236}">
                <a16:creationId xmlns:a16="http://schemas.microsoft.com/office/drawing/2014/main" id="{DAE95550-E3F8-47AA-84AB-E813BF85F79C}"/>
              </a:ext>
            </a:extLst>
          </p:cNvPr>
          <p:cNvSpPr/>
          <p:nvPr/>
        </p:nvSpPr>
        <p:spPr>
          <a:xfrm>
            <a:off x="620829" y="206084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user1</a:t>
            </a:r>
            <a:endParaRPr lang="ko-KR" altLang="en-US" dirty="0"/>
          </a:p>
        </p:txBody>
      </p:sp>
      <p:sp>
        <p:nvSpPr>
          <p:cNvPr id="49" name="직사각형 48">
            <a:extLst>
              <a:ext uri="{FF2B5EF4-FFF2-40B4-BE49-F238E27FC236}">
                <a16:creationId xmlns:a16="http://schemas.microsoft.com/office/drawing/2014/main" id="{4F893BFE-9246-4448-877F-2809A01C27DD}"/>
              </a:ext>
            </a:extLst>
          </p:cNvPr>
          <p:cNvSpPr/>
          <p:nvPr/>
        </p:nvSpPr>
        <p:spPr>
          <a:xfrm>
            <a:off x="2792389" y="2044449"/>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2024-09-23</a:t>
            </a:r>
            <a:endParaRPr lang="ko-KR" altLang="en-US" dirty="0"/>
          </a:p>
        </p:txBody>
      </p:sp>
      <p:sp>
        <p:nvSpPr>
          <p:cNvPr id="50" name="직사각형 49">
            <a:extLst>
              <a:ext uri="{FF2B5EF4-FFF2-40B4-BE49-F238E27FC236}">
                <a16:creationId xmlns:a16="http://schemas.microsoft.com/office/drawing/2014/main" id="{665C6B00-F581-405C-9941-E3CBE8FC9448}"/>
              </a:ext>
            </a:extLst>
          </p:cNvPr>
          <p:cNvSpPr/>
          <p:nvPr/>
        </p:nvSpPr>
        <p:spPr>
          <a:xfrm>
            <a:off x="4877948" y="1523256"/>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만료 날짜 </a:t>
            </a:r>
            <a:r>
              <a:rPr lang="ko-KR" altLang="en-US" sz="1800" dirty="0">
                <a:solidFill>
                  <a:srgbClr val="FF0000"/>
                </a:solidFill>
              </a:rPr>
              <a:t>②</a:t>
            </a:r>
            <a:endParaRPr lang="ko-KR" altLang="en-US" dirty="0"/>
          </a:p>
        </p:txBody>
      </p:sp>
      <p:sp>
        <p:nvSpPr>
          <p:cNvPr id="51" name="직사각형 50">
            <a:extLst>
              <a:ext uri="{FF2B5EF4-FFF2-40B4-BE49-F238E27FC236}">
                <a16:creationId xmlns:a16="http://schemas.microsoft.com/office/drawing/2014/main" id="{D397CEBD-207C-48EA-AA97-B267EEC96FC8}"/>
              </a:ext>
            </a:extLst>
          </p:cNvPr>
          <p:cNvSpPr/>
          <p:nvPr/>
        </p:nvSpPr>
        <p:spPr>
          <a:xfrm>
            <a:off x="4872699" y="204370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2027-09-23</a:t>
            </a:r>
            <a:endParaRPr lang="ko-KR" altLang="en-US" dirty="0"/>
          </a:p>
        </p:txBody>
      </p:sp>
      <p:sp>
        <p:nvSpPr>
          <p:cNvPr id="43" name="직사각형 42">
            <a:extLst>
              <a:ext uri="{FF2B5EF4-FFF2-40B4-BE49-F238E27FC236}">
                <a16:creationId xmlns:a16="http://schemas.microsoft.com/office/drawing/2014/main" id="{B4EFE6EC-A6FD-44E8-BDE1-F0966F8BC245}"/>
              </a:ext>
            </a:extLst>
          </p:cNvPr>
          <p:cNvSpPr>
            <a:spLocks noChangeAspect="1"/>
          </p:cNvSpPr>
          <p:nvPr/>
        </p:nvSpPr>
        <p:spPr>
          <a:xfrm>
            <a:off x="653960" y="3149797"/>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이미지</a:t>
            </a:r>
            <a:endParaRPr lang="ko-KR" altLang="en-US" dirty="0"/>
          </a:p>
        </p:txBody>
      </p:sp>
      <p:sp>
        <p:nvSpPr>
          <p:cNvPr id="44" name="TextBox 43">
            <a:extLst>
              <a:ext uri="{FF2B5EF4-FFF2-40B4-BE49-F238E27FC236}">
                <a16:creationId xmlns:a16="http://schemas.microsoft.com/office/drawing/2014/main" id="{5567DD44-C3C1-4487-8CD4-4597CEED4722}"/>
              </a:ext>
            </a:extLst>
          </p:cNvPr>
          <p:cNvSpPr txBox="1"/>
          <p:nvPr/>
        </p:nvSpPr>
        <p:spPr>
          <a:xfrm>
            <a:off x="2498318" y="3149797"/>
            <a:ext cx="3542426" cy="369332"/>
          </a:xfrm>
          <a:prstGeom prst="rect">
            <a:avLst/>
          </a:prstGeom>
          <a:noFill/>
        </p:spPr>
        <p:txBody>
          <a:bodyPr wrap="square" rtlCol="0">
            <a:spAutoFit/>
          </a:bodyPr>
          <a:lstStyle/>
          <a:p>
            <a:r>
              <a:rPr lang="ko-KR" altLang="en-US" dirty="0"/>
              <a:t>제목</a:t>
            </a:r>
          </a:p>
        </p:txBody>
      </p:sp>
      <p:sp>
        <p:nvSpPr>
          <p:cNvPr id="45" name="TextBox 44">
            <a:extLst>
              <a:ext uri="{FF2B5EF4-FFF2-40B4-BE49-F238E27FC236}">
                <a16:creationId xmlns:a16="http://schemas.microsoft.com/office/drawing/2014/main" id="{F0A0928D-885F-4EBA-AA1A-70A5E2958E37}"/>
              </a:ext>
            </a:extLst>
          </p:cNvPr>
          <p:cNvSpPr txBox="1"/>
          <p:nvPr/>
        </p:nvSpPr>
        <p:spPr>
          <a:xfrm>
            <a:off x="2503294" y="3559981"/>
            <a:ext cx="3537450" cy="615553"/>
          </a:xfrm>
          <a:prstGeom prst="rect">
            <a:avLst/>
          </a:prstGeom>
          <a:noFill/>
        </p:spPr>
        <p:txBody>
          <a:bodyPr wrap="square" rtlCol="0">
            <a:spAutoFit/>
          </a:bodyPr>
          <a:lstStyle/>
          <a:p>
            <a:r>
              <a:rPr lang="ko-KR" altLang="en-US" sz="1700" dirty="0"/>
              <a:t>내용</a:t>
            </a:r>
            <a:endParaRPr lang="en-US" altLang="ko-KR" sz="1700" dirty="0"/>
          </a:p>
          <a:p>
            <a:r>
              <a:rPr lang="ko-KR" altLang="en-US" sz="1700" dirty="0"/>
              <a:t>커피가 멋지고 사장님이 </a:t>
            </a:r>
            <a:r>
              <a:rPr lang="ko-KR" altLang="en-US" sz="1700" dirty="0" err="1"/>
              <a:t>맛있</a:t>
            </a:r>
            <a:r>
              <a:rPr lang="en-US" altLang="ko-KR" sz="1700" dirty="0"/>
              <a:t>..</a:t>
            </a:r>
          </a:p>
        </p:txBody>
      </p:sp>
      <p:sp>
        <p:nvSpPr>
          <p:cNvPr id="46" name="TextBox 45">
            <a:extLst>
              <a:ext uri="{FF2B5EF4-FFF2-40B4-BE49-F238E27FC236}">
                <a16:creationId xmlns:a16="http://schemas.microsoft.com/office/drawing/2014/main" id="{8187E598-4FA3-4AB8-AB78-C8685A05FFE5}"/>
              </a:ext>
            </a:extLst>
          </p:cNvPr>
          <p:cNvSpPr txBox="1"/>
          <p:nvPr/>
        </p:nvSpPr>
        <p:spPr>
          <a:xfrm>
            <a:off x="2455853" y="5826304"/>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48" name="TextBox 47">
            <a:extLst>
              <a:ext uri="{FF2B5EF4-FFF2-40B4-BE49-F238E27FC236}">
                <a16:creationId xmlns:a16="http://schemas.microsoft.com/office/drawing/2014/main" id="{8D59EAEA-FDA5-423A-BA00-E3098F7D0DED}"/>
              </a:ext>
            </a:extLst>
          </p:cNvPr>
          <p:cNvSpPr txBox="1"/>
          <p:nvPr/>
        </p:nvSpPr>
        <p:spPr>
          <a:xfrm>
            <a:off x="5442946" y="4180968"/>
            <a:ext cx="1354335" cy="307777"/>
          </a:xfrm>
          <a:prstGeom prst="rect">
            <a:avLst/>
          </a:prstGeom>
          <a:noFill/>
        </p:spPr>
        <p:txBody>
          <a:bodyPr wrap="square" rtlCol="0">
            <a:spAutoFit/>
          </a:bodyPr>
          <a:lstStyle/>
          <a:p>
            <a:r>
              <a:rPr lang="ko-KR" altLang="en-US" sz="1400" dirty="0">
                <a:solidFill>
                  <a:srgbClr val="FF0000"/>
                </a:solidFill>
              </a:rPr>
              <a:t>⑤</a:t>
            </a:r>
            <a:r>
              <a:rPr lang="ko-KR" altLang="en-US" sz="1400" dirty="0"/>
              <a:t>리뷰 </a:t>
            </a:r>
            <a:r>
              <a:rPr lang="ko-KR" altLang="en-US" sz="1400" dirty="0" err="1"/>
              <a:t>더보기</a:t>
            </a:r>
            <a:endParaRPr lang="ko-KR" altLang="en-US" sz="1400" dirty="0"/>
          </a:p>
        </p:txBody>
      </p:sp>
      <p:sp>
        <p:nvSpPr>
          <p:cNvPr id="52" name="직사각형 51">
            <a:extLst>
              <a:ext uri="{FF2B5EF4-FFF2-40B4-BE49-F238E27FC236}">
                <a16:creationId xmlns:a16="http://schemas.microsoft.com/office/drawing/2014/main" id="{7472AE41-0D01-4BB3-9EFC-87871AD15F9E}"/>
              </a:ext>
            </a:extLst>
          </p:cNvPr>
          <p:cNvSpPr>
            <a:spLocks noChangeAspect="1"/>
          </p:cNvSpPr>
          <p:nvPr/>
        </p:nvSpPr>
        <p:spPr>
          <a:xfrm>
            <a:off x="653960" y="4825911"/>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이미지</a:t>
            </a:r>
          </a:p>
        </p:txBody>
      </p:sp>
      <p:sp>
        <p:nvSpPr>
          <p:cNvPr id="55" name="TextBox 54">
            <a:extLst>
              <a:ext uri="{FF2B5EF4-FFF2-40B4-BE49-F238E27FC236}">
                <a16:creationId xmlns:a16="http://schemas.microsoft.com/office/drawing/2014/main" id="{A7DFBD55-8E60-4F8E-B4FB-EC5C2D4DACF0}"/>
              </a:ext>
            </a:extLst>
          </p:cNvPr>
          <p:cNvSpPr txBox="1"/>
          <p:nvPr/>
        </p:nvSpPr>
        <p:spPr>
          <a:xfrm>
            <a:off x="2493342" y="4815957"/>
            <a:ext cx="3542426" cy="369332"/>
          </a:xfrm>
          <a:prstGeom prst="rect">
            <a:avLst/>
          </a:prstGeom>
          <a:noFill/>
        </p:spPr>
        <p:txBody>
          <a:bodyPr wrap="square" rtlCol="0">
            <a:spAutoFit/>
          </a:bodyPr>
          <a:lstStyle/>
          <a:p>
            <a:r>
              <a:rPr lang="ko-KR" altLang="en-US" dirty="0"/>
              <a:t>만족</a:t>
            </a:r>
          </a:p>
        </p:txBody>
      </p:sp>
      <p:sp>
        <p:nvSpPr>
          <p:cNvPr id="56" name="TextBox 55">
            <a:extLst>
              <a:ext uri="{FF2B5EF4-FFF2-40B4-BE49-F238E27FC236}">
                <a16:creationId xmlns:a16="http://schemas.microsoft.com/office/drawing/2014/main" id="{C6EFA1CC-404F-4696-81B1-531B8A6FA32B}"/>
              </a:ext>
            </a:extLst>
          </p:cNvPr>
          <p:cNvSpPr txBox="1"/>
          <p:nvPr/>
        </p:nvSpPr>
        <p:spPr>
          <a:xfrm>
            <a:off x="2512352" y="5226141"/>
            <a:ext cx="3537450" cy="353943"/>
          </a:xfrm>
          <a:prstGeom prst="rect">
            <a:avLst/>
          </a:prstGeom>
          <a:noFill/>
        </p:spPr>
        <p:txBody>
          <a:bodyPr wrap="square" rtlCol="0">
            <a:spAutoFit/>
          </a:bodyPr>
          <a:lstStyle/>
          <a:p>
            <a:r>
              <a:rPr lang="ko-KR" altLang="en-US" sz="1700" dirty="0"/>
              <a:t>처음 이예요</a:t>
            </a:r>
            <a:r>
              <a:rPr lang="en-US" altLang="ko-KR" sz="1700" dirty="0"/>
              <a:t>. </a:t>
            </a:r>
            <a:r>
              <a:rPr lang="ko-KR" altLang="en-US" sz="1700" dirty="0"/>
              <a:t>이런 느낌</a:t>
            </a:r>
            <a:endParaRPr lang="en-US" altLang="ko-KR" sz="1700" dirty="0"/>
          </a:p>
        </p:txBody>
      </p:sp>
      <p:sp>
        <p:nvSpPr>
          <p:cNvPr id="57" name="TextBox 56">
            <a:extLst>
              <a:ext uri="{FF2B5EF4-FFF2-40B4-BE49-F238E27FC236}">
                <a16:creationId xmlns:a16="http://schemas.microsoft.com/office/drawing/2014/main" id="{43CA7EF4-870B-4F2E-A915-2A0DBFCF85F3}"/>
              </a:ext>
            </a:extLst>
          </p:cNvPr>
          <p:cNvSpPr txBox="1"/>
          <p:nvPr/>
        </p:nvSpPr>
        <p:spPr>
          <a:xfrm>
            <a:off x="5437970" y="5847128"/>
            <a:ext cx="1354335" cy="307777"/>
          </a:xfrm>
          <a:prstGeom prst="rect">
            <a:avLst/>
          </a:prstGeom>
          <a:noFill/>
        </p:spPr>
        <p:txBody>
          <a:bodyPr wrap="square" rtlCol="0">
            <a:spAutoFit/>
          </a:bodyPr>
          <a:lstStyle/>
          <a:p>
            <a:r>
              <a:rPr lang="ko-KR" altLang="en-US" sz="1400" dirty="0">
                <a:solidFill>
                  <a:srgbClr val="FF0000"/>
                </a:solidFill>
              </a:rPr>
              <a:t>⑤</a:t>
            </a:r>
            <a:r>
              <a:rPr lang="ko-KR" altLang="en-US" sz="1400" dirty="0"/>
              <a:t>리뷰 </a:t>
            </a:r>
            <a:r>
              <a:rPr lang="ko-KR" altLang="en-US" sz="1400" dirty="0" err="1"/>
              <a:t>더보기</a:t>
            </a:r>
            <a:endParaRPr lang="ko-KR" altLang="en-US" sz="1400" dirty="0"/>
          </a:p>
        </p:txBody>
      </p:sp>
      <p:sp>
        <p:nvSpPr>
          <p:cNvPr id="58" name="TextBox 57">
            <a:extLst>
              <a:ext uri="{FF2B5EF4-FFF2-40B4-BE49-F238E27FC236}">
                <a16:creationId xmlns:a16="http://schemas.microsoft.com/office/drawing/2014/main" id="{A947B302-FDCD-4B56-BE4E-C6FE07EA0E84}"/>
              </a:ext>
            </a:extLst>
          </p:cNvPr>
          <p:cNvSpPr txBox="1"/>
          <p:nvPr/>
        </p:nvSpPr>
        <p:spPr>
          <a:xfrm>
            <a:off x="2570091" y="4180968"/>
            <a:ext cx="1370172" cy="353943"/>
          </a:xfrm>
          <a:prstGeom prst="rect">
            <a:avLst/>
          </a:prstGeom>
          <a:noFill/>
        </p:spPr>
        <p:txBody>
          <a:bodyPr wrap="square" rtlCol="0">
            <a:spAutoFit/>
          </a:bodyPr>
          <a:lstStyle/>
          <a:p>
            <a:r>
              <a:rPr lang="en-US" altLang="ko-KR" sz="1700" dirty="0"/>
              <a:t>2025-04-21</a:t>
            </a:r>
            <a:endParaRPr lang="ko-KR" altLang="en-US" sz="1700" dirty="0"/>
          </a:p>
        </p:txBody>
      </p:sp>
      <p:sp>
        <p:nvSpPr>
          <p:cNvPr id="59" name="직사각형 58">
            <a:extLst>
              <a:ext uri="{FF2B5EF4-FFF2-40B4-BE49-F238E27FC236}">
                <a16:creationId xmlns:a16="http://schemas.microsoft.com/office/drawing/2014/main" id="{59271FFE-2B16-4E9F-B5D1-8E307DD5AF7C}"/>
              </a:ext>
            </a:extLst>
          </p:cNvPr>
          <p:cNvSpPr/>
          <p:nvPr/>
        </p:nvSpPr>
        <p:spPr>
          <a:xfrm>
            <a:off x="620828" y="2586458"/>
            <a:ext cx="7581996"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작성한 리뷰 </a:t>
            </a:r>
            <a:r>
              <a:rPr lang="ko-KR" altLang="en-US" sz="1800" dirty="0">
                <a:solidFill>
                  <a:srgbClr val="FF0000"/>
                </a:solidFill>
              </a:rPr>
              <a:t>③</a:t>
            </a:r>
            <a:endParaRPr lang="ko-KR" altLang="en-US" dirty="0"/>
          </a:p>
        </p:txBody>
      </p:sp>
      <p:sp>
        <p:nvSpPr>
          <p:cNvPr id="60" name="순서도: 병합 59">
            <a:extLst>
              <a:ext uri="{FF2B5EF4-FFF2-40B4-BE49-F238E27FC236}">
                <a16:creationId xmlns:a16="http://schemas.microsoft.com/office/drawing/2014/main" id="{D24B5B60-6464-403D-9976-01488EE9600A}"/>
              </a:ext>
            </a:extLst>
          </p:cNvPr>
          <p:cNvSpPr/>
          <p:nvPr/>
        </p:nvSpPr>
        <p:spPr>
          <a:xfrm>
            <a:off x="7686718" y="2644645"/>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1" name="TextBox 60">
            <a:extLst>
              <a:ext uri="{FF2B5EF4-FFF2-40B4-BE49-F238E27FC236}">
                <a16:creationId xmlns:a16="http://schemas.microsoft.com/office/drawing/2014/main" id="{0357F85D-1841-4E1C-9A93-7591DC704D25}"/>
              </a:ext>
            </a:extLst>
          </p:cNvPr>
          <p:cNvSpPr txBox="1"/>
          <p:nvPr/>
        </p:nvSpPr>
        <p:spPr>
          <a:xfrm>
            <a:off x="141745" y="957059"/>
            <a:ext cx="3362186" cy="338554"/>
          </a:xfrm>
          <a:prstGeom prst="rect">
            <a:avLst/>
          </a:prstGeom>
          <a:noFill/>
        </p:spPr>
        <p:txBody>
          <a:bodyPr wrap="square" rtlCol="0">
            <a:spAutoFit/>
          </a:bodyPr>
          <a:lstStyle/>
          <a:p>
            <a:r>
              <a:rPr lang="ko-KR" altLang="en-US" sz="1600" dirty="0">
                <a:solidFill>
                  <a:srgbClr val="FF0000"/>
                </a:solidFill>
              </a:rPr>
              <a:t>① </a:t>
            </a:r>
            <a:r>
              <a:rPr lang="ko-KR" altLang="en-US" sz="1600" dirty="0"/>
              <a:t>회원 정보 관리 </a:t>
            </a:r>
            <a:r>
              <a:rPr lang="en-US" altLang="ko-KR" sz="1600" dirty="0"/>
              <a:t>(</a:t>
            </a:r>
            <a:r>
              <a:rPr lang="ko-KR" altLang="en-US" sz="1600" dirty="0"/>
              <a:t>관리자 페이지</a:t>
            </a:r>
            <a:r>
              <a:rPr lang="en-US" altLang="ko-KR" sz="1600" dirty="0"/>
              <a:t>)</a:t>
            </a:r>
            <a:endParaRPr lang="ko-KR" altLang="en-US" sz="1600" dirty="0"/>
          </a:p>
        </p:txBody>
      </p:sp>
      <p:sp>
        <p:nvSpPr>
          <p:cNvPr id="62" name="직사각형 61">
            <a:extLst>
              <a:ext uri="{FF2B5EF4-FFF2-40B4-BE49-F238E27FC236}">
                <a16:creationId xmlns:a16="http://schemas.microsoft.com/office/drawing/2014/main" id="{479F07D8-3EFC-412F-B0CD-10DA395E1C56}"/>
              </a:ext>
            </a:extLst>
          </p:cNvPr>
          <p:cNvSpPr/>
          <p:nvPr/>
        </p:nvSpPr>
        <p:spPr>
          <a:xfrm>
            <a:off x="620828" y="6312673"/>
            <a:ext cx="7581996"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구매한 상품 </a:t>
            </a:r>
            <a:r>
              <a:rPr lang="ko-KR" altLang="en-US" sz="1800" dirty="0">
                <a:solidFill>
                  <a:srgbClr val="FF0000"/>
                </a:solidFill>
              </a:rPr>
              <a:t>③</a:t>
            </a:r>
            <a:endParaRPr lang="ko-KR" altLang="en-US" dirty="0"/>
          </a:p>
        </p:txBody>
      </p:sp>
      <p:sp>
        <p:nvSpPr>
          <p:cNvPr id="63" name="순서도: 병합 62">
            <a:extLst>
              <a:ext uri="{FF2B5EF4-FFF2-40B4-BE49-F238E27FC236}">
                <a16:creationId xmlns:a16="http://schemas.microsoft.com/office/drawing/2014/main" id="{C951D965-8398-41B6-AFFA-CE0C06AA9D0A}"/>
              </a:ext>
            </a:extLst>
          </p:cNvPr>
          <p:cNvSpPr/>
          <p:nvPr/>
        </p:nvSpPr>
        <p:spPr>
          <a:xfrm>
            <a:off x="7686718" y="6391509"/>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064573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회원 관리</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591543226"/>
              </p:ext>
            </p:extLst>
          </p:nvPr>
        </p:nvGraphicFramePr>
        <p:xfrm>
          <a:off x="8688070" y="476885"/>
          <a:ext cx="3384550" cy="3596451"/>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dirty="0">
                          <a:solidFill>
                            <a:schemeClr val="tx1"/>
                          </a:solidFill>
                          <a:latin typeface="맑은 고딕" charset="0"/>
                          <a:ea typeface="+mn-ea"/>
                        </a:rPr>
                        <a:t>1</a:t>
                      </a:r>
                      <a:endParaRPr lang="ko-KR" altLang="en-US" sz="850" b="0" kern="1200" dirty="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회원 정보 상세 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마지막으로 로그인한 시점 기준 </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년 후 만료</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만료 </a:t>
                      </a:r>
                      <a:r>
                        <a:rPr lang="en-US" altLang="ko-KR" sz="850" b="0" kern="1200" dirty="0">
                          <a:solidFill>
                            <a:srgbClr val="000000"/>
                          </a:solidFill>
                          <a:latin typeface="맑은 고딕" charset="0"/>
                          <a:ea typeface="맑은 고딕" charset="0"/>
                        </a:rPr>
                        <a:t>3,2,1 </a:t>
                      </a:r>
                      <a:r>
                        <a:rPr lang="ko-KR" altLang="en-US" sz="850" b="0" kern="1200" dirty="0">
                          <a:solidFill>
                            <a:srgbClr val="000000"/>
                          </a:solidFill>
                          <a:latin typeface="맑은 고딕" charset="0"/>
                          <a:ea typeface="맑은 고딕" charset="0"/>
                        </a:rPr>
                        <a:t>달 전 메일로 알림</a:t>
                      </a: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ct val="0"/>
                        </a:spcBef>
                        <a:spcAft>
                          <a:spcPct val="0"/>
                        </a:spcAft>
                        <a:buClrTx/>
                        <a:buSzTx/>
                        <a:buFontTx/>
                        <a:buNone/>
                        <a:tabLst/>
                        <a:defRPr/>
                      </a:pPr>
                      <a:r>
                        <a:rPr lang="ko-KR" altLang="en-US" sz="850" b="0" kern="1200" dirty="0">
                          <a:solidFill>
                            <a:srgbClr val="000000"/>
                          </a:solidFill>
                          <a:latin typeface="맑은 고딕" charset="0"/>
                          <a:ea typeface="맑은 고딕" charset="0"/>
                        </a:rPr>
                        <a:t>접고 피는 기능 </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이 회원을 당사에 이용약관에 의하여 삭제 조치를 </a:t>
                      </a:r>
                      <a:r>
                        <a:rPr lang="ko-KR" altLang="en-US" sz="850" b="0" kern="1200" dirty="0" err="1">
                          <a:solidFill>
                            <a:srgbClr val="000000"/>
                          </a:solidFill>
                          <a:latin typeface="맑은 고딕" charset="0"/>
                          <a:ea typeface="맑은 고딕" charset="0"/>
                        </a:rPr>
                        <a:t>취하시겠습니까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 </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회원 아이디</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비번</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가입일자</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만료날짜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결제 정보 </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최근 로그인 정보 등 삭제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리뷰 상세 페이지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27</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620829" y="2044449"/>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직사각형 1">
            <a:extLst>
              <a:ext uri="{FF2B5EF4-FFF2-40B4-BE49-F238E27FC236}">
                <a16:creationId xmlns:a16="http://schemas.microsoft.com/office/drawing/2014/main" id="{73DB3E2B-AA63-4680-89EE-CC448600994C}"/>
              </a:ext>
            </a:extLst>
          </p:cNvPr>
          <p:cNvSpPr/>
          <p:nvPr/>
        </p:nvSpPr>
        <p:spPr>
          <a:xfrm>
            <a:off x="620829" y="1523996"/>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아이디</a:t>
            </a:r>
          </a:p>
        </p:txBody>
      </p:sp>
      <p:sp>
        <p:nvSpPr>
          <p:cNvPr id="39" name="직사각형 38">
            <a:extLst>
              <a:ext uri="{FF2B5EF4-FFF2-40B4-BE49-F238E27FC236}">
                <a16:creationId xmlns:a16="http://schemas.microsoft.com/office/drawing/2014/main" id="{2D319DF5-8F76-426B-A407-39AF70B3190A}"/>
              </a:ext>
            </a:extLst>
          </p:cNvPr>
          <p:cNvSpPr/>
          <p:nvPr/>
        </p:nvSpPr>
        <p:spPr>
          <a:xfrm>
            <a:off x="2792016" y="1523998"/>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가입 일자</a:t>
            </a:r>
          </a:p>
        </p:txBody>
      </p:sp>
      <p:sp>
        <p:nvSpPr>
          <p:cNvPr id="40" name="직사각형 39">
            <a:extLst>
              <a:ext uri="{FF2B5EF4-FFF2-40B4-BE49-F238E27FC236}">
                <a16:creationId xmlns:a16="http://schemas.microsoft.com/office/drawing/2014/main" id="{1B9ABA6C-29ED-4CF5-8A68-728CE4F12336}"/>
              </a:ext>
            </a:extLst>
          </p:cNvPr>
          <p:cNvSpPr/>
          <p:nvPr/>
        </p:nvSpPr>
        <p:spPr>
          <a:xfrm>
            <a:off x="6960096" y="1523995"/>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회원 정보</a:t>
            </a:r>
            <a:r>
              <a:rPr lang="en-US" altLang="ko-KR" dirty="0"/>
              <a:t>(+</a:t>
            </a:r>
            <a:r>
              <a:rPr lang="ko-KR" altLang="en-US" dirty="0"/>
              <a:t>삭제</a:t>
            </a:r>
            <a:r>
              <a:rPr lang="en-US" altLang="ko-KR" dirty="0"/>
              <a:t>)</a:t>
            </a:r>
            <a:endParaRPr lang="ko-KR" altLang="en-US" dirty="0"/>
          </a:p>
        </p:txBody>
      </p:sp>
      <p:sp>
        <p:nvSpPr>
          <p:cNvPr id="47" name="직사각형 46">
            <a:extLst>
              <a:ext uri="{FF2B5EF4-FFF2-40B4-BE49-F238E27FC236}">
                <a16:creationId xmlns:a16="http://schemas.microsoft.com/office/drawing/2014/main" id="{DAE95550-E3F8-47AA-84AB-E813BF85F79C}"/>
              </a:ext>
            </a:extLst>
          </p:cNvPr>
          <p:cNvSpPr/>
          <p:nvPr/>
        </p:nvSpPr>
        <p:spPr>
          <a:xfrm>
            <a:off x="620829" y="206084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user1</a:t>
            </a:r>
            <a:endParaRPr lang="ko-KR" altLang="en-US" dirty="0"/>
          </a:p>
        </p:txBody>
      </p:sp>
      <p:sp>
        <p:nvSpPr>
          <p:cNvPr id="49" name="직사각형 48">
            <a:extLst>
              <a:ext uri="{FF2B5EF4-FFF2-40B4-BE49-F238E27FC236}">
                <a16:creationId xmlns:a16="http://schemas.microsoft.com/office/drawing/2014/main" id="{4F893BFE-9246-4448-877F-2809A01C27DD}"/>
              </a:ext>
            </a:extLst>
          </p:cNvPr>
          <p:cNvSpPr/>
          <p:nvPr/>
        </p:nvSpPr>
        <p:spPr>
          <a:xfrm>
            <a:off x="2792389" y="2044449"/>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2024-09-23</a:t>
            </a:r>
            <a:endParaRPr lang="ko-KR" altLang="en-US" dirty="0"/>
          </a:p>
        </p:txBody>
      </p:sp>
      <p:sp>
        <p:nvSpPr>
          <p:cNvPr id="50" name="직사각형 49">
            <a:extLst>
              <a:ext uri="{FF2B5EF4-FFF2-40B4-BE49-F238E27FC236}">
                <a16:creationId xmlns:a16="http://schemas.microsoft.com/office/drawing/2014/main" id="{665C6B00-F581-405C-9941-E3CBE8FC9448}"/>
              </a:ext>
            </a:extLst>
          </p:cNvPr>
          <p:cNvSpPr/>
          <p:nvPr/>
        </p:nvSpPr>
        <p:spPr>
          <a:xfrm>
            <a:off x="4877948" y="1523256"/>
            <a:ext cx="2018787" cy="4339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만료 날짜 </a:t>
            </a:r>
            <a:r>
              <a:rPr lang="ko-KR" altLang="en-US" sz="1800" dirty="0">
                <a:solidFill>
                  <a:srgbClr val="FF0000"/>
                </a:solidFill>
              </a:rPr>
              <a:t>②</a:t>
            </a:r>
            <a:endParaRPr lang="ko-KR" altLang="en-US" dirty="0"/>
          </a:p>
        </p:txBody>
      </p:sp>
      <p:sp>
        <p:nvSpPr>
          <p:cNvPr id="51" name="직사각형 50">
            <a:extLst>
              <a:ext uri="{FF2B5EF4-FFF2-40B4-BE49-F238E27FC236}">
                <a16:creationId xmlns:a16="http://schemas.microsoft.com/office/drawing/2014/main" id="{D397CEBD-207C-48EA-AA97-B267EEC96FC8}"/>
              </a:ext>
            </a:extLst>
          </p:cNvPr>
          <p:cNvSpPr/>
          <p:nvPr/>
        </p:nvSpPr>
        <p:spPr>
          <a:xfrm>
            <a:off x="4872699" y="2043708"/>
            <a:ext cx="2018787"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2027-09-23</a:t>
            </a:r>
            <a:endParaRPr lang="ko-KR" altLang="en-US" dirty="0"/>
          </a:p>
        </p:txBody>
      </p:sp>
      <p:sp>
        <p:nvSpPr>
          <p:cNvPr id="59" name="직사각형 58">
            <a:extLst>
              <a:ext uri="{FF2B5EF4-FFF2-40B4-BE49-F238E27FC236}">
                <a16:creationId xmlns:a16="http://schemas.microsoft.com/office/drawing/2014/main" id="{59271FFE-2B16-4E9F-B5D1-8E307DD5AF7C}"/>
              </a:ext>
            </a:extLst>
          </p:cNvPr>
          <p:cNvSpPr/>
          <p:nvPr/>
        </p:nvSpPr>
        <p:spPr>
          <a:xfrm>
            <a:off x="620828" y="2586458"/>
            <a:ext cx="7581996"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작성한 리뷰 </a:t>
            </a:r>
            <a:r>
              <a:rPr lang="ko-KR" altLang="en-US" sz="1800" dirty="0">
                <a:solidFill>
                  <a:srgbClr val="FF0000"/>
                </a:solidFill>
              </a:rPr>
              <a:t>③</a:t>
            </a:r>
            <a:endParaRPr lang="ko-KR" altLang="en-US" dirty="0"/>
          </a:p>
        </p:txBody>
      </p:sp>
      <p:sp>
        <p:nvSpPr>
          <p:cNvPr id="60" name="순서도: 병합 59">
            <a:extLst>
              <a:ext uri="{FF2B5EF4-FFF2-40B4-BE49-F238E27FC236}">
                <a16:creationId xmlns:a16="http://schemas.microsoft.com/office/drawing/2014/main" id="{D24B5B60-6464-403D-9976-01488EE9600A}"/>
              </a:ext>
            </a:extLst>
          </p:cNvPr>
          <p:cNvSpPr/>
          <p:nvPr/>
        </p:nvSpPr>
        <p:spPr>
          <a:xfrm>
            <a:off x="7686718" y="2644645"/>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8" name="직사각형 27">
            <a:extLst>
              <a:ext uri="{FF2B5EF4-FFF2-40B4-BE49-F238E27FC236}">
                <a16:creationId xmlns:a16="http://schemas.microsoft.com/office/drawing/2014/main" id="{D9A36300-CD26-45A5-8A73-49F5FF77366F}"/>
              </a:ext>
            </a:extLst>
          </p:cNvPr>
          <p:cNvSpPr/>
          <p:nvPr/>
        </p:nvSpPr>
        <p:spPr>
          <a:xfrm>
            <a:off x="620828" y="3111167"/>
            <a:ext cx="7581996" cy="4339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구매한 상품 </a:t>
            </a:r>
            <a:r>
              <a:rPr lang="ko-KR" altLang="en-US" sz="1800" dirty="0">
                <a:solidFill>
                  <a:srgbClr val="FF0000"/>
                </a:solidFill>
              </a:rPr>
              <a:t>③</a:t>
            </a:r>
            <a:endParaRPr lang="ko-KR" altLang="en-US" dirty="0"/>
          </a:p>
        </p:txBody>
      </p:sp>
      <p:sp>
        <p:nvSpPr>
          <p:cNvPr id="29" name="순서도: 병합 28">
            <a:extLst>
              <a:ext uri="{FF2B5EF4-FFF2-40B4-BE49-F238E27FC236}">
                <a16:creationId xmlns:a16="http://schemas.microsoft.com/office/drawing/2014/main" id="{E81B981B-0A7A-47E9-BE3C-B946A41BD09F}"/>
              </a:ext>
            </a:extLst>
          </p:cNvPr>
          <p:cNvSpPr/>
          <p:nvPr/>
        </p:nvSpPr>
        <p:spPr>
          <a:xfrm>
            <a:off x="7686718" y="3190003"/>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373FBC12-1FA7-4E3C-A2D6-2245DBC104E7}"/>
              </a:ext>
            </a:extLst>
          </p:cNvPr>
          <p:cNvSpPr/>
          <p:nvPr/>
        </p:nvSpPr>
        <p:spPr>
          <a:xfrm>
            <a:off x="620829" y="3545078"/>
            <a:ext cx="7581996" cy="2833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주문 내역</a:t>
            </a:r>
          </a:p>
        </p:txBody>
      </p:sp>
      <p:sp>
        <p:nvSpPr>
          <p:cNvPr id="21" name="직사각형 20">
            <a:extLst>
              <a:ext uri="{FF2B5EF4-FFF2-40B4-BE49-F238E27FC236}">
                <a16:creationId xmlns:a16="http://schemas.microsoft.com/office/drawing/2014/main" id="{0B778862-279F-435F-8006-D3D50FAF2F54}"/>
              </a:ext>
            </a:extLst>
          </p:cNvPr>
          <p:cNvSpPr/>
          <p:nvPr/>
        </p:nvSpPr>
        <p:spPr>
          <a:xfrm>
            <a:off x="6947437" y="6412649"/>
            <a:ext cx="1242728" cy="4339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삭제 </a:t>
            </a:r>
            <a:r>
              <a:rPr lang="ko-KR" altLang="en-US" sz="1800" dirty="0">
                <a:solidFill>
                  <a:srgbClr val="FF0000"/>
                </a:solidFill>
              </a:rPr>
              <a:t>④</a:t>
            </a:r>
            <a:endParaRPr lang="ko-KR" altLang="en-US" dirty="0"/>
          </a:p>
        </p:txBody>
      </p:sp>
      <p:sp>
        <p:nvSpPr>
          <p:cNvPr id="22" name="TextBox 21">
            <a:extLst>
              <a:ext uri="{FF2B5EF4-FFF2-40B4-BE49-F238E27FC236}">
                <a16:creationId xmlns:a16="http://schemas.microsoft.com/office/drawing/2014/main" id="{40AE18AF-9DF6-4EF4-9B5F-8E8D7F456390}"/>
              </a:ext>
            </a:extLst>
          </p:cNvPr>
          <p:cNvSpPr txBox="1"/>
          <p:nvPr/>
        </p:nvSpPr>
        <p:spPr>
          <a:xfrm>
            <a:off x="141745" y="957059"/>
            <a:ext cx="3362186" cy="338554"/>
          </a:xfrm>
          <a:prstGeom prst="rect">
            <a:avLst/>
          </a:prstGeom>
          <a:noFill/>
        </p:spPr>
        <p:txBody>
          <a:bodyPr wrap="square" rtlCol="0">
            <a:spAutoFit/>
          </a:bodyPr>
          <a:lstStyle/>
          <a:p>
            <a:r>
              <a:rPr lang="ko-KR" altLang="en-US" sz="1600" dirty="0">
                <a:solidFill>
                  <a:srgbClr val="FF0000"/>
                </a:solidFill>
              </a:rPr>
              <a:t>① </a:t>
            </a:r>
            <a:r>
              <a:rPr lang="ko-KR" altLang="en-US" sz="1600" dirty="0"/>
              <a:t>회원 정보 관리 </a:t>
            </a:r>
            <a:r>
              <a:rPr lang="en-US" altLang="ko-KR" sz="1600" dirty="0"/>
              <a:t>(</a:t>
            </a:r>
            <a:r>
              <a:rPr lang="ko-KR" altLang="en-US" sz="1600" dirty="0"/>
              <a:t>관리자 페이지</a:t>
            </a:r>
            <a:r>
              <a:rPr lang="en-US" altLang="ko-KR" sz="1600" dirty="0"/>
              <a:t>)</a:t>
            </a:r>
            <a:endParaRPr lang="ko-KR" altLang="en-US" sz="1600" dirty="0"/>
          </a:p>
        </p:txBody>
      </p:sp>
    </p:spTree>
    <p:extLst>
      <p:ext uri="{BB962C8B-B14F-4D97-AF65-F5344CB8AC3E}">
        <p14:creationId xmlns:p14="http://schemas.microsoft.com/office/powerpoint/2010/main" val="98940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err="1"/>
              <a:t>카페상세</a:t>
            </a:r>
            <a:r>
              <a:rPr lang="en-US" altLang="ko-KR" dirty="0"/>
              <a:t>2</a:t>
            </a:r>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3783770466"/>
              </p:ext>
            </p:extLst>
          </p:nvPr>
        </p:nvGraphicFramePr>
        <p:xfrm>
          <a:off x="8688070" y="476885"/>
          <a:ext cx="3384550" cy="2960561"/>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Hover</a:t>
                      </a:r>
                      <a:r>
                        <a:rPr lang="ko-KR" altLang="en-US" sz="850" b="0" kern="1200" dirty="0">
                          <a:solidFill>
                            <a:srgbClr val="000000"/>
                          </a:solidFill>
                          <a:latin typeface="맑은 고딕" charset="0"/>
                          <a:ea typeface="맑은 고딕" charset="0"/>
                        </a:rPr>
                        <a:t>에 나타나는 화살표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데이터</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가 </a:t>
                      </a:r>
                      <a:r>
                        <a:rPr lang="ko-KR" altLang="en-US" sz="850" b="0" kern="1200" dirty="0" err="1">
                          <a:solidFill>
                            <a:srgbClr val="000000"/>
                          </a:solidFill>
                          <a:latin typeface="맑은 고딕" charset="0"/>
                          <a:ea typeface="맑은 고딕" charset="0"/>
                        </a:rPr>
                        <a:t>있을때만</a:t>
                      </a:r>
                      <a:r>
                        <a:rPr lang="ko-KR" altLang="en-US" sz="850" b="0" kern="1200" dirty="0">
                          <a:solidFill>
                            <a:srgbClr val="000000"/>
                          </a:solidFill>
                          <a:latin typeface="맑은 고딕" charset="0"/>
                          <a:ea typeface="맑은 고딕" charset="0"/>
                        </a:rPr>
                        <a:t> 나타남</a:t>
                      </a:r>
                      <a:r>
                        <a:rPr lang="en-US" altLang="ko-KR" sz="850" b="0" kern="1200" dirty="0">
                          <a:solidFill>
                            <a:srgbClr val="000000"/>
                          </a:solidFill>
                          <a:latin typeface="맑은 고딕" charset="0"/>
                          <a:ea typeface="맑은 고딕" charset="0"/>
                        </a:rPr>
                        <a:t> </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
        <p:nvSpPr>
          <p:cNvPr id="23" name="도형 2">
            <a:extLst>
              <a:ext uri="{FF2B5EF4-FFF2-40B4-BE49-F238E27FC236}">
                <a16:creationId xmlns:a16="http://schemas.microsoft.com/office/drawing/2014/main" id="{709A359D-F45A-4C27-9019-982EF90CF83C}"/>
              </a:ext>
            </a:extLst>
          </p:cNvPr>
          <p:cNvSpPr>
            <a:spLocks/>
          </p:cNvSpPr>
          <p:nvPr/>
        </p:nvSpPr>
        <p:spPr>
          <a:xfrm>
            <a:off x="83536" y="534869"/>
            <a:ext cx="8420384" cy="1453971"/>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algn="ctr" hangingPunct="1"/>
            <a:r>
              <a:rPr lang="ko-KR" altLang="en-US" sz="2000" dirty="0">
                <a:solidFill>
                  <a:schemeClr val="tx1"/>
                </a:solidFill>
                <a:latin typeface="맑은 고딕" charset="0"/>
                <a:ea typeface="맑은 고딕" charset="0"/>
              </a:rPr>
              <a:t>카페 사진들</a:t>
            </a:r>
            <a:r>
              <a:rPr lang="en-US" altLang="ko-KR" sz="2000" dirty="0">
                <a:solidFill>
                  <a:schemeClr val="tx1"/>
                </a:solidFill>
                <a:latin typeface="맑은 고딕" charset="0"/>
                <a:ea typeface="맑은 고딕" charset="0"/>
              </a:rPr>
              <a:t>..</a:t>
            </a:r>
          </a:p>
        </p:txBody>
      </p:sp>
      <p:sp>
        <p:nvSpPr>
          <p:cNvPr id="24" name="도형 5">
            <a:extLst>
              <a:ext uri="{FF2B5EF4-FFF2-40B4-BE49-F238E27FC236}">
                <a16:creationId xmlns:a16="http://schemas.microsoft.com/office/drawing/2014/main" id="{CCED2ABF-E479-498C-A653-9E3F58B3A5FA}"/>
              </a:ext>
            </a:extLst>
          </p:cNvPr>
          <p:cNvSpPr>
            <a:spLocks/>
          </p:cNvSpPr>
          <p:nvPr/>
        </p:nvSpPr>
        <p:spPr>
          <a:xfrm>
            <a:off x="5753615" y="3056298"/>
            <a:ext cx="2741725" cy="275145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r>
              <a:rPr lang="en-US" altLang="ko-KR" dirty="0">
                <a:solidFill>
                  <a:schemeClr val="tx1"/>
                </a:solidFill>
              </a:rPr>
              <a:t>(image)</a:t>
            </a:r>
            <a:endParaRPr lang="ko-KR" altLang="en-US" dirty="0">
              <a:solidFill>
                <a:schemeClr val="tx1"/>
              </a:solidFill>
            </a:endParaRPr>
          </a:p>
        </p:txBody>
      </p:sp>
      <p:sp>
        <p:nvSpPr>
          <p:cNvPr id="25" name="도형 5">
            <a:extLst>
              <a:ext uri="{FF2B5EF4-FFF2-40B4-BE49-F238E27FC236}">
                <a16:creationId xmlns:a16="http://schemas.microsoft.com/office/drawing/2014/main" id="{09A85DAE-1EF3-4F91-A7A1-392FA5E984A2}"/>
              </a:ext>
            </a:extLst>
          </p:cNvPr>
          <p:cNvSpPr>
            <a:spLocks/>
          </p:cNvSpPr>
          <p:nvPr/>
        </p:nvSpPr>
        <p:spPr>
          <a:xfrm>
            <a:off x="5756508" y="5807753"/>
            <a:ext cx="2741725" cy="902115"/>
          </a:xfrm>
          <a:prstGeom prst="rect">
            <a:avLst/>
          </a:prstGeom>
          <a:solidFill>
            <a:schemeClr val="bg1">
              <a:lumMod val="85000"/>
            </a:schemeClr>
          </a:solidFill>
          <a:ln w="25400" cap="flat"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r>
              <a:rPr lang="ko-KR" altLang="en-US" sz="1100" b="1" dirty="0" err="1">
                <a:solidFill>
                  <a:schemeClr val="tx1"/>
                </a:solidFill>
              </a:rPr>
              <a:t>블루보틀</a:t>
            </a:r>
            <a:r>
              <a:rPr lang="ko-KR" altLang="en-US" sz="1100" b="1" dirty="0">
                <a:solidFill>
                  <a:schemeClr val="tx1"/>
                </a:solidFill>
              </a:rPr>
              <a:t> 부산 </a:t>
            </a:r>
            <a:r>
              <a:rPr lang="ko-KR" altLang="en-US" sz="1100" b="1" dirty="0" err="1">
                <a:solidFill>
                  <a:schemeClr val="tx1"/>
                </a:solidFill>
              </a:rPr>
              <a:t>민락</a:t>
            </a:r>
            <a:r>
              <a:rPr lang="en-US" altLang="ko-KR" sz="1100" b="1" dirty="0">
                <a:solidFill>
                  <a:schemeClr val="tx1"/>
                </a:solidFill>
              </a:rPr>
              <a:t> </a:t>
            </a:r>
            <a:r>
              <a:rPr lang="ko-KR" altLang="en-US" sz="1100" b="1" dirty="0">
                <a:solidFill>
                  <a:schemeClr val="tx1"/>
                </a:solidFill>
              </a:rPr>
              <a:t>카페</a:t>
            </a:r>
            <a:r>
              <a:rPr lang="en-US" altLang="ko-KR" sz="900" b="1" dirty="0">
                <a:solidFill>
                  <a:schemeClr val="tx1"/>
                </a:solidFill>
              </a:rPr>
              <a:t>	  </a:t>
            </a:r>
            <a:r>
              <a:rPr lang="ko-KR" altLang="en-US" sz="900" b="1" dirty="0">
                <a:solidFill>
                  <a:srgbClr val="FF0000"/>
                </a:solidFill>
              </a:rPr>
              <a:t>   </a:t>
            </a:r>
            <a:r>
              <a:rPr lang="ko-KR" altLang="en-US" sz="1000" dirty="0">
                <a:solidFill>
                  <a:srgbClr val="FF0000"/>
                </a:solidFill>
              </a:rPr>
              <a:t>🗺️</a:t>
            </a:r>
            <a:r>
              <a:rPr lang="ko-KR" altLang="en-US" sz="1000" dirty="0">
                <a:solidFill>
                  <a:schemeClr val="tx1"/>
                </a:solidFill>
              </a:rPr>
              <a:t>지도</a:t>
            </a:r>
            <a:endParaRPr lang="en-US" altLang="ko-KR" sz="1000" dirty="0">
              <a:solidFill>
                <a:schemeClr val="tx1"/>
              </a:solidFill>
            </a:endParaRPr>
          </a:p>
          <a:p>
            <a:endParaRPr lang="en-US" altLang="ko-KR" sz="900" b="1" dirty="0">
              <a:solidFill>
                <a:schemeClr val="tx1"/>
              </a:solidFill>
            </a:endParaRPr>
          </a:p>
          <a:p>
            <a:r>
              <a:rPr lang="ko-KR" altLang="en-US" sz="800" dirty="0">
                <a:solidFill>
                  <a:schemeClr val="tx1"/>
                </a:solidFill>
              </a:rPr>
              <a:t>부산광역시 수영구 </a:t>
            </a:r>
            <a:r>
              <a:rPr lang="ko-KR" altLang="en-US" sz="800" dirty="0" err="1">
                <a:solidFill>
                  <a:schemeClr val="tx1"/>
                </a:solidFill>
              </a:rPr>
              <a:t>민락수변로</a:t>
            </a:r>
            <a:r>
              <a:rPr lang="ko-KR" altLang="en-US" sz="800" dirty="0">
                <a:solidFill>
                  <a:schemeClr val="tx1"/>
                </a:solidFill>
              </a:rPr>
              <a:t> </a:t>
            </a:r>
            <a:r>
              <a:rPr lang="en-US" altLang="ko-KR" sz="800" dirty="0">
                <a:solidFill>
                  <a:schemeClr val="tx1"/>
                </a:solidFill>
              </a:rPr>
              <a:t>243 1, 4, 5</a:t>
            </a:r>
            <a:r>
              <a:rPr lang="ko-KR" altLang="en-US" sz="800" dirty="0">
                <a:solidFill>
                  <a:schemeClr val="tx1"/>
                </a:solidFill>
              </a:rPr>
              <a:t>층 </a:t>
            </a:r>
            <a:r>
              <a:rPr lang="en-US" altLang="ko-KR" sz="800" dirty="0">
                <a:solidFill>
                  <a:schemeClr val="tx1"/>
                </a:solidFill>
              </a:rPr>
              <a:t>(</a:t>
            </a:r>
            <a:r>
              <a:rPr lang="ko-KR" altLang="en-US" sz="800" dirty="0" err="1">
                <a:solidFill>
                  <a:schemeClr val="tx1"/>
                </a:solidFill>
              </a:rPr>
              <a:t>민락동</a:t>
            </a:r>
            <a:r>
              <a:rPr lang="en-US" altLang="ko-KR" sz="800" dirty="0">
                <a:solidFill>
                  <a:schemeClr val="tx1"/>
                </a:solidFill>
              </a:rPr>
              <a:t>)</a:t>
            </a:r>
          </a:p>
          <a:p>
            <a:r>
              <a:rPr lang="en-US" altLang="ko-KR" sz="800" dirty="0">
                <a:solidFill>
                  <a:schemeClr val="tx1"/>
                </a:solidFill>
              </a:rPr>
              <a:t>[4F] </a:t>
            </a:r>
            <a:r>
              <a:rPr lang="ko-KR" altLang="en-US" sz="800" dirty="0">
                <a:solidFill>
                  <a:schemeClr val="tx1"/>
                </a:solidFill>
              </a:rPr>
              <a:t>매일 </a:t>
            </a:r>
            <a:r>
              <a:rPr lang="en-US" altLang="ko-KR" sz="800" dirty="0">
                <a:solidFill>
                  <a:schemeClr val="tx1"/>
                </a:solidFill>
              </a:rPr>
              <a:t>08:30 - 22:00 │ [1F] </a:t>
            </a:r>
            <a:r>
              <a:rPr lang="ko-KR" altLang="en-US" sz="800" dirty="0">
                <a:solidFill>
                  <a:schemeClr val="tx1"/>
                </a:solidFill>
              </a:rPr>
              <a:t>매일 </a:t>
            </a:r>
            <a:r>
              <a:rPr lang="en-US" altLang="ko-KR" sz="800" dirty="0">
                <a:solidFill>
                  <a:schemeClr val="tx1"/>
                </a:solidFill>
              </a:rPr>
              <a:t>08:30 - 21:00</a:t>
            </a:r>
            <a:endParaRPr lang="en-US" altLang="ko-KR" dirty="0">
              <a:solidFill>
                <a:srgbClr val="FF0000"/>
              </a:solidFill>
            </a:endParaRPr>
          </a:p>
        </p:txBody>
      </p:sp>
      <p:sp>
        <p:nvSpPr>
          <p:cNvPr id="26" name="도형 5">
            <a:extLst>
              <a:ext uri="{FF2B5EF4-FFF2-40B4-BE49-F238E27FC236}">
                <a16:creationId xmlns:a16="http://schemas.microsoft.com/office/drawing/2014/main" id="{F82393EE-F21F-410F-9324-A8192A1D2A1F}"/>
              </a:ext>
            </a:extLst>
          </p:cNvPr>
          <p:cNvSpPr>
            <a:spLocks/>
          </p:cNvSpPr>
          <p:nvPr/>
        </p:nvSpPr>
        <p:spPr>
          <a:xfrm>
            <a:off x="2915683" y="3056299"/>
            <a:ext cx="2741725" cy="275145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r>
              <a:rPr lang="en-US" altLang="ko-KR" dirty="0">
                <a:solidFill>
                  <a:schemeClr val="tx1"/>
                </a:solidFill>
              </a:rPr>
              <a:t>(image)</a:t>
            </a:r>
            <a:endParaRPr lang="ko-KR" altLang="en-US" dirty="0">
              <a:solidFill>
                <a:schemeClr val="tx1"/>
              </a:solidFill>
            </a:endParaRPr>
          </a:p>
        </p:txBody>
      </p:sp>
      <p:sp>
        <p:nvSpPr>
          <p:cNvPr id="27" name="도형 5">
            <a:extLst>
              <a:ext uri="{FF2B5EF4-FFF2-40B4-BE49-F238E27FC236}">
                <a16:creationId xmlns:a16="http://schemas.microsoft.com/office/drawing/2014/main" id="{A26D439C-2DB2-4D8F-8E39-62683DF2CA81}"/>
              </a:ext>
            </a:extLst>
          </p:cNvPr>
          <p:cNvSpPr>
            <a:spLocks/>
          </p:cNvSpPr>
          <p:nvPr/>
        </p:nvSpPr>
        <p:spPr>
          <a:xfrm>
            <a:off x="2918576" y="5807754"/>
            <a:ext cx="2741725" cy="902115"/>
          </a:xfrm>
          <a:prstGeom prst="rect">
            <a:avLst/>
          </a:prstGeom>
          <a:solidFill>
            <a:schemeClr val="bg1">
              <a:lumMod val="85000"/>
            </a:schemeClr>
          </a:solidFill>
          <a:ln w="25400" cap="flat"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r>
              <a:rPr lang="ko-KR" altLang="en-US" sz="1100" b="1" dirty="0" err="1">
                <a:solidFill>
                  <a:schemeClr val="tx1"/>
                </a:solidFill>
              </a:rPr>
              <a:t>블루보틀</a:t>
            </a:r>
            <a:r>
              <a:rPr lang="ko-KR" altLang="en-US" sz="1100" b="1" dirty="0">
                <a:solidFill>
                  <a:schemeClr val="tx1"/>
                </a:solidFill>
              </a:rPr>
              <a:t> 수원 </a:t>
            </a:r>
            <a:r>
              <a:rPr lang="ko-KR" altLang="en-US" sz="1100" b="1" dirty="0" err="1">
                <a:solidFill>
                  <a:schemeClr val="tx1"/>
                </a:solidFill>
              </a:rPr>
              <a:t>타임빌라스</a:t>
            </a:r>
            <a:r>
              <a:rPr lang="ko-KR" altLang="en-US" sz="1100" b="1" dirty="0">
                <a:solidFill>
                  <a:schemeClr val="tx1"/>
                </a:solidFill>
              </a:rPr>
              <a:t> 팝업</a:t>
            </a:r>
            <a:r>
              <a:rPr lang="ko-KR" altLang="en-US" sz="1100" b="1" dirty="0">
                <a:solidFill>
                  <a:srgbClr val="FF0000"/>
                </a:solidFill>
              </a:rPr>
              <a:t>  </a:t>
            </a:r>
            <a:r>
              <a:rPr lang="ko-KR" altLang="en-US" sz="1000" dirty="0">
                <a:solidFill>
                  <a:srgbClr val="FF0000"/>
                </a:solidFill>
              </a:rPr>
              <a:t>🗺️</a:t>
            </a:r>
            <a:r>
              <a:rPr lang="ko-KR" altLang="en-US" sz="1000" dirty="0">
                <a:solidFill>
                  <a:schemeClr val="tx1"/>
                </a:solidFill>
              </a:rPr>
              <a:t>지도</a:t>
            </a:r>
            <a:endParaRPr lang="en-US" altLang="ko-KR" sz="900" dirty="0">
              <a:solidFill>
                <a:schemeClr val="tx1"/>
              </a:solidFill>
            </a:endParaRPr>
          </a:p>
          <a:p>
            <a:endParaRPr lang="en-US" altLang="ko-KR" sz="800" dirty="0">
              <a:solidFill>
                <a:schemeClr val="tx1"/>
              </a:solidFill>
            </a:endParaRPr>
          </a:p>
          <a:p>
            <a:r>
              <a:rPr lang="ko-KR" altLang="en-US" sz="800" dirty="0">
                <a:solidFill>
                  <a:schemeClr val="tx1"/>
                </a:solidFill>
              </a:rPr>
              <a:t>경기 수원시 권선구 세화로 </a:t>
            </a:r>
            <a:r>
              <a:rPr lang="en-US" altLang="ko-KR" sz="800" dirty="0">
                <a:solidFill>
                  <a:schemeClr val="tx1"/>
                </a:solidFill>
              </a:rPr>
              <a:t>134 </a:t>
            </a:r>
            <a:r>
              <a:rPr lang="ko-KR" altLang="en-US" sz="800" dirty="0" err="1">
                <a:solidFill>
                  <a:schemeClr val="tx1"/>
                </a:solidFill>
              </a:rPr>
              <a:t>롯데몰수원</a:t>
            </a:r>
            <a:r>
              <a:rPr lang="ko-KR" altLang="en-US" sz="800" dirty="0">
                <a:solidFill>
                  <a:schemeClr val="tx1"/>
                </a:solidFill>
              </a:rPr>
              <a:t> </a:t>
            </a:r>
            <a:r>
              <a:rPr lang="en-US" altLang="ko-KR" sz="800" dirty="0">
                <a:solidFill>
                  <a:schemeClr val="tx1"/>
                </a:solidFill>
              </a:rPr>
              <a:t>3</a:t>
            </a:r>
            <a:r>
              <a:rPr lang="ko-KR" altLang="en-US" sz="800" dirty="0">
                <a:solidFill>
                  <a:schemeClr val="tx1"/>
                </a:solidFill>
              </a:rPr>
              <a:t>층</a:t>
            </a:r>
            <a:endParaRPr lang="en-US" altLang="ko-KR" sz="800" dirty="0">
              <a:solidFill>
                <a:schemeClr val="tx1"/>
              </a:solidFill>
            </a:endParaRPr>
          </a:p>
          <a:p>
            <a:r>
              <a:rPr lang="ko-KR" altLang="en-US" sz="800" dirty="0">
                <a:solidFill>
                  <a:schemeClr val="tx1"/>
                </a:solidFill>
              </a:rPr>
              <a:t>매일 </a:t>
            </a:r>
            <a:r>
              <a:rPr lang="en-US" altLang="ko-KR" sz="800" dirty="0">
                <a:solidFill>
                  <a:schemeClr val="tx1"/>
                </a:solidFill>
              </a:rPr>
              <a:t>10:30 - 22:00</a:t>
            </a:r>
            <a:endParaRPr lang="en-US" altLang="ko-KR" sz="800" dirty="0">
              <a:solidFill>
                <a:srgbClr val="FF0000"/>
              </a:solidFill>
            </a:endParaRPr>
          </a:p>
        </p:txBody>
      </p:sp>
      <p:sp>
        <p:nvSpPr>
          <p:cNvPr id="28" name="도형 5">
            <a:extLst>
              <a:ext uri="{FF2B5EF4-FFF2-40B4-BE49-F238E27FC236}">
                <a16:creationId xmlns:a16="http://schemas.microsoft.com/office/drawing/2014/main" id="{308AD49A-AC16-43A0-AB14-83230D208D2E}"/>
              </a:ext>
            </a:extLst>
          </p:cNvPr>
          <p:cNvSpPr>
            <a:spLocks/>
          </p:cNvSpPr>
          <p:nvPr/>
        </p:nvSpPr>
        <p:spPr>
          <a:xfrm>
            <a:off x="83536" y="3056298"/>
            <a:ext cx="2741725" cy="2751455"/>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algn="ctr"/>
            <a:endParaRPr lang="ko-KR" altLang="en-US" dirty="0">
              <a:solidFill>
                <a:schemeClr val="tx1"/>
              </a:solidFill>
            </a:endParaRPr>
          </a:p>
        </p:txBody>
      </p:sp>
      <p:sp>
        <p:nvSpPr>
          <p:cNvPr id="32" name="도형 5">
            <a:extLst>
              <a:ext uri="{FF2B5EF4-FFF2-40B4-BE49-F238E27FC236}">
                <a16:creationId xmlns:a16="http://schemas.microsoft.com/office/drawing/2014/main" id="{A419ED40-4031-4CCB-82C5-A603957EF362}"/>
              </a:ext>
            </a:extLst>
          </p:cNvPr>
          <p:cNvSpPr>
            <a:spLocks/>
          </p:cNvSpPr>
          <p:nvPr/>
        </p:nvSpPr>
        <p:spPr>
          <a:xfrm>
            <a:off x="84573" y="5812069"/>
            <a:ext cx="2741725" cy="902115"/>
          </a:xfrm>
          <a:prstGeom prst="rect">
            <a:avLst/>
          </a:prstGeom>
          <a:solidFill>
            <a:schemeClr val="bg1">
              <a:lumMod val="85000"/>
            </a:schemeClr>
          </a:solidFill>
          <a:ln w="25400" cap="flat" cmpd="sng">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r>
              <a:rPr lang="ko-KR" altLang="en-US" sz="1100" b="1" dirty="0" err="1">
                <a:solidFill>
                  <a:schemeClr val="tx1"/>
                </a:solidFill>
              </a:rPr>
              <a:t>블루보틀</a:t>
            </a:r>
            <a:r>
              <a:rPr lang="ko-KR" altLang="en-US" sz="1100" b="1" dirty="0">
                <a:solidFill>
                  <a:schemeClr val="tx1"/>
                </a:solidFill>
              </a:rPr>
              <a:t> 연남 카페         </a:t>
            </a:r>
            <a:r>
              <a:rPr lang="ko-KR" altLang="en-US" sz="1000" dirty="0">
                <a:solidFill>
                  <a:srgbClr val="FF0000"/>
                </a:solidFill>
              </a:rPr>
              <a:t> 🗺️</a:t>
            </a:r>
            <a:r>
              <a:rPr lang="ko-KR" altLang="en-US" sz="1000" dirty="0">
                <a:solidFill>
                  <a:schemeClr val="tx1"/>
                </a:solidFill>
              </a:rPr>
              <a:t>지도</a:t>
            </a:r>
            <a:r>
              <a:rPr lang="ko-KR" altLang="en-US" sz="1000" dirty="0">
                <a:solidFill>
                  <a:srgbClr val="FF0000"/>
                </a:solidFill>
              </a:rPr>
              <a:t> </a:t>
            </a:r>
            <a:endParaRPr lang="en-US" altLang="ko-KR" b="1"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en-US" altLang="ko-KR"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800" dirty="0">
                <a:solidFill>
                  <a:prstClr val="black"/>
                </a:solidFill>
                <a:latin typeface="맑은 고딕"/>
                <a:ea typeface="맑은 고딕" panose="020B0503020000020004" pitchFamily="50" charset="-127"/>
              </a:rPr>
              <a:t>서울 마포구 </a:t>
            </a:r>
            <a:r>
              <a:rPr lang="ko-KR" altLang="en-US" sz="800" dirty="0" err="1">
                <a:solidFill>
                  <a:prstClr val="black"/>
                </a:solidFill>
                <a:latin typeface="맑은 고딕"/>
                <a:ea typeface="맑은 고딕" panose="020B0503020000020004" pitchFamily="50" charset="-127"/>
              </a:rPr>
              <a:t>겅미산로</a:t>
            </a:r>
            <a:r>
              <a:rPr lang="en-US" altLang="ko-KR" sz="800" dirty="0">
                <a:solidFill>
                  <a:prstClr val="black"/>
                </a:solidFill>
                <a:latin typeface="맑은 고딕"/>
                <a:ea typeface="맑은 고딕" panose="020B0503020000020004" pitchFamily="50" charset="-127"/>
              </a:rPr>
              <a:t>32</a:t>
            </a:r>
            <a:r>
              <a:rPr lang="ko-KR" altLang="en-US" sz="800" dirty="0">
                <a:solidFill>
                  <a:prstClr val="black"/>
                </a:solidFill>
                <a:latin typeface="맑은 고딕"/>
                <a:ea typeface="맑은 고딕" panose="020B0503020000020004" pitchFamily="50" charset="-127"/>
              </a:rPr>
              <a:t>길 </a:t>
            </a:r>
            <a:r>
              <a:rPr lang="en-US" altLang="ko-KR" sz="800" dirty="0">
                <a:solidFill>
                  <a:prstClr val="black"/>
                </a:solidFill>
                <a:latin typeface="맑은 고딕"/>
                <a:ea typeface="맑은 고딕" panose="020B0503020000020004" pitchFamily="50" charset="-127"/>
              </a:rPr>
              <a:t>52 B1F – 1F</a:t>
            </a:r>
            <a:endParaRPr kumimoji="0" lang="en-US" altLang="ko-KR"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endParaRPr>
          </a:p>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매일 </a:t>
            </a:r>
            <a:r>
              <a:rPr kumimoji="0" lang="en-US" altLang="ko-KR" sz="800" b="0" i="0" u="none" strike="noStrike" kern="1200" cap="none" spc="0" normalizeH="0" baseline="0" noProof="0" dirty="0">
                <a:ln>
                  <a:noFill/>
                </a:ln>
                <a:solidFill>
                  <a:prstClr val="black"/>
                </a:solidFill>
                <a:effectLst/>
                <a:uLnTx/>
                <a:uFillTx/>
                <a:latin typeface="맑은 고딕"/>
                <a:ea typeface="맑은 고딕" panose="020B0503020000020004" pitchFamily="50" charset="-127"/>
                <a:cs typeface="+mn-cs"/>
              </a:rPr>
              <a:t>09:00 - 21:00</a:t>
            </a:r>
            <a:endParaRPr lang="en-US" altLang="ko-KR" dirty="0">
              <a:solidFill>
                <a:srgbClr val="FF0000"/>
              </a:solidFill>
            </a:endParaRPr>
          </a:p>
        </p:txBody>
      </p:sp>
      <p:sp>
        <p:nvSpPr>
          <p:cNvPr id="33" name="도형 2">
            <a:extLst>
              <a:ext uri="{FF2B5EF4-FFF2-40B4-BE49-F238E27FC236}">
                <a16:creationId xmlns:a16="http://schemas.microsoft.com/office/drawing/2014/main" id="{0F9612BF-AF12-47B4-9502-5CF9F951113A}"/>
              </a:ext>
            </a:extLst>
          </p:cNvPr>
          <p:cNvSpPr>
            <a:spLocks/>
          </p:cNvSpPr>
          <p:nvPr/>
        </p:nvSpPr>
        <p:spPr>
          <a:xfrm>
            <a:off x="74956" y="2532568"/>
            <a:ext cx="8420384" cy="451058"/>
          </a:xfrm>
          <a:prstGeom prst="rect">
            <a:avLst/>
          </a:prstGeom>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ko-KR" altLang="en-US" sz="2000" dirty="0" err="1">
                <a:solidFill>
                  <a:schemeClr val="tx1"/>
                </a:solidFill>
                <a:latin typeface="맑은 고딕" charset="0"/>
                <a:ea typeface="맑은 고딕" charset="0"/>
              </a:rPr>
              <a:t>블루보틀</a:t>
            </a:r>
            <a:r>
              <a:rPr lang="ko-KR" altLang="en-US" sz="2000" dirty="0">
                <a:solidFill>
                  <a:schemeClr val="tx1"/>
                </a:solidFill>
                <a:latin typeface="맑은 고딕" charset="0"/>
                <a:ea typeface="맑은 고딕" charset="0"/>
              </a:rPr>
              <a:t> 카페 </a:t>
            </a:r>
            <a:r>
              <a:rPr lang="ko-KR" altLang="en-US" sz="2000" dirty="0">
                <a:solidFill>
                  <a:srgbClr val="FF0000"/>
                </a:solidFill>
              </a:rPr>
              <a:t>①</a:t>
            </a:r>
            <a:endParaRPr lang="en-US" altLang="ko-KR" sz="2000" dirty="0">
              <a:solidFill>
                <a:schemeClr val="tx1"/>
              </a:solidFill>
              <a:latin typeface="맑은 고딕" charset="0"/>
              <a:ea typeface="맑은 고딕" charset="0"/>
            </a:endParaRPr>
          </a:p>
        </p:txBody>
      </p:sp>
      <p:sp>
        <p:nvSpPr>
          <p:cNvPr id="35" name="도형 2">
            <a:extLst>
              <a:ext uri="{FF2B5EF4-FFF2-40B4-BE49-F238E27FC236}">
                <a16:creationId xmlns:a16="http://schemas.microsoft.com/office/drawing/2014/main" id="{00A44936-D529-4FFA-84A4-4DD664537D2B}"/>
              </a:ext>
            </a:extLst>
          </p:cNvPr>
          <p:cNvSpPr>
            <a:spLocks/>
          </p:cNvSpPr>
          <p:nvPr/>
        </p:nvSpPr>
        <p:spPr>
          <a:xfrm>
            <a:off x="7920723" y="4278504"/>
            <a:ext cx="576064" cy="307042"/>
          </a:xfrm>
          <a:prstGeom prst="rect">
            <a:avLst/>
          </a:prstGeom>
          <a:solidFill>
            <a:schemeClr val="bg1">
              <a:lumMod val="8500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en-US" altLang="ko-KR" sz="2000" dirty="0">
                <a:solidFill>
                  <a:schemeClr val="tx1"/>
                </a:solidFill>
                <a:latin typeface="맑은 고딕" charset="0"/>
                <a:ea typeface="맑은 고딕" charset="0"/>
              </a:rPr>
              <a:t>--&gt;</a:t>
            </a:r>
          </a:p>
        </p:txBody>
      </p:sp>
      <p:sp>
        <p:nvSpPr>
          <p:cNvPr id="36" name="도형 2">
            <a:extLst>
              <a:ext uri="{FF2B5EF4-FFF2-40B4-BE49-F238E27FC236}">
                <a16:creationId xmlns:a16="http://schemas.microsoft.com/office/drawing/2014/main" id="{5BF67685-2DA1-4B56-9B9F-2856EA97669A}"/>
              </a:ext>
            </a:extLst>
          </p:cNvPr>
          <p:cNvSpPr>
            <a:spLocks/>
          </p:cNvSpPr>
          <p:nvPr/>
        </p:nvSpPr>
        <p:spPr>
          <a:xfrm>
            <a:off x="84573" y="4278504"/>
            <a:ext cx="576064" cy="307042"/>
          </a:xfrm>
          <a:prstGeom prst="rect">
            <a:avLst/>
          </a:prstGeom>
          <a:solidFill>
            <a:schemeClr val="bg1">
              <a:lumMod val="8500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anchor="ctr">
            <a:noAutofit/>
          </a:bodyPr>
          <a:lstStyle/>
          <a:p>
            <a:pPr marL="0" indent="0" hangingPunct="1"/>
            <a:r>
              <a:rPr lang="en-US" altLang="ko-KR" sz="2000" dirty="0">
                <a:solidFill>
                  <a:schemeClr val="tx1"/>
                </a:solidFill>
                <a:latin typeface="맑은 고딕" charset="0"/>
                <a:ea typeface="맑은 고딕" charset="0"/>
                <a:sym typeface="Wingdings" panose="05000000000000000000" pitchFamily="2" charset="2"/>
              </a:rPr>
              <a:t>&lt;--</a:t>
            </a:r>
            <a:endParaRPr lang="en-US" altLang="ko-KR" sz="2000" dirty="0">
              <a:solidFill>
                <a:schemeClr val="tx1"/>
              </a:solidFill>
              <a:latin typeface="맑은 고딕" charset="0"/>
              <a:ea typeface="맑은 고딕" charset="0"/>
            </a:endParaRPr>
          </a:p>
        </p:txBody>
      </p:sp>
    </p:spTree>
    <p:extLst>
      <p:ext uri="{BB962C8B-B14F-4D97-AF65-F5344CB8AC3E}">
        <p14:creationId xmlns:p14="http://schemas.microsoft.com/office/powerpoint/2010/main" val="609513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상품 리뷰 목록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785560159"/>
              </p:ext>
            </p:extLst>
          </p:nvPr>
        </p:nvGraphicFramePr>
        <p:xfrm>
          <a:off x="8688070" y="476885"/>
          <a:ext cx="3384550" cy="3525776"/>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상품리뷰 목록</a:t>
                      </a:r>
                      <a:r>
                        <a:rPr lang="en-US" altLang="ko-KR" sz="850" b="0" kern="1200" dirty="0">
                          <a:solidFill>
                            <a:srgbClr val="000000"/>
                          </a:solidFill>
                          <a:latin typeface="맑은 고딕" charset="0"/>
                          <a:ea typeface="맑은 고딕" charset="0"/>
                        </a:rPr>
                        <a:t>.</a:t>
                      </a: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ko-KR" altLang="en-US" sz="850" b="0" kern="1200" dirty="0">
                          <a:solidFill>
                            <a:srgbClr val="FF0000"/>
                          </a:solidFill>
                          <a:latin typeface="맑은 고딕" charset="0"/>
                          <a:ea typeface="맑은 고딕" charset="0"/>
                        </a:rPr>
                        <a:t>상품 리뷰가 있을 때</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err="1">
                          <a:solidFill>
                            <a:schemeClr val="tx1"/>
                          </a:solidFill>
                          <a:latin typeface="맑은 고딕" charset="0"/>
                        </a:rPr>
                        <a:t>상품이미지</a:t>
                      </a:r>
                      <a:r>
                        <a:rPr kumimoji="1" lang="ko-KR" altLang="en-US" sz="850" kern="1200" dirty="0">
                          <a:solidFill>
                            <a:schemeClr val="tx1"/>
                          </a:solidFill>
                          <a:latin typeface="맑은 고딕" charset="0"/>
                        </a:rPr>
                        <a:t> 또는 사용자가 등록한 </a:t>
                      </a:r>
                      <a:r>
                        <a:rPr kumimoji="1" lang="ko-KR" altLang="en-US" sz="850" kern="1200" dirty="0" err="1">
                          <a:solidFill>
                            <a:schemeClr val="tx1"/>
                          </a:solidFill>
                          <a:latin typeface="맑은 고딕" charset="0"/>
                        </a:rPr>
                        <a:t>대표이미지</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작성일자</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사용자 아이디 일부만 표기</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이미지</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제목</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내용</a:t>
                      </a:r>
                      <a:r>
                        <a:rPr kumimoji="1" lang="en-US" altLang="ko-KR" sz="850" kern="1200" dirty="0">
                          <a:solidFill>
                            <a:schemeClr val="tx1"/>
                          </a:solidFill>
                          <a:latin typeface="맑은 고딕" charset="0"/>
                        </a:rPr>
                        <a:t>, </a:t>
                      </a:r>
                      <a:r>
                        <a:rPr kumimoji="1" lang="ko-KR" altLang="en-US" sz="850" kern="1200" dirty="0" err="1">
                          <a:solidFill>
                            <a:schemeClr val="tx1"/>
                          </a:solidFill>
                          <a:latin typeface="맑은 고딕" charset="0"/>
                        </a:rPr>
                        <a:t>더보기</a:t>
                      </a:r>
                      <a:r>
                        <a:rPr kumimoji="1" lang="ko-KR" altLang="en-US" sz="850" kern="1200" dirty="0">
                          <a:solidFill>
                            <a:schemeClr val="tx1"/>
                          </a:solidFill>
                          <a:latin typeface="맑은 고딕" charset="0"/>
                        </a:rPr>
                        <a:t> 를 클릭하면</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상세 리뷰페이지로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리뷰 생성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조회 </a:t>
                      </a:r>
                      <a:r>
                        <a:rPr lang="en-US" altLang="ko-KR" sz="850" b="0" kern="1200" dirty="0">
                          <a:solidFill>
                            <a:srgbClr val="000000"/>
                          </a:solidFill>
                          <a:latin typeface="맑은 고딕" charset="0"/>
                          <a:ea typeface="맑은 고딕" charset="0"/>
                        </a:rPr>
                        <a:t>| </a:t>
                      </a:r>
                      <a:r>
                        <a:rPr lang="ko-KR" altLang="en-US" sz="850" b="0" kern="1200" dirty="0" err="1">
                          <a:solidFill>
                            <a:srgbClr val="000000"/>
                          </a:solidFill>
                          <a:latin typeface="맑은 고딕" charset="0"/>
                          <a:ea typeface="맑은 고딕" charset="0"/>
                        </a:rPr>
                        <a:t>별점</a:t>
                      </a:r>
                      <a:r>
                        <a:rPr lang="ko-KR" altLang="en-US" sz="850" b="0" kern="1200" dirty="0">
                          <a:solidFill>
                            <a:srgbClr val="000000"/>
                          </a:solidFill>
                          <a:latin typeface="맑은 고딕" charset="0"/>
                          <a:ea typeface="맑은 고딕" charset="0"/>
                        </a:rPr>
                        <a:t> </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댓글 </a:t>
                      </a:r>
                      <a:r>
                        <a:rPr lang="en-US" altLang="ko-KR" sz="850" b="0" kern="1200" dirty="0">
                          <a:solidFill>
                            <a:srgbClr val="000000"/>
                          </a:solidFill>
                          <a:latin typeface="맑은 고딕" charset="0"/>
                          <a:ea typeface="맑은 고딕" charset="0"/>
                        </a:rPr>
                        <a:t>.. </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구매 이력이 있어야 리뷰가 가능한</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a:t>
            </a:r>
            <a:r>
              <a:rPr lang="ko-KR" altLang="en-US" sz="1600" dirty="0"/>
              <a:t> 상품리뷰</a:t>
            </a:r>
          </a:p>
        </p:txBody>
      </p:sp>
      <p:sp>
        <p:nvSpPr>
          <p:cNvPr id="24" name="직사각형 23">
            <a:extLst>
              <a:ext uri="{FF2B5EF4-FFF2-40B4-BE49-F238E27FC236}">
                <a16:creationId xmlns:a16="http://schemas.microsoft.com/office/drawing/2014/main" id="{F6575C8E-DDDC-4AE2-9A43-7D44F1DCF380}"/>
              </a:ext>
            </a:extLst>
          </p:cNvPr>
          <p:cNvSpPr/>
          <p:nvPr/>
        </p:nvSpPr>
        <p:spPr>
          <a:xfrm>
            <a:off x="582187" y="2029001"/>
            <a:ext cx="1354336" cy="24679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상품정보</a:t>
            </a:r>
          </a:p>
        </p:txBody>
      </p:sp>
      <p:sp>
        <p:nvSpPr>
          <p:cNvPr id="25" name="직사각형 24">
            <a:extLst>
              <a:ext uri="{FF2B5EF4-FFF2-40B4-BE49-F238E27FC236}">
                <a16:creationId xmlns:a16="http://schemas.microsoft.com/office/drawing/2014/main" id="{8157ADE3-B960-4F1F-B9F0-8C3ABBC59E5F}"/>
              </a:ext>
            </a:extLst>
          </p:cNvPr>
          <p:cNvSpPr/>
          <p:nvPr/>
        </p:nvSpPr>
        <p:spPr>
          <a:xfrm>
            <a:off x="2426545" y="2029000"/>
            <a:ext cx="4334514" cy="24679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ko-KR" altLang="en-US" sz="1500" dirty="0"/>
              <a:t>제목</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82187" y="2597569"/>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②</a:t>
            </a:r>
            <a:endParaRPr lang="ko-KR" altLang="en-US" dirty="0"/>
          </a:p>
        </p:txBody>
      </p:sp>
      <p:sp>
        <p:nvSpPr>
          <p:cNvPr id="22" name="TextBox 21">
            <a:extLst>
              <a:ext uri="{FF2B5EF4-FFF2-40B4-BE49-F238E27FC236}">
                <a16:creationId xmlns:a16="http://schemas.microsoft.com/office/drawing/2014/main" id="{D2C913F0-3583-4747-868E-2F2A296ABF34}"/>
              </a:ext>
            </a:extLst>
          </p:cNvPr>
          <p:cNvSpPr txBox="1"/>
          <p:nvPr/>
        </p:nvSpPr>
        <p:spPr>
          <a:xfrm>
            <a:off x="2426545" y="2597569"/>
            <a:ext cx="3542426" cy="369332"/>
          </a:xfrm>
          <a:prstGeom prst="rect">
            <a:avLst/>
          </a:prstGeom>
          <a:noFill/>
        </p:spPr>
        <p:txBody>
          <a:bodyPr wrap="square" rtlCol="0">
            <a:spAutoFit/>
          </a:bodyPr>
          <a:lstStyle/>
          <a:p>
            <a:r>
              <a:rPr lang="ko-KR" altLang="en-US" dirty="0"/>
              <a:t>제목</a:t>
            </a:r>
          </a:p>
        </p:txBody>
      </p:sp>
      <p:sp>
        <p:nvSpPr>
          <p:cNvPr id="33" name="TextBox 32">
            <a:extLst>
              <a:ext uri="{FF2B5EF4-FFF2-40B4-BE49-F238E27FC236}">
                <a16:creationId xmlns:a16="http://schemas.microsoft.com/office/drawing/2014/main" id="{63EA733D-9B74-456C-B9BC-D4BE5EC9008E}"/>
              </a:ext>
            </a:extLst>
          </p:cNvPr>
          <p:cNvSpPr txBox="1"/>
          <p:nvPr/>
        </p:nvSpPr>
        <p:spPr>
          <a:xfrm>
            <a:off x="2431521" y="3007753"/>
            <a:ext cx="3537450" cy="615553"/>
          </a:xfrm>
          <a:prstGeom prst="rect">
            <a:avLst/>
          </a:prstGeom>
          <a:noFill/>
        </p:spPr>
        <p:txBody>
          <a:bodyPr wrap="square" rtlCol="0">
            <a:spAutoFit/>
          </a:bodyPr>
          <a:lstStyle/>
          <a:p>
            <a:r>
              <a:rPr lang="ko-KR" altLang="en-US" sz="1700" dirty="0"/>
              <a:t>내용</a:t>
            </a:r>
            <a:endParaRPr lang="en-US" altLang="ko-KR" sz="1700" dirty="0"/>
          </a:p>
          <a:p>
            <a:r>
              <a:rPr lang="ko-KR" altLang="en-US" sz="1700" dirty="0"/>
              <a:t>커피가 멋지고 사장님이 </a:t>
            </a:r>
            <a:r>
              <a:rPr lang="ko-KR" altLang="en-US" sz="1700" dirty="0" err="1"/>
              <a:t>맛있</a:t>
            </a:r>
            <a:r>
              <a:rPr lang="en-US" altLang="ko-KR" sz="1700" dirty="0"/>
              <a:t>..</a:t>
            </a:r>
          </a:p>
        </p:txBody>
      </p:sp>
      <p:cxnSp>
        <p:nvCxnSpPr>
          <p:cNvPr id="35" name="직선 연결선 34">
            <a:extLst>
              <a:ext uri="{FF2B5EF4-FFF2-40B4-BE49-F238E27FC236}">
                <a16:creationId xmlns:a16="http://schemas.microsoft.com/office/drawing/2014/main" id="{A067F26D-125C-457C-83F7-97C92AEC80C7}"/>
              </a:ext>
            </a:extLst>
          </p:cNvPr>
          <p:cNvCxnSpPr/>
          <p:nvPr/>
        </p:nvCxnSpPr>
        <p:spPr>
          <a:xfrm>
            <a:off x="6833067" y="2399339"/>
            <a:ext cx="0" cy="3373083"/>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45438DA-192E-4510-85BD-0CF269DC5E0A}"/>
              </a:ext>
            </a:extLst>
          </p:cNvPr>
          <p:cNvSpPr txBox="1"/>
          <p:nvPr/>
        </p:nvSpPr>
        <p:spPr>
          <a:xfrm>
            <a:off x="6975964" y="2597569"/>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37" name="TextBox 36">
            <a:extLst>
              <a:ext uri="{FF2B5EF4-FFF2-40B4-BE49-F238E27FC236}">
                <a16:creationId xmlns:a16="http://schemas.microsoft.com/office/drawing/2014/main" id="{AE868CC1-0401-472F-8E76-7F8E519FF0AE}"/>
              </a:ext>
            </a:extLst>
          </p:cNvPr>
          <p:cNvSpPr txBox="1"/>
          <p:nvPr/>
        </p:nvSpPr>
        <p:spPr>
          <a:xfrm>
            <a:off x="6994686" y="2938936"/>
            <a:ext cx="1370172" cy="369332"/>
          </a:xfrm>
          <a:prstGeom prst="rect">
            <a:avLst/>
          </a:prstGeom>
          <a:noFill/>
        </p:spPr>
        <p:txBody>
          <a:bodyPr wrap="square" rtlCol="0">
            <a:spAutoFit/>
          </a:bodyPr>
          <a:lstStyle/>
          <a:p>
            <a:r>
              <a:rPr lang="en-US" altLang="ko-KR" dirty="0"/>
              <a:t>us***</a:t>
            </a:r>
            <a:endParaRPr lang="ko-KR" altLang="en-US" dirty="0"/>
          </a:p>
        </p:txBody>
      </p:sp>
      <p:sp>
        <p:nvSpPr>
          <p:cNvPr id="38" name="TextBox 37">
            <a:extLst>
              <a:ext uri="{FF2B5EF4-FFF2-40B4-BE49-F238E27FC236}">
                <a16:creationId xmlns:a16="http://schemas.microsoft.com/office/drawing/2014/main" id="{FC53109B-9BD3-42D4-910F-C930937AAA29}"/>
              </a:ext>
            </a:extLst>
          </p:cNvPr>
          <p:cNvSpPr txBox="1"/>
          <p:nvPr/>
        </p:nvSpPr>
        <p:spPr>
          <a:xfrm>
            <a:off x="5371173" y="3628740"/>
            <a:ext cx="1354335" cy="307777"/>
          </a:xfrm>
          <a:prstGeom prst="rect">
            <a:avLst/>
          </a:prstGeom>
          <a:noFill/>
        </p:spPr>
        <p:txBody>
          <a:bodyPr wrap="square" rtlCol="0">
            <a:spAutoFit/>
          </a:bodyPr>
          <a:lstStyle/>
          <a:p>
            <a:r>
              <a:rPr lang="ko-KR" altLang="en-US" sz="1400" dirty="0">
                <a:solidFill>
                  <a:srgbClr val="FF0000"/>
                </a:solidFill>
              </a:rPr>
              <a:t>③</a:t>
            </a:r>
            <a:r>
              <a:rPr lang="ko-KR" altLang="en-US" sz="1400" dirty="0"/>
              <a:t>리뷰 </a:t>
            </a:r>
            <a:r>
              <a:rPr lang="ko-KR" altLang="en-US" sz="1400" dirty="0" err="1"/>
              <a:t>더보기</a:t>
            </a:r>
            <a:endParaRPr lang="ko-KR" altLang="en-US" sz="1400" dirty="0"/>
          </a:p>
        </p:txBody>
      </p:sp>
      <p:sp>
        <p:nvSpPr>
          <p:cNvPr id="41" name="직사각형 40">
            <a:extLst>
              <a:ext uri="{FF2B5EF4-FFF2-40B4-BE49-F238E27FC236}">
                <a16:creationId xmlns:a16="http://schemas.microsoft.com/office/drawing/2014/main" id="{9309C092-F872-4B9E-A077-09542CA7637A}"/>
              </a:ext>
            </a:extLst>
          </p:cNvPr>
          <p:cNvSpPr>
            <a:spLocks noChangeAspect="1"/>
          </p:cNvSpPr>
          <p:nvPr/>
        </p:nvSpPr>
        <p:spPr>
          <a:xfrm>
            <a:off x="582187" y="4273683"/>
            <a:ext cx="1354336" cy="13543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2" name="TextBox 41">
            <a:extLst>
              <a:ext uri="{FF2B5EF4-FFF2-40B4-BE49-F238E27FC236}">
                <a16:creationId xmlns:a16="http://schemas.microsoft.com/office/drawing/2014/main" id="{BFD4FBA1-CCA5-441B-B2D9-B345B10256A5}"/>
              </a:ext>
            </a:extLst>
          </p:cNvPr>
          <p:cNvSpPr txBox="1"/>
          <p:nvPr/>
        </p:nvSpPr>
        <p:spPr>
          <a:xfrm>
            <a:off x="2421569" y="4263729"/>
            <a:ext cx="3542426" cy="369332"/>
          </a:xfrm>
          <a:prstGeom prst="rect">
            <a:avLst/>
          </a:prstGeom>
          <a:noFill/>
        </p:spPr>
        <p:txBody>
          <a:bodyPr wrap="square" rtlCol="0">
            <a:spAutoFit/>
          </a:bodyPr>
          <a:lstStyle/>
          <a:p>
            <a:r>
              <a:rPr lang="ko-KR" altLang="en-US" dirty="0"/>
              <a:t>만족</a:t>
            </a:r>
          </a:p>
        </p:txBody>
      </p:sp>
      <p:sp>
        <p:nvSpPr>
          <p:cNvPr id="43" name="TextBox 42">
            <a:extLst>
              <a:ext uri="{FF2B5EF4-FFF2-40B4-BE49-F238E27FC236}">
                <a16:creationId xmlns:a16="http://schemas.microsoft.com/office/drawing/2014/main" id="{1018B719-C02A-400F-8E11-A9C5A86FB5E5}"/>
              </a:ext>
            </a:extLst>
          </p:cNvPr>
          <p:cNvSpPr txBox="1"/>
          <p:nvPr/>
        </p:nvSpPr>
        <p:spPr>
          <a:xfrm>
            <a:off x="2440579" y="4673913"/>
            <a:ext cx="3537450" cy="353943"/>
          </a:xfrm>
          <a:prstGeom prst="rect">
            <a:avLst/>
          </a:prstGeom>
          <a:noFill/>
        </p:spPr>
        <p:txBody>
          <a:bodyPr wrap="square" rtlCol="0">
            <a:spAutoFit/>
          </a:bodyPr>
          <a:lstStyle/>
          <a:p>
            <a:r>
              <a:rPr lang="ko-KR" altLang="en-US" sz="1700" dirty="0"/>
              <a:t>향이 예술이네요</a:t>
            </a:r>
            <a:r>
              <a:rPr lang="en-US" altLang="ko-KR" sz="1700" dirty="0"/>
              <a:t>!..</a:t>
            </a:r>
          </a:p>
        </p:txBody>
      </p:sp>
      <p:sp>
        <p:nvSpPr>
          <p:cNvPr id="44" name="TextBox 43">
            <a:extLst>
              <a:ext uri="{FF2B5EF4-FFF2-40B4-BE49-F238E27FC236}">
                <a16:creationId xmlns:a16="http://schemas.microsoft.com/office/drawing/2014/main" id="{E7324450-203E-4B25-A8E6-AA1C43F3B084}"/>
              </a:ext>
            </a:extLst>
          </p:cNvPr>
          <p:cNvSpPr txBox="1"/>
          <p:nvPr/>
        </p:nvSpPr>
        <p:spPr>
          <a:xfrm>
            <a:off x="5366197" y="5294900"/>
            <a:ext cx="1354335" cy="307777"/>
          </a:xfrm>
          <a:prstGeom prst="rect">
            <a:avLst/>
          </a:prstGeom>
          <a:noFill/>
        </p:spPr>
        <p:txBody>
          <a:bodyPr wrap="square" rtlCol="0">
            <a:spAutoFit/>
          </a:bodyPr>
          <a:lstStyle/>
          <a:p>
            <a:r>
              <a:rPr lang="ko-KR" altLang="en-US" sz="1400" dirty="0">
                <a:solidFill>
                  <a:srgbClr val="FF0000"/>
                </a:solidFill>
              </a:rPr>
              <a:t>③</a:t>
            </a:r>
            <a:r>
              <a:rPr lang="ko-KR" altLang="en-US" sz="1400" dirty="0"/>
              <a:t>리뷰 </a:t>
            </a:r>
            <a:r>
              <a:rPr lang="ko-KR" altLang="en-US" sz="1400" dirty="0" err="1"/>
              <a:t>더보기</a:t>
            </a:r>
            <a:endParaRPr lang="ko-KR" altLang="en-US" sz="1400" dirty="0"/>
          </a:p>
        </p:txBody>
      </p:sp>
      <p:sp>
        <p:nvSpPr>
          <p:cNvPr id="45" name="TextBox 44">
            <a:extLst>
              <a:ext uri="{FF2B5EF4-FFF2-40B4-BE49-F238E27FC236}">
                <a16:creationId xmlns:a16="http://schemas.microsoft.com/office/drawing/2014/main" id="{D57167EB-0953-4494-BBA8-D095BC7A1476}"/>
              </a:ext>
            </a:extLst>
          </p:cNvPr>
          <p:cNvSpPr txBox="1"/>
          <p:nvPr/>
        </p:nvSpPr>
        <p:spPr>
          <a:xfrm>
            <a:off x="7041153" y="4264066"/>
            <a:ext cx="1370172" cy="353943"/>
          </a:xfrm>
          <a:prstGeom prst="rect">
            <a:avLst/>
          </a:prstGeom>
          <a:noFill/>
        </p:spPr>
        <p:txBody>
          <a:bodyPr wrap="square" rtlCol="0">
            <a:spAutoFit/>
          </a:bodyPr>
          <a:lstStyle/>
          <a:p>
            <a:r>
              <a:rPr lang="en-US" altLang="ko-KR" sz="1700" dirty="0"/>
              <a:t>2025-04-30</a:t>
            </a:r>
            <a:endParaRPr lang="ko-KR" altLang="en-US" sz="1700" dirty="0"/>
          </a:p>
        </p:txBody>
      </p:sp>
      <p:sp>
        <p:nvSpPr>
          <p:cNvPr id="48" name="TextBox 47">
            <a:extLst>
              <a:ext uri="{FF2B5EF4-FFF2-40B4-BE49-F238E27FC236}">
                <a16:creationId xmlns:a16="http://schemas.microsoft.com/office/drawing/2014/main" id="{1FBC126F-A7EA-46F0-AFB8-825A96DE4183}"/>
              </a:ext>
            </a:extLst>
          </p:cNvPr>
          <p:cNvSpPr txBox="1"/>
          <p:nvPr/>
        </p:nvSpPr>
        <p:spPr>
          <a:xfrm>
            <a:off x="7059875" y="4605433"/>
            <a:ext cx="1286261" cy="369332"/>
          </a:xfrm>
          <a:prstGeom prst="rect">
            <a:avLst/>
          </a:prstGeom>
          <a:noFill/>
        </p:spPr>
        <p:txBody>
          <a:bodyPr wrap="square" rtlCol="0">
            <a:spAutoFit/>
          </a:bodyPr>
          <a:lstStyle/>
          <a:p>
            <a:r>
              <a:rPr lang="en-US" altLang="ko-KR" dirty="0" err="1"/>
              <a:t>qwe</a:t>
            </a:r>
            <a:r>
              <a:rPr lang="en-US" altLang="ko-KR" dirty="0"/>
              <a:t>***</a:t>
            </a:r>
            <a:endParaRPr lang="ko-KR" altLang="en-US" dirty="0"/>
          </a:p>
        </p:txBody>
      </p:sp>
      <p:cxnSp>
        <p:nvCxnSpPr>
          <p:cNvPr id="53" name="직선 연결선 52">
            <a:extLst>
              <a:ext uri="{FF2B5EF4-FFF2-40B4-BE49-F238E27FC236}">
                <a16:creationId xmlns:a16="http://schemas.microsoft.com/office/drawing/2014/main" id="{55F68573-7E6A-4465-939D-54B0752D5AD0}"/>
              </a:ext>
            </a:extLst>
          </p:cNvPr>
          <p:cNvCxnSpPr>
            <a:cxnSpLocks/>
          </p:cNvCxnSpPr>
          <p:nvPr/>
        </p:nvCxnSpPr>
        <p:spPr>
          <a:xfrm>
            <a:off x="558836" y="4136720"/>
            <a:ext cx="7852489" cy="0"/>
          </a:xfrm>
          <a:prstGeom prst="line">
            <a:avLst/>
          </a:prstGeom>
          <a:ln w="12700">
            <a:solidFill>
              <a:schemeClr val="bg1">
                <a:lumMod val="75000"/>
              </a:schemeClr>
            </a:solidFill>
          </a:ln>
        </p:spPr>
        <p:style>
          <a:lnRef idx="1">
            <a:schemeClr val="dk1"/>
          </a:lnRef>
          <a:fillRef idx="0">
            <a:schemeClr val="dk1"/>
          </a:fillRef>
          <a:effectRef idx="0">
            <a:schemeClr val="dk1"/>
          </a:effectRef>
          <a:fontRef idx="minor">
            <a:schemeClr val="tx1"/>
          </a:fontRef>
        </p:style>
      </p:cxnSp>
      <p:sp>
        <p:nvSpPr>
          <p:cNvPr id="2" name="직사각형 1">
            <a:extLst>
              <a:ext uri="{FF2B5EF4-FFF2-40B4-BE49-F238E27FC236}">
                <a16:creationId xmlns:a16="http://schemas.microsoft.com/office/drawing/2014/main" id="{0C9AEC3D-E682-4614-AC49-3DD3CF89ABB8}"/>
              </a:ext>
            </a:extLst>
          </p:cNvPr>
          <p:cNvSpPr/>
          <p:nvPr/>
        </p:nvSpPr>
        <p:spPr>
          <a:xfrm>
            <a:off x="6096000" y="5949280"/>
            <a:ext cx="2592070" cy="57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글쓰기 </a:t>
            </a:r>
            <a:r>
              <a:rPr lang="ko-KR" altLang="en-US" sz="1800" dirty="0">
                <a:solidFill>
                  <a:srgbClr val="FF0000"/>
                </a:solidFill>
              </a:rPr>
              <a:t>④</a:t>
            </a:r>
            <a:endParaRPr lang="ko-KR" altLang="en-US" dirty="0"/>
          </a:p>
        </p:txBody>
      </p:sp>
    </p:spTree>
    <p:extLst>
      <p:ext uri="{BB962C8B-B14F-4D97-AF65-F5344CB8AC3E}">
        <p14:creationId xmlns:p14="http://schemas.microsoft.com/office/powerpoint/2010/main" val="2167680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상품 리뷰 목록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746290287"/>
              </p:ext>
            </p:extLst>
          </p:nvPr>
        </p:nvGraphicFramePr>
        <p:xfrm>
          <a:off x="8688070" y="476885"/>
          <a:ext cx="3384550" cy="3525776"/>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상품리뷰 목록</a:t>
                      </a:r>
                      <a:r>
                        <a:rPr lang="en-US" altLang="ko-KR" sz="850" b="0" kern="1200" dirty="0">
                          <a:solidFill>
                            <a:srgbClr val="000000"/>
                          </a:solidFill>
                          <a:latin typeface="맑은 고딕" charset="0"/>
                          <a:ea typeface="맑은 고딕" charset="0"/>
                        </a:rPr>
                        <a:t>.</a:t>
                      </a: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Empty : </a:t>
                      </a:r>
                      <a:r>
                        <a:rPr lang="ko-KR" altLang="en-US" sz="850" b="0" kern="1200" dirty="0">
                          <a:solidFill>
                            <a:srgbClr val="000000"/>
                          </a:solidFill>
                          <a:latin typeface="맑은 고딕" charset="0"/>
                          <a:ea typeface="맑은 고딕" charset="0"/>
                        </a:rPr>
                        <a:t>등록된 상품리뷰가 없습니다</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문구 표기</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en-US" altLang="ko-KR" sz="850" b="0" kern="1200" dirty="0">
                          <a:solidFill>
                            <a:srgbClr val="000000"/>
                          </a:solidFill>
                          <a:latin typeface="맑은 고딕" charset="0"/>
                          <a:ea typeface="맑은 고딕" charset="0"/>
                        </a:rPr>
                        <a:t>5</a:t>
                      </a:r>
                      <a:r>
                        <a:rPr lang="ko-KR" altLang="en-US" sz="850" b="0" kern="1200" dirty="0">
                          <a:solidFill>
                            <a:srgbClr val="000000"/>
                          </a:solidFill>
                          <a:latin typeface="맑은 고딕" charset="0"/>
                          <a:ea typeface="맑은 고딕" charset="0"/>
                        </a:rPr>
                        <a:t>개</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임의</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 씩 </a:t>
                      </a:r>
                      <a:r>
                        <a:rPr lang="en-US" altLang="ko-KR" sz="850" b="0" kern="1200" dirty="0">
                          <a:solidFill>
                            <a:srgbClr val="000000"/>
                          </a:solidFill>
                          <a:latin typeface="맑은 고딕" charset="0"/>
                          <a:ea typeface="맑은 고딕" charset="0"/>
                        </a:rPr>
                        <a:t>N</a:t>
                      </a:r>
                      <a:r>
                        <a:rPr lang="ko-KR" altLang="en-US" sz="850" b="0" kern="1200" dirty="0">
                          <a:solidFill>
                            <a:srgbClr val="000000"/>
                          </a:solidFill>
                          <a:latin typeface="맑은 고딕" charset="0"/>
                          <a:ea typeface="맑은 고딕" charset="0"/>
                        </a:rPr>
                        <a:t>페이지</a:t>
                      </a:r>
                      <a:endParaRPr lang="en-US" altLang="ko-KR" sz="850" b="0" kern="1200" dirty="0">
                        <a:solidFill>
                          <a:srgbClr val="000000"/>
                        </a:solidFill>
                        <a:latin typeface="맑은 고딕" charset="0"/>
                        <a:ea typeface="맑은 고딕" charset="0"/>
                      </a:endParaRPr>
                    </a:p>
                    <a:p>
                      <a:pPr marL="171450" lvl="1" indent="-171450" algn="just" latinLnBrk="1">
                        <a:lnSpc>
                          <a:spcPct val="120000"/>
                        </a:lnSpc>
                        <a:buFontTx/>
                        <a:buChar char="-"/>
                      </a:pPr>
                      <a:r>
                        <a:rPr lang="ko-KR" altLang="en-US" sz="850" b="0" kern="1200" dirty="0">
                          <a:solidFill>
                            <a:srgbClr val="FF0000"/>
                          </a:solidFill>
                          <a:latin typeface="맑은 고딕" charset="0"/>
                          <a:ea typeface="맑은 고딕" charset="0"/>
                        </a:rPr>
                        <a:t>상품 리뷰가 없을 때</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err="1">
                          <a:solidFill>
                            <a:schemeClr val="tx1"/>
                          </a:solidFill>
                          <a:latin typeface="맑은 고딕" charset="0"/>
                        </a:rPr>
                        <a:t>상품이미지</a:t>
                      </a:r>
                      <a:r>
                        <a:rPr kumimoji="1" lang="ko-KR" altLang="en-US" sz="850" kern="1200" dirty="0">
                          <a:solidFill>
                            <a:schemeClr val="tx1"/>
                          </a:solidFill>
                          <a:latin typeface="맑은 고딕" charset="0"/>
                        </a:rPr>
                        <a:t> 또는 사용자가 등록한 </a:t>
                      </a:r>
                      <a:r>
                        <a:rPr kumimoji="1" lang="ko-KR" altLang="en-US" sz="850" kern="1200" dirty="0" err="1">
                          <a:solidFill>
                            <a:schemeClr val="tx1"/>
                          </a:solidFill>
                          <a:latin typeface="맑은 고딕" charset="0"/>
                        </a:rPr>
                        <a:t>대표이미지</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작성일자</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사용자 아이디 일부만 표기</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이미지</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제목</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내용</a:t>
                      </a:r>
                      <a:r>
                        <a:rPr kumimoji="1" lang="en-US" altLang="ko-KR" sz="850" kern="1200" dirty="0">
                          <a:solidFill>
                            <a:schemeClr val="tx1"/>
                          </a:solidFill>
                          <a:latin typeface="맑은 고딕" charset="0"/>
                        </a:rPr>
                        <a:t>, </a:t>
                      </a:r>
                      <a:r>
                        <a:rPr kumimoji="1" lang="ko-KR" altLang="en-US" sz="850" kern="1200" dirty="0" err="1">
                          <a:solidFill>
                            <a:schemeClr val="tx1"/>
                          </a:solidFill>
                          <a:latin typeface="맑은 고딕" charset="0"/>
                        </a:rPr>
                        <a:t>더보기</a:t>
                      </a:r>
                      <a:r>
                        <a:rPr kumimoji="1" lang="ko-KR" altLang="en-US" sz="850" kern="1200" dirty="0">
                          <a:solidFill>
                            <a:schemeClr val="tx1"/>
                          </a:solidFill>
                          <a:latin typeface="맑은 고딕" charset="0"/>
                        </a:rPr>
                        <a:t> 를 클릭하면</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상세 리뷰페이지로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리뷰 생성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조회 </a:t>
                      </a:r>
                      <a:r>
                        <a:rPr lang="en-US" altLang="ko-KR" sz="850" b="0" kern="1200" dirty="0">
                          <a:solidFill>
                            <a:srgbClr val="000000"/>
                          </a:solidFill>
                          <a:latin typeface="맑은 고딕" charset="0"/>
                          <a:ea typeface="맑은 고딕" charset="0"/>
                        </a:rPr>
                        <a:t>| </a:t>
                      </a:r>
                      <a:r>
                        <a:rPr lang="ko-KR" altLang="en-US" sz="850" b="0" kern="1200" dirty="0" err="1">
                          <a:solidFill>
                            <a:srgbClr val="000000"/>
                          </a:solidFill>
                          <a:latin typeface="맑은 고딕" charset="0"/>
                          <a:ea typeface="맑은 고딕" charset="0"/>
                        </a:rPr>
                        <a:t>별점</a:t>
                      </a:r>
                      <a:r>
                        <a:rPr lang="ko-KR" altLang="en-US" sz="850" b="0" kern="1200" dirty="0">
                          <a:solidFill>
                            <a:srgbClr val="000000"/>
                          </a:solidFill>
                          <a:latin typeface="맑은 고딕" charset="0"/>
                          <a:ea typeface="맑은 고딕" charset="0"/>
                        </a:rPr>
                        <a:t> </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댓글 </a:t>
                      </a:r>
                      <a:r>
                        <a:rPr lang="en-US" altLang="ko-KR" sz="850" b="0" kern="1200" dirty="0">
                          <a:solidFill>
                            <a:srgbClr val="000000"/>
                          </a:solidFill>
                          <a:latin typeface="맑은 고딕" charset="0"/>
                          <a:ea typeface="맑은 고딕" charset="0"/>
                        </a:rPr>
                        <a:t>.. </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구매 이력이 있어야 리뷰가 가능한</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a:t>
            </a:r>
            <a:r>
              <a:rPr lang="ko-KR" altLang="en-US" sz="1600" dirty="0"/>
              <a:t> 상품리뷰</a:t>
            </a:r>
          </a:p>
        </p:txBody>
      </p:sp>
      <p:sp>
        <p:nvSpPr>
          <p:cNvPr id="2" name="직사각형 1">
            <a:extLst>
              <a:ext uri="{FF2B5EF4-FFF2-40B4-BE49-F238E27FC236}">
                <a16:creationId xmlns:a16="http://schemas.microsoft.com/office/drawing/2014/main" id="{B273301F-78E6-44B7-807A-4D6E616DFA94}"/>
              </a:ext>
            </a:extLst>
          </p:cNvPr>
          <p:cNvSpPr/>
          <p:nvPr/>
        </p:nvSpPr>
        <p:spPr>
          <a:xfrm>
            <a:off x="695400" y="1988840"/>
            <a:ext cx="7632848" cy="33703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Empty</a:t>
            </a:r>
          </a:p>
          <a:p>
            <a:pPr algn="ctr"/>
            <a:r>
              <a:rPr lang="ko-KR" altLang="en-US" dirty="0"/>
              <a:t>등록된 상품 리뷰가 없습니다</a:t>
            </a:r>
          </a:p>
        </p:txBody>
      </p:sp>
      <p:sp>
        <p:nvSpPr>
          <p:cNvPr id="26" name="직사각형 25">
            <a:extLst>
              <a:ext uri="{FF2B5EF4-FFF2-40B4-BE49-F238E27FC236}">
                <a16:creationId xmlns:a16="http://schemas.microsoft.com/office/drawing/2014/main" id="{31F3A49E-6367-4B9D-ACA6-6720AB3244AA}"/>
              </a:ext>
            </a:extLst>
          </p:cNvPr>
          <p:cNvSpPr/>
          <p:nvPr/>
        </p:nvSpPr>
        <p:spPr>
          <a:xfrm>
            <a:off x="6096000" y="5949280"/>
            <a:ext cx="2592070" cy="576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t>글쓰기 </a:t>
            </a:r>
            <a:r>
              <a:rPr lang="ko-KR" altLang="en-US" sz="1800" dirty="0">
                <a:solidFill>
                  <a:srgbClr val="FF0000"/>
                </a:solidFill>
              </a:rPr>
              <a:t>④</a:t>
            </a:r>
            <a:endParaRPr lang="ko-KR" altLang="en-US" dirty="0"/>
          </a:p>
        </p:txBody>
      </p:sp>
    </p:spTree>
    <p:extLst>
      <p:ext uri="{BB962C8B-B14F-4D97-AF65-F5344CB8AC3E}">
        <p14:creationId xmlns:p14="http://schemas.microsoft.com/office/powerpoint/2010/main" val="3607016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상세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2449319868"/>
              </p:ext>
            </p:extLst>
          </p:nvPr>
        </p:nvGraphicFramePr>
        <p:xfrm>
          <a:off x="8688070" y="476885"/>
          <a:ext cx="3384550" cy="3952149"/>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47062">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리뷰를 좀더 상세적으로 보기 위한 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세션 아이디</a:t>
                      </a:r>
                      <a:r>
                        <a:rPr kumimoji="1" lang="en-US" altLang="ko-KR" sz="850" kern="1200" dirty="0">
                          <a:solidFill>
                            <a:schemeClr val="tx1"/>
                          </a:solidFill>
                          <a:latin typeface="맑은 고딕" charset="0"/>
                        </a:rPr>
                        <a:t>=</a:t>
                      </a:r>
                      <a:r>
                        <a:rPr kumimoji="1" lang="ko-KR" altLang="en-US" sz="850" kern="1200" dirty="0">
                          <a:solidFill>
                            <a:schemeClr val="tx1"/>
                          </a:solidFill>
                          <a:latin typeface="맑은 고딕" charset="0"/>
                        </a:rPr>
                        <a:t>작성자 아이디</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일치 했을 때만 수정 </a:t>
                      </a:r>
                      <a:r>
                        <a:rPr kumimoji="1" lang="en-US" altLang="ko-KR" sz="850" kern="1200" dirty="0">
                          <a:solidFill>
                            <a:schemeClr val="tx1"/>
                          </a:solidFill>
                          <a:latin typeface="맑은 고딕" charset="0"/>
                        </a:rPr>
                        <a:t>&amp; </a:t>
                      </a:r>
                      <a:r>
                        <a:rPr kumimoji="1" lang="ko-KR" altLang="en-US" sz="850" kern="1200" dirty="0">
                          <a:solidFill>
                            <a:schemeClr val="tx1"/>
                          </a:solidFill>
                          <a:latin typeface="맑은 고딕" charset="0"/>
                        </a:rPr>
                        <a:t>삭제 버튼이 나타나게</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rgbClr val="FF0000"/>
                          </a:solidFill>
                          <a:latin typeface="맑은 고딕" charset="0"/>
                        </a:rPr>
                        <a:t>일치한 경우</a:t>
                      </a:r>
                      <a:endParaRPr kumimoji="1" lang="en-US" altLang="ko-KR" sz="850" kern="1200" dirty="0">
                        <a:solidFill>
                          <a:srgbClr val="FF0000"/>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en-US" altLang="ko-KR" sz="850" kern="1200" dirty="0">
                          <a:solidFill>
                            <a:schemeClr val="tx1"/>
                          </a:solidFill>
                          <a:latin typeface="맑은 고딕" charset="0"/>
                        </a:rPr>
                        <a:t>-1. </a:t>
                      </a:r>
                      <a:r>
                        <a:rPr kumimoji="1" lang="ko-KR" altLang="en-US" sz="850" kern="1200" dirty="0">
                          <a:solidFill>
                            <a:schemeClr val="tx1"/>
                          </a:solidFill>
                          <a:latin typeface="맑은 고딕" charset="0"/>
                        </a:rPr>
                        <a:t>수정페이지로 이동</a:t>
                      </a:r>
                      <a:endParaRPr kumimoji="1" lang="en-US" altLang="ko-KR" sz="850" kern="1200" dirty="0">
                        <a:solidFill>
                          <a:schemeClr val="tx1"/>
                        </a:solidFill>
                        <a:latin typeface="맑은 고딕" charset="0"/>
                      </a:endParaRPr>
                    </a:p>
                    <a:p>
                      <a:pPr marL="0" lvl="1" indent="0" algn="just" latinLnBrk="1">
                        <a:lnSpc>
                          <a:spcPct val="120000"/>
                        </a:lnSpc>
                        <a:buFontTx/>
                        <a:buNone/>
                      </a:pPr>
                      <a:r>
                        <a:rPr kumimoji="1" lang="en-US" altLang="ko-KR" sz="850" kern="1200" dirty="0">
                          <a:solidFill>
                            <a:schemeClr val="tx1"/>
                          </a:solidFill>
                          <a:latin typeface="맑은 고딕" charset="0"/>
                        </a:rPr>
                        <a:t>-2. </a:t>
                      </a: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정말 </a:t>
                      </a:r>
                      <a:r>
                        <a:rPr lang="ko-KR" altLang="en-US" sz="850" b="0" kern="1200" dirty="0" err="1">
                          <a:solidFill>
                            <a:srgbClr val="000000"/>
                          </a:solidFill>
                          <a:latin typeface="맑은 고딕" charset="0"/>
                          <a:ea typeface="맑은 고딕" charset="0"/>
                        </a:rPr>
                        <a:t>삭제하시겠습니까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삭제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취소</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취소</a:t>
                      </a:r>
                    </a:p>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150393">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.history back</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전에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리뷰 상세페이지</a:t>
            </a:r>
            <a:endParaRPr lang="ko-KR" altLang="en-US" sz="1600" dirty="0"/>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641064" y="2542800"/>
            <a:ext cx="2646624" cy="26466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rgbClr val="FF0000"/>
                </a:solidFill>
              </a:rPr>
              <a:t>대표이미지</a:t>
            </a:r>
            <a:endParaRPr lang="ko-KR" altLang="en-US" dirty="0"/>
          </a:p>
        </p:txBody>
      </p:sp>
      <p:sp>
        <p:nvSpPr>
          <p:cNvPr id="26" name="직사각형 25">
            <a:extLst>
              <a:ext uri="{FF2B5EF4-FFF2-40B4-BE49-F238E27FC236}">
                <a16:creationId xmlns:a16="http://schemas.microsoft.com/office/drawing/2014/main" id="{D6F35D88-2D87-4A74-8BC1-CF2C0B0C27B4}"/>
              </a:ext>
            </a:extLst>
          </p:cNvPr>
          <p:cNvSpPr>
            <a:spLocks noChangeAspect="1"/>
          </p:cNvSpPr>
          <p:nvPr/>
        </p:nvSpPr>
        <p:spPr>
          <a:xfrm>
            <a:off x="582187" y="1711184"/>
            <a:ext cx="5657830" cy="6155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제목</a:t>
            </a:r>
            <a:endParaRPr lang="ko-KR" altLang="en-US" dirty="0"/>
          </a:p>
        </p:txBody>
      </p:sp>
      <p:sp>
        <p:nvSpPr>
          <p:cNvPr id="27" name="직사각형 26">
            <a:extLst>
              <a:ext uri="{FF2B5EF4-FFF2-40B4-BE49-F238E27FC236}">
                <a16:creationId xmlns:a16="http://schemas.microsoft.com/office/drawing/2014/main" id="{21A969A0-7B8C-42ED-9B20-C5612F49559E}"/>
              </a:ext>
            </a:extLst>
          </p:cNvPr>
          <p:cNvSpPr>
            <a:spLocks noChangeAspect="1"/>
          </p:cNvSpPr>
          <p:nvPr/>
        </p:nvSpPr>
        <p:spPr>
          <a:xfrm>
            <a:off x="6420200" y="1711184"/>
            <a:ext cx="2267869" cy="6155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게시일 </a:t>
            </a:r>
            <a:r>
              <a:rPr lang="en-US" altLang="ko-KR" sz="1800" dirty="0">
                <a:solidFill>
                  <a:srgbClr val="FF0000"/>
                </a:solidFill>
              </a:rPr>
              <a:t>2025-04-30</a:t>
            </a:r>
            <a:endParaRPr lang="ko-KR" altLang="en-US" sz="1800" dirty="0">
              <a:solidFill>
                <a:srgbClr val="FF0000"/>
              </a:solidFill>
            </a:endParaRPr>
          </a:p>
          <a:p>
            <a:pPr algn="ctr"/>
            <a:r>
              <a:rPr lang="ko-KR" altLang="en-US" dirty="0">
                <a:solidFill>
                  <a:srgbClr val="FF0000"/>
                </a:solidFill>
              </a:rPr>
              <a:t>아이디 </a:t>
            </a:r>
            <a:r>
              <a:rPr lang="en-US" altLang="ko-KR" dirty="0">
                <a:solidFill>
                  <a:srgbClr val="FF0000"/>
                </a:solidFill>
              </a:rPr>
              <a:t>us***</a:t>
            </a:r>
            <a:endParaRPr lang="ko-KR" altLang="en-US" dirty="0">
              <a:solidFill>
                <a:srgbClr val="FF0000"/>
              </a:solidFill>
            </a:endParaRPr>
          </a:p>
        </p:txBody>
      </p:sp>
      <p:sp>
        <p:nvSpPr>
          <p:cNvPr id="28" name="직사각형 27">
            <a:extLst>
              <a:ext uri="{FF2B5EF4-FFF2-40B4-BE49-F238E27FC236}">
                <a16:creationId xmlns:a16="http://schemas.microsoft.com/office/drawing/2014/main" id="{09B54A13-1D2F-4710-B1DF-A12B2BFE1AEE}"/>
              </a:ext>
            </a:extLst>
          </p:cNvPr>
          <p:cNvSpPr>
            <a:spLocks noChangeAspect="1"/>
          </p:cNvSpPr>
          <p:nvPr/>
        </p:nvSpPr>
        <p:spPr>
          <a:xfrm>
            <a:off x="3503931" y="2542800"/>
            <a:ext cx="5057774" cy="39825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내용</a:t>
            </a:r>
            <a:endParaRPr lang="ko-KR" altLang="en-US" dirty="0"/>
          </a:p>
        </p:txBody>
      </p:sp>
      <p:sp>
        <p:nvSpPr>
          <p:cNvPr id="29" name="직사각형 28">
            <a:extLst>
              <a:ext uri="{FF2B5EF4-FFF2-40B4-BE49-F238E27FC236}">
                <a16:creationId xmlns:a16="http://schemas.microsoft.com/office/drawing/2014/main" id="{57634BBD-C91D-4797-9A62-C9BF346ECDAD}"/>
              </a:ext>
            </a:extLst>
          </p:cNvPr>
          <p:cNvSpPr>
            <a:spLocks noChangeAspect="1"/>
          </p:cNvSpPr>
          <p:nvPr/>
        </p:nvSpPr>
        <p:spPr>
          <a:xfrm>
            <a:off x="5208398" y="6178649"/>
            <a:ext cx="3226277" cy="6397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돌아가기 </a:t>
            </a:r>
            <a:r>
              <a:rPr lang="ko-KR" altLang="en-US" sz="1800" dirty="0">
                <a:solidFill>
                  <a:srgbClr val="FF0000"/>
                </a:solidFill>
              </a:rPr>
              <a:t>③</a:t>
            </a:r>
            <a:endParaRPr lang="ko-KR" altLang="en-US" dirty="0"/>
          </a:p>
        </p:txBody>
      </p:sp>
      <p:sp>
        <p:nvSpPr>
          <p:cNvPr id="30" name="직사각형 29">
            <a:extLst>
              <a:ext uri="{FF2B5EF4-FFF2-40B4-BE49-F238E27FC236}">
                <a16:creationId xmlns:a16="http://schemas.microsoft.com/office/drawing/2014/main" id="{709DC73C-A17A-4373-B386-5C49808841F5}"/>
              </a:ext>
            </a:extLst>
          </p:cNvPr>
          <p:cNvSpPr>
            <a:spLocks noChangeAspect="1"/>
          </p:cNvSpPr>
          <p:nvPr/>
        </p:nvSpPr>
        <p:spPr>
          <a:xfrm>
            <a:off x="641064" y="5301208"/>
            <a:ext cx="2646624" cy="6397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수정 </a:t>
            </a:r>
            <a:r>
              <a:rPr lang="ko-KR" altLang="en-US" sz="1800" dirty="0">
                <a:solidFill>
                  <a:srgbClr val="FF0000"/>
                </a:solidFill>
              </a:rPr>
              <a:t>②</a:t>
            </a:r>
            <a:r>
              <a:rPr lang="en-US" altLang="ko-KR" sz="1800" dirty="0">
                <a:solidFill>
                  <a:srgbClr val="FF0000"/>
                </a:solidFill>
              </a:rPr>
              <a:t>-1</a:t>
            </a:r>
            <a:endParaRPr lang="ko-KR" altLang="en-US" dirty="0"/>
          </a:p>
        </p:txBody>
      </p:sp>
      <p:sp>
        <p:nvSpPr>
          <p:cNvPr id="32" name="직사각형 31">
            <a:extLst>
              <a:ext uri="{FF2B5EF4-FFF2-40B4-BE49-F238E27FC236}">
                <a16:creationId xmlns:a16="http://schemas.microsoft.com/office/drawing/2014/main" id="{81EE98F9-C255-419D-ADFC-6C686B0F1775}"/>
              </a:ext>
            </a:extLst>
          </p:cNvPr>
          <p:cNvSpPr>
            <a:spLocks noChangeAspect="1"/>
          </p:cNvSpPr>
          <p:nvPr/>
        </p:nvSpPr>
        <p:spPr>
          <a:xfrm>
            <a:off x="641064" y="6045644"/>
            <a:ext cx="2646624" cy="6397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삭제 </a:t>
            </a:r>
            <a:r>
              <a:rPr lang="ko-KR" altLang="en-US" sz="1800" dirty="0">
                <a:solidFill>
                  <a:srgbClr val="FF0000"/>
                </a:solidFill>
              </a:rPr>
              <a:t>②</a:t>
            </a:r>
            <a:r>
              <a:rPr lang="en-US" altLang="ko-KR" sz="1800" dirty="0">
                <a:solidFill>
                  <a:srgbClr val="FF0000"/>
                </a:solidFill>
              </a:rPr>
              <a:t>-2</a:t>
            </a:r>
            <a:endParaRPr lang="ko-KR" altLang="en-US" dirty="0"/>
          </a:p>
        </p:txBody>
      </p:sp>
    </p:spTree>
    <p:extLst>
      <p:ext uri="{BB962C8B-B14F-4D97-AF65-F5344CB8AC3E}">
        <p14:creationId xmlns:p14="http://schemas.microsoft.com/office/powerpoint/2010/main" val="293891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상세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641064" y="2542800"/>
            <a:ext cx="2646624" cy="26466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rgbClr val="FF0000"/>
                </a:solidFill>
              </a:rPr>
              <a:t>대표이미지</a:t>
            </a:r>
            <a:endParaRPr lang="ko-KR" altLang="en-US" dirty="0"/>
          </a:p>
        </p:txBody>
      </p:sp>
      <p:sp>
        <p:nvSpPr>
          <p:cNvPr id="26" name="직사각형 25">
            <a:extLst>
              <a:ext uri="{FF2B5EF4-FFF2-40B4-BE49-F238E27FC236}">
                <a16:creationId xmlns:a16="http://schemas.microsoft.com/office/drawing/2014/main" id="{D6F35D88-2D87-4A74-8BC1-CF2C0B0C27B4}"/>
              </a:ext>
            </a:extLst>
          </p:cNvPr>
          <p:cNvSpPr>
            <a:spLocks noChangeAspect="1"/>
          </p:cNvSpPr>
          <p:nvPr/>
        </p:nvSpPr>
        <p:spPr>
          <a:xfrm>
            <a:off x="582187" y="1711184"/>
            <a:ext cx="5657830" cy="6155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제목</a:t>
            </a:r>
            <a:endParaRPr lang="ko-KR" altLang="en-US" dirty="0"/>
          </a:p>
        </p:txBody>
      </p:sp>
      <p:sp>
        <p:nvSpPr>
          <p:cNvPr id="27" name="직사각형 26">
            <a:extLst>
              <a:ext uri="{FF2B5EF4-FFF2-40B4-BE49-F238E27FC236}">
                <a16:creationId xmlns:a16="http://schemas.microsoft.com/office/drawing/2014/main" id="{21A969A0-7B8C-42ED-9B20-C5612F49559E}"/>
              </a:ext>
            </a:extLst>
          </p:cNvPr>
          <p:cNvSpPr>
            <a:spLocks noChangeAspect="1"/>
          </p:cNvSpPr>
          <p:nvPr/>
        </p:nvSpPr>
        <p:spPr>
          <a:xfrm>
            <a:off x="6420200" y="1711184"/>
            <a:ext cx="2267869" cy="6155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게시일 </a:t>
            </a:r>
            <a:r>
              <a:rPr lang="en-US" altLang="ko-KR" sz="1800" dirty="0">
                <a:solidFill>
                  <a:srgbClr val="FF0000"/>
                </a:solidFill>
              </a:rPr>
              <a:t>2025-04-30</a:t>
            </a:r>
            <a:endParaRPr lang="ko-KR" altLang="en-US" sz="1800" dirty="0">
              <a:solidFill>
                <a:srgbClr val="FF0000"/>
              </a:solidFill>
            </a:endParaRPr>
          </a:p>
          <a:p>
            <a:pPr algn="ctr"/>
            <a:r>
              <a:rPr lang="ko-KR" altLang="en-US" dirty="0">
                <a:solidFill>
                  <a:srgbClr val="FF0000"/>
                </a:solidFill>
              </a:rPr>
              <a:t>아이디 </a:t>
            </a:r>
            <a:r>
              <a:rPr lang="en-US" altLang="ko-KR" dirty="0">
                <a:solidFill>
                  <a:srgbClr val="FF0000"/>
                </a:solidFill>
              </a:rPr>
              <a:t>us***</a:t>
            </a:r>
            <a:endParaRPr lang="ko-KR" altLang="en-US" dirty="0">
              <a:solidFill>
                <a:srgbClr val="FF0000"/>
              </a:solidFill>
            </a:endParaRPr>
          </a:p>
        </p:txBody>
      </p:sp>
      <p:sp>
        <p:nvSpPr>
          <p:cNvPr id="28" name="직사각형 27">
            <a:extLst>
              <a:ext uri="{FF2B5EF4-FFF2-40B4-BE49-F238E27FC236}">
                <a16:creationId xmlns:a16="http://schemas.microsoft.com/office/drawing/2014/main" id="{09B54A13-1D2F-4710-B1DF-A12B2BFE1AEE}"/>
              </a:ext>
            </a:extLst>
          </p:cNvPr>
          <p:cNvSpPr>
            <a:spLocks noChangeAspect="1"/>
          </p:cNvSpPr>
          <p:nvPr/>
        </p:nvSpPr>
        <p:spPr>
          <a:xfrm>
            <a:off x="3503931" y="2542800"/>
            <a:ext cx="5057774" cy="39825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내용</a:t>
            </a:r>
            <a:endParaRPr lang="ko-KR" altLang="en-US" dirty="0"/>
          </a:p>
        </p:txBody>
      </p:sp>
      <p:sp>
        <p:nvSpPr>
          <p:cNvPr id="29" name="직사각형 28">
            <a:extLst>
              <a:ext uri="{FF2B5EF4-FFF2-40B4-BE49-F238E27FC236}">
                <a16:creationId xmlns:a16="http://schemas.microsoft.com/office/drawing/2014/main" id="{57634BBD-C91D-4797-9A62-C9BF346ECDAD}"/>
              </a:ext>
            </a:extLst>
          </p:cNvPr>
          <p:cNvSpPr>
            <a:spLocks noChangeAspect="1"/>
          </p:cNvSpPr>
          <p:nvPr/>
        </p:nvSpPr>
        <p:spPr>
          <a:xfrm>
            <a:off x="5208398" y="6178649"/>
            <a:ext cx="3226277" cy="6397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돌아가기 </a:t>
            </a:r>
            <a:r>
              <a:rPr lang="ko-KR" altLang="en-US" sz="1800" dirty="0">
                <a:solidFill>
                  <a:srgbClr val="FF0000"/>
                </a:solidFill>
              </a:rPr>
              <a:t>③</a:t>
            </a:r>
            <a:endParaRPr lang="ko-KR" altLang="en-US" dirty="0"/>
          </a:p>
        </p:txBody>
      </p:sp>
      <p:sp>
        <p:nvSpPr>
          <p:cNvPr id="30" name="직사각형 29">
            <a:extLst>
              <a:ext uri="{FF2B5EF4-FFF2-40B4-BE49-F238E27FC236}">
                <a16:creationId xmlns:a16="http://schemas.microsoft.com/office/drawing/2014/main" id="{709DC73C-A17A-4373-B386-5C49808841F5}"/>
              </a:ext>
            </a:extLst>
          </p:cNvPr>
          <p:cNvSpPr>
            <a:spLocks noChangeAspect="1"/>
          </p:cNvSpPr>
          <p:nvPr/>
        </p:nvSpPr>
        <p:spPr>
          <a:xfrm>
            <a:off x="641064" y="5301208"/>
            <a:ext cx="2646624" cy="6397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수정 </a:t>
            </a:r>
            <a:r>
              <a:rPr lang="ko-KR" altLang="en-US" sz="1800" dirty="0">
                <a:solidFill>
                  <a:srgbClr val="FF0000"/>
                </a:solidFill>
              </a:rPr>
              <a:t>②</a:t>
            </a:r>
            <a:r>
              <a:rPr lang="en-US" altLang="ko-KR" sz="1800" dirty="0">
                <a:solidFill>
                  <a:srgbClr val="FF0000"/>
                </a:solidFill>
              </a:rPr>
              <a:t>-1</a:t>
            </a:r>
            <a:endParaRPr lang="ko-KR" altLang="en-US" dirty="0"/>
          </a:p>
        </p:txBody>
      </p:sp>
      <p:sp>
        <p:nvSpPr>
          <p:cNvPr id="32" name="직사각형 31">
            <a:extLst>
              <a:ext uri="{FF2B5EF4-FFF2-40B4-BE49-F238E27FC236}">
                <a16:creationId xmlns:a16="http://schemas.microsoft.com/office/drawing/2014/main" id="{81EE98F9-C255-419D-ADFC-6C686B0F1775}"/>
              </a:ext>
            </a:extLst>
          </p:cNvPr>
          <p:cNvSpPr>
            <a:spLocks noChangeAspect="1"/>
          </p:cNvSpPr>
          <p:nvPr/>
        </p:nvSpPr>
        <p:spPr>
          <a:xfrm>
            <a:off x="641064" y="6045644"/>
            <a:ext cx="2646624" cy="6397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삭제 </a:t>
            </a:r>
            <a:r>
              <a:rPr lang="ko-KR" altLang="en-US" sz="1800" dirty="0">
                <a:solidFill>
                  <a:srgbClr val="FF0000"/>
                </a:solidFill>
              </a:rPr>
              <a:t>②</a:t>
            </a:r>
            <a:r>
              <a:rPr lang="en-US" altLang="ko-KR" sz="1800" dirty="0">
                <a:solidFill>
                  <a:srgbClr val="FF0000"/>
                </a:solidFill>
              </a:rPr>
              <a:t>-2</a:t>
            </a:r>
            <a:endParaRPr lang="ko-KR" altLang="en-US" dirty="0"/>
          </a:p>
        </p:txBody>
      </p:sp>
      <p:sp>
        <p:nvSpPr>
          <p:cNvPr id="15" name="직사각형 14">
            <a:extLst>
              <a:ext uri="{FF2B5EF4-FFF2-40B4-BE49-F238E27FC236}">
                <a16:creationId xmlns:a16="http://schemas.microsoft.com/office/drawing/2014/main" id="{EFAD42CE-5ACD-4944-808F-739310F49EB8}"/>
              </a:ext>
            </a:extLst>
          </p:cNvPr>
          <p:cNvSpPr/>
          <p:nvPr/>
        </p:nvSpPr>
        <p:spPr>
          <a:xfrm>
            <a:off x="2364836" y="679368"/>
            <a:ext cx="6247709" cy="10342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a:t>Alert</a:t>
            </a:r>
          </a:p>
          <a:p>
            <a:r>
              <a:rPr lang="ko-KR" altLang="en-US" dirty="0"/>
              <a:t>정말 이 글을 </a:t>
            </a:r>
            <a:r>
              <a:rPr lang="ko-KR" altLang="en-US" dirty="0" err="1"/>
              <a:t>삭제하시겠습니까</a:t>
            </a:r>
            <a:r>
              <a:rPr lang="en-US" altLang="ko-KR" dirty="0"/>
              <a:t>?</a:t>
            </a:r>
          </a:p>
          <a:p>
            <a:r>
              <a:rPr lang="ko-KR" altLang="en-US" dirty="0"/>
              <a:t>취소는 불가능 합니다</a:t>
            </a:r>
            <a:r>
              <a:rPr lang="en-US" altLang="ko-KR" dirty="0"/>
              <a:t>.	</a:t>
            </a:r>
          </a:p>
          <a:p>
            <a:pPr algn="r"/>
            <a:r>
              <a:rPr lang="en-US" altLang="ko-KR" dirty="0"/>
              <a:t>	</a:t>
            </a:r>
            <a:r>
              <a:rPr lang="ko-KR" altLang="en-US" dirty="0"/>
              <a:t>확인 취소</a:t>
            </a:r>
          </a:p>
        </p:txBody>
      </p:sp>
      <p:sp>
        <p:nvSpPr>
          <p:cNvPr id="16" name="TextBox 15">
            <a:extLst>
              <a:ext uri="{FF2B5EF4-FFF2-40B4-BE49-F238E27FC236}">
                <a16:creationId xmlns:a16="http://schemas.microsoft.com/office/drawing/2014/main" id="{7746DD0C-B7AD-440A-B34C-6A463DD9CC85}"/>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리뷰 상세페이지</a:t>
            </a:r>
            <a:endParaRPr lang="ko-KR" altLang="en-US" sz="1600" dirty="0"/>
          </a:p>
        </p:txBody>
      </p:sp>
      <p:graphicFrame>
        <p:nvGraphicFramePr>
          <p:cNvPr id="18" name="표 17">
            <a:extLst>
              <a:ext uri="{FF2B5EF4-FFF2-40B4-BE49-F238E27FC236}">
                <a16:creationId xmlns:a16="http://schemas.microsoft.com/office/drawing/2014/main" id="{A2C0681B-5BA0-4AB2-BCD0-A466D4CC1134}"/>
              </a:ext>
            </a:extLst>
          </p:cNvPr>
          <p:cNvGraphicFramePr>
            <a:graphicFrameLocks noGrp="1"/>
          </p:cNvGraphicFramePr>
          <p:nvPr>
            <p:extLst>
              <p:ext uri="{D42A27DB-BD31-4B8C-83A1-F6EECF244321}">
                <p14:modId xmlns:p14="http://schemas.microsoft.com/office/powerpoint/2010/main" val="4215223931"/>
              </p:ext>
            </p:extLst>
          </p:nvPr>
        </p:nvGraphicFramePr>
        <p:xfrm>
          <a:off x="8688070" y="476885"/>
          <a:ext cx="3384550" cy="3952149"/>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47062">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리뷰를 좀더 상세적으로 보기 위한 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세션 아이디</a:t>
                      </a:r>
                      <a:r>
                        <a:rPr kumimoji="1" lang="en-US" altLang="ko-KR" sz="850" kern="1200" dirty="0">
                          <a:solidFill>
                            <a:schemeClr val="tx1"/>
                          </a:solidFill>
                          <a:latin typeface="맑은 고딕" charset="0"/>
                        </a:rPr>
                        <a:t>=</a:t>
                      </a:r>
                      <a:r>
                        <a:rPr kumimoji="1" lang="ko-KR" altLang="en-US" sz="850" kern="1200" dirty="0">
                          <a:solidFill>
                            <a:schemeClr val="tx1"/>
                          </a:solidFill>
                          <a:latin typeface="맑은 고딕" charset="0"/>
                        </a:rPr>
                        <a:t>작성자 아이디</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일치 했을 때만 수정 </a:t>
                      </a:r>
                      <a:r>
                        <a:rPr kumimoji="1" lang="en-US" altLang="ko-KR" sz="850" kern="1200" dirty="0">
                          <a:solidFill>
                            <a:schemeClr val="tx1"/>
                          </a:solidFill>
                          <a:latin typeface="맑은 고딕" charset="0"/>
                        </a:rPr>
                        <a:t>&amp; </a:t>
                      </a:r>
                      <a:r>
                        <a:rPr kumimoji="1" lang="ko-KR" altLang="en-US" sz="850" kern="1200" dirty="0">
                          <a:solidFill>
                            <a:schemeClr val="tx1"/>
                          </a:solidFill>
                          <a:latin typeface="맑은 고딕" charset="0"/>
                        </a:rPr>
                        <a:t>삭제 버튼이 나타나게</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rgbClr val="FF0000"/>
                          </a:solidFill>
                          <a:latin typeface="맑은 고딕" charset="0"/>
                        </a:rPr>
                        <a:t>일치한 경우</a:t>
                      </a:r>
                      <a:endParaRPr kumimoji="1" lang="en-US" altLang="ko-KR" sz="850" kern="1200" dirty="0">
                        <a:solidFill>
                          <a:srgbClr val="FF0000"/>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en-US" altLang="ko-KR" sz="850" kern="1200" dirty="0">
                          <a:solidFill>
                            <a:schemeClr val="tx1"/>
                          </a:solidFill>
                          <a:latin typeface="맑은 고딕" charset="0"/>
                        </a:rPr>
                        <a:t>-1. </a:t>
                      </a:r>
                      <a:r>
                        <a:rPr kumimoji="1" lang="ko-KR" altLang="en-US" sz="850" kern="1200" dirty="0">
                          <a:solidFill>
                            <a:schemeClr val="tx1"/>
                          </a:solidFill>
                          <a:latin typeface="맑은 고딕" charset="0"/>
                        </a:rPr>
                        <a:t>수정페이지로 이동</a:t>
                      </a:r>
                      <a:endParaRPr kumimoji="1" lang="en-US" altLang="ko-KR" sz="850" kern="1200" dirty="0">
                        <a:solidFill>
                          <a:schemeClr val="tx1"/>
                        </a:solidFill>
                        <a:latin typeface="맑은 고딕" charset="0"/>
                      </a:endParaRPr>
                    </a:p>
                    <a:p>
                      <a:pPr marL="0" lvl="1" indent="0" algn="just" latinLnBrk="1">
                        <a:lnSpc>
                          <a:spcPct val="120000"/>
                        </a:lnSpc>
                        <a:buFontTx/>
                        <a:buNone/>
                      </a:pPr>
                      <a:r>
                        <a:rPr kumimoji="1" lang="en-US" altLang="ko-KR" sz="850" kern="1200" dirty="0">
                          <a:solidFill>
                            <a:schemeClr val="tx1"/>
                          </a:solidFill>
                          <a:latin typeface="맑은 고딕" charset="0"/>
                        </a:rPr>
                        <a:t>-2. </a:t>
                      </a:r>
                      <a:r>
                        <a:rPr lang="en-US" altLang="ko-KR" sz="850" b="0" kern="1200" dirty="0">
                          <a:solidFill>
                            <a:srgbClr val="000000"/>
                          </a:solidFill>
                          <a:latin typeface="맑은 고딕" charset="0"/>
                          <a:ea typeface="맑은 고딕" charset="0"/>
                        </a:rPr>
                        <a:t>Alert </a:t>
                      </a:r>
                      <a:r>
                        <a:rPr lang="ko-KR" altLang="en-US" sz="850" b="0" kern="1200" dirty="0">
                          <a:solidFill>
                            <a:srgbClr val="000000"/>
                          </a:solidFill>
                          <a:latin typeface="맑은 고딕" charset="0"/>
                          <a:ea typeface="맑은 고딕" charset="0"/>
                        </a:rPr>
                        <a:t>정말 </a:t>
                      </a:r>
                      <a:r>
                        <a:rPr lang="ko-KR" altLang="en-US" sz="850" b="0" kern="1200" dirty="0" err="1">
                          <a:solidFill>
                            <a:srgbClr val="000000"/>
                          </a:solidFill>
                          <a:latin typeface="맑은 고딕" charset="0"/>
                          <a:ea typeface="맑은 고딕" charset="0"/>
                        </a:rPr>
                        <a:t>삭제하시겠습니까</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확인</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삭제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취소</a:t>
                      </a:r>
                      <a:r>
                        <a:rPr lang="en-US" altLang="ko-KR" sz="850" b="0" kern="1200" dirty="0">
                          <a:solidFill>
                            <a:srgbClr val="000000"/>
                          </a:solidFill>
                          <a:latin typeface="맑은 고딕" charset="0"/>
                          <a:ea typeface="맑은 고딕" charset="0"/>
                        </a:rPr>
                        <a:t>-&gt; </a:t>
                      </a:r>
                      <a:r>
                        <a:rPr lang="ko-KR" altLang="en-US" sz="850" b="0" kern="1200" dirty="0">
                          <a:solidFill>
                            <a:srgbClr val="000000"/>
                          </a:solidFill>
                          <a:latin typeface="맑은 고딕" charset="0"/>
                          <a:ea typeface="맑은 고딕" charset="0"/>
                        </a:rPr>
                        <a:t>취소</a:t>
                      </a:r>
                    </a:p>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150393">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.history back</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전에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64489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상세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1441130601"/>
              </p:ext>
            </p:extLst>
          </p:nvPr>
        </p:nvGraphicFramePr>
        <p:xfrm>
          <a:off x="8688070" y="476885"/>
          <a:ext cx="3384550" cy="3570578"/>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47062">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리뷰를 좀더 상세적으로 보기 위한 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세션 아이디</a:t>
                      </a:r>
                      <a:r>
                        <a:rPr kumimoji="1" lang="en-US" altLang="ko-KR" sz="850" kern="1200" dirty="0">
                          <a:solidFill>
                            <a:schemeClr val="tx1"/>
                          </a:solidFill>
                          <a:latin typeface="맑은 고딕" charset="0"/>
                        </a:rPr>
                        <a:t>=</a:t>
                      </a:r>
                      <a:r>
                        <a:rPr kumimoji="1" lang="ko-KR" altLang="en-US" sz="850" kern="1200" dirty="0">
                          <a:solidFill>
                            <a:schemeClr val="tx1"/>
                          </a:solidFill>
                          <a:latin typeface="맑은 고딕" charset="0"/>
                        </a:rPr>
                        <a:t>작성자 아이디</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일치 했을 때만 수정 </a:t>
                      </a:r>
                      <a:r>
                        <a:rPr kumimoji="1" lang="en-US" altLang="ko-KR" sz="850" kern="1200" dirty="0">
                          <a:solidFill>
                            <a:schemeClr val="tx1"/>
                          </a:solidFill>
                          <a:latin typeface="맑은 고딕" charset="0"/>
                        </a:rPr>
                        <a:t>&amp; </a:t>
                      </a:r>
                      <a:r>
                        <a:rPr kumimoji="1" lang="ko-KR" altLang="en-US" sz="850" kern="1200" dirty="0">
                          <a:solidFill>
                            <a:schemeClr val="tx1"/>
                          </a:solidFill>
                          <a:latin typeface="맑은 고딕" charset="0"/>
                        </a:rPr>
                        <a:t>삭제 버튼이 나타나게</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rgbClr val="FF0000"/>
                          </a:solidFill>
                          <a:latin typeface="맑은 고딕" charset="0"/>
                        </a:rPr>
                        <a:t>일치하지 않은 경우</a:t>
                      </a:r>
                      <a:endParaRPr kumimoji="1" lang="en-US" altLang="ko-KR" sz="850" kern="1200" dirty="0">
                        <a:solidFill>
                          <a:srgbClr val="FF0000"/>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en-US" altLang="ko-KR" sz="850" kern="1200" dirty="0">
                          <a:solidFill>
                            <a:schemeClr val="tx1"/>
                          </a:solidFill>
                          <a:latin typeface="맑은 고딕" charset="0"/>
                        </a:rPr>
                        <a:t>-1. </a:t>
                      </a:r>
                      <a:r>
                        <a:rPr kumimoji="1" lang="ko-KR" altLang="en-US" sz="850" kern="1200" dirty="0">
                          <a:solidFill>
                            <a:schemeClr val="tx1"/>
                          </a:solidFill>
                          <a:latin typeface="맑은 고딕" charset="0"/>
                        </a:rPr>
                        <a:t>수정 버튼 숨기기</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en-US" altLang="ko-KR" sz="850" kern="1200" dirty="0">
                          <a:solidFill>
                            <a:schemeClr val="tx1"/>
                          </a:solidFill>
                          <a:latin typeface="맑은 고딕" charset="0"/>
                        </a:rPr>
                        <a:t>-2. </a:t>
                      </a:r>
                      <a:r>
                        <a:rPr kumimoji="1" lang="ko-KR" altLang="en-US" sz="850" b="0" kern="1200" dirty="0">
                          <a:solidFill>
                            <a:srgbClr val="000000"/>
                          </a:solidFill>
                          <a:latin typeface="맑은 고딕" charset="0"/>
                          <a:ea typeface="맑은 고딕" charset="0"/>
                        </a:rPr>
                        <a:t>삭제 버튼 숨기기</a:t>
                      </a:r>
                      <a:endParaRPr lang="en-US" altLang="ko-KR"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a:solidFill>
                            <a:srgbClr val="000000"/>
                          </a:solidFill>
                          <a:latin typeface="맑은 고딕" charset="0"/>
                          <a:ea typeface="맑은 고딕" charset="0"/>
                        </a:rPr>
                        <a:t>.history back</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전에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134832">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6</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solidFill>
                      <a:prstDash val="solid"/>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641064" y="2542800"/>
            <a:ext cx="2646624" cy="26466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rgbClr val="FF0000"/>
                </a:solidFill>
              </a:rPr>
              <a:t>대표이미지</a:t>
            </a:r>
            <a:endParaRPr lang="ko-KR" altLang="en-US" dirty="0"/>
          </a:p>
        </p:txBody>
      </p:sp>
      <p:sp>
        <p:nvSpPr>
          <p:cNvPr id="26" name="직사각형 25">
            <a:extLst>
              <a:ext uri="{FF2B5EF4-FFF2-40B4-BE49-F238E27FC236}">
                <a16:creationId xmlns:a16="http://schemas.microsoft.com/office/drawing/2014/main" id="{D6F35D88-2D87-4A74-8BC1-CF2C0B0C27B4}"/>
              </a:ext>
            </a:extLst>
          </p:cNvPr>
          <p:cNvSpPr>
            <a:spLocks noChangeAspect="1"/>
          </p:cNvSpPr>
          <p:nvPr/>
        </p:nvSpPr>
        <p:spPr>
          <a:xfrm>
            <a:off x="582187" y="1711184"/>
            <a:ext cx="5657830" cy="6155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제목</a:t>
            </a:r>
            <a:endParaRPr lang="ko-KR" altLang="en-US" dirty="0"/>
          </a:p>
        </p:txBody>
      </p:sp>
      <p:sp>
        <p:nvSpPr>
          <p:cNvPr id="27" name="직사각형 26">
            <a:extLst>
              <a:ext uri="{FF2B5EF4-FFF2-40B4-BE49-F238E27FC236}">
                <a16:creationId xmlns:a16="http://schemas.microsoft.com/office/drawing/2014/main" id="{21A969A0-7B8C-42ED-9B20-C5612F49559E}"/>
              </a:ext>
            </a:extLst>
          </p:cNvPr>
          <p:cNvSpPr>
            <a:spLocks noChangeAspect="1"/>
          </p:cNvSpPr>
          <p:nvPr/>
        </p:nvSpPr>
        <p:spPr>
          <a:xfrm>
            <a:off x="6420200" y="1711184"/>
            <a:ext cx="2267869" cy="61555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게시일 </a:t>
            </a:r>
            <a:r>
              <a:rPr lang="en-US" altLang="ko-KR" sz="1800" dirty="0">
                <a:solidFill>
                  <a:srgbClr val="FF0000"/>
                </a:solidFill>
              </a:rPr>
              <a:t>2025-04-30</a:t>
            </a:r>
            <a:endParaRPr lang="ko-KR" altLang="en-US" sz="1800" dirty="0">
              <a:solidFill>
                <a:srgbClr val="FF0000"/>
              </a:solidFill>
            </a:endParaRPr>
          </a:p>
          <a:p>
            <a:pPr algn="ctr"/>
            <a:r>
              <a:rPr lang="ko-KR" altLang="en-US" dirty="0">
                <a:solidFill>
                  <a:srgbClr val="FF0000"/>
                </a:solidFill>
              </a:rPr>
              <a:t>아이디 </a:t>
            </a:r>
            <a:r>
              <a:rPr lang="en-US" altLang="ko-KR" dirty="0">
                <a:solidFill>
                  <a:srgbClr val="FF0000"/>
                </a:solidFill>
              </a:rPr>
              <a:t>us***</a:t>
            </a:r>
            <a:endParaRPr lang="ko-KR" altLang="en-US" dirty="0">
              <a:solidFill>
                <a:srgbClr val="FF0000"/>
              </a:solidFill>
            </a:endParaRPr>
          </a:p>
        </p:txBody>
      </p:sp>
      <p:sp>
        <p:nvSpPr>
          <p:cNvPr id="28" name="직사각형 27">
            <a:extLst>
              <a:ext uri="{FF2B5EF4-FFF2-40B4-BE49-F238E27FC236}">
                <a16:creationId xmlns:a16="http://schemas.microsoft.com/office/drawing/2014/main" id="{09B54A13-1D2F-4710-B1DF-A12B2BFE1AEE}"/>
              </a:ext>
            </a:extLst>
          </p:cNvPr>
          <p:cNvSpPr>
            <a:spLocks noChangeAspect="1"/>
          </p:cNvSpPr>
          <p:nvPr/>
        </p:nvSpPr>
        <p:spPr>
          <a:xfrm>
            <a:off x="3503931" y="2542800"/>
            <a:ext cx="5057774" cy="398254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내용</a:t>
            </a:r>
            <a:endParaRPr lang="ko-KR" altLang="en-US" dirty="0"/>
          </a:p>
        </p:txBody>
      </p:sp>
      <p:sp>
        <p:nvSpPr>
          <p:cNvPr id="29" name="직사각형 28">
            <a:extLst>
              <a:ext uri="{FF2B5EF4-FFF2-40B4-BE49-F238E27FC236}">
                <a16:creationId xmlns:a16="http://schemas.microsoft.com/office/drawing/2014/main" id="{57634BBD-C91D-4797-9A62-C9BF346ECDAD}"/>
              </a:ext>
            </a:extLst>
          </p:cNvPr>
          <p:cNvSpPr>
            <a:spLocks noChangeAspect="1"/>
          </p:cNvSpPr>
          <p:nvPr/>
        </p:nvSpPr>
        <p:spPr>
          <a:xfrm>
            <a:off x="5208398" y="6178649"/>
            <a:ext cx="3226277" cy="63979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돌아가기 </a:t>
            </a:r>
            <a:r>
              <a:rPr lang="ko-KR" altLang="en-US" sz="1800" dirty="0">
                <a:solidFill>
                  <a:srgbClr val="FF0000"/>
                </a:solidFill>
              </a:rPr>
              <a:t>③</a:t>
            </a:r>
            <a:endParaRPr lang="ko-KR" altLang="en-US" dirty="0"/>
          </a:p>
        </p:txBody>
      </p:sp>
      <p:sp>
        <p:nvSpPr>
          <p:cNvPr id="15" name="TextBox 14">
            <a:extLst>
              <a:ext uri="{FF2B5EF4-FFF2-40B4-BE49-F238E27FC236}">
                <a16:creationId xmlns:a16="http://schemas.microsoft.com/office/drawing/2014/main" id="{2E08C03C-8A32-4D12-9C62-9E5B5FDFF786}"/>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리뷰 상세페이지</a:t>
            </a:r>
            <a:endParaRPr lang="ko-KR" altLang="en-US" sz="1600" dirty="0"/>
          </a:p>
        </p:txBody>
      </p:sp>
    </p:spTree>
    <p:extLst>
      <p:ext uri="{BB962C8B-B14F-4D97-AF65-F5344CB8AC3E}">
        <p14:creationId xmlns:p14="http://schemas.microsoft.com/office/powerpoint/2010/main" val="2826753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085" cy="221615"/>
          </a:xfrm>
        </p:spPr>
        <p:txBody>
          <a:bodyPr/>
          <a:lstStyle/>
          <a:p>
            <a:r>
              <a:rPr lang="ko-KR" altLang="en-US" dirty="0"/>
              <a:t>리뷰 작성 페이지</a:t>
            </a:r>
            <a:endParaRPr lang="en-US" altLang="ko-KR" dirty="0"/>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graphicFrame>
        <p:nvGraphicFramePr>
          <p:cNvPr id="7" name="표 6"/>
          <p:cNvGraphicFramePr>
            <a:graphicFrameLocks noGrp="1"/>
          </p:cNvGraphicFramePr>
          <p:nvPr>
            <p:extLst>
              <p:ext uri="{D42A27DB-BD31-4B8C-83A1-F6EECF244321}">
                <p14:modId xmlns:p14="http://schemas.microsoft.com/office/powerpoint/2010/main" val="2442067010"/>
              </p:ext>
            </p:extLst>
          </p:nvPr>
        </p:nvGraphicFramePr>
        <p:xfrm>
          <a:off x="8688070" y="476885"/>
          <a:ext cx="3384550" cy="4472562"/>
        </p:xfrm>
        <a:graphic>
          <a:graphicData uri="http://schemas.openxmlformats.org/drawingml/2006/table">
            <a:tbl>
              <a:tblPr firstRow="1" bandRow="1">
                <a:tableStyleId>{5C22544A-7EE6-4342-B048-85BDC9FD1C3A}</a:tableStyleId>
              </a:tblPr>
              <a:tblGrid>
                <a:gridCol w="403225">
                  <a:extLst>
                    <a:ext uri="{9D8B030D-6E8A-4147-A177-3AD203B41FA5}">
                      <a16:colId xmlns:a16="http://schemas.microsoft.com/office/drawing/2014/main" val="20000"/>
                    </a:ext>
                  </a:extLst>
                </a:gridCol>
                <a:gridCol w="2981325">
                  <a:extLst>
                    <a:ext uri="{9D8B030D-6E8A-4147-A177-3AD203B41FA5}">
                      <a16:colId xmlns:a16="http://schemas.microsoft.com/office/drawing/2014/main" val="20001"/>
                    </a:ext>
                  </a:extLst>
                </a:gridCol>
              </a:tblGrid>
              <a:tr h="302260">
                <a:tc>
                  <a:txBody>
                    <a:bodyPr/>
                    <a:lstStyle/>
                    <a:p>
                      <a:pPr marL="0" lvl="1" indent="0" algn="ctr" latinLnBrk="1">
                        <a:lnSpc>
                          <a:spcPct val="120000"/>
                        </a:lnSpc>
                        <a:buFontTx/>
                        <a:buNone/>
                      </a:pPr>
                      <a:r>
                        <a:rPr lang="en-US" altLang="ko-KR" sz="850" b="0" kern="1200">
                          <a:solidFill>
                            <a:schemeClr val="tx1"/>
                          </a:solidFill>
                          <a:latin typeface="맑은 고딕" charset="0"/>
                          <a:ea typeface="+mn-ea"/>
                        </a:rPr>
                        <a:t>1</a:t>
                      </a:r>
                      <a:endParaRPr lang="ko-KR" altLang="en-US" sz="850" b="0" kern="1200">
                        <a:solidFill>
                          <a:schemeClr val="tx1"/>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리뷰를 작성하기 위한 페이지</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0"/>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mn-ea"/>
                        </a:rPr>
                        <a:t>2</a:t>
                      </a:r>
                      <a:endParaRPr lang="ko-KR" altLang="en-US" sz="850" b="0" kern="1200" dirty="0">
                        <a:solidFill>
                          <a:srgbClr val="000000"/>
                        </a:solidFill>
                        <a:latin typeface="맑은 고딕" charset="0"/>
                        <a:ea typeface="+mn-ea"/>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사용자가 올린 이미지</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해당 영역 클릭으로도 이미지 업로드 가능하게 하기</a:t>
                      </a:r>
                      <a:r>
                        <a:rPr kumimoji="1" lang="en-US" altLang="ko-KR" sz="850" kern="1200" dirty="0">
                          <a:solidFill>
                            <a:schemeClr val="tx1"/>
                          </a:solidFill>
                          <a:latin typeface="맑은 고딕" charset="0"/>
                        </a:rPr>
                        <a:t>.</a:t>
                      </a:r>
                    </a:p>
                    <a:p>
                      <a:pPr marL="0" lvl="1" indent="0" algn="just" defTabSz="914400" rtl="0" eaLnBrk="1" fontAlgn="auto" latinLnBrk="1" hangingPunct="1">
                        <a:lnSpc>
                          <a:spcPct val="120000"/>
                        </a:lnSpc>
                        <a:spcBef>
                          <a:spcPct val="0"/>
                        </a:spcBef>
                        <a:spcAft>
                          <a:spcPct val="0"/>
                        </a:spcAft>
                        <a:buFontTx/>
                        <a:buNone/>
                      </a:pPr>
                      <a:r>
                        <a:rPr lang="ko-KR" altLang="en-US" sz="850" b="0" kern="1200" dirty="0">
                          <a:solidFill>
                            <a:srgbClr val="000000"/>
                          </a:solidFill>
                          <a:latin typeface="맑은 고딕" charset="0"/>
                          <a:ea typeface="맑은 고딕" charset="0"/>
                        </a:rPr>
                        <a:t>업로드 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해당 영역</a:t>
                      </a: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번</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에</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사용자가 업로드한 이미지 로드</a:t>
                      </a: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1"/>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3</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상품을 선택할 수 있는 리스트</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특정상품의 리뷰만 모아 볼 수 있게 할 예정</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사용자의 이미지가 없을 시</a:t>
                      </a:r>
                      <a:r>
                        <a:rPr kumimoji="1" lang="en-US" altLang="ko-KR" sz="850" kern="1200" dirty="0">
                          <a:solidFill>
                            <a:schemeClr val="tx1"/>
                          </a:solidFill>
                          <a:latin typeface="맑은 고딕" charset="0"/>
                        </a:rPr>
                        <a:t>, </a:t>
                      </a:r>
                      <a:r>
                        <a:rPr kumimoji="1" lang="ko-KR" altLang="en-US" sz="850" kern="1200" dirty="0">
                          <a:solidFill>
                            <a:schemeClr val="tx1"/>
                          </a:solidFill>
                          <a:latin typeface="맑은 고딕" charset="0"/>
                        </a:rPr>
                        <a:t>상품 이미지로 대체함</a:t>
                      </a:r>
                    </a:p>
                    <a:p>
                      <a:pPr marL="0" lvl="1" indent="0" algn="just" latinLnBrk="1">
                        <a:lnSpc>
                          <a:spcPct val="120000"/>
                        </a:lnSpc>
                        <a:buFontTx/>
                        <a:buNone/>
                      </a:pP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상품리스트에서 상품 선택 기능</a:t>
                      </a: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필수</a:t>
                      </a:r>
                      <a:r>
                        <a:rPr lang="en-US" altLang="ko-KR" sz="850" b="0" kern="1200" dirty="0">
                          <a:solidFill>
                            <a:srgbClr val="000000"/>
                          </a:solidFill>
                          <a:latin typeface="맑은 고딕" charset="0"/>
                          <a:ea typeface="맑은 고딕" charset="0"/>
                        </a:rPr>
                        <a:t>)</a:t>
                      </a: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사용자의 이미지가 없을 시 </a:t>
                      </a:r>
                      <a:r>
                        <a:rPr lang="ko-KR" altLang="en-US" sz="850" b="0" kern="1200" dirty="0" err="1">
                          <a:solidFill>
                            <a:srgbClr val="000000"/>
                          </a:solidFill>
                          <a:latin typeface="맑은 고딕" charset="0"/>
                          <a:ea typeface="맑은 고딕" charset="0"/>
                        </a:rPr>
                        <a:t>대체이미지</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en-US" altLang="ko-KR" sz="850" b="0" kern="1200" dirty="0">
                          <a:solidFill>
                            <a:srgbClr val="000000"/>
                          </a:solidFill>
                          <a:latin typeface="맑은 고딕" charset="0"/>
                          <a:ea typeface="맑은 고딕" charset="0"/>
                        </a:rPr>
                        <a:t>-</a:t>
                      </a:r>
                      <a:r>
                        <a:rPr lang="ko-KR" altLang="en-US" sz="850" b="0" kern="1200" dirty="0">
                          <a:solidFill>
                            <a:srgbClr val="000000"/>
                          </a:solidFill>
                          <a:latin typeface="맑은 고딕" charset="0"/>
                          <a:ea typeface="맑은 고딕" charset="0"/>
                        </a:rPr>
                        <a:t>사용자의 이미지가 있는 경우 대체 </a:t>
                      </a:r>
                      <a:r>
                        <a:rPr lang="en-US" altLang="ko-KR" sz="850" b="0" kern="1200" dirty="0">
                          <a:solidFill>
                            <a:srgbClr val="000000"/>
                          </a:solidFill>
                          <a:latin typeface="맑은 고딕" charset="0"/>
                          <a:ea typeface="맑은 고딕" charset="0"/>
                        </a:rPr>
                        <a:t>X</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2"/>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4</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게시글 업로드</a:t>
                      </a:r>
                      <a:endParaRPr kumimoji="1" lang="en-US" altLang="ko-KR" sz="850" kern="1200" dirty="0">
                        <a:solidFill>
                          <a:schemeClr val="tx1"/>
                        </a:solidFill>
                        <a:latin typeface="맑은 고딕" charset="0"/>
                      </a:endParaRPr>
                    </a:p>
                    <a:p>
                      <a:pPr marL="0" lvl="1" indent="0" algn="just" defTabSz="914400" rtl="0" eaLnBrk="1" fontAlgn="auto" latinLnBrk="1" hangingPunct="1">
                        <a:lnSpc>
                          <a:spcPct val="120000"/>
                        </a:lnSpc>
                        <a:spcBef>
                          <a:spcPct val="0"/>
                        </a:spcBef>
                        <a:spcAft>
                          <a:spcPct val="0"/>
                        </a:spcAft>
                        <a:buFontTx/>
                        <a:buNone/>
                      </a:pPr>
                      <a:r>
                        <a:rPr kumimoji="1" lang="ko-KR" altLang="en-US" sz="850" kern="1200" dirty="0">
                          <a:solidFill>
                            <a:schemeClr val="tx1"/>
                          </a:solidFill>
                          <a:latin typeface="맑은 고딕" charset="0"/>
                        </a:rPr>
                        <a:t>업로드 후 마이 리뷰 페이지로 이동</a:t>
                      </a:r>
                      <a:r>
                        <a:rPr kumimoji="1" lang="en-US" altLang="ko-KR" sz="850" kern="1200" dirty="0">
                          <a:solidFill>
                            <a:schemeClr val="tx1"/>
                          </a:solidFill>
                          <a:latin typeface="맑은 고딕" charset="0"/>
                        </a:rPr>
                        <a:t>.</a:t>
                      </a:r>
                      <a:endParaRPr kumimoji="1" lang="ko-KR" altLang="en-US" sz="850" kern="1200" dirty="0">
                        <a:solidFill>
                          <a:schemeClr val="tx1"/>
                        </a:solidFill>
                        <a:latin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3"/>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5</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이미지 업로드 버튼</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업로드 시</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이미지 영역</a:t>
                      </a:r>
                      <a:r>
                        <a:rPr lang="en-US" altLang="ko-KR" sz="850" b="0" kern="1200" dirty="0">
                          <a:solidFill>
                            <a:srgbClr val="000000"/>
                          </a:solidFill>
                          <a:latin typeface="맑은 고딕" charset="0"/>
                          <a:ea typeface="맑은 고딕" charset="0"/>
                        </a:rPr>
                        <a:t>(2</a:t>
                      </a:r>
                      <a:r>
                        <a:rPr lang="ko-KR" altLang="en-US" sz="850" b="0" kern="1200" dirty="0">
                          <a:solidFill>
                            <a:srgbClr val="000000"/>
                          </a:solidFill>
                          <a:latin typeface="맑은 고딕" charset="0"/>
                          <a:ea typeface="맑은 고딕" charset="0"/>
                        </a:rPr>
                        <a:t>번</a:t>
                      </a:r>
                      <a:r>
                        <a:rPr lang="en-US" altLang="ko-KR" sz="850" b="0" kern="1200" dirty="0">
                          <a:solidFill>
                            <a:srgbClr val="000000"/>
                          </a:solidFill>
                          <a:latin typeface="맑은 고딕" charset="0"/>
                          <a:ea typeface="맑은 고딕" charset="0"/>
                        </a:rPr>
                        <a:t>) </a:t>
                      </a: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에</a:t>
                      </a:r>
                      <a:r>
                        <a:rPr lang="en-US" altLang="ko-KR" sz="850" b="0" kern="1200" dirty="0">
                          <a:solidFill>
                            <a:srgbClr val="000000"/>
                          </a:solidFill>
                          <a:latin typeface="맑은 고딕" charset="0"/>
                          <a:ea typeface="맑은 고딕" charset="0"/>
                        </a:rPr>
                        <a:t> </a:t>
                      </a:r>
                      <a:r>
                        <a:rPr lang="ko-KR" altLang="en-US" sz="850" b="0" kern="1200" dirty="0">
                          <a:solidFill>
                            <a:srgbClr val="000000"/>
                          </a:solidFill>
                          <a:latin typeface="맑은 고딕" charset="0"/>
                          <a:ea typeface="맑은 고딕" charset="0"/>
                        </a:rPr>
                        <a:t>사용자가 업로드한 이미지 로드</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4"/>
                  </a:ext>
                </a:extLst>
              </a:tr>
              <a:tr h="302260">
                <a:tc>
                  <a:txBody>
                    <a:bodyPr/>
                    <a:lstStyle/>
                    <a:p>
                      <a:pPr marL="0" lvl="1" indent="0" algn="ctr" latinLnBrk="1">
                        <a:lnSpc>
                          <a:spcPct val="120000"/>
                        </a:lnSpc>
                        <a:buFontTx/>
                        <a:buNone/>
                      </a:pPr>
                      <a:r>
                        <a:rPr lang="en-US" altLang="ko-KR" sz="850" b="0" kern="1200" dirty="0">
                          <a:solidFill>
                            <a:srgbClr val="000000"/>
                          </a:solidFill>
                          <a:latin typeface="맑은 고딕" charset="0"/>
                          <a:ea typeface="맑은 고딕" charset="0"/>
                        </a:rPr>
                        <a:t>6</a:t>
                      </a:r>
                      <a:endParaRPr lang="ko-KR" altLang="en-US" sz="850" b="0" kern="1200" dirty="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r>
                        <a:rPr lang="en-US" altLang="ko-KR" sz="850" b="0" kern="1200" dirty="0" err="1">
                          <a:solidFill>
                            <a:srgbClr val="000000"/>
                          </a:solidFill>
                          <a:latin typeface="맑은 고딕" charset="0"/>
                          <a:ea typeface="맑은 고딕" charset="0"/>
                        </a:rPr>
                        <a:t>history.back</a:t>
                      </a:r>
                      <a:endParaRPr lang="en-US" altLang="ko-KR" sz="850" b="0" kern="1200" dirty="0">
                        <a:solidFill>
                          <a:srgbClr val="000000"/>
                        </a:solidFill>
                        <a:latin typeface="맑은 고딕" charset="0"/>
                        <a:ea typeface="맑은 고딕" charset="0"/>
                      </a:endParaRPr>
                    </a:p>
                    <a:p>
                      <a:pPr marL="0" lvl="1" indent="0" algn="just" latinLnBrk="1">
                        <a:lnSpc>
                          <a:spcPct val="120000"/>
                        </a:lnSpc>
                        <a:buFontTx/>
                        <a:buNone/>
                      </a:pPr>
                      <a:r>
                        <a:rPr lang="ko-KR" altLang="en-US" sz="850" b="0" kern="1200" dirty="0">
                          <a:solidFill>
                            <a:srgbClr val="000000"/>
                          </a:solidFill>
                          <a:latin typeface="맑은 고딕" charset="0"/>
                          <a:ea typeface="맑은 고딕" charset="0"/>
                        </a:rPr>
                        <a:t>이전 페이지로 이동</a:t>
                      </a: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5"/>
                  </a:ext>
                </a:extLst>
              </a:tr>
              <a:tr h="302260">
                <a:tc>
                  <a:txBody>
                    <a:bodyPr/>
                    <a:lstStyle/>
                    <a:p>
                      <a:pPr marL="0" lvl="1" indent="0" algn="ctr" latinLnBrk="1">
                        <a:lnSpc>
                          <a:spcPct val="120000"/>
                        </a:lnSpc>
                        <a:buFontTx/>
                        <a:buNone/>
                      </a:pPr>
                      <a:r>
                        <a:rPr lang="en-US" altLang="ko-KR" sz="850" b="0" kern="1200">
                          <a:solidFill>
                            <a:srgbClr val="000000"/>
                          </a:solidFill>
                          <a:latin typeface="맑은 고딕" charset="0"/>
                          <a:ea typeface="맑은 고딕" charset="0"/>
                        </a:rPr>
                        <a:t>7</a:t>
                      </a: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lvl="1" indent="0" algn="just" latinLnBrk="1">
                        <a:lnSpc>
                          <a:spcPct val="120000"/>
                        </a:lnSpc>
                        <a:buFontTx/>
                        <a:buNone/>
                      </a:pPr>
                      <a:endParaRPr lang="ko-KR" altLang="en-US" sz="850" b="0" kern="120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6"/>
                  </a:ext>
                </a:extLst>
              </a:tr>
              <a:tr h="302260">
                <a:tc>
                  <a:txBody>
                    <a:bodyPr/>
                    <a:lstStyle/>
                    <a:p>
                      <a:pPr marL="0" lvl="1" indent="0" algn="ctr" latinLnBrk="1">
                        <a:lnSpc>
                          <a:spcPct val="120000"/>
                        </a:lnSpc>
                        <a:buFontTx/>
                        <a:buNone/>
                      </a:pPr>
                      <a:r>
                        <a:rPr lang="ko-KR" altLang="en-US" sz="850" b="0" kern="1200" dirty="0">
                          <a:solidFill>
                            <a:srgbClr val="000000"/>
                          </a:solidFill>
                          <a:latin typeface="맑은 고딕" charset="0"/>
                          <a:ea typeface="맑은 고딕" charset="0"/>
                        </a:rPr>
                        <a:t>추가 고려 사항</a:t>
                      </a: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50" b="0" kern="1200" dirty="0">
                          <a:solidFill>
                            <a:srgbClr val="000000"/>
                          </a:solidFill>
                          <a:latin typeface="맑은 고딕" charset="0"/>
                          <a:ea typeface="맑은 고딕" charset="0"/>
                        </a:rPr>
                        <a:t>구매 이력이 있어야 리뷰가 가능한</a:t>
                      </a:r>
                      <a:r>
                        <a:rPr lang="en-US" altLang="ko-KR" sz="850" b="0" kern="1200" dirty="0">
                          <a:solidFill>
                            <a:srgbClr val="000000"/>
                          </a:solidFill>
                          <a:latin typeface="맑은 고딕" charset="0"/>
                          <a:ea typeface="맑은 고딕" charset="0"/>
                        </a:rPr>
                        <a:t>..</a:t>
                      </a:r>
                      <a:endParaRPr lang="ko-KR" altLang="en-US" sz="85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7"/>
                  </a:ext>
                </a:extLst>
              </a:tr>
              <a:tr h="302260">
                <a:tc>
                  <a:txBody>
                    <a:bodyPr/>
                    <a:lstStyle/>
                    <a:p>
                      <a:pPr marL="0" lvl="1" indent="0" algn="ctr" latinLnBrk="1">
                        <a:lnSpc>
                          <a:spcPct val="120000"/>
                        </a:lnSpc>
                        <a:buFontTx/>
                        <a:buNone/>
                      </a:pPr>
                      <a:endParaRPr lang="ko-KR" altLang="en-US" sz="850" b="0" kern="1200">
                        <a:solidFill>
                          <a:srgbClr val="000000"/>
                        </a:solidFill>
                        <a:latin typeface="맑은 고딕" charset="0"/>
                        <a:ea typeface="맑은 고딕" charset="0"/>
                      </a:endParaRPr>
                    </a:p>
                  </a:txBody>
                  <a:tcPr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marR="0" lvl="1" indent="0" algn="just" defTabSz="914400" rtl="0" eaLnBrk="1" fontAlgn="auto" latinLnBrk="1" hangingPunct="1">
                        <a:lnSpc>
                          <a:spcPct val="120000"/>
                        </a:lnSpc>
                        <a:spcBef>
                          <a:spcPts val="0"/>
                        </a:spcBef>
                        <a:spcAft>
                          <a:spcPts val="0"/>
                        </a:spcAft>
                        <a:buClrTx/>
                        <a:buSzTx/>
                        <a:buFontTx/>
                        <a:buNone/>
                        <a:tabLst/>
                        <a:defRPr/>
                      </a:pPr>
                      <a:r>
                        <a:rPr lang="ko-KR" altLang="en-US" sz="800" dirty="0">
                          <a:solidFill>
                            <a:srgbClr val="FF0000"/>
                          </a:solidFill>
                        </a:rPr>
                        <a:t>①②③④⑤⑥⑦⑧⑨</a:t>
                      </a:r>
                      <a:endParaRPr lang="ko-KR" altLang="en-US" sz="800" b="0" kern="1200" dirty="0">
                        <a:solidFill>
                          <a:srgbClr val="000000"/>
                        </a:solidFill>
                        <a:latin typeface="맑은 고딕" charset="0"/>
                        <a:ea typeface="맑은 고딕" charset="0"/>
                      </a:endParaRPr>
                    </a:p>
                  </a:txBody>
                  <a:tcPr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cxnSp>
        <p:nvCxnSpPr>
          <p:cNvPr id="3" name="직선 연결선 2">
            <a:extLst>
              <a:ext uri="{FF2B5EF4-FFF2-40B4-BE49-F238E27FC236}">
                <a16:creationId xmlns:a16="http://schemas.microsoft.com/office/drawing/2014/main" id="{75E1A0CC-288D-4DFA-B9E9-D22486757C3B}"/>
              </a:ext>
            </a:extLst>
          </p:cNvPr>
          <p:cNvCxnSpPr>
            <a:cxnSpLocks/>
          </p:cNvCxnSpPr>
          <p:nvPr/>
        </p:nvCxnSpPr>
        <p:spPr>
          <a:xfrm>
            <a:off x="582187" y="1437452"/>
            <a:ext cx="7852489" cy="0"/>
          </a:xfrm>
          <a:prstGeom prst="line">
            <a:avLst/>
          </a:prstGeom>
        </p:spPr>
        <p:style>
          <a:lnRef idx="3">
            <a:schemeClr val="accent5"/>
          </a:lnRef>
          <a:fillRef idx="0">
            <a:schemeClr val="accent5"/>
          </a:fillRef>
          <a:effectRef idx="2">
            <a:schemeClr val="accent5"/>
          </a:effectRef>
          <a:fontRef idx="minor">
            <a:schemeClr val="tx1"/>
          </a:fontRef>
        </p:style>
      </p:cxnSp>
      <p:sp>
        <p:nvSpPr>
          <p:cNvPr id="14" name="TextBox 13">
            <a:extLst>
              <a:ext uri="{FF2B5EF4-FFF2-40B4-BE49-F238E27FC236}">
                <a16:creationId xmlns:a16="http://schemas.microsoft.com/office/drawing/2014/main" id="{BC177F76-861C-4A50-987B-DBC0F7B99917}"/>
              </a:ext>
            </a:extLst>
          </p:cNvPr>
          <p:cNvSpPr txBox="1"/>
          <p:nvPr/>
        </p:nvSpPr>
        <p:spPr>
          <a:xfrm>
            <a:off x="141745" y="957059"/>
            <a:ext cx="2652180" cy="338554"/>
          </a:xfrm>
          <a:prstGeom prst="rect">
            <a:avLst/>
          </a:prstGeom>
          <a:noFill/>
        </p:spPr>
        <p:txBody>
          <a:bodyPr wrap="square" rtlCol="0">
            <a:spAutoFit/>
          </a:bodyPr>
          <a:lstStyle/>
          <a:p>
            <a:r>
              <a:rPr lang="ko-KR" altLang="en-US" sz="1600" dirty="0">
                <a:solidFill>
                  <a:srgbClr val="FF0000"/>
                </a:solidFill>
              </a:rPr>
              <a:t>① </a:t>
            </a:r>
            <a:r>
              <a:rPr lang="ko-KR" altLang="en-US" sz="1600" dirty="0"/>
              <a:t> 리뷰 생성</a:t>
            </a:r>
          </a:p>
        </p:txBody>
      </p:sp>
      <p:sp>
        <p:nvSpPr>
          <p:cNvPr id="21" name="직사각형 20">
            <a:extLst>
              <a:ext uri="{FF2B5EF4-FFF2-40B4-BE49-F238E27FC236}">
                <a16:creationId xmlns:a16="http://schemas.microsoft.com/office/drawing/2014/main" id="{BBDA8426-1EF1-47A8-97E3-6B6352AC5A45}"/>
              </a:ext>
            </a:extLst>
          </p:cNvPr>
          <p:cNvSpPr>
            <a:spLocks noChangeAspect="1"/>
          </p:cNvSpPr>
          <p:nvPr/>
        </p:nvSpPr>
        <p:spPr>
          <a:xfrm>
            <a:off x="523310" y="1710390"/>
            <a:ext cx="2826424" cy="2826424"/>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②</a:t>
            </a:r>
            <a:endParaRPr lang="ko-KR" altLang="en-US" dirty="0"/>
          </a:p>
        </p:txBody>
      </p:sp>
      <p:sp>
        <p:nvSpPr>
          <p:cNvPr id="26" name="직사각형 25">
            <a:extLst>
              <a:ext uri="{FF2B5EF4-FFF2-40B4-BE49-F238E27FC236}">
                <a16:creationId xmlns:a16="http://schemas.microsoft.com/office/drawing/2014/main" id="{09004B73-1CDE-422E-9079-E6739CF8FBDB}"/>
              </a:ext>
            </a:extLst>
          </p:cNvPr>
          <p:cNvSpPr>
            <a:spLocks noChangeAspect="1"/>
          </p:cNvSpPr>
          <p:nvPr/>
        </p:nvSpPr>
        <p:spPr>
          <a:xfrm>
            <a:off x="3510048" y="1708248"/>
            <a:ext cx="4924627" cy="81132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a:solidFill>
                  <a:srgbClr val="FF0000"/>
                </a:solidFill>
              </a:rPr>
              <a:t>제목</a:t>
            </a:r>
            <a:endParaRPr lang="ko-KR" altLang="en-US" dirty="0"/>
          </a:p>
        </p:txBody>
      </p:sp>
      <p:sp>
        <p:nvSpPr>
          <p:cNvPr id="27" name="직사각형 26">
            <a:extLst>
              <a:ext uri="{FF2B5EF4-FFF2-40B4-BE49-F238E27FC236}">
                <a16:creationId xmlns:a16="http://schemas.microsoft.com/office/drawing/2014/main" id="{F7B9955B-CED0-4AEB-A44B-4D7A1ED0E22B}"/>
              </a:ext>
            </a:extLst>
          </p:cNvPr>
          <p:cNvSpPr>
            <a:spLocks noChangeAspect="1"/>
          </p:cNvSpPr>
          <p:nvPr/>
        </p:nvSpPr>
        <p:spPr>
          <a:xfrm>
            <a:off x="3510047" y="2637414"/>
            <a:ext cx="4924627" cy="3743911"/>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내용</a:t>
            </a:r>
            <a:endParaRPr lang="ko-KR" altLang="en-US" dirty="0"/>
          </a:p>
        </p:txBody>
      </p:sp>
      <p:sp>
        <p:nvSpPr>
          <p:cNvPr id="28" name="직사각형 27">
            <a:extLst>
              <a:ext uri="{FF2B5EF4-FFF2-40B4-BE49-F238E27FC236}">
                <a16:creationId xmlns:a16="http://schemas.microsoft.com/office/drawing/2014/main" id="{B5D76CED-A80C-40E5-81F9-42858011C3FA}"/>
              </a:ext>
            </a:extLst>
          </p:cNvPr>
          <p:cNvSpPr>
            <a:spLocks noChangeAspect="1"/>
          </p:cNvSpPr>
          <p:nvPr/>
        </p:nvSpPr>
        <p:spPr>
          <a:xfrm>
            <a:off x="523310" y="4704777"/>
            <a:ext cx="2826424" cy="6841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③ </a:t>
            </a:r>
            <a:r>
              <a:rPr lang="ko-KR" altLang="en-US" dirty="0">
                <a:solidFill>
                  <a:srgbClr val="FF0000"/>
                </a:solidFill>
              </a:rPr>
              <a:t>상품 리스트</a:t>
            </a:r>
            <a:endParaRPr lang="ko-KR" altLang="en-US" dirty="0"/>
          </a:p>
        </p:txBody>
      </p:sp>
      <p:sp>
        <p:nvSpPr>
          <p:cNvPr id="2" name="순서도: 병합 1">
            <a:extLst>
              <a:ext uri="{FF2B5EF4-FFF2-40B4-BE49-F238E27FC236}">
                <a16:creationId xmlns:a16="http://schemas.microsoft.com/office/drawing/2014/main" id="{5F9CCACF-2A2D-4D31-A1B6-549D2E76DF62}"/>
              </a:ext>
            </a:extLst>
          </p:cNvPr>
          <p:cNvSpPr/>
          <p:nvPr/>
        </p:nvSpPr>
        <p:spPr>
          <a:xfrm>
            <a:off x="2793925" y="4922767"/>
            <a:ext cx="395496" cy="3420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직사각형 28">
            <a:extLst>
              <a:ext uri="{FF2B5EF4-FFF2-40B4-BE49-F238E27FC236}">
                <a16:creationId xmlns:a16="http://schemas.microsoft.com/office/drawing/2014/main" id="{2CEF7DD5-A903-4142-8684-E619AB37B6D7}"/>
              </a:ext>
            </a:extLst>
          </p:cNvPr>
          <p:cNvSpPr>
            <a:spLocks noChangeAspect="1"/>
          </p:cNvSpPr>
          <p:nvPr/>
        </p:nvSpPr>
        <p:spPr>
          <a:xfrm>
            <a:off x="7066526" y="6483635"/>
            <a:ext cx="1368148" cy="350343"/>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④ </a:t>
            </a:r>
            <a:r>
              <a:rPr lang="ko-KR" altLang="en-US" dirty="0">
                <a:solidFill>
                  <a:srgbClr val="FF0000"/>
                </a:solidFill>
              </a:rPr>
              <a:t>업로드</a:t>
            </a:r>
            <a:endParaRPr lang="ko-KR" altLang="en-US" dirty="0"/>
          </a:p>
        </p:txBody>
      </p:sp>
      <p:sp>
        <p:nvSpPr>
          <p:cNvPr id="30" name="직사각형 29">
            <a:extLst>
              <a:ext uri="{FF2B5EF4-FFF2-40B4-BE49-F238E27FC236}">
                <a16:creationId xmlns:a16="http://schemas.microsoft.com/office/drawing/2014/main" id="{5238CA8B-98C0-4BE7-BC53-32288774A7E6}"/>
              </a:ext>
            </a:extLst>
          </p:cNvPr>
          <p:cNvSpPr>
            <a:spLocks noChangeAspect="1"/>
          </p:cNvSpPr>
          <p:nvPr/>
        </p:nvSpPr>
        <p:spPr>
          <a:xfrm>
            <a:off x="4727848" y="6483635"/>
            <a:ext cx="2168887" cy="33481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a:solidFill>
                  <a:srgbClr val="FF0000"/>
                </a:solidFill>
              </a:rPr>
              <a:t>취소</a:t>
            </a:r>
            <a:r>
              <a:rPr lang="en-US" altLang="ko-KR" dirty="0">
                <a:solidFill>
                  <a:srgbClr val="FF0000"/>
                </a:solidFill>
              </a:rPr>
              <a:t>(</a:t>
            </a:r>
            <a:r>
              <a:rPr lang="ko-KR" altLang="en-US" dirty="0">
                <a:solidFill>
                  <a:srgbClr val="FF0000"/>
                </a:solidFill>
              </a:rPr>
              <a:t>돌아가기</a:t>
            </a:r>
            <a:r>
              <a:rPr lang="en-US" altLang="ko-KR" dirty="0">
                <a:solidFill>
                  <a:srgbClr val="FF0000"/>
                </a:solidFill>
              </a:rPr>
              <a:t>) </a:t>
            </a:r>
            <a:r>
              <a:rPr lang="ko-KR" altLang="en-US" sz="1800" dirty="0">
                <a:solidFill>
                  <a:srgbClr val="FF0000"/>
                </a:solidFill>
              </a:rPr>
              <a:t>⑥</a:t>
            </a:r>
            <a:endParaRPr lang="ko-KR" altLang="en-US" dirty="0"/>
          </a:p>
        </p:txBody>
      </p:sp>
      <p:sp>
        <p:nvSpPr>
          <p:cNvPr id="31" name="직사각형 30">
            <a:extLst>
              <a:ext uri="{FF2B5EF4-FFF2-40B4-BE49-F238E27FC236}">
                <a16:creationId xmlns:a16="http://schemas.microsoft.com/office/drawing/2014/main" id="{CF73E2FB-F607-477A-A43F-197501819494}"/>
              </a:ext>
            </a:extLst>
          </p:cNvPr>
          <p:cNvSpPr>
            <a:spLocks noChangeAspect="1"/>
          </p:cNvSpPr>
          <p:nvPr/>
        </p:nvSpPr>
        <p:spPr>
          <a:xfrm>
            <a:off x="523310" y="5482832"/>
            <a:ext cx="2826424" cy="68414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1800" dirty="0">
                <a:solidFill>
                  <a:srgbClr val="FF0000"/>
                </a:solidFill>
              </a:rPr>
              <a:t>⑤ 이미지 업로드</a:t>
            </a:r>
            <a:endParaRPr lang="ko-KR" altLang="en-US" dirty="0"/>
          </a:p>
        </p:txBody>
      </p:sp>
    </p:spTree>
    <p:extLst>
      <p:ext uri="{BB962C8B-B14F-4D97-AF65-F5344CB8AC3E}">
        <p14:creationId xmlns:p14="http://schemas.microsoft.com/office/powerpoint/2010/main" val="214934528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27</Pages>
  <Paragraphs>860</Paragraphs>
  <Words>2747</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yamestyle.com</dc:creator>
  <cp:lastModifiedBy>김 우찬</cp:lastModifiedBy>
  <dc:title>화면설계서 양식_v1.0</dc:title>
  <cp:version>10.105.270.55406</cp:version>
  <dcterms:modified xsi:type="dcterms:W3CDTF">2025-05-08T07:14:38Z</dcterms:modified>
</cp:coreProperties>
</file>