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howSpecialPlsOnTitleSld="0" saveSubsetFonts="1">
  <p:sldMasterIdLst>
    <p:sldMasterId id="2147483669" r:id="rId9"/>
  </p:sldMasterIdLst>
  <p:notesMasterIdLst>
    <p:notesMasterId r:id="rId13"/>
  </p:notesMasterIdLst>
  <p:handoutMasterIdLst>
    <p:handoutMasterId r:id="rId11"/>
  </p:handoutMasterIdLst>
  <p:sldIdLst>
    <p:sldId id="298" r:id="rId15"/>
    <p:sldId id="261" r:id="rId16"/>
    <p:sldId id="275" r:id="rId17"/>
    <p:sldId id="274" r:id="rId18"/>
    <p:sldId id="276" r:id="rId19"/>
    <p:sldId id="277" r:id="rId20"/>
    <p:sldId id="279" r:id="rId21"/>
    <p:sldId id="278" r:id="rId22"/>
    <p:sldId id="280" r:id="rId23"/>
    <p:sldId id="294" r:id="rId24"/>
    <p:sldId id="281" r:id="rId25"/>
    <p:sldId id="282" r:id="rId26"/>
    <p:sldId id="285" r:id="rId27"/>
    <p:sldId id="284" r:id="rId28"/>
    <p:sldId id="286" r:id="rId29"/>
    <p:sldId id="287" r:id="rId30"/>
    <p:sldId id="295" r:id="rId31"/>
    <p:sldId id="283" r:id="rId32"/>
    <p:sldId id="296" r:id="rId33"/>
    <p:sldId id="289" r:id="rId34"/>
    <p:sldId id="290" r:id="rId35"/>
    <p:sldId id="291" r:id="rId36"/>
    <p:sldId id="292" r:id="rId37"/>
    <p:sldId id="293" r:id="rId38"/>
  </p:sldIdLst>
  <p:sldSz cx="12192000" cy="6858000"/>
  <p:notesSz cx="6797675" cy="992695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15:guide id="1" orient="horz" pos="3127" userDrawn="1">
          <p15:clr>
            <a:srgbClr val="A4A3A4"/>
          </p15:clr>
        </p15:guide>
        <p15:guide id="2" pos="2141" userDrawn="1">
          <p15:clr>
            <a:srgbClr val="A4A3A4"/>
          </p15:clr>
        </p15:guide>
        <p15:guide id="3" orient="horz" pos="2159">
          <p15:clr>
            <a:srgbClr val="A4A3A4"/>
          </p15:clr>
        </p15:guide>
        <p15:guide id="4" pos="3839">
          <p15:clr>
            <a:srgbClr val="A4A3A4"/>
          </p15:clr>
        </p15:guide>
      </p15:notesGuideLst>
    </p:ext>
    <p:ext uri="{521415D9-36F7-43E2-AB2F-B90AF26B5E84}">
      <p14:sectionLst xmlns:p14="http://schemas.microsoft.com/office/powerpoint/2010/main">
        <p14:section name="Document Title." id="{B68C2B71-D818-4E74-B3D0-24D0F8C917E3}">
          <p14:sldIdLst>
            <p14:sldId id="298"/>
          </p14:sldIdLst>
        </p14:section>
        <p14:section name="document History." id="{FF903505-45CE-4FDE-900C-B7F30543DFE6}">
          <p14:sldIdLst>
            <p14:sldId id="261"/>
            <p14:sldId id="275"/>
            <p14:sldId id="274"/>
            <p14:sldId id="276"/>
            <p14:sldId id="277"/>
            <p14:sldId id="279"/>
            <p14:sldId id="278"/>
            <p14:sldId id="280"/>
            <p14:sldId id="294"/>
            <p14:sldId id="281"/>
            <p14:sldId id="282"/>
            <p14:sldId id="285"/>
            <p14:sldId id="284"/>
            <p14:sldId id="286"/>
            <p14:sldId id="287"/>
            <p14:sldId id="295"/>
            <p14:sldId id="283"/>
            <p14:sldId id="296"/>
            <p14:sldId id="289"/>
            <p14:sldId id="290"/>
            <p14:sldId id="291"/>
            <p14:sldId id="292"/>
            <p14:sldId id="293"/>
          </p14:sldIdLst>
        </p14:section>
      </p14:sectionLst>
    </p:ext>
    <p:ext uri="{EFAFB233-063F-42B5-8137-9DF3F51BA10A}">
      <p15:sldGuideLst xmlns:p15="http://schemas.microsoft.com/office/powerpoint/2012/main">
        <p15:guide id="1" orient="horz" pos="2158"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DDDDDD"/>
    <a:srgbClr val="FFF2EE"/>
  </p:clrMru>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8704" autoAdjust="0"/>
    <p:restoredTop sz="92384" autoAdjust="0"/>
  </p:normalViewPr>
  <p:slideViewPr>
    <p:cSldViewPr snapToGrid="1" snapToObjects="1">
      <p:cViewPr varScale="1">
        <p:scale>
          <a:sx n="82" d="100"/>
          <a:sy n="82" d="100"/>
        </p:scale>
        <p:origin x="547" y="72"/>
      </p:cViewPr>
      <p:guideLst>
        <p:guide orient="horz" pos="2158"/>
        <p:guide pos="383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1" snapToObjects="1">
      <p:cViewPr varScale="1">
        <p:scale>
          <a:sx n="92" d="100"/>
          <a:sy n="92" d="100"/>
        </p:scale>
        <p:origin x="-3732" y="-96"/>
      </p:cViewPr>
      <p:guideLst>
        <p:guide orient="horz" pos="2158"/>
        <p:guide pos="3838"/>
      </p:guideLst>
    </p:cSldViewPr>
  </p:notesViewPr>
  <p:gridSpacing cx="72008" cy="72008"/>
</p:viewPr>
</file>

<file path=ppt/_rels/presentation.xml.rels><?xml version="1.0" encoding="UTF-8"?>
<Relationships xmlns="http://schemas.openxmlformats.org/package/2006/relationships"><Relationship Id="rId1" Type="http://schemas.microsoft.com/office/2015/10/relationships/revisionInfo" Target="revisionInfo.xml"></Relationship><Relationship Id="rId2" Type="http://schemas.microsoft.com/office/2016/11/relationships/changesInfo" Target="changesInfos/changesInfo1.xml"></Relationship><Relationship Id="rId3" Type="http://schemas.openxmlformats.org/officeDocument/2006/relationships/tableStyles" Target="tableStyles.xml"></Relationship><Relationship Id="rId9" Type="http://schemas.openxmlformats.org/officeDocument/2006/relationships/slideMaster" Target="slideMasters/slideMaster1.xml"></Relationship><Relationship Id="rId10" Type="http://schemas.openxmlformats.org/officeDocument/2006/relationships/theme" Target="theme/theme1.xml"></Relationship><Relationship Id="rId11" Type="http://schemas.openxmlformats.org/officeDocument/2006/relationships/handoutMaster" Target="handoutMasters/handoutMaster1.xml"></Relationship><Relationship Id="rId13" Type="http://schemas.openxmlformats.org/officeDocument/2006/relationships/notesMaster" Target="notesMasters/notesMaster1.xml"></Relationship><Relationship Id="rId15" Type="http://schemas.openxmlformats.org/officeDocument/2006/relationships/slide" Target="slides/slide1.xml"></Relationship><Relationship Id="rId16" Type="http://schemas.openxmlformats.org/officeDocument/2006/relationships/slide" Target="slides/slide2.xml"></Relationship><Relationship Id="rId17" Type="http://schemas.openxmlformats.org/officeDocument/2006/relationships/slide" Target="slides/slide3.xml"></Relationship><Relationship Id="rId18" Type="http://schemas.openxmlformats.org/officeDocument/2006/relationships/slide" Target="slides/slide4.xml"></Relationship><Relationship Id="rId19" Type="http://schemas.openxmlformats.org/officeDocument/2006/relationships/slide" Target="slides/slide5.xml"></Relationship><Relationship Id="rId20" Type="http://schemas.openxmlformats.org/officeDocument/2006/relationships/slide" Target="slides/slide6.xml"></Relationship><Relationship Id="rId21" Type="http://schemas.openxmlformats.org/officeDocument/2006/relationships/slide" Target="slides/slide7.xml"></Relationship><Relationship Id="rId22" Type="http://schemas.openxmlformats.org/officeDocument/2006/relationships/slide" Target="slides/slide8.xml"></Relationship><Relationship Id="rId23" Type="http://schemas.openxmlformats.org/officeDocument/2006/relationships/slide" Target="slides/slide9.xml"></Relationship><Relationship Id="rId24" Type="http://schemas.openxmlformats.org/officeDocument/2006/relationships/slide" Target="slides/slide10.xml"></Relationship><Relationship Id="rId25" Type="http://schemas.openxmlformats.org/officeDocument/2006/relationships/slide" Target="slides/slide11.xml"></Relationship><Relationship Id="rId26" Type="http://schemas.openxmlformats.org/officeDocument/2006/relationships/slide" Target="slides/slide12.xml"></Relationship><Relationship Id="rId27" Type="http://schemas.openxmlformats.org/officeDocument/2006/relationships/slide" Target="slides/slide13.xml"></Relationship><Relationship Id="rId28" Type="http://schemas.openxmlformats.org/officeDocument/2006/relationships/slide" Target="slides/slide14.xml"></Relationship><Relationship Id="rId29" Type="http://schemas.openxmlformats.org/officeDocument/2006/relationships/slide" Target="slides/slide15.xml"></Relationship><Relationship Id="rId30" Type="http://schemas.openxmlformats.org/officeDocument/2006/relationships/slide" Target="slides/slide16.xml"></Relationship><Relationship Id="rId31" Type="http://schemas.openxmlformats.org/officeDocument/2006/relationships/slide" Target="slides/slide17.xml"></Relationship><Relationship Id="rId32" Type="http://schemas.openxmlformats.org/officeDocument/2006/relationships/slide" Target="slides/slide18.xml"></Relationship><Relationship Id="rId33" Type="http://schemas.openxmlformats.org/officeDocument/2006/relationships/slide" Target="slides/slide19.xml"></Relationship><Relationship Id="rId34" Type="http://schemas.openxmlformats.org/officeDocument/2006/relationships/slide" Target="slides/slide20.xml"></Relationship><Relationship Id="rId35" Type="http://schemas.openxmlformats.org/officeDocument/2006/relationships/slide" Target="slides/slide21.xml"></Relationship><Relationship Id="rId36" Type="http://schemas.openxmlformats.org/officeDocument/2006/relationships/slide" Target="slides/slide22.xml"></Relationship><Relationship Id="rId37" Type="http://schemas.openxmlformats.org/officeDocument/2006/relationships/slide" Target="slides/slide23.xml"></Relationship><Relationship Id="rId38" Type="http://schemas.openxmlformats.org/officeDocument/2006/relationships/slide" Target="slides/slide24.xml"></Relationship><Relationship Id="rId39" Type="http://schemas.openxmlformats.org/officeDocument/2006/relationships/viewProps" Target="viewProps.xml"></Relationship><Relationship Id="rId40" Type="http://schemas.openxmlformats.org/officeDocument/2006/relationships/presProps" Target="presProps.xml"></Relationship></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Relationships xmlns="http://schemas.openxmlformats.org/package/2006/relationships"><Relationship Id="rId1" Type="http://schemas.openxmlformats.org/officeDocument/2006/relationships/theme" Target="../theme/theme2.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2025-05-08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521450"/>
        </p:xfrm>
        <a:graphic>
          <a:graphicData uri="http://schemas.openxmlformats.org/drawingml/2006/table">
            <a:tbl>
              <a:tblPr firstRow="1" bandRow="1">
                <a:tableStyleId>{5C22544A-7EE6-4342-B048-85BDC9FD1C3A}</a:tableStyleId>
              </a:tblPr>
              <a:tblGrid>
                <a:gridCol w="1151890">
                  <a:extLst>
                    <a:ext uri="{9D8B030D-6E8A-4147-A177-3AD203B41FA5}">
                      <a16:colId xmlns:a16="http://schemas.microsoft.com/office/drawing/2014/main" val="20000"/>
                    </a:ext>
                  </a:extLst>
                </a:gridCol>
                <a:gridCol w="2976245">
                  <a:extLst>
                    <a:ext uri="{9D8B030D-6E8A-4147-A177-3AD203B41FA5}">
                      <a16:colId xmlns:a16="http://schemas.microsoft.com/office/drawing/2014/main" val="20001"/>
                    </a:ext>
                  </a:extLst>
                </a:gridCol>
                <a:gridCol w="1055370">
                  <a:extLst>
                    <a:ext uri="{9D8B030D-6E8A-4147-A177-3AD203B41FA5}">
                      <a16:colId xmlns:a16="http://schemas.microsoft.com/office/drawing/2014/main" val="20002"/>
                    </a:ext>
                  </a:extLst>
                </a:gridCol>
                <a:gridCol w="3361055">
                  <a:extLst>
                    <a:ext uri="{9D8B030D-6E8A-4147-A177-3AD203B41FA5}">
                      <a16:colId xmlns:a16="http://schemas.microsoft.com/office/drawing/2014/main" val="20003"/>
                    </a:ext>
                  </a:extLst>
                </a:gridCol>
                <a:gridCol w="2370455">
                  <a:extLst>
                    <a:ext uri="{9D8B030D-6E8A-4147-A177-3AD203B41FA5}">
                      <a16:colId xmlns:a16="http://schemas.microsoft.com/office/drawing/2014/main" val="20004"/>
                    </a:ext>
                  </a:extLst>
                </a:gridCol>
                <a:gridCol w="556260">
                  <a:extLst>
                    <a:ext uri="{9D8B030D-6E8A-4147-A177-3AD203B41FA5}">
                      <a16:colId xmlns:a16="http://schemas.microsoft.com/office/drawing/2014/main" val="20005"/>
                    </a:ext>
                  </a:extLst>
                </a:gridCol>
                <a:gridCol w="624205">
                  <a:extLst>
                    <a:ext uri="{9D8B030D-6E8A-4147-A177-3AD203B41FA5}">
                      <a16:colId xmlns:a16="http://schemas.microsoft.com/office/drawing/2014/main" val="20006"/>
                    </a:ext>
                  </a:extLst>
                </a:gridCol>
              </a:tblGrid>
              <a:tr h="306705">
                <a:tc>
                  <a:txBody>
                    <a:bodyPr/>
                    <a:lstStyle/>
                    <a:p>
                      <a:pPr marL="0" lvl="1" indent="0" algn="l" defTabSz="914400" rtl="0" eaLnBrk="1" latinLnBrk="1" hangingPunct="1">
                        <a:buFontTx/>
                        <a:buNone/>
                      </a:pPr>
                      <a:r>
                        <a:rPr sz="1000" b="1" i="0" kern="1200">
                          <a:solidFill>
                            <a:schemeClr val="tx1"/>
                          </a:solidFill>
                          <a:latin typeface="맑은 고딕" charset="0"/>
                          <a:ea typeface="맑은 고딕" charset="0"/>
                          <a:sym typeface="맑은 고딕" charset="0"/>
                        </a:rPr>
                        <a:t>Page Title.</a:t>
                      </a:r>
                      <a:endParaRPr lang="ko-KR" altLang="en-US" sz="1000" b="1" i="0" kern="1200">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lvl="1" indent="0" latinLnBrk="1">
                        <a:buFontTx/>
                        <a:buNone/>
                      </a:pPr>
                      <a:endParaRPr lang="ko-KR" altLang="en-US" sz="1000" b="1" i="0" kern="1200">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lvl="1" indent="0" algn="l" defTabSz="914400" rtl="0" eaLnBrk="1" latinLnBrk="1" hangingPunct="1">
                        <a:buFontTx/>
                        <a:buNone/>
                      </a:pPr>
                      <a:r>
                        <a:rPr sz="1000" b="1" i="0" kern="1200">
                          <a:solidFill>
                            <a:schemeClr val="tx1"/>
                          </a:solidFill>
                          <a:latin typeface="맑은 고딕" charset="0"/>
                          <a:ea typeface="맑은 고딕" charset="0"/>
                          <a:sym typeface="맑은 고딕" charset="0"/>
                        </a:rPr>
                        <a:t>Group Title.</a:t>
                      </a:r>
                      <a:endParaRPr lang="ko-KR" altLang="en-US" sz="1000" b="1" i="0" kern="1200">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lvl="1" indent="0" latinLnBrk="1">
                        <a:buFontTx/>
                        <a:buNone/>
                      </a:pPr>
                      <a:endParaRPr lang="ko-KR" altLang="en-US" sz="1000" b="1" i="0" kern="1200">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lvl="1" indent="0" algn="l" defTabSz="914400" rtl="0" eaLnBrk="1" latinLnBrk="1" hangingPunct="1">
                        <a:buFontTx/>
                        <a:buNone/>
                      </a:pPr>
                      <a:r>
                        <a:rPr sz="1000" b="1" i="0" kern="1200">
                          <a:solidFill>
                            <a:schemeClr val="tx1"/>
                          </a:solidFill>
                          <a:latin typeface="맑은 고딕" charset="0"/>
                          <a:ea typeface="맑은 고딕" charset="0"/>
                          <a:sym typeface="맑은 고딕" charset="0"/>
                        </a:rPr>
                        <a:t>Description.</a:t>
                      </a:r>
                      <a:endParaRPr lang="ko-KR" altLang="en-US" sz="1000" b="1" i="0" kern="120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lvl="1" indent="0" algn="l" defTabSz="914400" rtl="0" eaLnBrk="1" latinLnBrk="1" hangingPunct="1">
                        <a:buFontTx/>
                        <a:buNone/>
                      </a:pPr>
                      <a:r>
                        <a:rPr sz="1000" b="1" i="0" kern="1200">
                          <a:solidFill>
                            <a:schemeClr val="tx1"/>
                          </a:solidFill>
                          <a:latin typeface="맑은 고딕" charset="0"/>
                          <a:ea typeface="맑은 고딕" charset="0"/>
                          <a:sym typeface="맑은 고딕" charset="0"/>
                        </a:rPr>
                        <a:t>Page.</a:t>
                      </a:r>
                      <a:endParaRPr lang="ko-KR" altLang="en-US" sz="1000" b="1" i="0" kern="1200">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lvl="1" indent="0" algn="r" defTabSz="914400" rtl="0" eaLnBrk="1" latinLnBrk="1" hangingPunct="1">
                        <a:buFontTx/>
                        <a:buNone/>
                      </a:pPr>
                      <a:endParaRPr lang="ko-KR" altLang="en-US" sz="1200" b="1" i="0" kern="1200">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6094730">
                <a:tc gridSpan="4">
                  <a:txBody>
                    <a:bodyPr/>
                    <a:lstStyle/>
                    <a:p>
                      <a:pPr marL="0" lvl="1" indent="0" algn="l" defTabSz="914400" rtl="0" eaLnBrk="1" latinLnBrk="1" hangingPunct="1">
                        <a:buFontTx/>
                        <a:buNone/>
                      </a:pPr>
                      <a:endParaRPr lang="ko-KR" altLang="en-US" sz="900" b="0" i="0" kern="1200">
                        <a:solidFill>
                          <a:schemeClr val="tx1"/>
                        </a:solidFill>
                        <a:latin typeface="맑은 고딕" charset="0"/>
                        <a:ea typeface="맑은 고딕" charset="0"/>
                        <a:sym typeface="맑은 고딕" charset="0"/>
                      </a:endParaRPr>
                    </a:p>
                  </a:txBody>
                  <a:tcPr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endParaRPr lang="ko-KR" altLang="en-US" kern="1200"/>
                    </a:p>
                  </a:txBody>
                  <a:tcPr/>
                </a:tc>
                <a:tc hMerge="1">
                  <a:txBody>
                    <a:bodyPr/>
                    <a:lstStyle/>
                    <a:p>
                      <a:endParaRPr lang="ko-KR" altLang="en-US" kern="1200"/>
                    </a:p>
                  </a:txBody>
                  <a:tcPr/>
                </a:tc>
                <a:tc hMerge="1">
                  <a:txBody>
                    <a:bodyPr/>
                    <a:lstStyle/>
                    <a:p>
                      <a:endParaRPr lang="ko-KR" altLang="en-US" kern="1200"/>
                    </a:p>
                  </a:txBody>
                  <a:tcPr/>
                </a:tc>
                <a:tc gridSpan="3">
                  <a:txBody>
                    <a:bodyPr/>
                    <a:lstStyle/>
                    <a:p>
                      <a:pPr marL="0" lvl="1" indent="0" algn="l" defTabSz="914400" rtl="0" eaLnBrk="1" latinLnBrk="1" hangingPunct="1">
                        <a:buFontTx/>
                        <a:buNone/>
                      </a:pPr>
                      <a:endParaRPr lang="ko-KR" altLang="en-US" sz="1200" b="0" i="0" kern="120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endParaRPr lang="ko-KR" altLang="en-US" kern="1200"/>
                    </a:p>
                  </a:txBody>
                  <a:tcPr/>
                </a:tc>
                <a:tc hMerge="1">
                  <a:txBody>
                    <a:bodyPr/>
                    <a:lstStyle/>
                    <a:p>
                      <a:endParaRPr lang="ko-KR" altLang="en-US" kern="1200"/>
                    </a:p>
                  </a:txBody>
                  <a:tcPr/>
                </a:tc>
                <a:extLst>
                  <a:ext uri="{0D108BD9-81ED-4DB2-BD59-A6C34878D82A}">
                    <a16:rowId xmlns:a16="http://schemas.microsoft.com/office/drawing/2014/main" val="10001"/>
                  </a:ext>
                </a:extLst>
              </a:tr>
            </a:tbl>
          </a:graphicData>
        </a:graphic>
      </p:graphicFrame>
      <p:sp>
        <p:nvSpPr>
          <p:cNvPr id="22" name="Rect 0"/>
          <p:cNvSpPr txBox="1">
            <a:spLocks noGrp="1"/>
          </p:cNvSpPr>
          <p:nvPr>
            <p:ph type="body" hasCustomPrompt="1"/>
          </p:nvPr>
        </p:nvSpPr>
        <p:spPr>
          <a:xfrm>
            <a:off x="1199515" y="110490"/>
            <a:ext cx="2966085" cy="221615"/>
          </a:xfrm>
          <a:prstGeom prst="rect">
            <a:avLst/>
          </a:prstGeom>
        </p:spPr>
        <p:txBody>
          <a:bodyPr vert="horz" wrap="square" lIns="91440" tIns="45720" rIns="91440" bIns="45720"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a:off x="5231765" y="110490"/>
            <a:ext cx="3329940" cy="221615"/>
          </a:xfrm>
          <a:prstGeom prst="rect">
            <a:avLst/>
          </a:prstGeom>
        </p:spPr>
        <p:txBody>
          <a:bodyPr vert="horz" wrap="square" lIns="91440" tIns="45720" rIns="91440" bIns="45720" anchor="ctr">
            <a:noAutofit/>
          </a:bodyPr>
          <a:lstStyle/>
          <a:p>
            <a:pPr marL="0" indent="0">
              <a:buFontTx/>
              <a:buNone/>
            </a:pPr>
            <a:r>
              <a:rPr>
                <a:latin typeface="맑은 고딕" charset="0"/>
                <a:ea typeface="맑은 고딕" charset="0"/>
                <a:sym typeface="맑은 고딕" charset="0"/>
              </a:rPr>
              <a:t>그룹 타이틀 명 작성</a:t>
            </a:r>
          </a:p>
        </p:txBody>
      </p:sp>
    </p:spTree>
    <p:extLst>
      <p:ext uri="{BB962C8B-B14F-4D97-AF65-F5344CB8AC3E}">
        <p14:creationId xmlns:p14="http://schemas.microsoft.com/office/powerpoint/2010/main" val="294614005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 id="2147483667" r:id="rId5"/>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D474D4-6300-71AF-2D69-96FB77112919}"/>
              </a:ext>
            </a:extLst>
          </p:cNvPr>
          <p:cNvSpPr>
            <a:spLocks noGrp="1"/>
          </p:cNvSpPr>
          <p:nvPr>
            <p:ph type="title"/>
          </p:nvPr>
        </p:nvSpPr>
        <p:spPr>
          <a:xfrm>
            <a:off x="2423593" y="1988840"/>
            <a:ext cx="6264696" cy="2121166"/>
          </a:xfrm>
        </p:spPr>
        <p:txBody>
          <a:bodyPr/>
          <a:lstStyle/>
          <a:p>
            <a:r>
              <a:rPr lang="ko-KR" altLang="en-US" sz="8000" dirty="0"/>
              <a:t>쇼핑 페이지</a:t>
            </a:r>
          </a:p>
        </p:txBody>
      </p:sp>
    </p:spTree>
    <p:extLst>
      <p:ext uri="{BB962C8B-B14F-4D97-AF65-F5344CB8AC3E}">
        <p14:creationId xmlns:p14="http://schemas.microsoft.com/office/powerpoint/2010/main" val="3116038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C575919-8034-086B-D527-98E13913059F}"/>
              </a:ext>
            </a:extLst>
          </p:cNvPr>
          <p:cNvSpPr>
            <a:spLocks noGrp="1"/>
          </p:cNvSpPr>
          <p:nvPr>
            <p:ph type="body" sz="quarter" idx="10"/>
          </p:nvPr>
        </p:nvSpPr>
        <p:spPr/>
        <p:txBody>
          <a:bodyPr/>
          <a:lstStyle/>
          <a:p>
            <a:endParaRPr lang="ko-KR" altLang="en-US"/>
          </a:p>
        </p:txBody>
      </p:sp>
      <p:sp>
        <p:nvSpPr>
          <p:cNvPr id="3" name="텍스트 개체 틀 2">
            <a:extLst>
              <a:ext uri="{FF2B5EF4-FFF2-40B4-BE49-F238E27FC236}">
                <a16:creationId xmlns:a16="http://schemas.microsoft.com/office/drawing/2014/main" id="{2F6AD759-7539-879E-F719-F56CD7893386}"/>
              </a:ext>
            </a:extLst>
          </p:cNvPr>
          <p:cNvSpPr>
            <a:spLocks noGrp="1"/>
          </p:cNvSpPr>
          <p:nvPr>
            <p:ph type="body" sz="quarter" idx="11"/>
          </p:nvPr>
        </p:nvSpPr>
        <p:spPr/>
        <p:txBody>
          <a:bodyPr/>
          <a:lstStyle/>
          <a:p>
            <a:endParaRPr lang="ko-KR" altLang="en-US"/>
          </a:p>
        </p:txBody>
      </p:sp>
      <p:sp>
        <p:nvSpPr>
          <p:cNvPr id="4" name="TextBox 3">
            <a:extLst>
              <a:ext uri="{FF2B5EF4-FFF2-40B4-BE49-F238E27FC236}">
                <a16:creationId xmlns:a16="http://schemas.microsoft.com/office/drawing/2014/main" id="{FB5ECD00-5C15-F5F3-CD73-E682D9CAEA6E}"/>
              </a:ext>
            </a:extLst>
          </p:cNvPr>
          <p:cNvSpPr txBox="1"/>
          <p:nvPr/>
        </p:nvSpPr>
        <p:spPr>
          <a:xfrm>
            <a:off x="1703512" y="2492896"/>
            <a:ext cx="8424936" cy="1569660"/>
          </a:xfrm>
          <a:prstGeom prst="rect">
            <a:avLst/>
          </a:prstGeom>
          <a:noFill/>
        </p:spPr>
        <p:txBody>
          <a:bodyPr wrap="square" rtlCol="0">
            <a:spAutoFit/>
          </a:bodyPr>
          <a:lstStyle/>
          <a:p>
            <a:r>
              <a:rPr lang="ko-KR" altLang="en-US" sz="9600"/>
              <a:t>텀블러 페이지</a:t>
            </a:r>
            <a:endParaRPr lang="ko-KR" altLang="en-US" sz="9600" dirty="0"/>
          </a:p>
        </p:txBody>
      </p:sp>
    </p:spTree>
    <p:extLst>
      <p:ext uri="{BB962C8B-B14F-4D97-AF65-F5344CB8AC3E}">
        <p14:creationId xmlns:p14="http://schemas.microsoft.com/office/powerpoint/2010/main" val="707750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6426D-827C-BF9D-3852-9A819B357EB1}"/>
            </a:ext>
          </a:extLst>
        </p:cNvPr>
        <p:cNvGrpSpPr/>
        <p:nvPr/>
      </p:nvGrpSpPr>
      <p:grpSpPr>
        <a:xfrm>
          <a:off x="0" y="0"/>
          <a:ext cx="0" cy="0"/>
          <a:chOff x="0" y="0"/>
          <a:chExt cx="0" cy="0"/>
        </a:xfrm>
      </p:grpSpPr>
      <p:sp>
        <p:nvSpPr>
          <p:cNvPr id="8" name="Rect 0">
            <a:extLst>
              <a:ext uri="{FF2B5EF4-FFF2-40B4-BE49-F238E27FC236}">
                <a16:creationId xmlns:a16="http://schemas.microsoft.com/office/drawing/2014/main" id="{0B4AD2DD-3760-633F-F500-BA1AA6073D0D}"/>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11</a:t>
            </a:fld>
            <a:endParaRPr lang="ko-KR" altLang="en-US" sz="900">
              <a:latin typeface="맑은 고딕" charset="0"/>
              <a:ea typeface="맑은 고딕" charset="0"/>
              <a:sym typeface="맑은 고딕" charset="0"/>
            </a:endParaRPr>
          </a:p>
        </p:txBody>
      </p:sp>
      <p:sp>
        <p:nvSpPr>
          <p:cNvPr id="38" name="Rect 0">
            <a:extLst>
              <a:ext uri="{FF2B5EF4-FFF2-40B4-BE49-F238E27FC236}">
                <a16:creationId xmlns:a16="http://schemas.microsoft.com/office/drawing/2014/main" id="{D5B214A4-4CD1-6E65-4A13-FEAEFB61ACD6}"/>
              </a:ext>
            </a:extLst>
          </p:cNvPr>
          <p:cNvSpPr txBox="1">
            <a:spLocks/>
          </p:cNvSpPr>
          <p:nvPr/>
        </p:nvSpPr>
        <p:spPr>
          <a:xfrm>
            <a:off x="4480629" y="896454"/>
            <a:ext cx="247219" cy="247504"/>
          </a:xfrm>
          <a:prstGeom prst="rect">
            <a:avLst/>
          </a:prstGeom>
          <a:noFill/>
          <a:ln>
            <a:noFill/>
            <a:prstDash/>
          </a:ln>
        </p:spPr>
        <p:txBody>
          <a:bodyPr vert="horz" wrap="square" lIns="89535" tIns="46355" rIns="89535" bIns="46355" anchor="t">
            <a:spAutoFit/>
          </a:bodyPr>
          <a:lstStyle/>
          <a:p>
            <a:pPr marL="0" indent="0" algn="l" hangingPunct="1"/>
            <a:r>
              <a:rPr lang="en-US" altLang="ko-KR" sz="1000" b="1" dirty="0">
                <a:latin typeface="맑은 고딕" charset="0"/>
                <a:ea typeface="맑은 고딕" charset="0"/>
              </a:rPr>
              <a:t>X</a:t>
            </a:r>
            <a:endParaRPr lang="ko-KR" altLang="en-US" sz="1000" b="1" dirty="0">
              <a:latin typeface="맑은 고딕" charset="0"/>
              <a:ea typeface="맑은 고딕" charset="0"/>
            </a:endParaRPr>
          </a:p>
        </p:txBody>
      </p:sp>
      <p:sp>
        <p:nvSpPr>
          <p:cNvPr id="57" name="Rect 0">
            <a:extLst>
              <a:ext uri="{FF2B5EF4-FFF2-40B4-BE49-F238E27FC236}">
                <a16:creationId xmlns:a16="http://schemas.microsoft.com/office/drawing/2014/main" id="{7E658F05-F139-A2E6-4285-2C49DE1F18EC}"/>
              </a:ext>
            </a:extLst>
          </p:cNvPr>
          <p:cNvSpPr>
            <a:spLocks/>
          </p:cNvSpPr>
          <p:nvPr/>
        </p:nvSpPr>
        <p:spPr>
          <a:xfrm>
            <a:off x="4727848" y="904875"/>
            <a:ext cx="3528392" cy="5937989"/>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58" name="Rect 0">
            <a:extLst>
              <a:ext uri="{FF2B5EF4-FFF2-40B4-BE49-F238E27FC236}">
                <a16:creationId xmlns:a16="http://schemas.microsoft.com/office/drawing/2014/main" id="{1EEA1565-397B-D531-E577-D26BC93B19D5}"/>
              </a:ext>
            </a:extLst>
          </p:cNvPr>
          <p:cNvSpPr txBox="1">
            <a:spLocks/>
          </p:cNvSpPr>
          <p:nvPr/>
        </p:nvSpPr>
        <p:spPr>
          <a:xfrm>
            <a:off x="259714" y="1496695"/>
            <a:ext cx="1083757" cy="1632498"/>
          </a:xfrm>
          <a:prstGeom prst="rect">
            <a:avLst/>
          </a:prstGeom>
          <a:noFill/>
          <a:ln>
            <a:noFill/>
            <a:prstDash/>
          </a:ln>
        </p:spPr>
        <p:txBody>
          <a:bodyPr vert="horz" wrap="square" lIns="89535" tIns="46355" rIns="89535" bIns="46355" anchor="t">
            <a:spAutoFit/>
          </a:bodyPr>
          <a:lstStyle/>
          <a:p>
            <a:pPr marL="0" indent="0" algn="l" hangingPunct="1"/>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r>
              <a:rPr lang="ko-KR" altLang="en-US" sz="1000" b="1" dirty="0">
                <a:latin typeface="맑은 고딕" charset="0"/>
                <a:ea typeface="맑은 고딕" charset="0"/>
              </a:rPr>
              <a:t>커피</a:t>
            </a:r>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r>
              <a:rPr lang="ko-KR" altLang="en-US" sz="1000" b="1" dirty="0">
                <a:latin typeface="맑은 고딕" charset="0"/>
                <a:ea typeface="맑은 고딕" charset="0"/>
              </a:rPr>
              <a:t>컵과 텀블러</a:t>
            </a:r>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r>
              <a:rPr lang="ko-KR" altLang="en-US" sz="1000" b="1" dirty="0">
                <a:latin typeface="맑은 고딕" charset="0"/>
                <a:ea typeface="맑은 고딕" charset="0"/>
              </a:rPr>
              <a:t>라이프 스타일</a:t>
            </a:r>
            <a:endParaRPr lang="en-US" altLang="ko-KR" sz="1000" b="1" dirty="0">
              <a:latin typeface="맑은 고딕" charset="0"/>
              <a:ea typeface="맑은 고딕" charset="0"/>
            </a:endParaRPr>
          </a:p>
          <a:p>
            <a:pPr marL="0" indent="0" algn="l" hangingPunct="1"/>
            <a:endParaRPr lang="en-US" altLang="ko-KR" sz="1000" dirty="0">
              <a:latin typeface="맑은 고딕" charset="0"/>
              <a:ea typeface="맑은 고딕" charset="0"/>
            </a:endParaRPr>
          </a:p>
        </p:txBody>
      </p:sp>
      <p:sp>
        <p:nvSpPr>
          <p:cNvPr id="3" name="Rect 0">
            <a:extLst>
              <a:ext uri="{FF2B5EF4-FFF2-40B4-BE49-F238E27FC236}">
                <a16:creationId xmlns:a16="http://schemas.microsoft.com/office/drawing/2014/main" id="{CC04D021-A207-69AD-3616-E1A93086D5DF}"/>
              </a:ext>
            </a:extLst>
          </p:cNvPr>
          <p:cNvSpPr>
            <a:spLocks/>
          </p:cNvSpPr>
          <p:nvPr/>
        </p:nvSpPr>
        <p:spPr>
          <a:xfrm>
            <a:off x="47328" y="514637"/>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graphicFrame>
        <p:nvGraphicFramePr>
          <p:cNvPr id="6" name="표 5">
            <a:extLst>
              <a:ext uri="{FF2B5EF4-FFF2-40B4-BE49-F238E27FC236}">
                <a16:creationId xmlns:a16="http://schemas.microsoft.com/office/drawing/2014/main" id="{08CCF9DF-58A9-BDB9-E078-AC1D8B5E464F}"/>
              </a:ext>
            </a:extLst>
          </p:cNvPr>
          <p:cNvGraphicFramePr>
            <a:graphicFrameLocks noGrp="1"/>
          </p:cNvGraphicFramePr>
          <p:nvPr>
            <p:extLst>
              <p:ext uri="{D42A27DB-BD31-4B8C-83A1-F6EECF244321}">
                <p14:modId xmlns:p14="http://schemas.microsoft.com/office/powerpoint/2010/main" val="1331308863"/>
              </p:ext>
            </p:extLst>
          </p:nvPr>
        </p:nvGraphicFramePr>
        <p:xfrm>
          <a:off x="1991544" y="900665"/>
          <a:ext cx="2736304" cy="5937988"/>
        </p:xfrm>
        <a:graphic>
          <a:graphicData uri="http://schemas.openxmlformats.org/drawingml/2006/table">
            <a:tbl>
              <a:tblPr firstRow="1" bandRow="1">
                <a:tableStyleId>{616DA210-FB5B-4158-B5E0-FEB733F419BA}</a:tableStyleId>
              </a:tblPr>
              <a:tblGrid>
                <a:gridCol w="2736304">
                  <a:extLst>
                    <a:ext uri="{9D8B030D-6E8A-4147-A177-3AD203B41FA5}">
                      <a16:colId xmlns:a16="http://schemas.microsoft.com/office/drawing/2014/main" val="3578222727"/>
                    </a:ext>
                  </a:extLst>
                </a:gridCol>
              </a:tblGrid>
              <a:tr h="5937988">
                <a:tc>
                  <a:txBody>
                    <a:bodyPr/>
                    <a:lstStyle/>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r>
                        <a:rPr lang="ko-KR" altLang="en-US" sz="1000" b="1" kern="1200" dirty="0">
                          <a:solidFill>
                            <a:schemeClr val="tx1"/>
                          </a:solidFill>
                          <a:effectLst/>
                          <a:latin typeface="+mn-lt"/>
                          <a:ea typeface="+mn-ea"/>
                          <a:cs typeface="+mn-cs"/>
                        </a:rPr>
                        <a:t>모든 컵과 텀블러</a:t>
                      </a:r>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r>
                        <a:rPr lang="ko-KR" altLang="en-US" sz="1000" b="1" kern="1200" dirty="0">
                          <a:solidFill>
                            <a:schemeClr val="tx1"/>
                          </a:solidFill>
                          <a:effectLst/>
                          <a:latin typeface="+mn-lt"/>
                          <a:ea typeface="+mn-ea"/>
                          <a:cs typeface="+mn-cs"/>
                        </a:rPr>
                        <a:t>텀블러</a:t>
                      </a:r>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ko-KR" altLang="en-US" sz="1000" b="1" kern="1200" dirty="0">
                        <a:solidFill>
                          <a:schemeClr val="tx1"/>
                        </a:solidFill>
                        <a:effectLst/>
                        <a:latin typeface="+mn-lt"/>
                        <a:ea typeface="+mn-ea"/>
                        <a:cs typeface="+mn-cs"/>
                      </a:endParaRPr>
                    </a:p>
                    <a:p>
                      <a:r>
                        <a:rPr lang="ko-KR" altLang="en-US" sz="1000" b="1" kern="1200" dirty="0">
                          <a:solidFill>
                            <a:schemeClr val="tx1"/>
                          </a:solidFill>
                          <a:effectLst/>
                          <a:latin typeface="+mn-lt"/>
                          <a:ea typeface="+mn-ea"/>
                          <a:cs typeface="+mn-cs"/>
                        </a:rPr>
                        <a:t>컵과 </a:t>
                      </a:r>
                      <a:r>
                        <a:rPr lang="ko-KR" altLang="en-US" sz="1000" b="1" kern="1200" dirty="0" err="1">
                          <a:solidFill>
                            <a:schemeClr val="tx1"/>
                          </a:solidFill>
                          <a:effectLst/>
                          <a:latin typeface="+mn-lt"/>
                          <a:ea typeface="+mn-ea"/>
                          <a:cs typeface="+mn-cs"/>
                        </a:rPr>
                        <a:t>머그</a:t>
                      </a:r>
                      <a:endParaRPr lang="en-US" altLang="ko-KR" sz="1000" b="1" kern="1200" dirty="0">
                        <a:solidFill>
                          <a:schemeClr val="tx1"/>
                        </a:solidFill>
                        <a:effectLst/>
                        <a:latin typeface="+mn-lt"/>
                        <a:ea typeface="+mn-ea"/>
                        <a:cs typeface="+mn-cs"/>
                      </a:endParaRPr>
                    </a:p>
                    <a:p>
                      <a:endParaRPr lang="ko-KR" altLang="en-US"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r>
                        <a:rPr lang="ko-KR" altLang="en-US" sz="1000" b="1" kern="1200" dirty="0">
                          <a:solidFill>
                            <a:schemeClr val="tx1"/>
                          </a:solidFill>
                          <a:effectLst/>
                          <a:latin typeface="+mn-lt"/>
                          <a:ea typeface="+mn-ea"/>
                          <a:cs typeface="+mn-cs"/>
                        </a:rPr>
                        <a:t>유리잔</a:t>
                      </a:r>
                    </a:p>
                    <a:p>
                      <a:pPr latinLnBrk="1"/>
                      <a:endParaRPr lang="ko-KR" altLang="en-US" sz="1000" dirty="0"/>
                    </a:p>
                  </a:txBody>
                  <a:tcPr/>
                </a:tc>
                <a:extLst>
                  <a:ext uri="{0D108BD9-81ED-4DB2-BD59-A6C34878D82A}">
                    <a16:rowId xmlns:a16="http://schemas.microsoft.com/office/drawing/2014/main" val="1104347206"/>
                  </a:ext>
                </a:extLst>
              </a:tr>
            </a:tbl>
          </a:graphicData>
        </a:graphic>
      </p:graphicFrame>
      <p:pic>
        <p:nvPicPr>
          <p:cNvPr id="9" name="그림 69" descr="C:/Users/WOOCHAN/AppData/Roaming/PolarisOffice/ETemp/4944_11245384/fImage77613541.png">
            <a:extLst>
              <a:ext uri="{FF2B5EF4-FFF2-40B4-BE49-F238E27FC236}">
                <a16:creationId xmlns:a16="http://schemas.microsoft.com/office/drawing/2014/main" id="{B416F1A8-72B0-341E-2297-CBFB8821C0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062470" y="588297"/>
            <a:ext cx="252095" cy="282575"/>
          </a:xfrm>
          <a:prstGeom prst="rect">
            <a:avLst/>
          </a:prstGeom>
          <a:noFill/>
        </p:spPr>
      </p:pic>
      <p:pic>
        <p:nvPicPr>
          <p:cNvPr id="10" name="그림 70" descr="C:/Users/WOOCHAN/AppData/Roaming/PolarisOffice/ETemp/4944_11245384/fImage7671368467.png">
            <a:extLst>
              <a:ext uri="{FF2B5EF4-FFF2-40B4-BE49-F238E27FC236}">
                <a16:creationId xmlns:a16="http://schemas.microsoft.com/office/drawing/2014/main" id="{C66A7598-0991-886C-AA18-A099413D8C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509540" y="611157"/>
            <a:ext cx="236855" cy="259715"/>
          </a:xfrm>
          <a:prstGeom prst="rect">
            <a:avLst/>
          </a:prstGeom>
          <a:noFill/>
        </p:spPr>
      </p:pic>
      <p:pic>
        <p:nvPicPr>
          <p:cNvPr id="11" name="그림 71" descr="C:/Users/WOOCHAN/AppData/Roaming/PolarisOffice/ETemp/4944_11245384/fImage6381376334.png">
            <a:extLst>
              <a:ext uri="{FF2B5EF4-FFF2-40B4-BE49-F238E27FC236}">
                <a16:creationId xmlns:a16="http://schemas.microsoft.com/office/drawing/2014/main" id="{4D12A0DC-2DC3-01E0-C3BC-260D85C6DDE3}"/>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56610" y="609569"/>
            <a:ext cx="221615" cy="282575"/>
          </a:xfrm>
          <a:prstGeom prst="rect">
            <a:avLst/>
          </a:prstGeom>
          <a:noFill/>
        </p:spPr>
      </p:pic>
      <p:sp>
        <p:nvSpPr>
          <p:cNvPr id="4" name="직사각형 3">
            <a:extLst>
              <a:ext uri="{FF2B5EF4-FFF2-40B4-BE49-F238E27FC236}">
                <a16:creationId xmlns:a16="http://schemas.microsoft.com/office/drawing/2014/main" id="{EB04278A-CA55-7C19-1063-64814CB74D96}"/>
              </a:ext>
            </a:extLst>
          </p:cNvPr>
          <p:cNvSpPr/>
          <p:nvPr/>
        </p:nvSpPr>
        <p:spPr>
          <a:xfrm>
            <a:off x="3935921" y="517802"/>
            <a:ext cx="1008112" cy="371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sp>
        <p:nvSpPr>
          <p:cNvPr id="16" name="텍스트 개체 틀 1">
            <a:extLst>
              <a:ext uri="{FF2B5EF4-FFF2-40B4-BE49-F238E27FC236}">
                <a16:creationId xmlns:a16="http://schemas.microsoft.com/office/drawing/2014/main" id="{C4BF0800-AD30-3314-8149-463C590AC383}"/>
              </a:ext>
            </a:extLst>
          </p:cNvPr>
          <p:cNvSpPr txBox="1">
            <a:spLocks/>
          </p:cNvSpPr>
          <p:nvPr/>
        </p:nvSpPr>
        <p:spPr>
          <a:xfrm>
            <a:off x="1186453" y="160831"/>
            <a:ext cx="2965331" cy="221025"/>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1" lang="ko-KR" altLang="en-US" sz="1000" b="1" dirty="0"/>
              <a:t>컵과 텀블러 클릭</a:t>
            </a:r>
          </a:p>
        </p:txBody>
      </p:sp>
      <p:graphicFrame>
        <p:nvGraphicFramePr>
          <p:cNvPr id="2" name="표 1">
            <a:extLst>
              <a:ext uri="{FF2B5EF4-FFF2-40B4-BE49-F238E27FC236}">
                <a16:creationId xmlns:a16="http://schemas.microsoft.com/office/drawing/2014/main" id="{708A5C6C-4A99-2275-4BCA-289D47756FEB}"/>
              </a:ext>
            </a:extLst>
          </p:cNvPr>
          <p:cNvGraphicFramePr>
            <a:graphicFrameLocks noGrp="1"/>
          </p:cNvGraphicFramePr>
          <p:nvPr>
            <p:extLst>
              <p:ext uri="{D42A27DB-BD31-4B8C-83A1-F6EECF244321}">
                <p14:modId xmlns:p14="http://schemas.microsoft.com/office/powerpoint/2010/main" val="2344487343"/>
              </p:ext>
            </p:extLst>
          </p:nvPr>
        </p:nvGraphicFramePr>
        <p:xfrm>
          <a:off x="8696621" y="708447"/>
          <a:ext cx="3261042" cy="3681224"/>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473">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b="1" i="0" kern="1200" dirty="0">
                          <a:solidFill>
                            <a:schemeClr val="tx1"/>
                          </a:solidFill>
                          <a:latin typeface="맑은 고딕" charset="0"/>
                          <a:ea typeface="맑은 고딕" charset="0"/>
                          <a:sym typeface="맑은 고딕" charset="0"/>
                        </a:rPr>
                        <a:t>모든 컵과 텀블러</a:t>
                      </a:r>
                      <a:endParaRPr kumimoji="1" lang="en-US" altLang="ko-KR" sz="850" b="1" i="0" kern="1200" dirty="0">
                        <a:solidFill>
                          <a:schemeClr val="tx1"/>
                        </a:solidFill>
                        <a:latin typeface="맑은 고딕" charset="0"/>
                        <a:ea typeface="맑은 고딕" charset="0"/>
                        <a:sym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모든 컵과 텀블러를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kumimoji="1" lang="ko-KR" altLang="en-US" sz="850" b="1" i="0" kern="1200" dirty="0">
                          <a:solidFill>
                            <a:schemeClr val="tx1"/>
                          </a:solidFill>
                          <a:latin typeface="맑은 고딕" charset="0"/>
                          <a:ea typeface="맑은 고딕" charset="0"/>
                          <a:sym typeface="맑은 고딕" charset="0"/>
                        </a:rPr>
                        <a:t>텀블러</a:t>
                      </a:r>
                      <a:endParaRPr kumimoji="1" lang="en-US" altLang="ko-KR" sz="850" b="1" i="0" kern="1200" dirty="0">
                        <a:solidFill>
                          <a:schemeClr val="tx1"/>
                        </a:solidFill>
                        <a:latin typeface="맑은 고딕" charset="0"/>
                        <a:ea typeface="맑은 고딕" charset="0"/>
                        <a:sym typeface="맑은 고딕" charset="0"/>
                      </a:endParaRPr>
                    </a:p>
                    <a:p>
                      <a:pPr marL="0" marR="0" lvl="1" indent="0" algn="just" defTabSz="914400" rtl="0" eaLnBrk="1" fontAlgn="auto" latinLnBrk="1" hangingPunct="1">
                        <a:lnSpc>
                          <a:spcPct val="120000"/>
                        </a:lnSpc>
                        <a:spcBef>
                          <a:spcPct val="0"/>
                        </a:spcBef>
                        <a:spcAft>
                          <a:spcPct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텀블러를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b="1" i="0" kern="1200" dirty="0">
                          <a:solidFill>
                            <a:schemeClr val="tx1"/>
                          </a:solidFill>
                          <a:latin typeface="맑은 고딕" charset="0"/>
                          <a:ea typeface="맑은 고딕" charset="0"/>
                          <a:sym typeface="맑은 고딕" charset="0"/>
                        </a:rPr>
                        <a:t>컵과 </a:t>
                      </a:r>
                      <a:r>
                        <a:rPr kumimoji="1" lang="ko-KR" altLang="en-US" sz="850" b="1" i="0" kern="1200" dirty="0" err="1">
                          <a:solidFill>
                            <a:schemeClr val="tx1"/>
                          </a:solidFill>
                          <a:latin typeface="맑은 고딕" charset="0"/>
                          <a:ea typeface="맑은 고딕" charset="0"/>
                          <a:sym typeface="맑은 고딕" charset="0"/>
                        </a:rPr>
                        <a:t>머그</a:t>
                      </a:r>
                      <a:endParaRPr kumimoji="1" lang="en-US" altLang="ko-KR" sz="850" b="1" i="0" kern="1200" dirty="0">
                        <a:solidFill>
                          <a:schemeClr val="tx1"/>
                        </a:solidFill>
                        <a:latin typeface="맑은 고딕" charset="0"/>
                        <a:ea typeface="맑은 고딕" charset="0"/>
                        <a:sym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컵과 </a:t>
                      </a:r>
                      <a:r>
                        <a:rPr kumimoji="1" lang="ko-KR" altLang="en-US" sz="850" b="0" i="0" kern="1200" dirty="0" err="1">
                          <a:solidFill>
                            <a:schemeClr val="tx1"/>
                          </a:solidFill>
                          <a:latin typeface="맑은 고딕" charset="0"/>
                          <a:ea typeface="맑은 고딕" charset="0"/>
                          <a:sym typeface="맑은 고딕" charset="0"/>
                        </a:rPr>
                        <a:t>머그를</a:t>
                      </a:r>
                      <a:r>
                        <a:rPr kumimoji="1" lang="ko-KR" altLang="en-US" sz="850" b="0" i="0" kern="1200" dirty="0">
                          <a:solidFill>
                            <a:schemeClr val="tx1"/>
                          </a:solidFill>
                          <a:latin typeface="맑은 고딕" charset="0"/>
                          <a:ea typeface="맑은 고딕" charset="0"/>
                          <a:sym typeface="맑은 고딕" charset="0"/>
                        </a:rPr>
                        <a:t>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4</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kumimoji="1" lang="ko-KR" altLang="en-US" sz="850" b="1" i="0" kern="1200" dirty="0">
                          <a:solidFill>
                            <a:schemeClr val="tx1"/>
                          </a:solidFill>
                          <a:latin typeface="맑은 고딕" charset="0"/>
                          <a:ea typeface="맑은 고딕" charset="0"/>
                          <a:sym typeface="맑은 고딕" charset="0"/>
                        </a:rPr>
                        <a:t>유리잔</a:t>
                      </a:r>
                      <a:endParaRPr kumimoji="1" lang="en-US" altLang="ko-KR" sz="850" b="1" i="0" kern="1200" dirty="0">
                        <a:solidFill>
                          <a:schemeClr val="tx1"/>
                        </a:solidFill>
                        <a:latin typeface="맑은 고딕" charset="0"/>
                        <a:ea typeface="맑은 고딕" charset="0"/>
                        <a:sym typeface="맑은 고딕" charset="0"/>
                      </a:endParaRPr>
                    </a:p>
                    <a:p>
                      <a:pPr marL="0" marR="0" lvl="1" indent="0" algn="just" defTabSz="914400" rtl="0" eaLnBrk="1" fontAlgn="auto" latinLnBrk="1" hangingPunct="1">
                        <a:lnSpc>
                          <a:spcPct val="120000"/>
                        </a:lnSpc>
                        <a:spcBef>
                          <a:spcPct val="0"/>
                        </a:spcBef>
                        <a:spcAft>
                          <a:spcPct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유리잔을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TextBox 4">
            <a:extLst>
              <a:ext uri="{FF2B5EF4-FFF2-40B4-BE49-F238E27FC236}">
                <a16:creationId xmlns:a16="http://schemas.microsoft.com/office/drawing/2014/main" id="{7FEAE495-B7A7-9E37-FCD7-E291B997740D}"/>
              </a:ext>
            </a:extLst>
          </p:cNvPr>
          <p:cNvSpPr txBox="1"/>
          <p:nvPr/>
        </p:nvSpPr>
        <p:spPr>
          <a:xfrm>
            <a:off x="5205641" y="106680"/>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2604027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A3326-587C-DFC7-3106-13314E715706}"/>
            </a:ext>
          </a:extLst>
        </p:cNvPr>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D981A64E-836E-14A5-1D36-DC811B16C3F3}"/>
              </a:ext>
            </a:extLst>
          </p:cNvPr>
          <p:cNvGraphicFramePr>
            <a:graphicFrameLocks noGrp="1"/>
          </p:cNvGraphicFramePr>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C6894BA5-A08A-FADC-7410-2846D7A8A810}"/>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sp>
        <p:nvSpPr>
          <p:cNvPr id="2" name="Rect 0">
            <a:extLst>
              <a:ext uri="{FF2B5EF4-FFF2-40B4-BE49-F238E27FC236}">
                <a16:creationId xmlns:a16="http://schemas.microsoft.com/office/drawing/2014/main" id="{B675A0D2-12FA-F19B-935E-6AAF666467C1}"/>
              </a:ext>
            </a:extLst>
          </p:cNvPr>
          <p:cNvSpPr>
            <a:spLocks/>
          </p:cNvSpPr>
          <p:nvPr/>
        </p:nvSpPr>
        <p:spPr>
          <a:xfrm>
            <a:off x="47328" y="734352"/>
            <a:ext cx="8208912" cy="127671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a:t>
            </a:r>
            <a:r>
              <a:rPr lang="ko-KR" altLang="en-US" b="1" dirty="0">
                <a:solidFill>
                  <a:schemeClr val="tx1"/>
                </a:solidFill>
                <a:latin typeface="맑은 고딕" charset="0"/>
                <a:ea typeface="맑은 고딕" charset="0"/>
              </a:rPr>
              <a:t>컵과 텀블러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3" name="Rect 0">
            <a:extLst>
              <a:ext uri="{FF2B5EF4-FFF2-40B4-BE49-F238E27FC236}">
                <a16:creationId xmlns:a16="http://schemas.microsoft.com/office/drawing/2014/main" id="{DAC44C9D-196D-CA0A-D175-D512F847A1C0}"/>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pic>
        <p:nvPicPr>
          <p:cNvPr id="4" name="그림 69" descr="C:/Users/WOOCHAN/AppData/Roaming/PolarisOffice/ETemp/4944_11245384/fImage77613541.png">
            <a:extLst>
              <a:ext uri="{FF2B5EF4-FFF2-40B4-BE49-F238E27FC236}">
                <a16:creationId xmlns:a16="http://schemas.microsoft.com/office/drawing/2014/main" id="{0CC19650-C49B-368F-5526-9128EF2271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57445" y="389546"/>
            <a:ext cx="252095" cy="282575"/>
          </a:xfrm>
          <a:prstGeom prst="rect">
            <a:avLst/>
          </a:prstGeom>
          <a:noFill/>
        </p:spPr>
      </p:pic>
      <p:pic>
        <p:nvPicPr>
          <p:cNvPr id="5" name="그림 70" descr="C:/Users/WOOCHAN/AppData/Roaming/PolarisOffice/ETemp/4944_11245384/fImage7671368467.png">
            <a:extLst>
              <a:ext uri="{FF2B5EF4-FFF2-40B4-BE49-F238E27FC236}">
                <a16:creationId xmlns:a16="http://schemas.microsoft.com/office/drawing/2014/main" id="{A44B5F19-15E3-70FD-8F17-6B8D2D9B01DC}"/>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6" name="그림 71" descr="C:/Users/WOOCHAN/AppData/Roaming/PolarisOffice/ETemp/4944_11245384/fImage6381376334.png">
            <a:extLst>
              <a:ext uri="{FF2B5EF4-FFF2-40B4-BE49-F238E27FC236}">
                <a16:creationId xmlns:a16="http://schemas.microsoft.com/office/drawing/2014/main" id="{948A1C8B-BFE5-BC21-EC40-C07F64BAD3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389546"/>
            <a:ext cx="221615" cy="282575"/>
          </a:xfrm>
          <a:prstGeom prst="rect">
            <a:avLst/>
          </a:prstGeom>
          <a:noFill/>
        </p:spPr>
      </p:pic>
      <p:sp>
        <p:nvSpPr>
          <p:cNvPr id="12" name="Rect 0">
            <a:extLst>
              <a:ext uri="{FF2B5EF4-FFF2-40B4-BE49-F238E27FC236}">
                <a16:creationId xmlns:a16="http://schemas.microsoft.com/office/drawing/2014/main" id="{7B5E4FCD-08DA-5779-DA0D-2D2C8C46BD23}"/>
              </a:ext>
            </a:extLst>
          </p:cNvPr>
          <p:cNvSpPr>
            <a:spLocks/>
          </p:cNvSpPr>
          <p:nvPr/>
        </p:nvSpPr>
        <p:spPr>
          <a:xfrm>
            <a:off x="55879" y="2005436"/>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텀블러     컵과 텀블러</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   유리잔</a:t>
            </a:r>
          </a:p>
        </p:txBody>
      </p:sp>
      <p:sp>
        <p:nvSpPr>
          <p:cNvPr id="13" name="TextBox 12">
            <a:extLst>
              <a:ext uri="{FF2B5EF4-FFF2-40B4-BE49-F238E27FC236}">
                <a16:creationId xmlns:a16="http://schemas.microsoft.com/office/drawing/2014/main" id="{407D8378-ED9B-3E22-5DBF-602491516D9F}"/>
              </a:ext>
            </a:extLst>
          </p:cNvPr>
          <p:cNvSpPr txBox="1"/>
          <p:nvPr/>
        </p:nvSpPr>
        <p:spPr>
          <a:xfrm>
            <a:off x="0" y="2464156"/>
            <a:ext cx="569387" cy="246221"/>
          </a:xfrm>
          <a:prstGeom prst="rect">
            <a:avLst/>
          </a:prstGeom>
          <a:noFill/>
        </p:spPr>
        <p:txBody>
          <a:bodyPr wrap="none" rtlCol="0">
            <a:spAutoFit/>
          </a:bodyPr>
          <a:lstStyle/>
          <a:p>
            <a:r>
              <a:rPr kumimoji="1" lang="ko-KR" altLang="en-US" sz="1000" dirty="0"/>
              <a:t>텀블러</a:t>
            </a:r>
          </a:p>
        </p:txBody>
      </p:sp>
      <p:sp>
        <p:nvSpPr>
          <p:cNvPr id="14" name="TextBox 13">
            <a:extLst>
              <a:ext uri="{FF2B5EF4-FFF2-40B4-BE49-F238E27FC236}">
                <a16:creationId xmlns:a16="http://schemas.microsoft.com/office/drawing/2014/main" id="{94ABE617-FB7C-A2F2-06A9-988ACA034BB3}"/>
              </a:ext>
            </a:extLst>
          </p:cNvPr>
          <p:cNvSpPr txBox="1"/>
          <p:nvPr/>
        </p:nvSpPr>
        <p:spPr>
          <a:xfrm>
            <a:off x="10587" y="3901403"/>
            <a:ext cx="742511" cy="246221"/>
          </a:xfrm>
          <a:prstGeom prst="rect">
            <a:avLst/>
          </a:prstGeom>
          <a:noFill/>
        </p:spPr>
        <p:txBody>
          <a:bodyPr wrap="none" rtlCol="0">
            <a:spAutoFit/>
          </a:bodyPr>
          <a:lstStyle/>
          <a:p>
            <a:r>
              <a:rPr kumimoji="1" lang="ko-KR" altLang="en-US" sz="1000" dirty="0"/>
              <a:t>컵과 </a:t>
            </a:r>
            <a:r>
              <a:rPr kumimoji="1" lang="ko-KR" altLang="en-US" sz="1000" dirty="0" err="1"/>
              <a:t>머그</a:t>
            </a:r>
            <a:endParaRPr kumimoji="1" lang="ko-KR" altLang="en-US" sz="1000" dirty="0"/>
          </a:p>
        </p:txBody>
      </p:sp>
      <p:sp>
        <p:nvSpPr>
          <p:cNvPr id="15" name="TextBox 14">
            <a:extLst>
              <a:ext uri="{FF2B5EF4-FFF2-40B4-BE49-F238E27FC236}">
                <a16:creationId xmlns:a16="http://schemas.microsoft.com/office/drawing/2014/main" id="{F08A49FE-1640-6F25-4BB0-A260D89FF7C8}"/>
              </a:ext>
            </a:extLst>
          </p:cNvPr>
          <p:cNvSpPr txBox="1"/>
          <p:nvPr/>
        </p:nvSpPr>
        <p:spPr>
          <a:xfrm>
            <a:off x="10587" y="5354733"/>
            <a:ext cx="569387" cy="246221"/>
          </a:xfrm>
          <a:prstGeom prst="rect">
            <a:avLst/>
          </a:prstGeom>
          <a:noFill/>
        </p:spPr>
        <p:txBody>
          <a:bodyPr wrap="none" rtlCol="0">
            <a:spAutoFit/>
          </a:bodyPr>
          <a:lstStyle/>
          <a:p>
            <a:r>
              <a:rPr kumimoji="1" lang="ko-KR" altLang="en-US" sz="1000" dirty="0"/>
              <a:t>유리잔</a:t>
            </a:r>
          </a:p>
        </p:txBody>
      </p:sp>
      <p:sp>
        <p:nvSpPr>
          <p:cNvPr id="18" name="Rect 0">
            <a:extLst>
              <a:ext uri="{FF2B5EF4-FFF2-40B4-BE49-F238E27FC236}">
                <a16:creationId xmlns:a16="http://schemas.microsoft.com/office/drawing/2014/main" id="{2AD94715-5DA2-F736-37B0-A87743667C93}"/>
              </a:ext>
            </a:extLst>
          </p:cNvPr>
          <p:cNvSpPr>
            <a:spLocks/>
          </p:cNvSpPr>
          <p:nvPr/>
        </p:nvSpPr>
        <p:spPr>
          <a:xfrm>
            <a:off x="47328" y="2755930"/>
            <a:ext cx="2763198" cy="67307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99CFAE6F-AEF1-89E0-AA38-AC3639D3B3AA}"/>
              </a:ext>
            </a:extLst>
          </p:cNvPr>
          <p:cNvSpPr>
            <a:spLocks/>
          </p:cNvSpPr>
          <p:nvPr/>
        </p:nvSpPr>
        <p:spPr>
          <a:xfrm>
            <a:off x="2810526" y="2756034"/>
            <a:ext cx="2763197" cy="67296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0" name="Rect 0">
            <a:extLst>
              <a:ext uri="{FF2B5EF4-FFF2-40B4-BE49-F238E27FC236}">
                <a16:creationId xmlns:a16="http://schemas.microsoft.com/office/drawing/2014/main" id="{027AF5F7-79DB-F1A5-4635-6F1DA9293D42}"/>
              </a:ext>
            </a:extLst>
          </p:cNvPr>
          <p:cNvSpPr>
            <a:spLocks/>
          </p:cNvSpPr>
          <p:nvPr/>
        </p:nvSpPr>
        <p:spPr>
          <a:xfrm>
            <a:off x="5571560" y="2755930"/>
            <a:ext cx="2655088" cy="67296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1" name="Rect 0">
            <a:extLst>
              <a:ext uri="{FF2B5EF4-FFF2-40B4-BE49-F238E27FC236}">
                <a16:creationId xmlns:a16="http://schemas.microsoft.com/office/drawing/2014/main" id="{0D5C27C7-D1D6-10FA-53DB-171DFDBF2DAA}"/>
              </a:ext>
            </a:extLst>
          </p:cNvPr>
          <p:cNvSpPr>
            <a:spLocks/>
          </p:cNvSpPr>
          <p:nvPr/>
        </p:nvSpPr>
        <p:spPr>
          <a:xfrm>
            <a:off x="3604338" y="3505076"/>
            <a:ext cx="1296144" cy="24622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모두 보기</a:t>
            </a:r>
          </a:p>
        </p:txBody>
      </p:sp>
      <p:sp>
        <p:nvSpPr>
          <p:cNvPr id="26" name="Rect 0">
            <a:extLst>
              <a:ext uri="{FF2B5EF4-FFF2-40B4-BE49-F238E27FC236}">
                <a16:creationId xmlns:a16="http://schemas.microsoft.com/office/drawing/2014/main" id="{AA41577E-0414-89FC-9911-A5D6CE089D80}"/>
              </a:ext>
            </a:extLst>
          </p:cNvPr>
          <p:cNvSpPr>
            <a:spLocks/>
          </p:cNvSpPr>
          <p:nvPr/>
        </p:nvSpPr>
        <p:spPr>
          <a:xfrm>
            <a:off x="55879" y="4230831"/>
            <a:ext cx="2814284" cy="67296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7" name="Rect 0">
            <a:extLst>
              <a:ext uri="{FF2B5EF4-FFF2-40B4-BE49-F238E27FC236}">
                <a16:creationId xmlns:a16="http://schemas.microsoft.com/office/drawing/2014/main" id="{8EE288BC-D1E8-C14C-A141-DFAF40A60BF7}"/>
              </a:ext>
            </a:extLst>
          </p:cNvPr>
          <p:cNvSpPr>
            <a:spLocks/>
          </p:cNvSpPr>
          <p:nvPr/>
        </p:nvSpPr>
        <p:spPr>
          <a:xfrm>
            <a:off x="2870163" y="4230525"/>
            <a:ext cx="2764494" cy="66698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8" name="Rect 0">
            <a:extLst>
              <a:ext uri="{FF2B5EF4-FFF2-40B4-BE49-F238E27FC236}">
                <a16:creationId xmlns:a16="http://schemas.microsoft.com/office/drawing/2014/main" id="{7129A541-C25B-A9E4-FA64-D8C0EF2CD404}"/>
              </a:ext>
            </a:extLst>
          </p:cNvPr>
          <p:cNvSpPr>
            <a:spLocks/>
          </p:cNvSpPr>
          <p:nvPr/>
        </p:nvSpPr>
        <p:spPr>
          <a:xfrm>
            <a:off x="5643284" y="4230524"/>
            <a:ext cx="2589580" cy="666987"/>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9" name="Rect 0">
            <a:extLst>
              <a:ext uri="{FF2B5EF4-FFF2-40B4-BE49-F238E27FC236}">
                <a16:creationId xmlns:a16="http://schemas.microsoft.com/office/drawing/2014/main" id="{58FA2250-8DA3-590B-7AE6-07A349A12F0D}"/>
              </a:ext>
            </a:extLst>
          </p:cNvPr>
          <p:cNvSpPr>
            <a:spLocks/>
          </p:cNvSpPr>
          <p:nvPr/>
        </p:nvSpPr>
        <p:spPr>
          <a:xfrm>
            <a:off x="63975" y="5699038"/>
            <a:ext cx="2806188" cy="67057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30" name="Rect 0">
            <a:extLst>
              <a:ext uri="{FF2B5EF4-FFF2-40B4-BE49-F238E27FC236}">
                <a16:creationId xmlns:a16="http://schemas.microsoft.com/office/drawing/2014/main" id="{AC16E6FD-0E3E-8601-060A-81061371C972}"/>
              </a:ext>
            </a:extLst>
          </p:cNvPr>
          <p:cNvSpPr>
            <a:spLocks/>
          </p:cNvSpPr>
          <p:nvPr/>
        </p:nvSpPr>
        <p:spPr>
          <a:xfrm>
            <a:off x="2854528" y="5695808"/>
            <a:ext cx="2814284" cy="666987"/>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31" name="Rect 0">
            <a:extLst>
              <a:ext uri="{FF2B5EF4-FFF2-40B4-BE49-F238E27FC236}">
                <a16:creationId xmlns:a16="http://schemas.microsoft.com/office/drawing/2014/main" id="{1032FA2A-8173-57BB-70BD-A75E403DE39C}"/>
              </a:ext>
            </a:extLst>
          </p:cNvPr>
          <p:cNvSpPr>
            <a:spLocks/>
          </p:cNvSpPr>
          <p:nvPr/>
        </p:nvSpPr>
        <p:spPr>
          <a:xfrm>
            <a:off x="5668179" y="5695808"/>
            <a:ext cx="2539790" cy="666987"/>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33" name="Rect 0">
            <a:extLst>
              <a:ext uri="{FF2B5EF4-FFF2-40B4-BE49-F238E27FC236}">
                <a16:creationId xmlns:a16="http://schemas.microsoft.com/office/drawing/2014/main" id="{E615EABB-ECE2-8572-9D00-5E01FDDCC7C0}"/>
              </a:ext>
            </a:extLst>
          </p:cNvPr>
          <p:cNvSpPr>
            <a:spLocks/>
          </p:cNvSpPr>
          <p:nvPr/>
        </p:nvSpPr>
        <p:spPr>
          <a:xfrm>
            <a:off x="3604338" y="4973589"/>
            <a:ext cx="1296144" cy="24622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모두 보기</a:t>
            </a:r>
          </a:p>
        </p:txBody>
      </p:sp>
      <p:sp>
        <p:nvSpPr>
          <p:cNvPr id="9" name="직사각형 8">
            <a:extLst>
              <a:ext uri="{FF2B5EF4-FFF2-40B4-BE49-F238E27FC236}">
                <a16:creationId xmlns:a16="http://schemas.microsoft.com/office/drawing/2014/main" id="{9477338C-924C-8ED6-7432-E3A228AC5F4F}"/>
              </a:ext>
            </a:extLst>
          </p:cNvPr>
          <p:cNvSpPr/>
          <p:nvPr/>
        </p:nvSpPr>
        <p:spPr>
          <a:xfrm>
            <a:off x="3814508" y="344804"/>
            <a:ext cx="1008112" cy="371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sp>
        <p:nvSpPr>
          <p:cNvPr id="35" name="텍스트 개체 틀 1">
            <a:extLst>
              <a:ext uri="{FF2B5EF4-FFF2-40B4-BE49-F238E27FC236}">
                <a16:creationId xmlns:a16="http://schemas.microsoft.com/office/drawing/2014/main" id="{20A60894-A2E0-E568-1749-7ABCA1419BEF}"/>
              </a:ext>
            </a:extLst>
          </p:cNvPr>
          <p:cNvSpPr>
            <a:spLocks noGrp="1"/>
          </p:cNvSpPr>
          <p:nvPr>
            <p:ph type="body" sz="quarter" idx="10"/>
          </p:nvPr>
        </p:nvSpPr>
        <p:spPr>
          <a:xfrm>
            <a:off x="1186453" y="96687"/>
            <a:ext cx="2965331" cy="221025"/>
          </a:xfrm>
        </p:spPr>
        <p:txBody>
          <a:bodyPr/>
          <a:lstStyle/>
          <a:p>
            <a:r>
              <a:rPr kumimoji="1" lang="ko-KR" altLang="en-US" sz="1000" b="1" dirty="0"/>
              <a:t>모든 컵과 텀블러 페이지</a:t>
            </a:r>
          </a:p>
        </p:txBody>
      </p:sp>
      <p:sp>
        <p:nvSpPr>
          <p:cNvPr id="10" name="TextBox 9">
            <a:extLst>
              <a:ext uri="{FF2B5EF4-FFF2-40B4-BE49-F238E27FC236}">
                <a16:creationId xmlns:a16="http://schemas.microsoft.com/office/drawing/2014/main" id="{321E3DA7-680D-F641-58D0-5471232CD0F3}"/>
              </a:ext>
            </a:extLst>
          </p:cNvPr>
          <p:cNvSpPr txBox="1"/>
          <p:nvPr/>
        </p:nvSpPr>
        <p:spPr>
          <a:xfrm>
            <a:off x="5199281" y="71491"/>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220396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65BA2-2948-5DE8-844C-8F828B53697D}"/>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8458DD0-C2E0-9C04-F4AF-A543C3EFA2B2}"/>
              </a:ext>
            </a:extLst>
          </p:cNvPr>
          <p:cNvSpPr>
            <a:spLocks noGrp="1"/>
          </p:cNvSpPr>
          <p:nvPr>
            <p:ph type="body" sz="quarter" idx="10"/>
          </p:nvPr>
        </p:nvSpPr>
        <p:spPr>
          <a:xfrm>
            <a:off x="1076960" y="64678"/>
            <a:ext cx="2965331" cy="221025"/>
          </a:xfrm>
        </p:spPr>
        <p:txBody>
          <a:bodyPr/>
          <a:lstStyle/>
          <a:p>
            <a:r>
              <a:rPr kumimoji="1" lang="ko-KR" altLang="en-US" sz="1000" b="1" dirty="0"/>
              <a:t>텀블러 페이지</a:t>
            </a:r>
          </a:p>
        </p:txBody>
      </p:sp>
      <p:sp>
        <p:nvSpPr>
          <p:cNvPr id="4" name="TextBox 3">
            <a:extLst>
              <a:ext uri="{FF2B5EF4-FFF2-40B4-BE49-F238E27FC236}">
                <a16:creationId xmlns:a16="http://schemas.microsoft.com/office/drawing/2014/main" id="{A5AC15CB-A160-C5C3-27C3-EF7EA8BA7099}"/>
              </a:ext>
            </a:extLst>
          </p:cNvPr>
          <p:cNvSpPr txBox="1"/>
          <p:nvPr/>
        </p:nvSpPr>
        <p:spPr>
          <a:xfrm>
            <a:off x="1076960" y="843280"/>
            <a:ext cx="184731" cy="369332"/>
          </a:xfrm>
          <a:prstGeom prst="rect">
            <a:avLst/>
          </a:prstGeom>
          <a:noFill/>
        </p:spPr>
        <p:txBody>
          <a:bodyPr wrap="none" rtlCol="0">
            <a:spAutoFit/>
          </a:bodyPr>
          <a:lstStyle/>
          <a:p>
            <a:endParaRPr kumimoji="1" lang="ko-KR" altLang="en-US" dirty="0"/>
          </a:p>
        </p:txBody>
      </p:sp>
      <p:sp>
        <p:nvSpPr>
          <p:cNvPr id="6" name="Rect 0">
            <a:extLst>
              <a:ext uri="{FF2B5EF4-FFF2-40B4-BE49-F238E27FC236}">
                <a16:creationId xmlns:a16="http://schemas.microsoft.com/office/drawing/2014/main" id="{62C1A1EE-BD57-151C-BB01-7745D0BFF860}"/>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sp>
        <p:nvSpPr>
          <p:cNvPr id="8" name="Rect 0">
            <a:extLst>
              <a:ext uri="{FF2B5EF4-FFF2-40B4-BE49-F238E27FC236}">
                <a16:creationId xmlns:a16="http://schemas.microsoft.com/office/drawing/2014/main" id="{8A5AF5FA-765D-B8E7-AB37-7A480FDDC708}"/>
              </a:ext>
            </a:extLst>
          </p:cNvPr>
          <p:cNvSpPr>
            <a:spLocks/>
          </p:cNvSpPr>
          <p:nvPr/>
        </p:nvSpPr>
        <p:spPr>
          <a:xfrm>
            <a:off x="60332" y="718120"/>
            <a:ext cx="8208912" cy="207904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텀블러</a:t>
            </a:r>
            <a:r>
              <a:rPr lang="ko-KR" altLang="en-US" b="1" dirty="0">
                <a:solidFill>
                  <a:schemeClr val="tx1"/>
                </a:solidFill>
                <a:latin typeface="맑은 고딕" charset="0"/>
                <a:ea typeface="맑은 고딕" charset="0"/>
              </a:rPr>
              <a:t>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9" name="직사각형 8">
            <a:extLst>
              <a:ext uri="{FF2B5EF4-FFF2-40B4-BE49-F238E27FC236}">
                <a16:creationId xmlns:a16="http://schemas.microsoft.com/office/drawing/2014/main" id="{79F18079-988D-44BB-01FF-EE6A5E43EF1F}"/>
              </a:ext>
            </a:extLst>
          </p:cNvPr>
          <p:cNvSpPr/>
          <p:nvPr/>
        </p:nvSpPr>
        <p:spPr>
          <a:xfrm>
            <a:off x="3863752" y="340684"/>
            <a:ext cx="1008112" cy="38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0" name="그림 69" descr="C:/Users/WOOCHAN/AppData/Roaming/PolarisOffice/ETemp/4944_11245384/fImage77613541.png">
            <a:extLst>
              <a:ext uri="{FF2B5EF4-FFF2-40B4-BE49-F238E27FC236}">
                <a16:creationId xmlns:a16="http://schemas.microsoft.com/office/drawing/2014/main" id="{643FC37E-F299-2B83-CE3D-6CC0BACC00AD}"/>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65066" y="412406"/>
            <a:ext cx="252095" cy="282575"/>
          </a:xfrm>
          <a:prstGeom prst="rect">
            <a:avLst/>
          </a:prstGeom>
          <a:noFill/>
        </p:spPr>
      </p:pic>
      <p:pic>
        <p:nvPicPr>
          <p:cNvPr id="11" name="그림 70" descr="C:/Users/WOOCHAN/AppData/Roaming/PolarisOffice/ETemp/4944_11245384/fImage7671368467.png">
            <a:extLst>
              <a:ext uri="{FF2B5EF4-FFF2-40B4-BE49-F238E27FC236}">
                <a16:creationId xmlns:a16="http://schemas.microsoft.com/office/drawing/2014/main" id="{2B2B3EA1-F7C7-9F6D-2704-84529A1BED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12" name="그림 71" descr="C:/Users/WOOCHAN/AppData/Roaming/PolarisOffice/ETemp/4944_11245384/fImage6381376334.png">
            <a:extLst>
              <a:ext uri="{FF2B5EF4-FFF2-40B4-BE49-F238E27FC236}">
                <a16:creationId xmlns:a16="http://schemas.microsoft.com/office/drawing/2014/main" id="{77A1448C-E29F-E0A2-6DCA-4635F8995011}"/>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414609"/>
            <a:ext cx="221615" cy="282575"/>
          </a:xfrm>
          <a:prstGeom prst="rect">
            <a:avLst/>
          </a:prstGeom>
          <a:noFill/>
        </p:spPr>
      </p:pic>
      <p:sp>
        <p:nvSpPr>
          <p:cNvPr id="16" name="Rect 0">
            <a:extLst>
              <a:ext uri="{FF2B5EF4-FFF2-40B4-BE49-F238E27FC236}">
                <a16:creationId xmlns:a16="http://schemas.microsoft.com/office/drawing/2014/main" id="{C4E549E5-3D34-15DF-AB93-96F77D4E1121}"/>
              </a:ext>
            </a:extLst>
          </p:cNvPr>
          <p:cNvSpPr>
            <a:spLocks/>
          </p:cNvSpPr>
          <p:nvPr/>
        </p:nvSpPr>
        <p:spPr>
          <a:xfrm>
            <a:off x="73336" y="2959790"/>
            <a:ext cx="2664296" cy="102472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7" name="Rect 0">
            <a:extLst>
              <a:ext uri="{FF2B5EF4-FFF2-40B4-BE49-F238E27FC236}">
                <a16:creationId xmlns:a16="http://schemas.microsoft.com/office/drawing/2014/main" id="{48C12033-865E-9094-1B43-6090B2AAADCA}"/>
              </a:ext>
            </a:extLst>
          </p:cNvPr>
          <p:cNvSpPr>
            <a:spLocks/>
          </p:cNvSpPr>
          <p:nvPr/>
        </p:nvSpPr>
        <p:spPr>
          <a:xfrm>
            <a:off x="60332" y="4147144"/>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8" name="Rect 0">
            <a:extLst>
              <a:ext uri="{FF2B5EF4-FFF2-40B4-BE49-F238E27FC236}">
                <a16:creationId xmlns:a16="http://schemas.microsoft.com/office/drawing/2014/main" id="{58EC7400-05E7-D153-462A-769C9B408654}"/>
              </a:ext>
            </a:extLst>
          </p:cNvPr>
          <p:cNvSpPr>
            <a:spLocks/>
          </p:cNvSpPr>
          <p:nvPr/>
        </p:nvSpPr>
        <p:spPr>
          <a:xfrm>
            <a:off x="5591944" y="2959790"/>
            <a:ext cx="2664296" cy="102472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35365E73-207B-DAAF-57E9-91A5D0DB0466}"/>
              </a:ext>
            </a:extLst>
          </p:cNvPr>
          <p:cNvSpPr>
            <a:spLocks/>
          </p:cNvSpPr>
          <p:nvPr/>
        </p:nvSpPr>
        <p:spPr>
          <a:xfrm>
            <a:off x="2843584" y="2959790"/>
            <a:ext cx="2664296" cy="102472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2" name="Rect 0">
            <a:extLst>
              <a:ext uri="{FF2B5EF4-FFF2-40B4-BE49-F238E27FC236}">
                <a16:creationId xmlns:a16="http://schemas.microsoft.com/office/drawing/2014/main" id="{59D5B996-EEA5-7EFA-D934-BBAA4791BB55}"/>
              </a:ext>
            </a:extLst>
          </p:cNvPr>
          <p:cNvSpPr>
            <a:spLocks/>
          </p:cNvSpPr>
          <p:nvPr/>
        </p:nvSpPr>
        <p:spPr>
          <a:xfrm>
            <a:off x="52946" y="5334497"/>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3" name="Rect 0">
            <a:extLst>
              <a:ext uri="{FF2B5EF4-FFF2-40B4-BE49-F238E27FC236}">
                <a16:creationId xmlns:a16="http://schemas.microsoft.com/office/drawing/2014/main" id="{5A1F52AE-E8F0-1B89-6352-10923A057ABF}"/>
              </a:ext>
            </a:extLst>
          </p:cNvPr>
          <p:cNvSpPr>
            <a:spLocks/>
          </p:cNvSpPr>
          <p:nvPr/>
        </p:nvSpPr>
        <p:spPr>
          <a:xfrm>
            <a:off x="2813134" y="5334497"/>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4" name="Rect 0">
            <a:extLst>
              <a:ext uri="{FF2B5EF4-FFF2-40B4-BE49-F238E27FC236}">
                <a16:creationId xmlns:a16="http://schemas.microsoft.com/office/drawing/2014/main" id="{5E211A0C-B1CB-84BD-5BEE-AABA16D86F43}"/>
              </a:ext>
            </a:extLst>
          </p:cNvPr>
          <p:cNvSpPr>
            <a:spLocks/>
          </p:cNvSpPr>
          <p:nvPr/>
        </p:nvSpPr>
        <p:spPr>
          <a:xfrm>
            <a:off x="2822887" y="4147144"/>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5" name="Rect 0">
            <a:extLst>
              <a:ext uri="{FF2B5EF4-FFF2-40B4-BE49-F238E27FC236}">
                <a16:creationId xmlns:a16="http://schemas.microsoft.com/office/drawing/2014/main" id="{0A8615DF-6D41-0D10-73E6-9658C5F148FD}"/>
              </a:ext>
            </a:extLst>
          </p:cNvPr>
          <p:cNvSpPr>
            <a:spLocks/>
          </p:cNvSpPr>
          <p:nvPr/>
        </p:nvSpPr>
        <p:spPr>
          <a:xfrm>
            <a:off x="5585442" y="5324269"/>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6" name="Rect 0">
            <a:extLst>
              <a:ext uri="{FF2B5EF4-FFF2-40B4-BE49-F238E27FC236}">
                <a16:creationId xmlns:a16="http://schemas.microsoft.com/office/drawing/2014/main" id="{FDB71286-70A7-7A97-4023-8EAD6FC9017B}"/>
              </a:ext>
            </a:extLst>
          </p:cNvPr>
          <p:cNvSpPr>
            <a:spLocks/>
          </p:cNvSpPr>
          <p:nvPr/>
        </p:nvSpPr>
        <p:spPr>
          <a:xfrm>
            <a:off x="5596536" y="4149007"/>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graphicFrame>
        <p:nvGraphicFramePr>
          <p:cNvPr id="30" name="표 29">
            <a:extLst>
              <a:ext uri="{FF2B5EF4-FFF2-40B4-BE49-F238E27FC236}">
                <a16:creationId xmlns:a16="http://schemas.microsoft.com/office/drawing/2014/main" id="{D3935235-8E96-18D8-2312-BC837A7B33B5}"/>
              </a:ext>
            </a:extLst>
          </p:cNvPr>
          <p:cNvGraphicFramePr>
            <a:graphicFrameLocks noGrp="1"/>
          </p:cNvGraphicFramePr>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 name="TextBox 2">
            <a:extLst>
              <a:ext uri="{FF2B5EF4-FFF2-40B4-BE49-F238E27FC236}">
                <a16:creationId xmlns:a16="http://schemas.microsoft.com/office/drawing/2014/main" id="{EEA67DF4-2EE4-36B8-EA23-750DE717AA34}"/>
              </a:ext>
            </a:extLst>
          </p:cNvPr>
          <p:cNvSpPr txBox="1"/>
          <p:nvPr/>
        </p:nvSpPr>
        <p:spPr>
          <a:xfrm>
            <a:off x="3550500" y="6530988"/>
            <a:ext cx="954107" cy="246221"/>
          </a:xfrm>
          <a:prstGeom prst="rect">
            <a:avLst/>
          </a:prstGeom>
          <a:noFill/>
        </p:spPr>
        <p:txBody>
          <a:bodyPr wrap="none" rtlCol="0">
            <a:spAutoFit/>
          </a:bodyPr>
          <a:lstStyle/>
          <a:p>
            <a:r>
              <a:rPr kumimoji="1" lang="en-US" altLang="ko-KR" sz="1000" dirty="0"/>
              <a:t>1</a:t>
            </a:r>
            <a:r>
              <a:rPr kumimoji="1" lang="ko-KR" altLang="en-US" sz="1000" dirty="0"/>
              <a:t>       </a:t>
            </a:r>
            <a:r>
              <a:rPr kumimoji="1" lang="en-US" altLang="ko-KR" sz="1000" dirty="0"/>
              <a:t>2</a:t>
            </a:r>
            <a:r>
              <a:rPr kumimoji="1" lang="ko-KR" altLang="en-US" sz="1000" dirty="0"/>
              <a:t>     </a:t>
            </a:r>
            <a:r>
              <a:rPr kumimoji="1" lang="en-US" altLang="ko-KR" sz="1000" dirty="0"/>
              <a:t>&gt;</a:t>
            </a:r>
            <a:endParaRPr kumimoji="1" lang="ko-KR" altLang="en-US" sz="1000" dirty="0"/>
          </a:p>
        </p:txBody>
      </p:sp>
      <p:sp>
        <p:nvSpPr>
          <p:cNvPr id="5" name="Rect 0">
            <a:extLst>
              <a:ext uri="{FF2B5EF4-FFF2-40B4-BE49-F238E27FC236}">
                <a16:creationId xmlns:a16="http://schemas.microsoft.com/office/drawing/2014/main" id="{5396E4A5-8150-58B4-28CF-935CCE81CC5E}"/>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13</a:t>
            </a:fld>
            <a:endParaRPr lang="ko-KR" altLang="en-US" sz="900">
              <a:latin typeface="맑은 고딕" charset="0"/>
              <a:ea typeface="맑은 고딕" charset="0"/>
              <a:sym typeface="맑은 고딕" charset="0"/>
            </a:endParaRPr>
          </a:p>
        </p:txBody>
      </p:sp>
      <p:sp>
        <p:nvSpPr>
          <p:cNvPr id="7" name="TextBox 6">
            <a:extLst>
              <a:ext uri="{FF2B5EF4-FFF2-40B4-BE49-F238E27FC236}">
                <a16:creationId xmlns:a16="http://schemas.microsoft.com/office/drawing/2014/main" id="{A64261EE-CE9C-BC32-5065-1565E723F75C}"/>
              </a:ext>
            </a:extLst>
          </p:cNvPr>
          <p:cNvSpPr txBox="1"/>
          <p:nvPr/>
        </p:nvSpPr>
        <p:spPr>
          <a:xfrm>
            <a:off x="5226939" y="64172"/>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271935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EEC9A-0819-499F-1BF9-371DF7934F4D}"/>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17D76A3-626A-3603-E8F7-1896D03EF761}"/>
              </a:ext>
            </a:extLst>
          </p:cNvPr>
          <p:cNvSpPr>
            <a:spLocks noGrp="1"/>
          </p:cNvSpPr>
          <p:nvPr>
            <p:ph type="body" sz="quarter" idx="10"/>
          </p:nvPr>
        </p:nvSpPr>
        <p:spPr>
          <a:xfrm>
            <a:off x="1076960" y="64678"/>
            <a:ext cx="2965331" cy="221025"/>
          </a:xfrm>
        </p:spPr>
        <p:txBody>
          <a:bodyPr/>
          <a:lstStyle/>
          <a:p>
            <a:r>
              <a:rPr kumimoji="1" lang="ko-KR" altLang="en-US" sz="1000" b="1" dirty="0"/>
              <a:t>컵과 </a:t>
            </a:r>
            <a:r>
              <a:rPr kumimoji="1" lang="ko-KR" altLang="en-US" sz="1000" b="1" dirty="0" err="1"/>
              <a:t>머그</a:t>
            </a:r>
            <a:r>
              <a:rPr kumimoji="1" lang="ko-KR" altLang="en-US" sz="1000" b="1" dirty="0"/>
              <a:t> 페이지</a:t>
            </a:r>
          </a:p>
        </p:txBody>
      </p:sp>
      <p:sp>
        <p:nvSpPr>
          <p:cNvPr id="4" name="TextBox 3">
            <a:extLst>
              <a:ext uri="{FF2B5EF4-FFF2-40B4-BE49-F238E27FC236}">
                <a16:creationId xmlns:a16="http://schemas.microsoft.com/office/drawing/2014/main" id="{8953B527-3F56-EFF5-894B-044C98AFFB22}"/>
              </a:ext>
            </a:extLst>
          </p:cNvPr>
          <p:cNvSpPr txBox="1"/>
          <p:nvPr/>
        </p:nvSpPr>
        <p:spPr>
          <a:xfrm>
            <a:off x="1076960" y="843280"/>
            <a:ext cx="184731" cy="369332"/>
          </a:xfrm>
          <a:prstGeom prst="rect">
            <a:avLst/>
          </a:prstGeom>
          <a:noFill/>
        </p:spPr>
        <p:txBody>
          <a:bodyPr wrap="none" rtlCol="0">
            <a:spAutoFit/>
          </a:bodyPr>
          <a:lstStyle/>
          <a:p>
            <a:endParaRPr kumimoji="1" lang="ko-KR" altLang="en-US" dirty="0"/>
          </a:p>
        </p:txBody>
      </p:sp>
      <p:sp>
        <p:nvSpPr>
          <p:cNvPr id="6" name="Rect 0">
            <a:extLst>
              <a:ext uri="{FF2B5EF4-FFF2-40B4-BE49-F238E27FC236}">
                <a16:creationId xmlns:a16="http://schemas.microsoft.com/office/drawing/2014/main" id="{FF007479-B93E-60DB-EE57-69816F592EF6}"/>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sp>
        <p:nvSpPr>
          <p:cNvPr id="8" name="Rect 0">
            <a:extLst>
              <a:ext uri="{FF2B5EF4-FFF2-40B4-BE49-F238E27FC236}">
                <a16:creationId xmlns:a16="http://schemas.microsoft.com/office/drawing/2014/main" id="{A3D8D21E-54B7-5038-54D0-9FD97D9C35DF}"/>
              </a:ext>
            </a:extLst>
          </p:cNvPr>
          <p:cNvSpPr>
            <a:spLocks/>
          </p:cNvSpPr>
          <p:nvPr/>
        </p:nvSpPr>
        <p:spPr>
          <a:xfrm>
            <a:off x="60332" y="718120"/>
            <a:ext cx="8208912" cy="207904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a:t>
            </a:r>
            <a:r>
              <a:rPr lang="ko-KR" altLang="en-US" b="1" dirty="0">
                <a:solidFill>
                  <a:schemeClr val="tx1"/>
                </a:solidFill>
                <a:latin typeface="맑은 고딕" charset="0"/>
                <a:ea typeface="맑은 고딕" charset="0"/>
              </a:rPr>
              <a:t>컵과 </a:t>
            </a:r>
            <a:r>
              <a:rPr lang="ko-KR" altLang="en-US" b="1" dirty="0" err="1">
                <a:solidFill>
                  <a:schemeClr val="tx1"/>
                </a:solidFill>
                <a:latin typeface="맑은 고딕" charset="0"/>
                <a:ea typeface="맑은 고딕" charset="0"/>
              </a:rPr>
              <a:t>머그</a:t>
            </a:r>
            <a:r>
              <a:rPr lang="ko-KR" altLang="en-US" b="1" dirty="0">
                <a:solidFill>
                  <a:schemeClr val="tx1"/>
                </a:solidFill>
                <a:latin typeface="맑은 고딕" charset="0"/>
                <a:ea typeface="맑은 고딕" charset="0"/>
              </a:rPr>
              <a:t>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9" name="직사각형 8">
            <a:extLst>
              <a:ext uri="{FF2B5EF4-FFF2-40B4-BE49-F238E27FC236}">
                <a16:creationId xmlns:a16="http://schemas.microsoft.com/office/drawing/2014/main" id="{415DACF6-7665-F94B-C054-37615B753984}"/>
              </a:ext>
            </a:extLst>
          </p:cNvPr>
          <p:cNvSpPr/>
          <p:nvPr/>
        </p:nvSpPr>
        <p:spPr>
          <a:xfrm>
            <a:off x="3863752" y="340684"/>
            <a:ext cx="1008112" cy="38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0" name="그림 69" descr="C:/Users/WOOCHAN/AppData/Roaming/PolarisOffice/ETemp/4944_11245384/fImage77613541.png">
            <a:extLst>
              <a:ext uri="{FF2B5EF4-FFF2-40B4-BE49-F238E27FC236}">
                <a16:creationId xmlns:a16="http://schemas.microsoft.com/office/drawing/2014/main" id="{6C15FF71-0C89-5442-BB64-6AAE70B6DD12}"/>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65066" y="412406"/>
            <a:ext cx="252095" cy="282575"/>
          </a:xfrm>
          <a:prstGeom prst="rect">
            <a:avLst/>
          </a:prstGeom>
          <a:noFill/>
        </p:spPr>
      </p:pic>
      <p:pic>
        <p:nvPicPr>
          <p:cNvPr id="11" name="그림 70" descr="C:/Users/WOOCHAN/AppData/Roaming/PolarisOffice/ETemp/4944_11245384/fImage7671368467.png">
            <a:extLst>
              <a:ext uri="{FF2B5EF4-FFF2-40B4-BE49-F238E27FC236}">
                <a16:creationId xmlns:a16="http://schemas.microsoft.com/office/drawing/2014/main" id="{F93F8591-BF77-3475-D421-5516D196A5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12" name="그림 71" descr="C:/Users/WOOCHAN/AppData/Roaming/PolarisOffice/ETemp/4944_11245384/fImage6381376334.png">
            <a:extLst>
              <a:ext uri="{FF2B5EF4-FFF2-40B4-BE49-F238E27FC236}">
                <a16:creationId xmlns:a16="http://schemas.microsoft.com/office/drawing/2014/main" id="{E45C1D31-6A37-A83B-9B37-7893B803BCB8}"/>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414609"/>
            <a:ext cx="221615" cy="282575"/>
          </a:xfrm>
          <a:prstGeom prst="rect">
            <a:avLst/>
          </a:prstGeom>
          <a:noFill/>
        </p:spPr>
      </p:pic>
      <p:sp>
        <p:nvSpPr>
          <p:cNvPr id="16" name="Rect 0">
            <a:extLst>
              <a:ext uri="{FF2B5EF4-FFF2-40B4-BE49-F238E27FC236}">
                <a16:creationId xmlns:a16="http://schemas.microsoft.com/office/drawing/2014/main" id="{2CEBF1FA-095A-FA4C-30D5-0EAA4BE5E8F6}"/>
              </a:ext>
            </a:extLst>
          </p:cNvPr>
          <p:cNvSpPr>
            <a:spLocks/>
          </p:cNvSpPr>
          <p:nvPr/>
        </p:nvSpPr>
        <p:spPr>
          <a:xfrm>
            <a:off x="73336" y="2959790"/>
            <a:ext cx="2664296" cy="102472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7" name="Rect 0">
            <a:extLst>
              <a:ext uri="{FF2B5EF4-FFF2-40B4-BE49-F238E27FC236}">
                <a16:creationId xmlns:a16="http://schemas.microsoft.com/office/drawing/2014/main" id="{2A1C9D08-1B37-6101-C417-E28BF7921F01}"/>
              </a:ext>
            </a:extLst>
          </p:cNvPr>
          <p:cNvSpPr>
            <a:spLocks/>
          </p:cNvSpPr>
          <p:nvPr/>
        </p:nvSpPr>
        <p:spPr>
          <a:xfrm>
            <a:off x="60332" y="4147144"/>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8" name="Rect 0">
            <a:extLst>
              <a:ext uri="{FF2B5EF4-FFF2-40B4-BE49-F238E27FC236}">
                <a16:creationId xmlns:a16="http://schemas.microsoft.com/office/drawing/2014/main" id="{A8F9E72B-D9AA-F8CE-78D8-F20D699633B7}"/>
              </a:ext>
            </a:extLst>
          </p:cNvPr>
          <p:cNvSpPr>
            <a:spLocks/>
          </p:cNvSpPr>
          <p:nvPr/>
        </p:nvSpPr>
        <p:spPr>
          <a:xfrm>
            <a:off x="5591944" y="2959790"/>
            <a:ext cx="2664296" cy="102472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D56DD031-A7DE-04D9-2F73-6A3C66CFF3E2}"/>
              </a:ext>
            </a:extLst>
          </p:cNvPr>
          <p:cNvSpPr>
            <a:spLocks/>
          </p:cNvSpPr>
          <p:nvPr/>
        </p:nvSpPr>
        <p:spPr>
          <a:xfrm>
            <a:off x="2843584" y="2959790"/>
            <a:ext cx="2664296" cy="102472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2" name="Rect 0">
            <a:extLst>
              <a:ext uri="{FF2B5EF4-FFF2-40B4-BE49-F238E27FC236}">
                <a16:creationId xmlns:a16="http://schemas.microsoft.com/office/drawing/2014/main" id="{3236C79D-12B2-4EED-11C1-D53039E2FC44}"/>
              </a:ext>
            </a:extLst>
          </p:cNvPr>
          <p:cNvSpPr>
            <a:spLocks/>
          </p:cNvSpPr>
          <p:nvPr/>
        </p:nvSpPr>
        <p:spPr>
          <a:xfrm>
            <a:off x="52946" y="5334497"/>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3" name="Rect 0">
            <a:extLst>
              <a:ext uri="{FF2B5EF4-FFF2-40B4-BE49-F238E27FC236}">
                <a16:creationId xmlns:a16="http://schemas.microsoft.com/office/drawing/2014/main" id="{9CB68C11-82B6-17FB-0A12-634FC392375D}"/>
              </a:ext>
            </a:extLst>
          </p:cNvPr>
          <p:cNvSpPr>
            <a:spLocks/>
          </p:cNvSpPr>
          <p:nvPr/>
        </p:nvSpPr>
        <p:spPr>
          <a:xfrm>
            <a:off x="2813134" y="5334497"/>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4" name="Rect 0">
            <a:extLst>
              <a:ext uri="{FF2B5EF4-FFF2-40B4-BE49-F238E27FC236}">
                <a16:creationId xmlns:a16="http://schemas.microsoft.com/office/drawing/2014/main" id="{09F50E40-FBDC-E1BB-6753-6C2DFC530CF4}"/>
              </a:ext>
            </a:extLst>
          </p:cNvPr>
          <p:cNvSpPr>
            <a:spLocks/>
          </p:cNvSpPr>
          <p:nvPr/>
        </p:nvSpPr>
        <p:spPr>
          <a:xfrm>
            <a:off x="2822887" y="4147144"/>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5" name="Rect 0">
            <a:extLst>
              <a:ext uri="{FF2B5EF4-FFF2-40B4-BE49-F238E27FC236}">
                <a16:creationId xmlns:a16="http://schemas.microsoft.com/office/drawing/2014/main" id="{77770E96-4931-A936-962A-7A96064D5D88}"/>
              </a:ext>
            </a:extLst>
          </p:cNvPr>
          <p:cNvSpPr>
            <a:spLocks/>
          </p:cNvSpPr>
          <p:nvPr/>
        </p:nvSpPr>
        <p:spPr>
          <a:xfrm>
            <a:off x="5585442" y="5324269"/>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6" name="Rect 0">
            <a:extLst>
              <a:ext uri="{FF2B5EF4-FFF2-40B4-BE49-F238E27FC236}">
                <a16:creationId xmlns:a16="http://schemas.microsoft.com/office/drawing/2014/main" id="{4BD4F0E1-C33D-46F0-4C2B-D5ECE3A38D44}"/>
              </a:ext>
            </a:extLst>
          </p:cNvPr>
          <p:cNvSpPr>
            <a:spLocks/>
          </p:cNvSpPr>
          <p:nvPr/>
        </p:nvSpPr>
        <p:spPr>
          <a:xfrm>
            <a:off x="5596536" y="4149007"/>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graphicFrame>
        <p:nvGraphicFramePr>
          <p:cNvPr id="30" name="표 29">
            <a:extLst>
              <a:ext uri="{FF2B5EF4-FFF2-40B4-BE49-F238E27FC236}">
                <a16:creationId xmlns:a16="http://schemas.microsoft.com/office/drawing/2014/main" id="{EE8F3F23-B805-F899-1EF4-325CE9A478D3}"/>
              </a:ext>
            </a:extLst>
          </p:cNvPr>
          <p:cNvGraphicFramePr>
            <a:graphicFrameLocks noGrp="1"/>
          </p:cNvGraphicFramePr>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 name="Rect 0">
            <a:extLst>
              <a:ext uri="{FF2B5EF4-FFF2-40B4-BE49-F238E27FC236}">
                <a16:creationId xmlns:a16="http://schemas.microsoft.com/office/drawing/2014/main" id="{5E3AD1DB-3436-3D05-270B-BE22B2351027}"/>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14</a:t>
            </a:fld>
            <a:endParaRPr lang="ko-KR" altLang="en-US" sz="900">
              <a:latin typeface="맑은 고딕" charset="0"/>
              <a:ea typeface="맑은 고딕" charset="0"/>
              <a:sym typeface="맑은 고딕" charset="0"/>
            </a:endParaRPr>
          </a:p>
        </p:txBody>
      </p:sp>
      <p:sp>
        <p:nvSpPr>
          <p:cNvPr id="5" name="TextBox 4">
            <a:extLst>
              <a:ext uri="{FF2B5EF4-FFF2-40B4-BE49-F238E27FC236}">
                <a16:creationId xmlns:a16="http://schemas.microsoft.com/office/drawing/2014/main" id="{7EEB1C00-D1C3-DA06-C5D0-0B6B10588F37}"/>
              </a:ext>
            </a:extLst>
          </p:cNvPr>
          <p:cNvSpPr txBox="1"/>
          <p:nvPr/>
        </p:nvSpPr>
        <p:spPr>
          <a:xfrm>
            <a:off x="5282132" y="78825"/>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2338218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CAE92-E601-24FC-293E-C48FC29E01F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0244870-EBAE-817E-2A75-849A2A7CCA9A}"/>
              </a:ext>
            </a:extLst>
          </p:cNvPr>
          <p:cNvSpPr>
            <a:spLocks noGrp="1"/>
          </p:cNvSpPr>
          <p:nvPr>
            <p:ph type="body" sz="quarter" idx="10"/>
          </p:nvPr>
        </p:nvSpPr>
        <p:spPr>
          <a:xfrm>
            <a:off x="1076960" y="64678"/>
            <a:ext cx="2965331" cy="221025"/>
          </a:xfrm>
        </p:spPr>
        <p:txBody>
          <a:bodyPr/>
          <a:lstStyle/>
          <a:p>
            <a:r>
              <a:rPr kumimoji="1" lang="ko-KR" altLang="en-US" sz="1000" b="1" dirty="0"/>
              <a:t>유리잔 페이지</a:t>
            </a:r>
          </a:p>
        </p:txBody>
      </p:sp>
      <p:sp>
        <p:nvSpPr>
          <p:cNvPr id="4" name="TextBox 3">
            <a:extLst>
              <a:ext uri="{FF2B5EF4-FFF2-40B4-BE49-F238E27FC236}">
                <a16:creationId xmlns:a16="http://schemas.microsoft.com/office/drawing/2014/main" id="{5FA96D52-4841-A5A4-6363-9FD008601F90}"/>
              </a:ext>
            </a:extLst>
          </p:cNvPr>
          <p:cNvSpPr txBox="1"/>
          <p:nvPr/>
        </p:nvSpPr>
        <p:spPr>
          <a:xfrm>
            <a:off x="1076960" y="843280"/>
            <a:ext cx="184731" cy="369332"/>
          </a:xfrm>
          <a:prstGeom prst="rect">
            <a:avLst/>
          </a:prstGeom>
          <a:noFill/>
        </p:spPr>
        <p:txBody>
          <a:bodyPr wrap="none" rtlCol="0">
            <a:spAutoFit/>
          </a:bodyPr>
          <a:lstStyle/>
          <a:p>
            <a:endParaRPr kumimoji="1" lang="ko-KR" altLang="en-US" dirty="0"/>
          </a:p>
        </p:txBody>
      </p:sp>
      <p:sp>
        <p:nvSpPr>
          <p:cNvPr id="6" name="Rect 0">
            <a:extLst>
              <a:ext uri="{FF2B5EF4-FFF2-40B4-BE49-F238E27FC236}">
                <a16:creationId xmlns:a16="http://schemas.microsoft.com/office/drawing/2014/main" id="{E0399778-37EC-0BFB-99CA-6CD5512C38BE}"/>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sp>
        <p:nvSpPr>
          <p:cNvPr id="8" name="Rect 0">
            <a:extLst>
              <a:ext uri="{FF2B5EF4-FFF2-40B4-BE49-F238E27FC236}">
                <a16:creationId xmlns:a16="http://schemas.microsoft.com/office/drawing/2014/main" id="{E03FA237-1ED3-1F13-A87D-9A8021ED023A}"/>
              </a:ext>
            </a:extLst>
          </p:cNvPr>
          <p:cNvSpPr>
            <a:spLocks/>
          </p:cNvSpPr>
          <p:nvPr/>
        </p:nvSpPr>
        <p:spPr>
          <a:xfrm>
            <a:off x="60332" y="718120"/>
            <a:ext cx="8208912" cy="207904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유리잔</a:t>
            </a:r>
            <a:r>
              <a:rPr lang="ko-KR" altLang="en-US" b="1" dirty="0">
                <a:solidFill>
                  <a:schemeClr val="tx1"/>
                </a:solidFill>
                <a:latin typeface="맑은 고딕" charset="0"/>
                <a:ea typeface="맑은 고딕" charset="0"/>
              </a:rPr>
              <a:t>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9" name="직사각형 8">
            <a:extLst>
              <a:ext uri="{FF2B5EF4-FFF2-40B4-BE49-F238E27FC236}">
                <a16:creationId xmlns:a16="http://schemas.microsoft.com/office/drawing/2014/main" id="{7A095770-D072-247A-B2B2-E779B6C6E399}"/>
              </a:ext>
            </a:extLst>
          </p:cNvPr>
          <p:cNvSpPr/>
          <p:nvPr/>
        </p:nvSpPr>
        <p:spPr>
          <a:xfrm>
            <a:off x="3863752" y="340684"/>
            <a:ext cx="1008112" cy="38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0" name="그림 69" descr="C:/Users/WOOCHAN/AppData/Roaming/PolarisOffice/ETemp/4944_11245384/fImage77613541.png">
            <a:extLst>
              <a:ext uri="{FF2B5EF4-FFF2-40B4-BE49-F238E27FC236}">
                <a16:creationId xmlns:a16="http://schemas.microsoft.com/office/drawing/2014/main" id="{1CB649EA-292B-F5A5-4AE6-B4B14550A7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65066" y="412406"/>
            <a:ext cx="252095" cy="282575"/>
          </a:xfrm>
          <a:prstGeom prst="rect">
            <a:avLst/>
          </a:prstGeom>
          <a:noFill/>
        </p:spPr>
      </p:pic>
      <p:pic>
        <p:nvPicPr>
          <p:cNvPr id="11" name="그림 70" descr="C:/Users/WOOCHAN/AppData/Roaming/PolarisOffice/ETemp/4944_11245384/fImage7671368467.png">
            <a:extLst>
              <a:ext uri="{FF2B5EF4-FFF2-40B4-BE49-F238E27FC236}">
                <a16:creationId xmlns:a16="http://schemas.microsoft.com/office/drawing/2014/main" id="{2663249F-8E74-DCB9-99DD-F7936ECA9F5B}"/>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12" name="그림 71" descr="C:/Users/WOOCHAN/AppData/Roaming/PolarisOffice/ETemp/4944_11245384/fImage6381376334.png">
            <a:extLst>
              <a:ext uri="{FF2B5EF4-FFF2-40B4-BE49-F238E27FC236}">
                <a16:creationId xmlns:a16="http://schemas.microsoft.com/office/drawing/2014/main" id="{100E6A69-2481-2501-817F-1D1FBF05CA4B}"/>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414609"/>
            <a:ext cx="221615" cy="282575"/>
          </a:xfrm>
          <a:prstGeom prst="rect">
            <a:avLst/>
          </a:prstGeom>
          <a:noFill/>
        </p:spPr>
      </p:pic>
      <p:sp>
        <p:nvSpPr>
          <p:cNvPr id="16" name="Rect 0">
            <a:extLst>
              <a:ext uri="{FF2B5EF4-FFF2-40B4-BE49-F238E27FC236}">
                <a16:creationId xmlns:a16="http://schemas.microsoft.com/office/drawing/2014/main" id="{388185DD-987B-DC93-9A24-978F5E106DDA}"/>
              </a:ext>
            </a:extLst>
          </p:cNvPr>
          <p:cNvSpPr>
            <a:spLocks/>
          </p:cNvSpPr>
          <p:nvPr/>
        </p:nvSpPr>
        <p:spPr>
          <a:xfrm>
            <a:off x="73336" y="2959790"/>
            <a:ext cx="2664296" cy="262945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8" name="Rect 0">
            <a:extLst>
              <a:ext uri="{FF2B5EF4-FFF2-40B4-BE49-F238E27FC236}">
                <a16:creationId xmlns:a16="http://schemas.microsoft.com/office/drawing/2014/main" id="{41CAB763-766D-EEB5-F772-2DC81BD92B7F}"/>
              </a:ext>
            </a:extLst>
          </p:cNvPr>
          <p:cNvSpPr>
            <a:spLocks/>
          </p:cNvSpPr>
          <p:nvPr/>
        </p:nvSpPr>
        <p:spPr>
          <a:xfrm>
            <a:off x="5591944" y="2959790"/>
            <a:ext cx="2664296" cy="262945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766CAC8C-ED2F-9304-E6E4-8069DD0DD891}"/>
              </a:ext>
            </a:extLst>
          </p:cNvPr>
          <p:cNvSpPr>
            <a:spLocks/>
          </p:cNvSpPr>
          <p:nvPr/>
        </p:nvSpPr>
        <p:spPr>
          <a:xfrm>
            <a:off x="2843584" y="2959790"/>
            <a:ext cx="2664296" cy="262945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graphicFrame>
        <p:nvGraphicFramePr>
          <p:cNvPr id="30" name="표 29">
            <a:extLst>
              <a:ext uri="{FF2B5EF4-FFF2-40B4-BE49-F238E27FC236}">
                <a16:creationId xmlns:a16="http://schemas.microsoft.com/office/drawing/2014/main" id="{72263D63-0112-2BC1-37E9-88D6A5D95DC5}"/>
              </a:ext>
            </a:extLst>
          </p:cNvPr>
          <p:cNvGraphicFramePr>
            <a:graphicFrameLocks noGrp="1"/>
          </p:cNvGraphicFramePr>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Rect 0">
            <a:extLst>
              <a:ext uri="{FF2B5EF4-FFF2-40B4-BE49-F238E27FC236}">
                <a16:creationId xmlns:a16="http://schemas.microsoft.com/office/drawing/2014/main" id="{EBA07534-6056-D777-54F0-DBF599258DD0}"/>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15</a:t>
            </a:fld>
            <a:endParaRPr lang="ko-KR" altLang="en-US" sz="900">
              <a:latin typeface="맑은 고딕" charset="0"/>
              <a:ea typeface="맑은 고딕" charset="0"/>
              <a:sym typeface="맑은 고딕" charset="0"/>
            </a:endParaRPr>
          </a:p>
        </p:txBody>
      </p:sp>
      <p:sp>
        <p:nvSpPr>
          <p:cNvPr id="3" name="TextBox 2">
            <a:extLst>
              <a:ext uri="{FF2B5EF4-FFF2-40B4-BE49-F238E27FC236}">
                <a16:creationId xmlns:a16="http://schemas.microsoft.com/office/drawing/2014/main" id="{D63233E1-C9C5-CA8E-0002-455CBC68A191}"/>
              </a:ext>
            </a:extLst>
          </p:cNvPr>
          <p:cNvSpPr txBox="1"/>
          <p:nvPr/>
        </p:nvSpPr>
        <p:spPr>
          <a:xfrm>
            <a:off x="5197713" y="80002"/>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2453540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95B06-AD8D-F970-596F-A616D8098504}"/>
            </a:ext>
          </a:extLst>
        </p:cNvPr>
        <p:cNvGrpSpPr/>
        <p:nvPr/>
      </p:nvGrpSpPr>
      <p:grpSpPr>
        <a:xfrm>
          <a:off x="0" y="0"/>
          <a:ext cx="0" cy="0"/>
          <a:chOff x="0" y="0"/>
          <a:chExt cx="0" cy="0"/>
        </a:xfrm>
      </p:grpSpPr>
      <p:sp>
        <p:nvSpPr>
          <p:cNvPr id="8" name="Rect 0">
            <a:extLst>
              <a:ext uri="{FF2B5EF4-FFF2-40B4-BE49-F238E27FC236}">
                <a16:creationId xmlns:a16="http://schemas.microsoft.com/office/drawing/2014/main" id="{D527152D-EA99-1BC7-D2F6-40EAAA1044ED}"/>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16</a:t>
            </a:fld>
            <a:endParaRPr lang="ko-KR" altLang="en-US" sz="900">
              <a:latin typeface="맑은 고딕" charset="0"/>
              <a:ea typeface="맑은 고딕" charset="0"/>
              <a:sym typeface="맑은 고딕" charset="0"/>
            </a:endParaRPr>
          </a:p>
        </p:txBody>
      </p:sp>
      <p:sp>
        <p:nvSpPr>
          <p:cNvPr id="38" name="Rect 0">
            <a:extLst>
              <a:ext uri="{FF2B5EF4-FFF2-40B4-BE49-F238E27FC236}">
                <a16:creationId xmlns:a16="http://schemas.microsoft.com/office/drawing/2014/main" id="{980A9272-B6C3-351F-D78C-C6BACCAC8944}"/>
              </a:ext>
            </a:extLst>
          </p:cNvPr>
          <p:cNvSpPr txBox="1">
            <a:spLocks/>
          </p:cNvSpPr>
          <p:nvPr/>
        </p:nvSpPr>
        <p:spPr>
          <a:xfrm>
            <a:off x="2774304" y="898959"/>
            <a:ext cx="247219" cy="247504"/>
          </a:xfrm>
          <a:prstGeom prst="rect">
            <a:avLst/>
          </a:prstGeom>
          <a:noFill/>
          <a:ln>
            <a:noFill/>
            <a:prstDash/>
          </a:ln>
        </p:spPr>
        <p:txBody>
          <a:bodyPr vert="horz" wrap="square" lIns="89535" tIns="46355" rIns="89535" bIns="46355" anchor="t">
            <a:spAutoFit/>
          </a:bodyPr>
          <a:lstStyle/>
          <a:p>
            <a:pPr marL="0" indent="0" algn="l" hangingPunct="1"/>
            <a:r>
              <a:rPr lang="en-US" altLang="ko-KR" sz="1000" b="1" dirty="0">
                <a:latin typeface="맑은 고딕" charset="0"/>
                <a:ea typeface="맑은 고딕" charset="0"/>
              </a:rPr>
              <a:t>X</a:t>
            </a:r>
            <a:endParaRPr lang="ko-KR" altLang="en-US" sz="1000" b="1" dirty="0">
              <a:latin typeface="맑은 고딕" charset="0"/>
              <a:ea typeface="맑은 고딕" charset="0"/>
            </a:endParaRPr>
          </a:p>
        </p:txBody>
      </p:sp>
      <p:sp>
        <p:nvSpPr>
          <p:cNvPr id="57" name="Rect 0">
            <a:extLst>
              <a:ext uri="{FF2B5EF4-FFF2-40B4-BE49-F238E27FC236}">
                <a16:creationId xmlns:a16="http://schemas.microsoft.com/office/drawing/2014/main" id="{5ACA3EA0-3220-4678-34A8-6474CD25D4E4}"/>
              </a:ext>
            </a:extLst>
          </p:cNvPr>
          <p:cNvSpPr>
            <a:spLocks/>
          </p:cNvSpPr>
          <p:nvPr/>
        </p:nvSpPr>
        <p:spPr>
          <a:xfrm>
            <a:off x="3143671" y="900665"/>
            <a:ext cx="5112569" cy="5754124"/>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58" name="Rect 0">
            <a:extLst>
              <a:ext uri="{FF2B5EF4-FFF2-40B4-BE49-F238E27FC236}">
                <a16:creationId xmlns:a16="http://schemas.microsoft.com/office/drawing/2014/main" id="{573D7D90-8A4B-9620-BAC1-BAA58D5F9805}"/>
              </a:ext>
            </a:extLst>
          </p:cNvPr>
          <p:cNvSpPr txBox="1">
            <a:spLocks/>
          </p:cNvSpPr>
          <p:nvPr/>
        </p:nvSpPr>
        <p:spPr>
          <a:xfrm>
            <a:off x="259714" y="1496695"/>
            <a:ext cx="1083757" cy="1632498"/>
          </a:xfrm>
          <a:prstGeom prst="rect">
            <a:avLst/>
          </a:prstGeom>
          <a:noFill/>
          <a:ln>
            <a:noFill/>
            <a:prstDash/>
          </a:ln>
        </p:spPr>
        <p:txBody>
          <a:bodyPr vert="horz" wrap="square" lIns="89535" tIns="46355" rIns="89535" bIns="46355" anchor="t">
            <a:spAutoFit/>
          </a:bodyPr>
          <a:lstStyle/>
          <a:p>
            <a:pPr marL="0" indent="0" algn="l" hangingPunct="1"/>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r>
              <a:rPr lang="ko-KR" altLang="en-US" sz="1000" b="1" dirty="0">
                <a:latin typeface="맑은 고딕" charset="0"/>
                <a:ea typeface="맑은 고딕" charset="0"/>
              </a:rPr>
              <a:t>커피</a:t>
            </a:r>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r>
              <a:rPr lang="ko-KR" altLang="en-US" sz="1000" b="1" dirty="0">
                <a:latin typeface="맑은 고딕" charset="0"/>
                <a:ea typeface="맑은 고딕" charset="0"/>
              </a:rPr>
              <a:t>컵과 텀블러</a:t>
            </a:r>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r>
              <a:rPr lang="ko-KR" altLang="en-US" sz="1000" b="1" dirty="0">
                <a:latin typeface="맑은 고딕" charset="0"/>
                <a:ea typeface="맑은 고딕" charset="0"/>
              </a:rPr>
              <a:t>라이프 스타일</a:t>
            </a:r>
            <a:endParaRPr lang="en-US" altLang="ko-KR" sz="1000" b="1" dirty="0">
              <a:latin typeface="맑은 고딕" charset="0"/>
              <a:ea typeface="맑은 고딕" charset="0"/>
            </a:endParaRPr>
          </a:p>
          <a:p>
            <a:pPr marL="0" indent="0" algn="l" hangingPunct="1"/>
            <a:endParaRPr lang="en-US" altLang="ko-KR" sz="1000" dirty="0">
              <a:latin typeface="맑은 고딕" charset="0"/>
              <a:ea typeface="맑은 고딕" charset="0"/>
            </a:endParaRPr>
          </a:p>
        </p:txBody>
      </p:sp>
      <p:sp>
        <p:nvSpPr>
          <p:cNvPr id="3" name="Rect 0">
            <a:extLst>
              <a:ext uri="{FF2B5EF4-FFF2-40B4-BE49-F238E27FC236}">
                <a16:creationId xmlns:a16="http://schemas.microsoft.com/office/drawing/2014/main" id="{4C7FE4CB-D397-55DC-D893-A3C356B07257}"/>
              </a:ext>
            </a:extLst>
          </p:cNvPr>
          <p:cNvSpPr>
            <a:spLocks/>
          </p:cNvSpPr>
          <p:nvPr/>
        </p:nvSpPr>
        <p:spPr>
          <a:xfrm>
            <a:off x="47328" y="514637"/>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pic>
        <p:nvPicPr>
          <p:cNvPr id="9" name="그림 69" descr="C:/Users/WOOCHAN/AppData/Roaming/PolarisOffice/ETemp/4944_11245384/fImage77613541.png">
            <a:extLst>
              <a:ext uri="{FF2B5EF4-FFF2-40B4-BE49-F238E27FC236}">
                <a16:creationId xmlns:a16="http://schemas.microsoft.com/office/drawing/2014/main" id="{2ADD3EDD-3847-6991-3B50-DCBCD16A89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062470" y="588297"/>
            <a:ext cx="252095" cy="282575"/>
          </a:xfrm>
          <a:prstGeom prst="rect">
            <a:avLst/>
          </a:prstGeom>
          <a:noFill/>
        </p:spPr>
      </p:pic>
      <p:pic>
        <p:nvPicPr>
          <p:cNvPr id="10" name="그림 70" descr="C:/Users/WOOCHAN/AppData/Roaming/PolarisOffice/ETemp/4944_11245384/fImage7671368467.png">
            <a:extLst>
              <a:ext uri="{FF2B5EF4-FFF2-40B4-BE49-F238E27FC236}">
                <a16:creationId xmlns:a16="http://schemas.microsoft.com/office/drawing/2014/main" id="{1E867A17-6267-BD15-B6E1-FFF796775D0B}"/>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509540" y="611157"/>
            <a:ext cx="236855" cy="259715"/>
          </a:xfrm>
          <a:prstGeom prst="rect">
            <a:avLst/>
          </a:prstGeom>
          <a:noFill/>
        </p:spPr>
      </p:pic>
      <p:pic>
        <p:nvPicPr>
          <p:cNvPr id="11" name="그림 71" descr="C:/Users/WOOCHAN/AppData/Roaming/PolarisOffice/ETemp/4944_11245384/fImage6381376334.png">
            <a:extLst>
              <a:ext uri="{FF2B5EF4-FFF2-40B4-BE49-F238E27FC236}">
                <a16:creationId xmlns:a16="http://schemas.microsoft.com/office/drawing/2014/main" id="{C0E516C0-E8DF-0794-3CEA-E2FDA8B55FDD}"/>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56610" y="609569"/>
            <a:ext cx="221615" cy="282575"/>
          </a:xfrm>
          <a:prstGeom prst="rect">
            <a:avLst/>
          </a:prstGeom>
          <a:noFill/>
        </p:spPr>
      </p:pic>
      <p:sp>
        <p:nvSpPr>
          <p:cNvPr id="4" name="직사각형 3">
            <a:extLst>
              <a:ext uri="{FF2B5EF4-FFF2-40B4-BE49-F238E27FC236}">
                <a16:creationId xmlns:a16="http://schemas.microsoft.com/office/drawing/2014/main" id="{E90B7F6C-8366-8582-4039-5B2B88F557DB}"/>
              </a:ext>
            </a:extLst>
          </p:cNvPr>
          <p:cNvSpPr/>
          <p:nvPr/>
        </p:nvSpPr>
        <p:spPr>
          <a:xfrm>
            <a:off x="3935921" y="517802"/>
            <a:ext cx="1008112" cy="371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sp>
        <p:nvSpPr>
          <p:cNvPr id="16" name="텍스트 개체 틀 1">
            <a:extLst>
              <a:ext uri="{FF2B5EF4-FFF2-40B4-BE49-F238E27FC236}">
                <a16:creationId xmlns:a16="http://schemas.microsoft.com/office/drawing/2014/main" id="{E681BBB5-5811-9722-B5B0-D366944A0AEE}"/>
              </a:ext>
            </a:extLst>
          </p:cNvPr>
          <p:cNvSpPr txBox="1">
            <a:spLocks/>
          </p:cNvSpPr>
          <p:nvPr/>
        </p:nvSpPr>
        <p:spPr>
          <a:xfrm>
            <a:off x="1186453" y="160831"/>
            <a:ext cx="2965331" cy="221025"/>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1" lang="ko-KR" altLang="en-US" sz="1000" b="1" dirty="0"/>
              <a:t>라이프 스타일 클릭</a:t>
            </a:r>
          </a:p>
        </p:txBody>
      </p:sp>
      <p:graphicFrame>
        <p:nvGraphicFramePr>
          <p:cNvPr id="2" name="표 1">
            <a:extLst>
              <a:ext uri="{FF2B5EF4-FFF2-40B4-BE49-F238E27FC236}">
                <a16:creationId xmlns:a16="http://schemas.microsoft.com/office/drawing/2014/main" id="{DE91AE86-3249-2936-395E-2EA326F1BAA4}"/>
              </a:ext>
            </a:extLst>
          </p:cNvPr>
          <p:cNvGraphicFramePr>
            <a:graphicFrameLocks noGrp="1"/>
          </p:cNvGraphicFramePr>
          <p:nvPr>
            <p:extLst>
              <p:ext uri="{D42A27DB-BD31-4B8C-83A1-F6EECF244321}">
                <p14:modId xmlns:p14="http://schemas.microsoft.com/office/powerpoint/2010/main" val="427872737"/>
              </p:ext>
            </p:extLst>
          </p:nvPr>
        </p:nvGraphicFramePr>
        <p:xfrm>
          <a:off x="8696621" y="708447"/>
          <a:ext cx="3261042" cy="2960561"/>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473">
                <a:tc>
                  <a:txBody>
                    <a:bodyPr/>
                    <a:lstStyle/>
                    <a:p>
                      <a:pPr marL="0" lvl="1" indent="0" algn="ctr" latinLnBrk="1">
                        <a:lnSpc>
                          <a:spcPct val="120000"/>
                        </a:lnSpc>
                        <a:buFontTx/>
                        <a:buNone/>
                      </a:pPr>
                      <a:r>
                        <a:rPr lang="en-US" altLang="ko-KR" sz="850" b="1" kern="1200" dirty="0">
                          <a:solidFill>
                            <a:schemeClr val="tx1"/>
                          </a:solidFill>
                          <a:latin typeface="맑은 고딕" charset="0"/>
                          <a:ea typeface="+mn-ea"/>
                        </a:rPr>
                        <a:t>1</a:t>
                      </a:r>
                      <a:endParaRPr lang="ko-KR" altLang="en-US" sz="850" b="1"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1" kern="1200" dirty="0">
                          <a:solidFill>
                            <a:srgbClr val="000000"/>
                          </a:solidFill>
                          <a:latin typeface="맑은 고딕" charset="0"/>
                          <a:ea typeface="맑은 고딕" charset="0"/>
                        </a:rPr>
                        <a:t>라이프 스타일</a:t>
                      </a:r>
                      <a:endParaRPr lang="en-US" altLang="ko-KR" sz="850" b="1"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라이프 스타일 페이지로 넘어간다</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일상용품을 파는 페이지</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TextBox 4">
            <a:extLst>
              <a:ext uri="{FF2B5EF4-FFF2-40B4-BE49-F238E27FC236}">
                <a16:creationId xmlns:a16="http://schemas.microsoft.com/office/drawing/2014/main" id="{759820EC-0782-4A8E-85B7-CF35E1E82207}"/>
              </a:ext>
            </a:extLst>
          </p:cNvPr>
          <p:cNvSpPr txBox="1"/>
          <p:nvPr/>
        </p:nvSpPr>
        <p:spPr>
          <a:xfrm>
            <a:off x="5225249" y="160831"/>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3045653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324A643-E21C-2C8A-D142-BBAA27C207EC}"/>
              </a:ext>
            </a:extLst>
          </p:cNvPr>
          <p:cNvSpPr>
            <a:spLocks noGrp="1"/>
          </p:cNvSpPr>
          <p:nvPr>
            <p:ph type="body"/>
          </p:nvPr>
        </p:nvSpPr>
        <p:spPr/>
        <p:txBody>
          <a:bodyPr/>
          <a:lstStyle/>
          <a:p>
            <a:endParaRPr lang="ko-KR" altLang="en-US"/>
          </a:p>
        </p:txBody>
      </p:sp>
      <p:sp>
        <p:nvSpPr>
          <p:cNvPr id="3" name="텍스트 개체 틀 2">
            <a:extLst>
              <a:ext uri="{FF2B5EF4-FFF2-40B4-BE49-F238E27FC236}">
                <a16:creationId xmlns:a16="http://schemas.microsoft.com/office/drawing/2014/main" id="{9A9997C2-20CB-757A-2146-0867805321CA}"/>
              </a:ext>
            </a:extLst>
          </p:cNvPr>
          <p:cNvSpPr>
            <a:spLocks noGrp="1"/>
          </p:cNvSpPr>
          <p:nvPr>
            <p:ph type="body"/>
          </p:nvPr>
        </p:nvSpPr>
        <p:spPr/>
        <p:txBody>
          <a:bodyPr/>
          <a:lstStyle/>
          <a:p>
            <a:endParaRPr lang="ko-KR" altLang="en-US"/>
          </a:p>
        </p:txBody>
      </p:sp>
      <p:sp>
        <p:nvSpPr>
          <p:cNvPr id="4" name="TextBox 3">
            <a:extLst>
              <a:ext uri="{FF2B5EF4-FFF2-40B4-BE49-F238E27FC236}">
                <a16:creationId xmlns:a16="http://schemas.microsoft.com/office/drawing/2014/main" id="{19AE81B8-DD55-1B2A-560A-E2C61FDC040C}"/>
              </a:ext>
            </a:extLst>
          </p:cNvPr>
          <p:cNvSpPr txBox="1"/>
          <p:nvPr/>
        </p:nvSpPr>
        <p:spPr>
          <a:xfrm>
            <a:off x="191344" y="1905506"/>
            <a:ext cx="11809312" cy="1323439"/>
          </a:xfrm>
          <a:prstGeom prst="rect">
            <a:avLst/>
          </a:prstGeom>
          <a:noFill/>
        </p:spPr>
        <p:txBody>
          <a:bodyPr wrap="square" rtlCol="0">
            <a:spAutoFit/>
          </a:bodyPr>
          <a:lstStyle/>
          <a:p>
            <a:r>
              <a:rPr lang="ko-KR" altLang="en-US" sz="8000" dirty="0"/>
              <a:t>라이프 스타일 페이지</a:t>
            </a:r>
          </a:p>
        </p:txBody>
      </p:sp>
    </p:spTree>
    <p:extLst>
      <p:ext uri="{BB962C8B-B14F-4D97-AF65-F5344CB8AC3E}">
        <p14:creationId xmlns:p14="http://schemas.microsoft.com/office/powerpoint/2010/main" val="2158584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9B51A-93B6-C5EB-6D6C-FA2DBE96439D}"/>
            </a:ext>
          </a:extLst>
        </p:cNvPr>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C49F82F1-CB85-641B-023A-BF73713FE75A}"/>
              </a:ext>
            </a:extLst>
          </p:cNvPr>
          <p:cNvGraphicFramePr>
            <a:graphicFrameLocks noGrp="1"/>
          </p:cNvGraphicFramePr>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9B429C21-3262-2FA4-094B-EA7DBD59D10C}"/>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sp>
        <p:nvSpPr>
          <p:cNvPr id="2" name="Rect 0">
            <a:extLst>
              <a:ext uri="{FF2B5EF4-FFF2-40B4-BE49-F238E27FC236}">
                <a16:creationId xmlns:a16="http://schemas.microsoft.com/office/drawing/2014/main" id="{280F0708-AE95-B288-CD80-58A13E3E9B76}"/>
              </a:ext>
            </a:extLst>
          </p:cNvPr>
          <p:cNvSpPr>
            <a:spLocks/>
          </p:cNvSpPr>
          <p:nvPr/>
        </p:nvSpPr>
        <p:spPr>
          <a:xfrm>
            <a:off x="47328" y="734352"/>
            <a:ext cx="8208912" cy="127671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라이프 스타일</a:t>
            </a:r>
            <a:r>
              <a:rPr lang="ko-KR" altLang="en-US" b="1" dirty="0">
                <a:solidFill>
                  <a:schemeClr val="tx1"/>
                </a:solidFill>
                <a:latin typeface="맑은 고딕" charset="0"/>
                <a:ea typeface="맑은 고딕" charset="0"/>
              </a:rPr>
              <a:t>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3" name="Rect 0">
            <a:extLst>
              <a:ext uri="{FF2B5EF4-FFF2-40B4-BE49-F238E27FC236}">
                <a16:creationId xmlns:a16="http://schemas.microsoft.com/office/drawing/2014/main" id="{F5048474-7EC4-C5EF-05F1-A3ECA3AEF48E}"/>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pic>
        <p:nvPicPr>
          <p:cNvPr id="4" name="그림 69" descr="C:/Users/WOOCHAN/AppData/Roaming/PolarisOffice/ETemp/4944_11245384/fImage77613541.png">
            <a:extLst>
              <a:ext uri="{FF2B5EF4-FFF2-40B4-BE49-F238E27FC236}">
                <a16:creationId xmlns:a16="http://schemas.microsoft.com/office/drawing/2014/main" id="{E8C95464-828D-1478-E051-52AF1BCDEC77}"/>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57445" y="389546"/>
            <a:ext cx="252095" cy="282575"/>
          </a:xfrm>
          <a:prstGeom prst="rect">
            <a:avLst/>
          </a:prstGeom>
          <a:noFill/>
        </p:spPr>
      </p:pic>
      <p:pic>
        <p:nvPicPr>
          <p:cNvPr id="5" name="그림 70" descr="C:/Users/WOOCHAN/AppData/Roaming/PolarisOffice/ETemp/4944_11245384/fImage7671368467.png">
            <a:extLst>
              <a:ext uri="{FF2B5EF4-FFF2-40B4-BE49-F238E27FC236}">
                <a16:creationId xmlns:a16="http://schemas.microsoft.com/office/drawing/2014/main" id="{4C517092-F9A8-E408-949B-88B83F6CE4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6" name="그림 71" descr="C:/Users/WOOCHAN/AppData/Roaming/PolarisOffice/ETemp/4944_11245384/fImage6381376334.png">
            <a:extLst>
              <a:ext uri="{FF2B5EF4-FFF2-40B4-BE49-F238E27FC236}">
                <a16:creationId xmlns:a16="http://schemas.microsoft.com/office/drawing/2014/main" id="{FED0EE4D-6C05-F831-9252-8D64F565278D}"/>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389546"/>
            <a:ext cx="221615" cy="282575"/>
          </a:xfrm>
          <a:prstGeom prst="rect">
            <a:avLst/>
          </a:prstGeom>
          <a:noFill/>
        </p:spPr>
      </p:pic>
      <p:sp>
        <p:nvSpPr>
          <p:cNvPr id="18" name="Rect 0">
            <a:extLst>
              <a:ext uri="{FF2B5EF4-FFF2-40B4-BE49-F238E27FC236}">
                <a16:creationId xmlns:a16="http://schemas.microsoft.com/office/drawing/2014/main" id="{6FB1A0FB-742D-E838-7180-5688454A1C22}"/>
              </a:ext>
            </a:extLst>
          </p:cNvPr>
          <p:cNvSpPr>
            <a:spLocks/>
          </p:cNvSpPr>
          <p:nvPr/>
        </p:nvSpPr>
        <p:spPr>
          <a:xfrm>
            <a:off x="64794" y="2150746"/>
            <a:ext cx="2763198" cy="87783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73FCBFCE-8E00-B424-ACC1-9820C1DDA674}"/>
              </a:ext>
            </a:extLst>
          </p:cNvPr>
          <p:cNvSpPr>
            <a:spLocks/>
          </p:cNvSpPr>
          <p:nvPr/>
        </p:nvSpPr>
        <p:spPr>
          <a:xfrm>
            <a:off x="2894070" y="2154796"/>
            <a:ext cx="2697119" cy="872269"/>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0" name="Rect 0">
            <a:extLst>
              <a:ext uri="{FF2B5EF4-FFF2-40B4-BE49-F238E27FC236}">
                <a16:creationId xmlns:a16="http://schemas.microsoft.com/office/drawing/2014/main" id="{32BF2B20-5C26-1E6A-F2A9-D640065EA41E}"/>
              </a:ext>
            </a:extLst>
          </p:cNvPr>
          <p:cNvSpPr>
            <a:spLocks/>
          </p:cNvSpPr>
          <p:nvPr/>
        </p:nvSpPr>
        <p:spPr>
          <a:xfrm>
            <a:off x="5666658" y="2150954"/>
            <a:ext cx="2589581" cy="872269"/>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2" name="Rect 0">
            <a:extLst>
              <a:ext uri="{FF2B5EF4-FFF2-40B4-BE49-F238E27FC236}">
                <a16:creationId xmlns:a16="http://schemas.microsoft.com/office/drawing/2014/main" id="{2614957C-0338-F215-38F1-6853ED727280}"/>
              </a:ext>
            </a:extLst>
          </p:cNvPr>
          <p:cNvSpPr>
            <a:spLocks/>
          </p:cNvSpPr>
          <p:nvPr/>
        </p:nvSpPr>
        <p:spPr>
          <a:xfrm>
            <a:off x="2902166" y="3221376"/>
            <a:ext cx="2689023" cy="87783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3" name="Rect 0">
            <a:extLst>
              <a:ext uri="{FF2B5EF4-FFF2-40B4-BE49-F238E27FC236}">
                <a16:creationId xmlns:a16="http://schemas.microsoft.com/office/drawing/2014/main" id="{9B678B95-7CD3-85DB-1311-A45DCB9C74EC}"/>
              </a:ext>
            </a:extLst>
          </p:cNvPr>
          <p:cNvSpPr>
            <a:spLocks/>
          </p:cNvSpPr>
          <p:nvPr/>
        </p:nvSpPr>
        <p:spPr>
          <a:xfrm>
            <a:off x="47328" y="3221376"/>
            <a:ext cx="2763198" cy="87783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6" name="Rect 0">
            <a:extLst>
              <a:ext uri="{FF2B5EF4-FFF2-40B4-BE49-F238E27FC236}">
                <a16:creationId xmlns:a16="http://schemas.microsoft.com/office/drawing/2014/main" id="{E82C341A-B0FF-60E1-24D0-F08DFE03122F}"/>
              </a:ext>
            </a:extLst>
          </p:cNvPr>
          <p:cNvSpPr>
            <a:spLocks/>
          </p:cNvSpPr>
          <p:nvPr/>
        </p:nvSpPr>
        <p:spPr>
          <a:xfrm>
            <a:off x="53030" y="4268336"/>
            <a:ext cx="2757496" cy="87783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7" name="Rect 0">
            <a:extLst>
              <a:ext uri="{FF2B5EF4-FFF2-40B4-BE49-F238E27FC236}">
                <a16:creationId xmlns:a16="http://schemas.microsoft.com/office/drawing/2014/main" id="{0FC4A9E6-7C68-B73E-150F-6F60EFF75CBF}"/>
              </a:ext>
            </a:extLst>
          </p:cNvPr>
          <p:cNvSpPr>
            <a:spLocks/>
          </p:cNvSpPr>
          <p:nvPr/>
        </p:nvSpPr>
        <p:spPr>
          <a:xfrm>
            <a:off x="2894070" y="4268336"/>
            <a:ext cx="2697119" cy="89745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8" name="Rect 0">
            <a:extLst>
              <a:ext uri="{FF2B5EF4-FFF2-40B4-BE49-F238E27FC236}">
                <a16:creationId xmlns:a16="http://schemas.microsoft.com/office/drawing/2014/main" id="{7E26422A-70A0-397C-CFBC-5747FFF8DA54}"/>
              </a:ext>
            </a:extLst>
          </p:cNvPr>
          <p:cNvSpPr>
            <a:spLocks/>
          </p:cNvSpPr>
          <p:nvPr/>
        </p:nvSpPr>
        <p:spPr>
          <a:xfrm>
            <a:off x="5666659" y="4268336"/>
            <a:ext cx="2589580" cy="882784"/>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9" name="Rect 0">
            <a:extLst>
              <a:ext uri="{FF2B5EF4-FFF2-40B4-BE49-F238E27FC236}">
                <a16:creationId xmlns:a16="http://schemas.microsoft.com/office/drawing/2014/main" id="{6150CF2E-B8A8-DA90-0727-9A5A49D10ECE}"/>
              </a:ext>
            </a:extLst>
          </p:cNvPr>
          <p:cNvSpPr>
            <a:spLocks/>
          </p:cNvSpPr>
          <p:nvPr/>
        </p:nvSpPr>
        <p:spPr>
          <a:xfrm>
            <a:off x="43299" y="5309518"/>
            <a:ext cx="2806188" cy="89745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30" name="Rect 0">
            <a:extLst>
              <a:ext uri="{FF2B5EF4-FFF2-40B4-BE49-F238E27FC236}">
                <a16:creationId xmlns:a16="http://schemas.microsoft.com/office/drawing/2014/main" id="{0D918FB2-59EE-BBCD-1C92-F3AEE84A52D7}"/>
              </a:ext>
            </a:extLst>
          </p:cNvPr>
          <p:cNvSpPr>
            <a:spLocks/>
          </p:cNvSpPr>
          <p:nvPr/>
        </p:nvSpPr>
        <p:spPr>
          <a:xfrm>
            <a:off x="2910717" y="5309517"/>
            <a:ext cx="2697119" cy="89745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31" name="Rect 0">
            <a:extLst>
              <a:ext uri="{FF2B5EF4-FFF2-40B4-BE49-F238E27FC236}">
                <a16:creationId xmlns:a16="http://schemas.microsoft.com/office/drawing/2014/main" id="{423A525C-DF68-EC99-73B5-5E3FA354AD8B}"/>
              </a:ext>
            </a:extLst>
          </p:cNvPr>
          <p:cNvSpPr>
            <a:spLocks/>
          </p:cNvSpPr>
          <p:nvPr/>
        </p:nvSpPr>
        <p:spPr>
          <a:xfrm>
            <a:off x="5666658" y="5309517"/>
            <a:ext cx="2589581" cy="908182"/>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9" name="직사각형 8">
            <a:extLst>
              <a:ext uri="{FF2B5EF4-FFF2-40B4-BE49-F238E27FC236}">
                <a16:creationId xmlns:a16="http://schemas.microsoft.com/office/drawing/2014/main" id="{324A9555-EB1F-98B4-EEEB-A9073321DA0C}"/>
              </a:ext>
            </a:extLst>
          </p:cNvPr>
          <p:cNvSpPr/>
          <p:nvPr/>
        </p:nvSpPr>
        <p:spPr>
          <a:xfrm>
            <a:off x="3814508" y="344804"/>
            <a:ext cx="1008112" cy="371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sp>
        <p:nvSpPr>
          <p:cNvPr id="35" name="텍스트 개체 틀 1">
            <a:extLst>
              <a:ext uri="{FF2B5EF4-FFF2-40B4-BE49-F238E27FC236}">
                <a16:creationId xmlns:a16="http://schemas.microsoft.com/office/drawing/2014/main" id="{3B204804-72DE-203B-3AAD-265CE89CCD8A}"/>
              </a:ext>
            </a:extLst>
          </p:cNvPr>
          <p:cNvSpPr>
            <a:spLocks noGrp="1"/>
          </p:cNvSpPr>
          <p:nvPr>
            <p:ph type="body" sz="quarter" idx="10"/>
          </p:nvPr>
        </p:nvSpPr>
        <p:spPr>
          <a:xfrm>
            <a:off x="1186453" y="96687"/>
            <a:ext cx="2965331" cy="221025"/>
          </a:xfrm>
        </p:spPr>
        <p:txBody>
          <a:bodyPr/>
          <a:lstStyle/>
          <a:p>
            <a:r>
              <a:rPr kumimoji="1" lang="ko-KR" altLang="en-US" sz="1000" b="1" dirty="0"/>
              <a:t>라이프 스타일 페이지</a:t>
            </a:r>
          </a:p>
        </p:txBody>
      </p:sp>
      <p:sp>
        <p:nvSpPr>
          <p:cNvPr id="10" name="Rect 0">
            <a:extLst>
              <a:ext uri="{FF2B5EF4-FFF2-40B4-BE49-F238E27FC236}">
                <a16:creationId xmlns:a16="http://schemas.microsoft.com/office/drawing/2014/main" id="{80298680-4347-F54D-5F5C-C88A56292C21}"/>
              </a:ext>
            </a:extLst>
          </p:cNvPr>
          <p:cNvSpPr>
            <a:spLocks/>
          </p:cNvSpPr>
          <p:nvPr/>
        </p:nvSpPr>
        <p:spPr>
          <a:xfrm>
            <a:off x="5666658" y="3221376"/>
            <a:ext cx="2589581" cy="87783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1" name="TextBox 10">
            <a:extLst>
              <a:ext uri="{FF2B5EF4-FFF2-40B4-BE49-F238E27FC236}">
                <a16:creationId xmlns:a16="http://schemas.microsoft.com/office/drawing/2014/main" id="{7B3DBE28-233F-40B8-1236-52F33518D291}"/>
              </a:ext>
            </a:extLst>
          </p:cNvPr>
          <p:cNvSpPr txBox="1"/>
          <p:nvPr/>
        </p:nvSpPr>
        <p:spPr>
          <a:xfrm>
            <a:off x="5225249" y="99139"/>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461158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8BC6701-8DD1-AFF7-9CD9-0FC87BFD68CD}"/>
              </a:ext>
            </a:extLst>
          </p:cNvPr>
          <p:cNvSpPr>
            <a:spLocks noGrp="1"/>
          </p:cNvSpPr>
          <p:nvPr>
            <p:ph type="body" sz="quarter" idx="10"/>
          </p:nvPr>
        </p:nvSpPr>
        <p:spPr/>
        <p:txBody>
          <a:bodyPr/>
          <a:lstStyle/>
          <a:p>
            <a:endParaRPr lang="ko-KR" altLang="en-US"/>
          </a:p>
        </p:txBody>
      </p:sp>
      <p:sp>
        <p:nvSpPr>
          <p:cNvPr id="3" name="텍스트 개체 틀 2">
            <a:extLst>
              <a:ext uri="{FF2B5EF4-FFF2-40B4-BE49-F238E27FC236}">
                <a16:creationId xmlns:a16="http://schemas.microsoft.com/office/drawing/2014/main" id="{1FE2CC1C-5007-238B-DBFE-C80E0C44359A}"/>
              </a:ext>
            </a:extLst>
          </p:cNvPr>
          <p:cNvSpPr>
            <a:spLocks noGrp="1"/>
          </p:cNvSpPr>
          <p:nvPr>
            <p:ph type="body" sz="quarter" idx="11"/>
          </p:nvPr>
        </p:nvSpPr>
        <p:spPr/>
        <p:txBody>
          <a:bodyPr/>
          <a:lstStyle/>
          <a:p>
            <a:endParaRPr lang="ko-KR" altLang="en-US"/>
          </a:p>
        </p:txBody>
      </p:sp>
      <p:sp>
        <p:nvSpPr>
          <p:cNvPr id="4" name="TextBox 3">
            <a:extLst>
              <a:ext uri="{FF2B5EF4-FFF2-40B4-BE49-F238E27FC236}">
                <a16:creationId xmlns:a16="http://schemas.microsoft.com/office/drawing/2014/main" id="{EB5B6F7E-9C88-48EC-6C93-A90A5431199D}"/>
              </a:ext>
            </a:extLst>
          </p:cNvPr>
          <p:cNvSpPr txBox="1"/>
          <p:nvPr/>
        </p:nvSpPr>
        <p:spPr>
          <a:xfrm>
            <a:off x="1703512" y="2492896"/>
            <a:ext cx="8424936" cy="1569660"/>
          </a:xfrm>
          <a:prstGeom prst="rect">
            <a:avLst/>
          </a:prstGeom>
          <a:noFill/>
        </p:spPr>
        <p:txBody>
          <a:bodyPr wrap="square" rtlCol="0">
            <a:spAutoFit/>
          </a:bodyPr>
          <a:lstStyle/>
          <a:p>
            <a:r>
              <a:rPr lang="ko-KR" altLang="en-US" sz="9600" dirty="0"/>
              <a:t>관리자 페이지</a:t>
            </a:r>
          </a:p>
        </p:txBody>
      </p:sp>
    </p:spTree>
    <p:extLst>
      <p:ext uri="{BB962C8B-B14F-4D97-AF65-F5344CB8AC3E}">
        <p14:creationId xmlns:p14="http://schemas.microsoft.com/office/powerpoint/2010/main" val="3010322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 0"/>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2</a:t>
            </a:fld>
            <a:endParaRPr lang="ko-KR" altLang="en-US" sz="900">
              <a:latin typeface="맑은 고딕" charset="0"/>
              <a:ea typeface="맑은 고딕" charset="0"/>
              <a:sym typeface="맑은 고딕" charset="0"/>
            </a:endParaRPr>
          </a:p>
        </p:txBody>
      </p:sp>
      <p:sp>
        <p:nvSpPr>
          <p:cNvPr id="38" name="Rect 0"/>
          <p:cNvSpPr txBox="1">
            <a:spLocks/>
          </p:cNvSpPr>
          <p:nvPr/>
        </p:nvSpPr>
        <p:spPr>
          <a:xfrm>
            <a:off x="2948164" y="925049"/>
            <a:ext cx="247219" cy="247504"/>
          </a:xfrm>
          <a:prstGeom prst="rect">
            <a:avLst/>
          </a:prstGeom>
          <a:noFill/>
          <a:ln>
            <a:noFill/>
            <a:prstDash/>
          </a:ln>
        </p:spPr>
        <p:txBody>
          <a:bodyPr vert="horz" wrap="square" lIns="89535" tIns="46355" rIns="89535" bIns="46355" anchor="t">
            <a:spAutoFit/>
          </a:bodyPr>
          <a:lstStyle/>
          <a:p>
            <a:pPr marL="0" indent="0" algn="l" hangingPunct="1"/>
            <a:r>
              <a:rPr lang="en-US" altLang="ko-KR" sz="1000" dirty="0">
                <a:latin typeface="맑은 고딕" charset="0"/>
                <a:ea typeface="맑은 고딕" charset="0"/>
              </a:rPr>
              <a:t>X</a:t>
            </a:r>
            <a:endParaRPr lang="ko-KR" altLang="en-US" sz="1000" dirty="0">
              <a:latin typeface="맑은 고딕" charset="0"/>
              <a:ea typeface="맑은 고딕" charset="0"/>
            </a:endParaRPr>
          </a:p>
        </p:txBody>
      </p:sp>
      <p:sp>
        <p:nvSpPr>
          <p:cNvPr id="57" name="Rect 0"/>
          <p:cNvSpPr>
            <a:spLocks/>
          </p:cNvSpPr>
          <p:nvPr/>
        </p:nvSpPr>
        <p:spPr>
          <a:xfrm>
            <a:off x="3287688" y="904875"/>
            <a:ext cx="4968552" cy="5937989"/>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58" name="Rect 0"/>
          <p:cNvSpPr txBox="1">
            <a:spLocks/>
          </p:cNvSpPr>
          <p:nvPr/>
        </p:nvSpPr>
        <p:spPr>
          <a:xfrm>
            <a:off x="259714" y="1496695"/>
            <a:ext cx="1083757" cy="2094163"/>
          </a:xfrm>
          <a:prstGeom prst="rect">
            <a:avLst/>
          </a:prstGeom>
          <a:noFill/>
          <a:ln>
            <a:noFill/>
            <a:prstDash/>
          </a:ln>
        </p:spPr>
        <p:txBody>
          <a:bodyPr vert="horz" wrap="square" lIns="89535" tIns="46355" rIns="89535" bIns="46355" anchor="t">
            <a:spAutoFit/>
          </a:bodyPr>
          <a:lstStyle/>
          <a:p>
            <a:pPr marL="0" indent="0" algn="l" hangingPunct="1"/>
            <a:r>
              <a:rPr lang="ko-KR" altLang="en-US" sz="1000" dirty="0">
                <a:latin typeface="맑은 고딕" charset="0"/>
                <a:ea typeface="맑은 고딕" charset="0"/>
                <a:sym typeface="Wingdings" pitchFamily="2" charset="2"/>
              </a:rPr>
              <a:t>← </a:t>
            </a:r>
            <a:r>
              <a:rPr lang="ko-KR" altLang="en-US" sz="1000" dirty="0">
                <a:latin typeface="맑은 고딕" charset="0"/>
                <a:ea typeface="맑은 고딕" charset="0"/>
              </a:rPr>
              <a:t>쇼핑</a:t>
            </a:r>
            <a:endParaRPr lang="en-US" altLang="ko-KR" sz="1000" dirty="0">
              <a:latin typeface="맑은 고딕" charset="0"/>
              <a:ea typeface="맑은 고딕" charset="0"/>
            </a:endParaRPr>
          </a:p>
          <a:p>
            <a:pPr marL="0" indent="0" algn="l" hangingPunct="1"/>
            <a:endParaRPr lang="en-US" altLang="ko-KR" sz="1000" dirty="0">
              <a:latin typeface="맑은 고딕" charset="0"/>
              <a:ea typeface="맑은 고딕" charset="0"/>
            </a:endParaRPr>
          </a:p>
          <a:p>
            <a:pPr marL="0" indent="0" algn="l" hangingPunct="1"/>
            <a:endParaRPr lang="en-US" altLang="ko-KR" sz="1000" dirty="0">
              <a:latin typeface="맑은 고딕" charset="0"/>
              <a:ea typeface="맑은 고딕" charset="0"/>
            </a:endParaRPr>
          </a:p>
          <a:p>
            <a:pPr marL="0" indent="0" algn="l" hangingPunct="1"/>
            <a:r>
              <a:rPr lang="ko-KR" altLang="en-US" sz="1000" dirty="0">
                <a:latin typeface="맑은 고딕" charset="0"/>
                <a:ea typeface="맑은 고딕" charset="0"/>
              </a:rPr>
              <a:t>커피</a:t>
            </a:r>
            <a:endParaRPr lang="en-US" altLang="ko-KR" sz="1000" dirty="0">
              <a:latin typeface="맑은 고딕" charset="0"/>
              <a:ea typeface="맑은 고딕" charset="0"/>
            </a:endParaRPr>
          </a:p>
          <a:p>
            <a:pPr marL="0" indent="0" algn="l" hangingPunct="1"/>
            <a:endParaRPr lang="en-US" altLang="ko-KR" sz="1000" dirty="0">
              <a:latin typeface="맑은 고딕" charset="0"/>
              <a:ea typeface="맑은 고딕" charset="0"/>
            </a:endParaRPr>
          </a:p>
          <a:p>
            <a:pPr marL="0" indent="0" algn="l" hangingPunct="1"/>
            <a:endParaRPr lang="en-US" altLang="ko-KR" sz="1000" dirty="0">
              <a:latin typeface="맑은 고딕" charset="0"/>
              <a:ea typeface="맑은 고딕" charset="0"/>
            </a:endParaRPr>
          </a:p>
          <a:p>
            <a:pPr marL="0" indent="0" algn="l" hangingPunct="1"/>
            <a:endParaRPr lang="en-US" altLang="ko-KR" sz="1000" dirty="0">
              <a:latin typeface="맑은 고딕" charset="0"/>
              <a:ea typeface="맑은 고딕" charset="0"/>
            </a:endParaRPr>
          </a:p>
          <a:p>
            <a:pPr marL="0" indent="0" algn="l" hangingPunct="1"/>
            <a:r>
              <a:rPr lang="ko-KR" altLang="en-US" sz="1000" dirty="0">
                <a:latin typeface="맑은 고딕" charset="0"/>
                <a:ea typeface="맑은 고딕" charset="0"/>
              </a:rPr>
              <a:t>컵과 텀블러</a:t>
            </a:r>
            <a:endParaRPr lang="en-US" altLang="ko-KR" sz="1000" dirty="0">
              <a:latin typeface="맑은 고딕" charset="0"/>
              <a:ea typeface="맑은 고딕" charset="0"/>
            </a:endParaRPr>
          </a:p>
          <a:p>
            <a:pPr marL="0" indent="0" algn="l" hangingPunct="1"/>
            <a:endParaRPr lang="en-US" altLang="ko-KR" sz="1000" dirty="0">
              <a:latin typeface="맑은 고딕" charset="0"/>
              <a:ea typeface="맑은 고딕" charset="0"/>
            </a:endParaRPr>
          </a:p>
          <a:p>
            <a:pPr marL="0" indent="0" algn="l" hangingPunct="1"/>
            <a:endParaRPr lang="en-US" altLang="ko-KR" sz="1000" dirty="0">
              <a:latin typeface="맑은 고딕" charset="0"/>
              <a:ea typeface="맑은 고딕" charset="0"/>
            </a:endParaRPr>
          </a:p>
          <a:p>
            <a:pPr marL="0" indent="0" algn="l" hangingPunct="1"/>
            <a:endParaRPr lang="en-US" altLang="ko-KR" sz="1000" dirty="0">
              <a:latin typeface="맑은 고딕" charset="0"/>
              <a:ea typeface="맑은 고딕" charset="0"/>
            </a:endParaRPr>
          </a:p>
          <a:p>
            <a:pPr marL="0" indent="0" algn="l" hangingPunct="1"/>
            <a:r>
              <a:rPr lang="ko-KR" altLang="en-US" sz="1000" dirty="0">
                <a:latin typeface="맑은 고딕" charset="0"/>
                <a:ea typeface="맑은 고딕" charset="0"/>
              </a:rPr>
              <a:t>라이프 스타일</a:t>
            </a:r>
            <a:endParaRPr lang="en-US" altLang="ko-KR" sz="1000" dirty="0">
              <a:latin typeface="맑은 고딕" charset="0"/>
              <a:ea typeface="맑은 고딕" charset="0"/>
            </a:endParaRPr>
          </a:p>
          <a:p>
            <a:pPr marL="0" indent="0" algn="l" hangingPunct="1"/>
            <a:endParaRPr lang="en-US" altLang="ko-KR" sz="1000" dirty="0">
              <a:latin typeface="맑은 고딕" charset="0"/>
              <a:ea typeface="맑은 고딕" charset="0"/>
            </a:endParaRPr>
          </a:p>
        </p:txBody>
      </p:sp>
      <p:sp>
        <p:nvSpPr>
          <p:cNvPr id="3" name="Rect 0">
            <a:extLst>
              <a:ext uri="{FF2B5EF4-FFF2-40B4-BE49-F238E27FC236}">
                <a16:creationId xmlns:a16="http://schemas.microsoft.com/office/drawing/2014/main" id="{9E673AF6-673F-E1C1-D100-A67503A06E7E}"/>
              </a:ext>
            </a:extLst>
          </p:cNvPr>
          <p:cNvSpPr>
            <a:spLocks/>
          </p:cNvSpPr>
          <p:nvPr/>
        </p:nvSpPr>
        <p:spPr>
          <a:xfrm>
            <a:off x="47328" y="512445"/>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sp>
        <p:nvSpPr>
          <p:cNvPr id="5" name="TextBox 4">
            <a:extLst>
              <a:ext uri="{FF2B5EF4-FFF2-40B4-BE49-F238E27FC236}">
                <a16:creationId xmlns:a16="http://schemas.microsoft.com/office/drawing/2014/main" id="{FB630FB5-01BB-049E-2306-B900118A0514}"/>
              </a:ext>
            </a:extLst>
          </p:cNvPr>
          <p:cNvSpPr txBox="1"/>
          <p:nvPr/>
        </p:nvSpPr>
        <p:spPr>
          <a:xfrm>
            <a:off x="1199456" y="201937"/>
            <a:ext cx="742511" cy="246221"/>
          </a:xfrm>
          <a:prstGeom prst="rect">
            <a:avLst/>
          </a:prstGeom>
          <a:noFill/>
        </p:spPr>
        <p:txBody>
          <a:bodyPr wrap="none" rtlCol="0">
            <a:spAutoFit/>
          </a:bodyPr>
          <a:lstStyle/>
          <a:p>
            <a:r>
              <a:rPr kumimoji="1" lang="ko-KR" altLang="en-US" sz="1000" b="1" dirty="0"/>
              <a:t>쇼핑 클릭</a:t>
            </a:r>
          </a:p>
        </p:txBody>
      </p:sp>
      <p:sp>
        <p:nvSpPr>
          <p:cNvPr id="4" name="직사각형 3">
            <a:extLst>
              <a:ext uri="{FF2B5EF4-FFF2-40B4-BE49-F238E27FC236}">
                <a16:creationId xmlns:a16="http://schemas.microsoft.com/office/drawing/2014/main" id="{6962F61A-8B58-4019-B945-52C3A2B3FE3F}"/>
              </a:ext>
            </a:extLst>
          </p:cNvPr>
          <p:cNvSpPr/>
          <p:nvPr/>
        </p:nvSpPr>
        <p:spPr>
          <a:xfrm>
            <a:off x="3791744" y="506043"/>
            <a:ext cx="1008112" cy="3860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graphicFrame>
        <p:nvGraphicFramePr>
          <p:cNvPr id="6" name="표 5">
            <a:extLst>
              <a:ext uri="{FF2B5EF4-FFF2-40B4-BE49-F238E27FC236}">
                <a16:creationId xmlns:a16="http://schemas.microsoft.com/office/drawing/2014/main" id="{6F4A17B4-6769-445D-36FC-04BB729F53C4}"/>
              </a:ext>
            </a:extLst>
          </p:cNvPr>
          <p:cNvGraphicFramePr>
            <a:graphicFrameLocks noGrp="1"/>
          </p:cNvGraphicFramePr>
          <p:nvPr>
            <p:extLst>
              <p:ext uri="{D42A27DB-BD31-4B8C-83A1-F6EECF244321}">
                <p14:modId xmlns:p14="http://schemas.microsoft.com/office/powerpoint/2010/main" val="2006812744"/>
              </p:ext>
            </p:extLst>
          </p:nvPr>
        </p:nvGraphicFramePr>
        <p:xfrm>
          <a:off x="8644255" y="705459"/>
          <a:ext cx="3500417" cy="3079433"/>
        </p:xfrm>
        <a:graphic>
          <a:graphicData uri="http://schemas.openxmlformats.org/drawingml/2006/table">
            <a:tbl>
              <a:tblPr firstRow="1" bandRow="1">
                <a:tableStyleId>{5C22544A-7EE6-4342-B048-85BDC9FD1C3A}</a:tableStyleId>
              </a:tblPr>
              <a:tblGrid>
                <a:gridCol w="300249">
                  <a:extLst>
                    <a:ext uri="{9D8B030D-6E8A-4147-A177-3AD203B41FA5}">
                      <a16:colId xmlns:a16="http://schemas.microsoft.com/office/drawing/2014/main" val="20000"/>
                    </a:ext>
                  </a:extLst>
                </a:gridCol>
                <a:gridCol w="3200168">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latinLnBrk="1" hangingPunct="1">
                        <a:buFontTx/>
                        <a:buNone/>
                      </a:pPr>
                      <a:r>
                        <a:rPr lang="ko-KR" altLang="en-US" sz="850" b="1" i="0" kern="1200" dirty="0">
                          <a:solidFill>
                            <a:srgbClr val="000000"/>
                          </a:solidFill>
                          <a:latin typeface="맑은 고딕" charset="0"/>
                          <a:ea typeface="맑은 고딕" charset="0"/>
                          <a:sym typeface="맑은 고딕" charset="0"/>
                        </a:rPr>
                        <a:t>쇼핑</a:t>
                      </a:r>
                      <a:endParaRPr lang="en-US" altLang="ko-KR" sz="850" b="1" i="0" kern="1200" dirty="0">
                        <a:solidFill>
                          <a:srgbClr val="000000"/>
                        </a:solidFill>
                        <a:latin typeface="맑은 고딕" charset="0"/>
                        <a:ea typeface="맑은 고딕" charset="0"/>
                        <a:sym typeface="맑은 고딕" charset="0"/>
                      </a:endParaRPr>
                    </a:p>
                    <a:p>
                      <a:pPr marL="0" lvl="1" indent="0" algn="just" defTabSz="914400" rtl="0" eaLnBrk="1" latinLnBrk="1" hangingPunct="1">
                        <a:buFontTx/>
                        <a:buNone/>
                      </a:pPr>
                      <a:r>
                        <a:rPr lang="ko-KR" altLang="en-US" sz="850" b="0" i="0" kern="1200" dirty="0">
                          <a:solidFill>
                            <a:srgbClr val="000000"/>
                          </a:solidFill>
                          <a:latin typeface="맑은 고딕" charset="0"/>
                          <a:ea typeface="맑은 고딕" charset="0"/>
                          <a:sym typeface="맑은 고딕" charset="0"/>
                        </a:rPr>
                        <a:t>다시 메인 페이지 넘어간다</a:t>
                      </a:r>
                      <a:r>
                        <a:rPr lang="en-US" altLang="ko-KR" sz="850" b="0" i="0" kern="1200" dirty="0">
                          <a:solidFill>
                            <a:srgbClr val="000000"/>
                          </a:solidFill>
                          <a:latin typeface="맑은 고딕" charset="0"/>
                          <a:ea typeface="맑은 고딕" charset="0"/>
                          <a:sym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latinLnBrk="1" hangingPunct="1">
                        <a:buFontTx/>
                        <a:buNone/>
                      </a:pPr>
                      <a:r>
                        <a:rPr kumimoji="1" lang="ko-KR" altLang="en-US" sz="850" b="1" i="0" kern="1200" dirty="0">
                          <a:solidFill>
                            <a:schemeClr val="tx1"/>
                          </a:solidFill>
                          <a:latin typeface="맑은 고딕" charset="0"/>
                          <a:ea typeface="맑은 고딕" charset="0"/>
                          <a:sym typeface="맑은 고딕" charset="0"/>
                        </a:rPr>
                        <a:t>커피</a:t>
                      </a:r>
                      <a:endParaRPr kumimoji="1" lang="en-US" altLang="ko-KR" sz="850" b="1" i="0" kern="1200" dirty="0">
                        <a:solidFill>
                          <a:schemeClr val="tx1"/>
                        </a:solidFill>
                        <a:latin typeface="맑은 고딕" charset="0"/>
                        <a:ea typeface="맑은 고딕" charset="0"/>
                        <a:sym typeface="맑은 고딕" charset="0"/>
                      </a:endParaRPr>
                    </a:p>
                    <a:p>
                      <a:pPr marL="0" lvl="1" indent="0" algn="just" defTabSz="914400" rtl="0" eaLnBrk="1" latinLnBrk="1" hangingPunct="1">
                        <a:buFontTx/>
                        <a:buNone/>
                      </a:pPr>
                      <a:r>
                        <a:rPr kumimoji="1" lang="ko-KR" altLang="en-US" sz="850" b="0" i="0" kern="1200" dirty="0">
                          <a:solidFill>
                            <a:schemeClr val="tx1"/>
                          </a:solidFill>
                          <a:latin typeface="맑은 고딕" charset="0"/>
                          <a:ea typeface="맑은 고딕" charset="0"/>
                          <a:sym typeface="맑은 고딕" charset="0"/>
                        </a:rPr>
                        <a:t>시중에 판매되고 있는 커피</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a:t>
                      </a:r>
                      <a:r>
                        <a:rPr kumimoji="1" lang="ko-KR" altLang="en-US" sz="850" b="0" i="0" kern="1200" dirty="0" err="1">
                          <a:solidFill>
                            <a:schemeClr val="tx1"/>
                          </a:solidFill>
                          <a:latin typeface="맑은 고딕" charset="0"/>
                          <a:ea typeface="맑은 고딕" charset="0"/>
                          <a:sym typeface="맑은 고딕" charset="0"/>
                        </a:rPr>
                        <a:t>블렌드</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싱글 오리진</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인스턴트</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a:t>
                      </a:r>
                      <a:r>
                        <a:rPr kumimoji="1" lang="ko-KR" altLang="en-US" sz="850" b="0" i="0" kern="1200" dirty="0" err="1">
                          <a:solidFill>
                            <a:schemeClr val="tx1"/>
                          </a:solidFill>
                          <a:latin typeface="맑은 고딕" charset="0"/>
                          <a:ea typeface="맑은 고딕" charset="0"/>
                          <a:sym typeface="맑은 고딕" charset="0"/>
                        </a:rPr>
                        <a:t>콜드브루</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휴먼 메이드</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세트 등 을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buFontTx/>
                        <a:buNone/>
                      </a:pPr>
                      <a:r>
                        <a:rPr lang="ko-KR" altLang="en-US" sz="850" b="1" i="0" kern="1200" dirty="0">
                          <a:solidFill>
                            <a:srgbClr val="000000"/>
                          </a:solidFill>
                          <a:latin typeface="맑은 고딕" charset="0"/>
                          <a:ea typeface="맑은 고딕" charset="0"/>
                          <a:sym typeface="맑은 고딕" charset="0"/>
                        </a:rPr>
                        <a:t>컵과 텀블러</a:t>
                      </a:r>
                      <a:endParaRPr lang="en-US" altLang="ko-KR" sz="850" b="1" i="0" kern="1200" dirty="0">
                        <a:solidFill>
                          <a:srgbClr val="000000"/>
                        </a:solidFill>
                        <a:latin typeface="맑은 고딕" charset="0"/>
                        <a:ea typeface="맑은 고딕" charset="0"/>
                        <a:sym typeface="맑은 고딕" charset="0"/>
                      </a:endParaRPr>
                    </a:p>
                    <a:p>
                      <a:pPr marL="0" lvl="1" indent="0" algn="just" latinLnBrk="1">
                        <a:buFontTx/>
                        <a:buNone/>
                      </a:pPr>
                      <a:r>
                        <a:rPr lang="ko-KR" altLang="en-US" sz="850" b="0" i="0" kern="1200" dirty="0" err="1">
                          <a:solidFill>
                            <a:srgbClr val="000000"/>
                          </a:solidFill>
                          <a:latin typeface="맑은 고딕" charset="0"/>
                          <a:ea typeface="맑은 고딕" charset="0"/>
                          <a:sym typeface="맑은 고딕" charset="0"/>
                        </a:rPr>
                        <a:t>모든컵</a:t>
                      </a:r>
                      <a:r>
                        <a:rPr lang="en-US" altLang="ko-KR" sz="850" b="0" i="0" kern="1200" dirty="0">
                          <a:solidFill>
                            <a:srgbClr val="000000"/>
                          </a:solidFill>
                          <a:latin typeface="맑은 고딕" charset="0"/>
                          <a:ea typeface="맑은 고딕" charset="0"/>
                          <a:sym typeface="맑은 고딕" charset="0"/>
                        </a:rPr>
                        <a:t>,</a:t>
                      </a:r>
                      <a:r>
                        <a:rPr lang="ko-KR" altLang="en-US" sz="850" b="0" i="0" kern="1200" dirty="0">
                          <a:solidFill>
                            <a:srgbClr val="000000"/>
                          </a:solidFill>
                          <a:latin typeface="맑은 고딕" charset="0"/>
                          <a:ea typeface="맑은 고딕" charset="0"/>
                          <a:sym typeface="맑은 고딕" charset="0"/>
                        </a:rPr>
                        <a:t> 텀블러</a:t>
                      </a:r>
                      <a:r>
                        <a:rPr lang="en-US" altLang="ko-KR" sz="850" b="0" i="0" kern="1200" dirty="0">
                          <a:solidFill>
                            <a:srgbClr val="000000"/>
                          </a:solidFill>
                          <a:latin typeface="맑은 고딕" charset="0"/>
                          <a:ea typeface="맑은 고딕" charset="0"/>
                          <a:sym typeface="맑은 고딕" charset="0"/>
                        </a:rPr>
                        <a:t>,</a:t>
                      </a:r>
                      <a:r>
                        <a:rPr lang="ko-KR" altLang="en-US" sz="850" b="0" i="0" kern="1200" dirty="0">
                          <a:solidFill>
                            <a:srgbClr val="000000"/>
                          </a:solidFill>
                          <a:latin typeface="맑은 고딕" charset="0"/>
                          <a:ea typeface="맑은 고딕" charset="0"/>
                          <a:sym typeface="맑은 고딕" charset="0"/>
                        </a:rPr>
                        <a:t> 머그잔</a:t>
                      </a:r>
                      <a:r>
                        <a:rPr lang="en-US" altLang="ko-KR" sz="850" b="0" i="0" kern="1200" dirty="0">
                          <a:solidFill>
                            <a:srgbClr val="000000"/>
                          </a:solidFill>
                          <a:latin typeface="맑은 고딕" charset="0"/>
                          <a:ea typeface="맑은 고딕" charset="0"/>
                          <a:sym typeface="맑은 고딕" charset="0"/>
                        </a:rPr>
                        <a:t>,</a:t>
                      </a:r>
                      <a:r>
                        <a:rPr lang="ko-KR" altLang="en-US" sz="850" b="0" i="0" kern="1200" dirty="0">
                          <a:solidFill>
                            <a:srgbClr val="000000"/>
                          </a:solidFill>
                          <a:latin typeface="맑은 고딕" charset="0"/>
                          <a:ea typeface="맑은 고딕" charset="0"/>
                          <a:sym typeface="맑은 고딕" charset="0"/>
                        </a:rPr>
                        <a:t> 유리잔들을 </a:t>
                      </a:r>
                      <a:r>
                        <a:rPr lang="ko-KR" altLang="en-US" sz="850" b="0" i="0" kern="1200" dirty="0" err="1">
                          <a:solidFill>
                            <a:srgbClr val="000000"/>
                          </a:solidFill>
                          <a:latin typeface="맑은 고딕" charset="0"/>
                          <a:ea typeface="맑은 고딕" charset="0"/>
                          <a:sym typeface="맑은 고딕" charset="0"/>
                        </a:rPr>
                        <a:t>볼수</a:t>
                      </a:r>
                      <a:r>
                        <a:rPr lang="ko-KR" altLang="en-US" sz="850" b="0" i="0" kern="1200" dirty="0">
                          <a:solidFill>
                            <a:srgbClr val="000000"/>
                          </a:solidFill>
                          <a:latin typeface="맑은 고딕" charset="0"/>
                          <a:ea typeface="맑은 고딕" charset="0"/>
                          <a:sym typeface="맑은 고딕" charset="0"/>
                        </a:rPr>
                        <a:t> 페이지로 넘어간다</a:t>
                      </a:r>
                      <a:r>
                        <a:rPr lang="en-US" altLang="ko-KR" sz="850" b="0" i="0" kern="1200" dirty="0">
                          <a:solidFill>
                            <a:srgbClr val="000000"/>
                          </a:solidFill>
                          <a:latin typeface="맑은 고딕" charset="0"/>
                          <a:ea typeface="맑은 고딕" charset="0"/>
                          <a:sym typeface="맑은 고딕" charset="0"/>
                        </a:rPr>
                        <a:t>.</a:t>
                      </a:r>
                      <a:r>
                        <a:rPr lang="ko-KR" altLang="en-US" sz="850" b="0" i="0" kern="1200" dirty="0">
                          <a:solidFill>
                            <a:srgbClr val="000000"/>
                          </a:solidFill>
                          <a:latin typeface="맑은 고딕" charset="0"/>
                          <a:ea typeface="맑은 고딕" charset="0"/>
                          <a:sym typeface="맑은 고딕" charset="0"/>
                        </a:rPr>
                        <a:t> </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4</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b="1" kern="1200" dirty="0">
                          <a:solidFill>
                            <a:schemeClr val="tx1"/>
                          </a:solidFill>
                          <a:latin typeface="맑은 고딕" charset="0"/>
                        </a:rPr>
                        <a:t>라이프 스타일</a:t>
                      </a:r>
                      <a:endParaRPr kumimoji="1" lang="en-US" altLang="ko-KR" sz="850" b="1"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b="0" kern="1200" dirty="0">
                          <a:solidFill>
                            <a:schemeClr val="tx1"/>
                          </a:solidFill>
                          <a:latin typeface="맑은 고딕" charset="0"/>
                        </a:rPr>
                        <a:t>일상생활 용품이나 커스텀을 판매하는 페이지로 넘어간다</a:t>
                      </a:r>
                      <a:r>
                        <a:rPr kumimoji="1" lang="en-US" altLang="ko-KR" sz="850" b="0" kern="1200" dirty="0">
                          <a:solidFill>
                            <a:schemeClr val="tx1"/>
                          </a:solidFill>
                          <a:latin typeface="맑은 고딕" charset="0"/>
                        </a:rPr>
                        <a:t>.</a:t>
                      </a:r>
                      <a:endParaRPr kumimoji="1" lang="ko-KR" altLang="en-US" sz="850" b="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TextBox 1">
            <a:extLst>
              <a:ext uri="{FF2B5EF4-FFF2-40B4-BE49-F238E27FC236}">
                <a16:creationId xmlns:a16="http://schemas.microsoft.com/office/drawing/2014/main" id="{F6640368-A432-41CE-4BA8-1670EF1C4767}"/>
              </a:ext>
            </a:extLst>
          </p:cNvPr>
          <p:cNvSpPr txBox="1"/>
          <p:nvPr/>
        </p:nvSpPr>
        <p:spPr>
          <a:xfrm>
            <a:off x="5225249" y="139913"/>
            <a:ext cx="870751" cy="246221"/>
          </a:xfrm>
          <a:prstGeom prst="rect">
            <a:avLst/>
          </a:prstGeom>
          <a:noFill/>
        </p:spPr>
        <p:txBody>
          <a:bodyPr wrap="none" rtlCol="0">
            <a:spAutoFit/>
          </a:bodyPr>
          <a:lstStyle/>
          <a:p>
            <a:r>
              <a:rPr lang="ko-KR" altLang="en-US" sz="1000" dirty="0"/>
              <a:t>일반 페이지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7CAD0-6660-535B-2776-0334A5FFC14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25503A4-C86C-D9C9-1CDA-CD97CBC0F5EE}"/>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sp>
        <p:nvSpPr>
          <p:cNvPr id="3" name="Rect 0">
            <a:extLst>
              <a:ext uri="{FF2B5EF4-FFF2-40B4-BE49-F238E27FC236}">
                <a16:creationId xmlns:a16="http://schemas.microsoft.com/office/drawing/2014/main" id="{40A6BB44-DE52-24DE-C1ED-85B237D3E8DE}"/>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대시보드   사용자관리   쇼핑    예약   환경설정   게시판 관리 </a:t>
            </a:r>
          </a:p>
        </p:txBody>
      </p:sp>
      <p:pic>
        <p:nvPicPr>
          <p:cNvPr id="4" name="그림 69" descr="C:/Users/WOOCHAN/AppData/Roaming/PolarisOffice/ETemp/4944_11245384/fImage77613541.png">
            <a:extLst>
              <a:ext uri="{FF2B5EF4-FFF2-40B4-BE49-F238E27FC236}">
                <a16:creationId xmlns:a16="http://schemas.microsoft.com/office/drawing/2014/main" id="{14530151-7086-3A6B-1596-289635C04A0B}"/>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57445" y="389546"/>
            <a:ext cx="252095" cy="282575"/>
          </a:xfrm>
          <a:prstGeom prst="rect">
            <a:avLst/>
          </a:prstGeom>
          <a:noFill/>
        </p:spPr>
      </p:pic>
      <p:pic>
        <p:nvPicPr>
          <p:cNvPr id="5" name="그림 70" descr="C:/Users/WOOCHAN/AppData/Roaming/PolarisOffice/ETemp/4944_11245384/fImage7671368467.png">
            <a:extLst>
              <a:ext uri="{FF2B5EF4-FFF2-40B4-BE49-F238E27FC236}">
                <a16:creationId xmlns:a16="http://schemas.microsoft.com/office/drawing/2014/main" id="{945D355F-0D4D-2771-DDDA-974B2AE588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6" name="그림 71" descr="C:/Users/WOOCHAN/AppData/Roaming/PolarisOffice/ETemp/4944_11245384/fImage6381376334.png">
            <a:extLst>
              <a:ext uri="{FF2B5EF4-FFF2-40B4-BE49-F238E27FC236}">
                <a16:creationId xmlns:a16="http://schemas.microsoft.com/office/drawing/2014/main" id="{3F7187E7-8568-8490-AEC5-5FC4CB2A1136}"/>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389546"/>
            <a:ext cx="221615" cy="282575"/>
          </a:xfrm>
          <a:prstGeom prst="rect">
            <a:avLst/>
          </a:prstGeom>
          <a:noFill/>
        </p:spPr>
      </p:pic>
      <p:sp>
        <p:nvSpPr>
          <p:cNvPr id="27" name="Rect 0">
            <a:extLst>
              <a:ext uri="{FF2B5EF4-FFF2-40B4-BE49-F238E27FC236}">
                <a16:creationId xmlns:a16="http://schemas.microsoft.com/office/drawing/2014/main" id="{FA6CB838-274E-5547-8F62-93E50DA9B059}"/>
              </a:ext>
            </a:extLst>
          </p:cNvPr>
          <p:cNvSpPr>
            <a:spLocks/>
          </p:cNvSpPr>
          <p:nvPr/>
        </p:nvSpPr>
        <p:spPr>
          <a:xfrm>
            <a:off x="73607" y="1164153"/>
            <a:ext cx="8208912" cy="89745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신규 주문 </a:t>
            </a:r>
            <a:r>
              <a:rPr lang="en-US" altLang="ko-KR" sz="1000" b="1" dirty="0">
                <a:solidFill>
                  <a:schemeClr val="tx1"/>
                </a:solidFill>
                <a:latin typeface="맑은 고딕" charset="0"/>
                <a:ea typeface="맑은 고딕" charset="0"/>
              </a:rPr>
              <a:t>1</a:t>
            </a:r>
            <a:r>
              <a:rPr lang="ko-KR" altLang="en-US" sz="1000" b="1" dirty="0">
                <a:solidFill>
                  <a:schemeClr val="tx1"/>
                </a:solidFill>
                <a:latin typeface="맑은 고딕" charset="0"/>
                <a:ea typeface="맑은 고딕" charset="0"/>
              </a:rPr>
              <a:t>        취소 관리           반품 관리             교환관리           답변대기 문의    </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입금대기 </a:t>
            </a:r>
            <a:r>
              <a:rPr lang="en-US" altLang="ko-KR" sz="1000" b="1" dirty="0">
                <a:solidFill>
                  <a:schemeClr val="tx1"/>
                </a:solidFill>
                <a:latin typeface="맑은 고딕" charset="0"/>
                <a:ea typeface="맑은 고딕" charset="0"/>
              </a:rPr>
              <a:t>1</a:t>
            </a:r>
            <a:r>
              <a:rPr lang="ko-KR" altLang="en-US" sz="1000" b="1" dirty="0">
                <a:solidFill>
                  <a:schemeClr val="tx1"/>
                </a:solidFill>
                <a:latin typeface="맑은 고딕" charset="0"/>
                <a:ea typeface="맑은 고딕" charset="0"/>
              </a:rPr>
              <a:t>         취소 요청           취소 </a:t>
            </a:r>
            <a:r>
              <a:rPr lang="ko-KR" altLang="en-US" sz="1000" b="1" dirty="0" err="1">
                <a:solidFill>
                  <a:schemeClr val="tx1"/>
                </a:solidFill>
                <a:latin typeface="맑은 고딕" charset="0"/>
                <a:ea typeface="맑은 고딕" charset="0"/>
              </a:rPr>
              <a:t>처리중</a:t>
            </a:r>
            <a:r>
              <a:rPr lang="ko-KR" altLang="en-US" sz="1000" b="1" dirty="0">
                <a:solidFill>
                  <a:schemeClr val="tx1"/>
                </a:solidFill>
                <a:latin typeface="맑은 고딕" charset="0"/>
                <a:ea typeface="맑은 고딕" charset="0"/>
              </a:rPr>
              <a:t>          문의  </a:t>
            </a:r>
            <a:r>
              <a:rPr lang="en-US" altLang="ko-KR" sz="1000" b="1" dirty="0">
                <a:solidFill>
                  <a:schemeClr val="tx1"/>
                </a:solidFill>
                <a:latin typeface="맑은 고딕" charset="0"/>
                <a:ea typeface="맑은 고딕" charset="0"/>
              </a:rPr>
              <a:t>1</a:t>
            </a:r>
            <a:endParaRPr lang="ko-KR" altLang="en-US" sz="1000" b="1" dirty="0">
              <a:solidFill>
                <a:schemeClr val="tx1"/>
              </a:solidFill>
              <a:latin typeface="맑은 고딕" charset="0"/>
              <a:ea typeface="맑은 고딕" charset="0"/>
            </a:endParaRPr>
          </a:p>
        </p:txBody>
      </p:sp>
      <p:sp>
        <p:nvSpPr>
          <p:cNvPr id="28" name="Rect 0">
            <a:extLst>
              <a:ext uri="{FF2B5EF4-FFF2-40B4-BE49-F238E27FC236}">
                <a16:creationId xmlns:a16="http://schemas.microsoft.com/office/drawing/2014/main" id="{D2074330-20B1-A339-7841-D1F05BD00B81}"/>
              </a:ext>
            </a:extLst>
          </p:cNvPr>
          <p:cNvSpPr>
            <a:spLocks/>
          </p:cNvSpPr>
          <p:nvPr/>
        </p:nvSpPr>
        <p:spPr>
          <a:xfrm>
            <a:off x="71770" y="2099741"/>
            <a:ext cx="2589580" cy="1829604"/>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취소 관리 </a:t>
            </a:r>
            <a:r>
              <a:rPr lang="en-US" altLang="ko-KR" sz="1000" b="1" dirty="0">
                <a:solidFill>
                  <a:schemeClr val="tx1"/>
                </a:solidFill>
                <a:latin typeface="맑은 고딕" charset="0"/>
                <a:ea typeface="맑은 고딕" charset="0"/>
              </a:rPr>
              <a:t>0</a:t>
            </a:r>
            <a:r>
              <a:rPr lang="ko-KR" altLang="en-US" sz="1000" b="1" dirty="0">
                <a:solidFill>
                  <a:schemeClr val="tx1"/>
                </a:solidFill>
                <a:latin typeface="맑은 고딕" charset="0"/>
                <a:ea typeface="맑은 고딕" charset="0"/>
              </a:rPr>
              <a:t>건</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취소 요청 </a:t>
            </a:r>
            <a:r>
              <a:rPr lang="en-US" altLang="ko-KR" sz="1000" b="1" dirty="0">
                <a:solidFill>
                  <a:schemeClr val="tx1"/>
                </a:solidFill>
                <a:latin typeface="맑은 고딕" charset="0"/>
                <a:ea typeface="맑은 고딕" charset="0"/>
              </a:rPr>
              <a:t>0</a:t>
            </a:r>
            <a:r>
              <a:rPr lang="ko-KR" altLang="en-US" sz="1000" b="1" dirty="0">
                <a:solidFill>
                  <a:schemeClr val="tx1"/>
                </a:solidFill>
                <a:latin typeface="맑은 고딕" charset="0"/>
                <a:ea typeface="맑은 고딕" charset="0"/>
              </a:rPr>
              <a:t>건</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취소 </a:t>
            </a:r>
            <a:r>
              <a:rPr lang="ko-KR" altLang="en-US" sz="1000" b="1" dirty="0" err="1">
                <a:solidFill>
                  <a:schemeClr val="tx1"/>
                </a:solidFill>
                <a:latin typeface="맑은 고딕" charset="0"/>
                <a:ea typeface="맑은 고딕" charset="0"/>
              </a:rPr>
              <a:t>처리중</a:t>
            </a:r>
            <a:r>
              <a:rPr lang="ko-KR" altLang="en-US" sz="1000" b="1" dirty="0">
                <a:solidFill>
                  <a:schemeClr val="tx1"/>
                </a:solidFill>
                <a:latin typeface="맑은 고딕" charset="0"/>
                <a:ea typeface="맑은 고딕" charset="0"/>
              </a:rPr>
              <a:t> </a:t>
            </a:r>
            <a:r>
              <a:rPr lang="en-US" altLang="ko-KR" sz="1000" b="1" dirty="0">
                <a:solidFill>
                  <a:schemeClr val="tx1"/>
                </a:solidFill>
                <a:latin typeface="맑은 고딕" charset="0"/>
                <a:ea typeface="맑은 고딕" charset="0"/>
              </a:rPr>
              <a:t>0</a:t>
            </a:r>
            <a:r>
              <a:rPr lang="ko-KR" altLang="en-US" sz="1000" b="1" dirty="0">
                <a:solidFill>
                  <a:schemeClr val="tx1"/>
                </a:solidFill>
                <a:latin typeface="맑은 고딕" charset="0"/>
                <a:ea typeface="맑은 고딕" charset="0"/>
              </a:rPr>
              <a:t>건</a:t>
            </a: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반품 관리 </a:t>
            </a:r>
            <a:r>
              <a:rPr lang="en-US" altLang="ko-KR" sz="1000" b="1" dirty="0">
                <a:solidFill>
                  <a:schemeClr val="tx1"/>
                </a:solidFill>
                <a:latin typeface="맑은 고딕" charset="0"/>
                <a:ea typeface="맑은 고딕" charset="0"/>
              </a:rPr>
              <a:t>0</a:t>
            </a:r>
            <a:r>
              <a:rPr lang="ko-KR" altLang="en-US" sz="1000" b="1" dirty="0">
                <a:solidFill>
                  <a:schemeClr val="tx1"/>
                </a:solidFill>
                <a:latin typeface="맑은 고딕" charset="0"/>
                <a:ea typeface="맑은 고딕" charset="0"/>
              </a:rPr>
              <a:t>건</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교환관리 </a:t>
            </a:r>
            <a:r>
              <a:rPr lang="en-US" altLang="ko-KR" sz="1000" b="1" dirty="0">
                <a:solidFill>
                  <a:schemeClr val="tx1"/>
                </a:solidFill>
                <a:latin typeface="맑은 고딕" charset="0"/>
                <a:ea typeface="맑은 고딕" charset="0"/>
              </a:rPr>
              <a:t>0</a:t>
            </a:r>
            <a:r>
              <a:rPr lang="ko-KR" altLang="en-US" sz="1000" b="1" dirty="0">
                <a:solidFill>
                  <a:schemeClr val="tx1"/>
                </a:solidFill>
                <a:latin typeface="맑은 고딕" charset="0"/>
                <a:ea typeface="맑은 고딕" charset="0"/>
              </a:rPr>
              <a:t>건</a:t>
            </a:r>
            <a:endParaRPr lang="en-US" altLang="ko-KR" sz="1000" b="1" dirty="0">
              <a:solidFill>
                <a:schemeClr val="tx1"/>
              </a:solidFill>
              <a:latin typeface="맑은 고딕" charset="0"/>
              <a:ea typeface="맑은 고딕" charset="0"/>
            </a:endParaRPr>
          </a:p>
        </p:txBody>
      </p:sp>
      <p:sp>
        <p:nvSpPr>
          <p:cNvPr id="29" name="Rect 0">
            <a:extLst>
              <a:ext uri="{FF2B5EF4-FFF2-40B4-BE49-F238E27FC236}">
                <a16:creationId xmlns:a16="http://schemas.microsoft.com/office/drawing/2014/main" id="{5789995D-B908-2F5D-D841-C7839ECC11C5}"/>
              </a:ext>
            </a:extLst>
          </p:cNvPr>
          <p:cNvSpPr>
            <a:spLocks/>
          </p:cNvSpPr>
          <p:nvPr/>
        </p:nvSpPr>
        <p:spPr>
          <a:xfrm>
            <a:off x="2829887" y="2068339"/>
            <a:ext cx="2806188" cy="183497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문의 </a:t>
            </a:r>
            <a:r>
              <a:rPr lang="en-US" altLang="ko-KR" sz="1000" b="1" dirty="0">
                <a:solidFill>
                  <a:schemeClr val="tx1"/>
                </a:solidFill>
                <a:latin typeface="맑은 고딕" charset="0"/>
                <a:ea typeface="맑은 고딕" charset="0"/>
              </a:rPr>
              <a:t>1</a:t>
            </a:r>
            <a:r>
              <a:rPr lang="ko-KR" altLang="en-US" sz="1000" b="1" dirty="0">
                <a:solidFill>
                  <a:schemeClr val="tx1"/>
                </a:solidFill>
                <a:latin typeface="맑은 고딕" charset="0"/>
                <a:ea typeface="맑은 고딕" charset="0"/>
              </a:rPr>
              <a:t>건</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답변대기 문의 </a:t>
            </a:r>
            <a:r>
              <a:rPr lang="en-US" altLang="ko-KR" sz="1000" b="1" dirty="0">
                <a:solidFill>
                  <a:schemeClr val="tx1"/>
                </a:solidFill>
                <a:latin typeface="맑은 고딕" charset="0"/>
                <a:ea typeface="맑은 고딕" charset="0"/>
              </a:rPr>
              <a:t>0</a:t>
            </a:r>
            <a:r>
              <a:rPr lang="ko-KR" altLang="en-US" sz="1000" b="1" dirty="0">
                <a:solidFill>
                  <a:schemeClr val="tx1"/>
                </a:solidFill>
                <a:latin typeface="맑은 고딕" charset="0"/>
                <a:ea typeface="맑은 고딕" charset="0"/>
              </a:rPr>
              <a:t>건</a:t>
            </a:r>
          </a:p>
        </p:txBody>
      </p:sp>
      <p:sp>
        <p:nvSpPr>
          <p:cNvPr id="30" name="Rect 0">
            <a:extLst>
              <a:ext uri="{FF2B5EF4-FFF2-40B4-BE49-F238E27FC236}">
                <a16:creationId xmlns:a16="http://schemas.microsoft.com/office/drawing/2014/main" id="{19F59EB1-870F-30C5-4597-A0EF92CD24EF}"/>
              </a:ext>
            </a:extLst>
          </p:cNvPr>
          <p:cNvSpPr>
            <a:spLocks/>
          </p:cNvSpPr>
          <p:nvPr/>
        </p:nvSpPr>
        <p:spPr>
          <a:xfrm>
            <a:off x="5775146" y="2090126"/>
            <a:ext cx="2507374" cy="183497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신규 주문 </a:t>
            </a:r>
            <a:r>
              <a:rPr lang="en-US" altLang="ko-KR" sz="1000" b="1" dirty="0">
                <a:solidFill>
                  <a:schemeClr val="tx1"/>
                </a:solidFill>
                <a:latin typeface="맑은 고딕" charset="0"/>
                <a:ea typeface="맑은 고딕" charset="0"/>
              </a:rPr>
              <a:t>1</a:t>
            </a:r>
            <a:r>
              <a:rPr lang="ko-KR" altLang="en-US" sz="1000" b="1" dirty="0">
                <a:solidFill>
                  <a:schemeClr val="tx1"/>
                </a:solidFill>
                <a:latin typeface="맑은 고딕" charset="0"/>
                <a:ea typeface="맑은 고딕" charset="0"/>
              </a:rPr>
              <a:t>건</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입금대기 </a:t>
            </a:r>
            <a:r>
              <a:rPr lang="en-US" altLang="ko-KR" sz="1000" b="1" dirty="0">
                <a:solidFill>
                  <a:schemeClr val="tx1"/>
                </a:solidFill>
                <a:latin typeface="맑은 고딕" charset="0"/>
                <a:ea typeface="맑은 고딕" charset="0"/>
              </a:rPr>
              <a:t>1</a:t>
            </a:r>
            <a:r>
              <a:rPr lang="ko-KR" altLang="en-US" sz="1000" b="1" dirty="0">
                <a:solidFill>
                  <a:schemeClr val="tx1"/>
                </a:solidFill>
                <a:latin typeface="맑은 고딕" charset="0"/>
                <a:ea typeface="맑은 고딕" charset="0"/>
              </a:rPr>
              <a:t>건</a:t>
            </a:r>
            <a:endParaRPr lang="en-US" altLang="ko-KR" sz="1000" b="1" dirty="0">
              <a:solidFill>
                <a:schemeClr val="tx1"/>
              </a:solidFill>
              <a:latin typeface="맑은 고딕" charset="0"/>
              <a:ea typeface="맑은 고딕" charset="0"/>
            </a:endParaRPr>
          </a:p>
          <a:p>
            <a:pPr marL="0" indent="0" algn="ctr" hangingPunct="1"/>
            <a:endParaRPr lang="en-US" altLang="ko-KR" sz="1000" b="1" dirty="0">
              <a:solidFill>
                <a:schemeClr val="tx1"/>
              </a:solidFill>
              <a:latin typeface="맑은 고딕" charset="0"/>
              <a:ea typeface="맑은 고딕" charset="0"/>
            </a:endParaRPr>
          </a:p>
        </p:txBody>
      </p:sp>
      <p:sp>
        <p:nvSpPr>
          <p:cNvPr id="31" name="Rect 0">
            <a:extLst>
              <a:ext uri="{FF2B5EF4-FFF2-40B4-BE49-F238E27FC236}">
                <a16:creationId xmlns:a16="http://schemas.microsoft.com/office/drawing/2014/main" id="{0642E847-D419-FDF6-FEC8-9C1F12F09896}"/>
              </a:ext>
            </a:extLst>
          </p:cNvPr>
          <p:cNvSpPr>
            <a:spLocks/>
          </p:cNvSpPr>
          <p:nvPr/>
        </p:nvSpPr>
        <p:spPr>
          <a:xfrm>
            <a:off x="80214" y="4149080"/>
            <a:ext cx="4143578" cy="2612232"/>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i="0" dirty="0">
                <a:solidFill>
                  <a:srgbClr val="3B4859"/>
                </a:solidFill>
                <a:effectLst/>
                <a:latin typeface="Montserrat" panose="00000500000000000000" pitchFamily="2" charset="0"/>
              </a:rPr>
              <a:t>전자결제</a:t>
            </a:r>
            <a:r>
              <a:rPr lang="en-US" altLang="ko-KR" sz="1000" b="1" i="0" dirty="0">
                <a:solidFill>
                  <a:srgbClr val="3B4859"/>
                </a:solidFill>
                <a:effectLst/>
                <a:latin typeface="Montserrat" panose="00000500000000000000" pitchFamily="2" charset="0"/>
              </a:rPr>
              <a:t>(PG) </a:t>
            </a:r>
            <a:r>
              <a:rPr lang="ko-KR" altLang="en-US" sz="1000" b="1" i="0" dirty="0">
                <a:solidFill>
                  <a:srgbClr val="3B4859"/>
                </a:solidFill>
                <a:effectLst/>
                <a:latin typeface="Montserrat" panose="00000500000000000000" pitchFamily="2" charset="0"/>
              </a:rPr>
              <a:t>설정</a:t>
            </a:r>
            <a:endParaRPr lang="en-US" altLang="ko-KR" sz="1000" b="1" i="0" dirty="0">
              <a:solidFill>
                <a:srgbClr val="3B4859"/>
              </a:solidFill>
              <a:effectLst/>
              <a:latin typeface="Montserrat" panose="00000500000000000000" pitchFamily="2" charset="0"/>
            </a:endParaRPr>
          </a:p>
          <a:p>
            <a:pPr marL="0" indent="0" hangingPunct="1"/>
            <a:endParaRPr lang="en-US" altLang="ko-KR" sz="1000" b="1" dirty="0">
              <a:solidFill>
                <a:srgbClr val="3B4859"/>
              </a:solidFill>
              <a:latin typeface="Montserrat" panose="00000500000000000000" pitchFamily="2" charset="0"/>
            </a:endParaRPr>
          </a:p>
          <a:p>
            <a:pPr marL="0" indent="0" hangingPunct="1"/>
            <a:r>
              <a:rPr lang="en-US" altLang="ko-KR" sz="1000" b="1" i="0" dirty="0">
                <a:solidFill>
                  <a:srgbClr val="3B4859"/>
                </a:solidFill>
                <a:effectLst/>
                <a:latin typeface="Montserrat" panose="00000500000000000000" pitchFamily="2" charset="0"/>
              </a:rPr>
              <a:t> </a:t>
            </a:r>
            <a:r>
              <a:rPr lang="ko-KR" altLang="en-US" sz="1000" b="1" i="0" dirty="0">
                <a:solidFill>
                  <a:srgbClr val="3B4859"/>
                </a:solidFill>
                <a:effectLst/>
                <a:latin typeface="Montserrat" panose="00000500000000000000" pitchFamily="2" charset="0"/>
              </a:rPr>
              <a:t>도메인 연결</a:t>
            </a:r>
            <a:endParaRPr lang="en-US" altLang="ko-KR" sz="1000" b="1" i="0" dirty="0">
              <a:solidFill>
                <a:srgbClr val="3B4859"/>
              </a:solidFill>
              <a:effectLst/>
              <a:latin typeface="Montserrat" panose="00000500000000000000" pitchFamily="2" charset="0"/>
            </a:endParaRPr>
          </a:p>
          <a:p>
            <a:pPr marL="0" indent="0" hangingPunct="1"/>
            <a:endParaRPr lang="en-US" altLang="ko-KR" sz="1000" b="1" dirty="0">
              <a:solidFill>
                <a:srgbClr val="3B4859"/>
              </a:solidFill>
              <a:latin typeface="Montserrat" panose="00000500000000000000" pitchFamily="2" charset="0"/>
            </a:endParaRPr>
          </a:p>
          <a:p>
            <a:pPr marL="0" indent="0" hangingPunct="1"/>
            <a:r>
              <a:rPr lang="en-US" altLang="ko-KR" sz="1000" b="1" i="0" dirty="0">
                <a:solidFill>
                  <a:srgbClr val="3B4859"/>
                </a:solidFill>
                <a:effectLst/>
                <a:latin typeface="Montserrat" panose="00000500000000000000" pitchFamily="2" charset="0"/>
              </a:rPr>
              <a:t> SSL </a:t>
            </a:r>
            <a:r>
              <a:rPr lang="ko-KR" altLang="en-US" sz="1000" b="1" i="0" dirty="0">
                <a:solidFill>
                  <a:srgbClr val="3B4859"/>
                </a:solidFill>
                <a:effectLst/>
                <a:latin typeface="Montserrat" panose="00000500000000000000" pitchFamily="2" charset="0"/>
              </a:rPr>
              <a:t>인증서 관리</a:t>
            </a:r>
            <a:endParaRPr lang="en-US" altLang="ko-KR" sz="1000" b="1" i="0" dirty="0">
              <a:solidFill>
                <a:srgbClr val="3B4859"/>
              </a:solidFill>
              <a:effectLst/>
              <a:latin typeface="Montserrat" panose="00000500000000000000" pitchFamily="2" charset="0"/>
            </a:endParaRPr>
          </a:p>
          <a:p>
            <a:pPr marL="0" indent="0" hangingPunct="1"/>
            <a:endParaRPr lang="en-US" altLang="ko-KR" sz="1000" b="1" i="0" dirty="0">
              <a:solidFill>
                <a:srgbClr val="3B4859"/>
              </a:solidFill>
              <a:effectLst/>
              <a:latin typeface="Montserrat" panose="00000500000000000000" pitchFamily="2" charset="0"/>
            </a:endParaRPr>
          </a:p>
          <a:p>
            <a:pPr marL="0" indent="0" hangingPunct="1"/>
            <a:r>
              <a:rPr lang="ko-KR" altLang="en-US" sz="1000" b="1" i="0" dirty="0">
                <a:solidFill>
                  <a:srgbClr val="3B4859"/>
                </a:solidFill>
                <a:effectLst/>
                <a:latin typeface="Montserrat" panose="00000500000000000000" pitchFamily="2" charset="0"/>
              </a:rPr>
              <a:t>약관 설정</a:t>
            </a:r>
            <a:endParaRPr lang="en-US" altLang="ko-KR" sz="1000" b="1" i="0" dirty="0">
              <a:solidFill>
                <a:srgbClr val="3B4859"/>
              </a:solidFill>
              <a:effectLst/>
              <a:latin typeface="Montserrat" panose="00000500000000000000" pitchFamily="2" charset="0"/>
            </a:endParaRPr>
          </a:p>
          <a:p>
            <a:pPr marL="0" indent="0" hangingPunct="1"/>
            <a:endParaRPr lang="en-US" altLang="ko-KR" sz="1000" b="1" i="0" dirty="0">
              <a:solidFill>
                <a:srgbClr val="3B4859"/>
              </a:solidFill>
              <a:effectLst/>
              <a:latin typeface="Montserrat" panose="00000500000000000000" pitchFamily="2" charset="0"/>
            </a:endParaRPr>
          </a:p>
          <a:p>
            <a:pPr marL="0" indent="0" hangingPunct="1"/>
            <a:r>
              <a:rPr lang="ko-KR" altLang="en-US" sz="1000" b="1" i="0" dirty="0">
                <a:solidFill>
                  <a:srgbClr val="3B4859"/>
                </a:solidFill>
                <a:effectLst/>
                <a:latin typeface="Montserrat" panose="00000500000000000000" pitchFamily="2" charset="0"/>
              </a:rPr>
              <a:t>소셜 로그인 연결</a:t>
            </a:r>
            <a:endParaRPr lang="en-US" altLang="ko-KR" sz="1000" b="1" i="0" dirty="0">
              <a:solidFill>
                <a:srgbClr val="3B4859"/>
              </a:solidFill>
              <a:effectLst/>
              <a:latin typeface="Montserrat" panose="00000500000000000000" pitchFamily="2" charset="0"/>
            </a:endParaRPr>
          </a:p>
          <a:p>
            <a:pPr marL="0" indent="0" hangingPunct="1"/>
            <a:endParaRPr lang="en-US" altLang="ko-KR" sz="1000" b="1" i="0" dirty="0">
              <a:solidFill>
                <a:srgbClr val="3B4859"/>
              </a:solidFill>
              <a:effectLst/>
              <a:latin typeface="Montserrat" panose="00000500000000000000" pitchFamily="2" charset="0"/>
            </a:endParaRPr>
          </a:p>
          <a:p>
            <a:pPr marL="0" indent="0" hangingPunct="1"/>
            <a:r>
              <a:rPr lang="ko-KR" altLang="en-US" sz="1000" b="1" i="0" dirty="0">
                <a:solidFill>
                  <a:srgbClr val="3B4859"/>
                </a:solidFill>
                <a:effectLst/>
                <a:latin typeface="Montserrat" panose="00000500000000000000" pitchFamily="2" charset="0"/>
              </a:rPr>
              <a:t>실시간 채팅 등 사이트 환경을 설정</a:t>
            </a:r>
            <a:endParaRPr lang="ko-KR" altLang="en-US" sz="1000" b="1" dirty="0">
              <a:solidFill>
                <a:schemeClr val="tx1"/>
              </a:solidFill>
              <a:latin typeface="맑은 고딕" charset="0"/>
              <a:ea typeface="맑은 고딕" charset="0"/>
            </a:endParaRPr>
          </a:p>
        </p:txBody>
      </p:sp>
      <p:sp>
        <p:nvSpPr>
          <p:cNvPr id="9" name="직사각형 8">
            <a:extLst>
              <a:ext uri="{FF2B5EF4-FFF2-40B4-BE49-F238E27FC236}">
                <a16:creationId xmlns:a16="http://schemas.microsoft.com/office/drawing/2014/main" id="{4C0382F3-9D3F-1401-C97F-A0FCF14E3133}"/>
              </a:ext>
            </a:extLst>
          </p:cNvPr>
          <p:cNvSpPr/>
          <p:nvPr/>
        </p:nvSpPr>
        <p:spPr>
          <a:xfrm>
            <a:off x="3814508" y="344804"/>
            <a:ext cx="1008112" cy="371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sp>
        <p:nvSpPr>
          <p:cNvPr id="35" name="텍스트 개체 틀 1">
            <a:extLst>
              <a:ext uri="{FF2B5EF4-FFF2-40B4-BE49-F238E27FC236}">
                <a16:creationId xmlns:a16="http://schemas.microsoft.com/office/drawing/2014/main" id="{15C0FC1C-D621-34A4-B9AA-A39F849ADD97}"/>
              </a:ext>
            </a:extLst>
          </p:cNvPr>
          <p:cNvSpPr>
            <a:spLocks noGrp="1"/>
          </p:cNvSpPr>
          <p:nvPr>
            <p:ph type="body" sz="quarter" idx="10"/>
          </p:nvPr>
        </p:nvSpPr>
        <p:spPr>
          <a:xfrm>
            <a:off x="1186453" y="96687"/>
            <a:ext cx="2965331" cy="221025"/>
          </a:xfrm>
        </p:spPr>
        <p:txBody>
          <a:bodyPr/>
          <a:lstStyle/>
          <a:p>
            <a:r>
              <a:rPr kumimoji="1" lang="ko-KR" altLang="en-US" sz="1000" b="1" dirty="0"/>
              <a:t>관리자 메인 대시보드 페이지</a:t>
            </a:r>
          </a:p>
        </p:txBody>
      </p:sp>
      <p:sp>
        <p:nvSpPr>
          <p:cNvPr id="11" name="TextBox 10">
            <a:extLst>
              <a:ext uri="{FF2B5EF4-FFF2-40B4-BE49-F238E27FC236}">
                <a16:creationId xmlns:a16="http://schemas.microsoft.com/office/drawing/2014/main" id="{89BFFF21-F563-DD1D-84E8-5B8E1FE34B31}"/>
              </a:ext>
            </a:extLst>
          </p:cNvPr>
          <p:cNvSpPr txBox="1"/>
          <p:nvPr/>
        </p:nvSpPr>
        <p:spPr>
          <a:xfrm>
            <a:off x="5155813" y="91599"/>
            <a:ext cx="998991" cy="246221"/>
          </a:xfrm>
          <a:prstGeom prst="rect">
            <a:avLst/>
          </a:prstGeom>
          <a:noFill/>
        </p:spPr>
        <p:txBody>
          <a:bodyPr wrap="none" rtlCol="0">
            <a:spAutoFit/>
          </a:bodyPr>
          <a:lstStyle/>
          <a:p>
            <a:r>
              <a:rPr lang="ko-KR" altLang="en-US" sz="1000" dirty="0"/>
              <a:t>관리자 페이지</a:t>
            </a:r>
          </a:p>
        </p:txBody>
      </p:sp>
      <p:sp>
        <p:nvSpPr>
          <p:cNvPr id="12" name="Rect 0">
            <a:extLst>
              <a:ext uri="{FF2B5EF4-FFF2-40B4-BE49-F238E27FC236}">
                <a16:creationId xmlns:a16="http://schemas.microsoft.com/office/drawing/2014/main" id="{725221EC-070A-60E9-1D36-1945286A233C}"/>
              </a:ext>
            </a:extLst>
          </p:cNvPr>
          <p:cNvSpPr>
            <a:spLocks/>
          </p:cNvSpPr>
          <p:nvPr/>
        </p:nvSpPr>
        <p:spPr>
          <a:xfrm>
            <a:off x="4376192" y="4149080"/>
            <a:ext cx="3906328" cy="2612232"/>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en-US" altLang="ko-KR" sz="1000" b="1" dirty="0">
                <a:solidFill>
                  <a:schemeClr val="tx1"/>
                </a:solidFill>
                <a:latin typeface="맑은 고딕" charset="0"/>
                <a:ea typeface="맑은 고딕" charset="0"/>
              </a:rPr>
              <a:t>User1</a:t>
            </a:r>
          </a:p>
          <a:p>
            <a:pPr marL="0" indent="0" hangingPunct="1"/>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물건 품질이 좋아요</a:t>
            </a:r>
            <a:r>
              <a:rPr lang="en-US" altLang="ko-KR" sz="1000" b="1" dirty="0">
                <a:solidFill>
                  <a:schemeClr val="tx1"/>
                </a:solidFill>
                <a:latin typeface="맑은 고딕" charset="0"/>
                <a:ea typeface="맑은 고딕" charset="0"/>
              </a:rPr>
              <a:t>!</a:t>
            </a:r>
          </a:p>
          <a:p>
            <a:pPr marL="0" indent="0" hangingPunct="1"/>
            <a:endParaRPr lang="en-US" altLang="ko-KR" sz="1000" b="1" dirty="0">
              <a:solidFill>
                <a:schemeClr val="tx1"/>
              </a:solidFill>
              <a:latin typeface="맑은 고딕" charset="0"/>
              <a:ea typeface="맑은 고딕" charset="0"/>
            </a:endParaRPr>
          </a:p>
          <a:p>
            <a:pPr marL="0" indent="0" hangingPunct="1"/>
            <a:r>
              <a:rPr lang="en-US" altLang="ko-KR" sz="1000" b="1" dirty="0">
                <a:solidFill>
                  <a:schemeClr val="tx1"/>
                </a:solidFill>
                <a:latin typeface="맑은 고딕" charset="0"/>
                <a:ea typeface="맑은 고딕" charset="0"/>
              </a:rPr>
              <a:t>User2</a:t>
            </a:r>
          </a:p>
          <a:p>
            <a:pPr marL="0" indent="0" hangingPunct="1"/>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배송이 빨라요</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en-US" altLang="ko-KR" sz="1000" b="1" dirty="0">
                <a:solidFill>
                  <a:schemeClr val="tx1"/>
                </a:solidFill>
                <a:latin typeface="맑은 고딕" charset="0"/>
                <a:ea typeface="맑은 고딕" charset="0"/>
              </a:rPr>
              <a:t>User3</a:t>
            </a:r>
          </a:p>
          <a:p>
            <a:pPr marL="0" indent="0" hangingPunct="1"/>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텀블러가 </a:t>
            </a:r>
            <a:r>
              <a:rPr lang="ko-KR" altLang="en-US" sz="1000" b="1" dirty="0" err="1">
                <a:solidFill>
                  <a:schemeClr val="tx1"/>
                </a:solidFill>
                <a:latin typeface="맑은 고딕" charset="0"/>
                <a:ea typeface="맑은 고딕" charset="0"/>
              </a:rPr>
              <a:t>이뻐요</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en-US" altLang="ko-KR" sz="1000" b="1" dirty="0">
                <a:solidFill>
                  <a:schemeClr val="tx1"/>
                </a:solidFill>
                <a:latin typeface="맑은 고딕" charset="0"/>
                <a:ea typeface="맑은 고딕" charset="0"/>
              </a:rPr>
              <a:t>User4</a:t>
            </a:r>
          </a:p>
          <a:p>
            <a:pPr marL="0" indent="0" hangingPunct="1"/>
            <a:r>
              <a:rPr lang="ko-KR" altLang="en-US" sz="1000" b="1" dirty="0">
                <a:solidFill>
                  <a:schemeClr val="tx1"/>
                </a:solidFill>
                <a:latin typeface="맑은 고딕" charset="0"/>
                <a:ea typeface="맑은 고딕" charset="0"/>
              </a:rPr>
              <a:t>            커피가 맛있어요</a:t>
            </a:r>
          </a:p>
        </p:txBody>
      </p:sp>
      <p:graphicFrame>
        <p:nvGraphicFramePr>
          <p:cNvPr id="13" name="표 12">
            <a:extLst>
              <a:ext uri="{FF2B5EF4-FFF2-40B4-BE49-F238E27FC236}">
                <a16:creationId xmlns:a16="http://schemas.microsoft.com/office/drawing/2014/main" id="{987B61E9-622F-E2E7-07A6-53271ACA18BB}"/>
              </a:ext>
            </a:extLst>
          </p:cNvPr>
          <p:cNvGraphicFramePr>
            <a:graphicFrameLocks noGrp="1"/>
          </p:cNvGraphicFramePr>
          <p:nvPr>
            <p:extLst>
              <p:ext uri="{D42A27DB-BD31-4B8C-83A1-F6EECF244321}">
                <p14:modId xmlns:p14="http://schemas.microsoft.com/office/powerpoint/2010/main" val="2813707251"/>
              </p:ext>
            </p:extLst>
          </p:nvPr>
        </p:nvGraphicFramePr>
        <p:xfrm>
          <a:off x="80213" y="2095549"/>
          <a:ext cx="2600785" cy="250800"/>
        </p:xfrm>
        <a:graphic>
          <a:graphicData uri="http://schemas.openxmlformats.org/drawingml/2006/table">
            <a:tbl>
              <a:tblPr firstRow="1" bandRow="1">
                <a:tableStyleId>{5940675A-B579-460E-94D1-54222C63F5DA}</a:tableStyleId>
              </a:tblPr>
              <a:tblGrid>
                <a:gridCol w="2600785">
                  <a:extLst>
                    <a:ext uri="{9D8B030D-6E8A-4147-A177-3AD203B41FA5}">
                      <a16:colId xmlns:a16="http://schemas.microsoft.com/office/drawing/2014/main" val="967045578"/>
                    </a:ext>
                  </a:extLst>
                </a:gridCol>
              </a:tblGrid>
              <a:tr h="250800">
                <a:tc>
                  <a:txBody>
                    <a:bodyPr/>
                    <a:lstStyle/>
                    <a:p>
                      <a:pPr latinLnBrk="1"/>
                      <a:r>
                        <a:rPr lang="ko-KR" altLang="en-US" sz="1000" dirty="0"/>
                        <a:t>대시보드</a:t>
                      </a:r>
                    </a:p>
                  </a:txBody>
                  <a:tcPr/>
                </a:tc>
                <a:extLst>
                  <a:ext uri="{0D108BD9-81ED-4DB2-BD59-A6C34878D82A}">
                    <a16:rowId xmlns:a16="http://schemas.microsoft.com/office/drawing/2014/main" val="2792686387"/>
                  </a:ext>
                </a:extLst>
              </a:tr>
            </a:tbl>
          </a:graphicData>
        </a:graphic>
      </p:graphicFrame>
      <p:graphicFrame>
        <p:nvGraphicFramePr>
          <p:cNvPr id="15" name="표 14">
            <a:extLst>
              <a:ext uri="{FF2B5EF4-FFF2-40B4-BE49-F238E27FC236}">
                <a16:creationId xmlns:a16="http://schemas.microsoft.com/office/drawing/2014/main" id="{0DC1D09D-10C3-950F-D7AF-840B206619BF}"/>
              </a:ext>
            </a:extLst>
          </p:cNvPr>
          <p:cNvGraphicFramePr>
            <a:graphicFrameLocks noGrp="1"/>
          </p:cNvGraphicFramePr>
          <p:nvPr>
            <p:extLst>
              <p:ext uri="{D42A27DB-BD31-4B8C-83A1-F6EECF244321}">
                <p14:modId xmlns:p14="http://schemas.microsoft.com/office/powerpoint/2010/main" val="2640770129"/>
              </p:ext>
            </p:extLst>
          </p:nvPr>
        </p:nvGraphicFramePr>
        <p:xfrm>
          <a:off x="2838872" y="2081150"/>
          <a:ext cx="2804692" cy="247571"/>
        </p:xfrm>
        <a:graphic>
          <a:graphicData uri="http://schemas.openxmlformats.org/drawingml/2006/table">
            <a:tbl>
              <a:tblPr firstRow="1" bandRow="1">
                <a:tableStyleId>{5940675A-B579-460E-94D1-54222C63F5DA}</a:tableStyleId>
              </a:tblPr>
              <a:tblGrid>
                <a:gridCol w="2804692">
                  <a:extLst>
                    <a:ext uri="{9D8B030D-6E8A-4147-A177-3AD203B41FA5}">
                      <a16:colId xmlns:a16="http://schemas.microsoft.com/office/drawing/2014/main" val="967045578"/>
                    </a:ext>
                  </a:extLst>
                </a:gridCol>
              </a:tblGrid>
              <a:tr h="247571">
                <a:tc>
                  <a:txBody>
                    <a:bodyPr/>
                    <a:lstStyle/>
                    <a:p>
                      <a:pPr latinLnBrk="1"/>
                      <a:r>
                        <a:rPr lang="ko-KR" altLang="en-US" sz="1000" dirty="0"/>
                        <a:t>사용자 관리</a:t>
                      </a:r>
                    </a:p>
                  </a:txBody>
                  <a:tcPr/>
                </a:tc>
                <a:extLst>
                  <a:ext uri="{0D108BD9-81ED-4DB2-BD59-A6C34878D82A}">
                    <a16:rowId xmlns:a16="http://schemas.microsoft.com/office/drawing/2014/main" val="2792686387"/>
                  </a:ext>
                </a:extLst>
              </a:tr>
            </a:tbl>
          </a:graphicData>
        </a:graphic>
      </p:graphicFrame>
      <p:graphicFrame>
        <p:nvGraphicFramePr>
          <p:cNvPr id="16" name="표 15">
            <a:extLst>
              <a:ext uri="{FF2B5EF4-FFF2-40B4-BE49-F238E27FC236}">
                <a16:creationId xmlns:a16="http://schemas.microsoft.com/office/drawing/2014/main" id="{906B02E7-56A8-5B89-7659-7C2CC1A37050}"/>
              </a:ext>
            </a:extLst>
          </p:cNvPr>
          <p:cNvGraphicFramePr>
            <a:graphicFrameLocks noGrp="1"/>
          </p:cNvGraphicFramePr>
          <p:nvPr>
            <p:extLst>
              <p:ext uri="{D42A27DB-BD31-4B8C-83A1-F6EECF244321}">
                <p14:modId xmlns:p14="http://schemas.microsoft.com/office/powerpoint/2010/main" val="2502170390"/>
              </p:ext>
            </p:extLst>
          </p:nvPr>
        </p:nvGraphicFramePr>
        <p:xfrm>
          <a:off x="5791601" y="2095549"/>
          <a:ext cx="2507374" cy="243840"/>
        </p:xfrm>
        <a:graphic>
          <a:graphicData uri="http://schemas.openxmlformats.org/drawingml/2006/table">
            <a:tbl>
              <a:tblPr firstRow="1" bandRow="1">
                <a:tableStyleId>{5940675A-B579-460E-94D1-54222C63F5DA}</a:tableStyleId>
              </a:tblPr>
              <a:tblGrid>
                <a:gridCol w="2507374">
                  <a:extLst>
                    <a:ext uri="{9D8B030D-6E8A-4147-A177-3AD203B41FA5}">
                      <a16:colId xmlns:a16="http://schemas.microsoft.com/office/drawing/2014/main" val="967045578"/>
                    </a:ext>
                  </a:extLst>
                </a:gridCol>
              </a:tblGrid>
              <a:tr h="243840">
                <a:tc>
                  <a:txBody>
                    <a:bodyPr/>
                    <a:lstStyle/>
                    <a:p>
                      <a:pPr latinLnBrk="1"/>
                      <a:r>
                        <a:rPr lang="ko-KR" altLang="en-US" sz="1000" dirty="0"/>
                        <a:t>쇼핑 </a:t>
                      </a:r>
                      <a:r>
                        <a:rPr lang="en-US" altLang="ko-KR" sz="1000" dirty="0"/>
                        <a:t>/ </a:t>
                      </a:r>
                      <a:r>
                        <a:rPr lang="ko-KR" altLang="en-US" sz="1000" dirty="0"/>
                        <a:t>예약</a:t>
                      </a:r>
                    </a:p>
                  </a:txBody>
                  <a:tcPr/>
                </a:tc>
                <a:extLst>
                  <a:ext uri="{0D108BD9-81ED-4DB2-BD59-A6C34878D82A}">
                    <a16:rowId xmlns:a16="http://schemas.microsoft.com/office/drawing/2014/main" val="2792686387"/>
                  </a:ext>
                </a:extLst>
              </a:tr>
            </a:tbl>
          </a:graphicData>
        </a:graphic>
      </p:graphicFrame>
      <p:graphicFrame>
        <p:nvGraphicFramePr>
          <p:cNvPr id="21" name="표 20">
            <a:extLst>
              <a:ext uri="{FF2B5EF4-FFF2-40B4-BE49-F238E27FC236}">
                <a16:creationId xmlns:a16="http://schemas.microsoft.com/office/drawing/2014/main" id="{C2DEAE96-7B57-A5E7-58D5-703FB653AD38}"/>
              </a:ext>
            </a:extLst>
          </p:cNvPr>
          <p:cNvGraphicFramePr>
            <a:graphicFrameLocks noGrp="1"/>
          </p:cNvGraphicFramePr>
          <p:nvPr>
            <p:extLst>
              <p:ext uri="{D42A27DB-BD31-4B8C-83A1-F6EECF244321}">
                <p14:modId xmlns:p14="http://schemas.microsoft.com/office/powerpoint/2010/main" val="3620629421"/>
              </p:ext>
            </p:extLst>
          </p:nvPr>
        </p:nvGraphicFramePr>
        <p:xfrm>
          <a:off x="94885" y="4159621"/>
          <a:ext cx="4128907" cy="285798"/>
        </p:xfrm>
        <a:graphic>
          <a:graphicData uri="http://schemas.openxmlformats.org/drawingml/2006/table">
            <a:tbl>
              <a:tblPr firstRow="1" bandRow="1">
                <a:tableStyleId>{5940675A-B579-460E-94D1-54222C63F5DA}</a:tableStyleId>
              </a:tblPr>
              <a:tblGrid>
                <a:gridCol w="4128907">
                  <a:extLst>
                    <a:ext uri="{9D8B030D-6E8A-4147-A177-3AD203B41FA5}">
                      <a16:colId xmlns:a16="http://schemas.microsoft.com/office/drawing/2014/main" val="967045578"/>
                    </a:ext>
                  </a:extLst>
                </a:gridCol>
              </a:tblGrid>
              <a:tr h="285798">
                <a:tc>
                  <a:txBody>
                    <a:bodyPr/>
                    <a:lstStyle/>
                    <a:p>
                      <a:pPr latinLnBrk="1"/>
                      <a:r>
                        <a:rPr lang="ko-KR" altLang="en-US" sz="1000" dirty="0"/>
                        <a:t>환경설정</a:t>
                      </a:r>
                    </a:p>
                  </a:txBody>
                  <a:tcPr/>
                </a:tc>
                <a:extLst>
                  <a:ext uri="{0D108BD9-81ED-4DB2-BD59-A6C34878D82A}">
                    <a16:rowId xmlns:a16="http://schemas.microsoft.com/office/drawing/2014/main" val="2792686387"/>
                  </a:ext>
                </a:extLst>
              </a:tr>
            </a:tbl>
          </a:graphicData>
        </a:graphic>
      </p:graphicFrame>
      <p:graphicFrame>
        <p:nvGraphicFramePr>
          <p:cNvPr id="24" name="표 23">
            <a:extLst>
              <a:ext uri="{FF2B5EF4-FFF2-40B4-BE49-F238E27FC236}">
                <a16:creationId xmlns:a16="http://schemas.microsoft.com/office/drawing/2014/main" id="{563BE0E7-CF34-C47B-296E-DA3C4FBE9D9F}"/>
              </a:ext>
            </a:extLst>
          </p:cNvPr>
          <p:cNvGraphicFramePr>
            <a:graphicFrameLocks noGrp="1"/>
          </p:cNvGraphicFramePr>
          <p:nvPr>
            <p:extLst>
              <p:ext uri="{D42A27DB-BD31-4B8C-83A1-F6EECF244321}">
                <p14:modId xmlns:p14="http://schemas.microsoft.com/office/powerpoint/2010/main" val="1457457056"/>
              </p:ext>
            </p:extLst>
          </p:nvPr>
        </p:nvGraphicFramePr>
        <p:xfrm>
          <a:off x="4383155" y="4171256"/>
          <a:ext cx="3899366" cy="274163"/>
        </p:xfrm>
        <a:graphic>
          <a:graphicData uri="http://schemas.openxmlformats.org/drawingml/2006/table">
            <a:tbl>
              <a:tblPr firstRow="1" bandRow="1">
                <a:tableStyleId>{5940675A-B579-460E-94D1-54222C63F5DA}</a:tableStyleId>
              </a:tblPr>
              <a:tblGrid>
                <a:gridCol w="3899366">
                  <a:extLst>
                    <a:ext uri="{9D8B030D-6E8A-4147-A177-3AD203B41FA5}">
                      <a16:colId xmlns:a16="http://schemas.microsoft.com/office/drawing/2014/main" val="967045578"/>
                    </a:ext>
                  </a:extLst>
                </a:gridCol>
              </a:tblGrid>
              <a:tr h="274163">
                <a:tc>
                  <a:txBody>
                    <a:bodyPr/>
                    <a:lstStyle/>
                    <a:p>
                      <a:pPr latinLnBrk="1"/>
                      <a:r>
                        <a:rPr lang="ko-KR" altLang="en-US" sz="1000" dirty="0"/>
                        <a:t>게시판 관리</a:t>
                      </a:r>
                      <a:r>
                        <a:rPr lang="en-US" altLang="ko-KR" sz="1000" dirty="0"/>
                        <a:t>(</a:t>
                      </a:r>
                      <a:r>
                        <a:rPr lang="ko-KR" altLang="en-US" sz="1000" dirty="0"/>
                        <a:t>리뷰 및 </a:t>
                      </a:r>
                      <a:r>
                        <a:rPr lang="ko-KR" altLang="en-US" sz="1000" dirty="0" err="1"/>
                        <a:t>구매평</a:t>
                      </a:r>
                      <a:r>
                        <a:rPr lang="en-US" altLang="ko-KR" sz="1000" dirty="0"/>
                        <a:t>)</a:t>
                      </a:r>
                      <a:endParaRPr lang="ko-KR" altLang="en-US" sz="1000" dirty="0"/>
                    </a:p>
                  </a:txBody>
                  <a:tcPr/>
                </a:tc>
                <a:extLst>
                  <a:ext uri="{0D108BD9-81ED-4DB2-BD59-A6C34878D82A}">
                    <a16:rowId xmlns:a16="http://schemas.microsoft.com/office/drawing/2014/main" val="2792686387"/>
                  </a:ext>
                </a:extLst>
              </a:tr>
            </a:tbl>
          </a:graphicData>
        </a:graphic>
      </p:graphicFrame>
      <p:graphicFrame>
        <p:nvGraphicFramePr>
          <p:cNvPr id="25" name="표 24">
            <a:extLst>
              <a:ext uri="{FF2B5EF4-FFF2-40B4-BE49-F238E27FC236}">
                <a16:creationId xmlns:a16="http://schemas.microsoft.com/office/drawing/2014/main" id="{26224D6C-149A-D5EA-279C-70811889F04C}"/>
              </a:ext>
            </a:extLst>
          </p:cNvPr>
          <p:cNvGraphicFramePr>
            <a:graphicFrameLocks noGrp="1"/>
          </p:cNvGraphicFramePr>
          <p:nvPr>
            <p:extLst>
              <p:ext uri="{D42A27DB-BD31-4B8C-83A1-F6EECF244321}">
                <p14:modId xmlns:p14="http://schemas.microsoft.com/office/powerpoint/2010/main" val="879668277"/>
              </p:ext>
            </p:extLst>
          </p:nvPr>
        </p:nvGraphicFramePr>
        <p:xfrm>
          <a:off x="94885" y="918529"/>
          <a:ext cx="8208912" cy="243840"/>
        </p:xfrm>
        <a:graphic>
          <a:graphicData uri="http://schemas.openxmlformats.org/drawingml/2006/table">
            <a:tbl>
              <a:tblPr firstRow="1" bandRow="1">
                <a:tableStyleId>{5940675A-B579-460E-94D1-54222C63F5DA}</a:tableStyleId>
              </a:tblPr>
              <a:tblGrid>
                <a:gridCol w="8208912">
                  <a:extLst>
                    <a:ext uri="{9D8B030D-6E8A-4147-A177-3AD203B41FA5}">
                      <a16:colId xmlns:a16="http://schemas.microsoft.com/office/drawing/2014/main" val="967045578"/>
                    </a:ext>
                  </a:extLst>
                </a:gridCol>
              </a:tblGrid>
              <a:tr h="206215">
                <a:tc>
                  <a:txBody>
                    <a:bodyPr/>
                    <a:lstStyle/>
                    <a:p>
                      <a:pPr latinLnBrk="1"/>
                      <a:r>
                        <a:rPr lang="ko-KR" altLang="en-US" sz="1000" dirty="0"/>
                        <a:t>오늘의 관리 </a:t>
                      </a:r>
                    </a:p>
                  </a:txBody>
                  <a:tcPr/>
                </a:tc>
                <a:extLst>
                  <a:ext uri="{0D108BD9-81ED-4DB2-BD59-A6C34878D82A}">
                    <a16:rowId xmlns:a16="http://schemas.microsoft.com/office/drawing/2014/main" val="2792686387"/>
                  </a:ext>
                </a:extLst>
              </a:tr>
            </a:tbl>
          </a:graphicData>
        </a:graphic>
      </p:graphicFrame>
      <p:graphicFrame>
        <p:nvGraphicFramePr>
          <p:cNvPr id="32" name="표 31">
            <a:extLst>
              <a:ext uri="{FF2B5EF4-FFF2-40B4-BE49-F238E27FC236}">
                <a16:creationId xmlns:a16="http://schemas.microsoft.com/office/drawing/2014/main" id="{F93CAF40-F03C-13A6-7F29-9F2202048AFD}"/>
              </a:ext>
            </a:extLst>
          </p:cNvPr>
          <p:cNvGraphicFramePr>
            <a:graphicFrameLocks noGrp="1"/>
          </p:cNvGraphicFramePr>
          <p:nvPr>
            <p:extLst>
              <p:ext uri="{D42A27DB-BD31-4B8C-83A1-F6EECF244321}">
                <p14:modId xmlns:p14="http://schemas.microsoft.com/office/powerpoint/2010/main" val="639094866"/>
              </p:ext>
            </p:extLst>
          </p:nvPr>
        </p:nvGraphicFramePr>
        <p:xfrm>
          <a:off x="8593315" y="408466"/>
          <a:ext cx="3456384" cy="3885438"/>
        </p:xfrm>
        <a:graphic>
          <a:graphicData uri="http://schemas.openxmlformats.org/drawingml/2006/table">
            <a:tbl>
              <a:tblPr firstRow="1" bandRow="1">
                <a:tableStyleId>{5C22544A-7EE6-4342-B048-85BDC9FD1C3A}</a:tableStyleId>
              </a:tblPr>
              <a:tblGrid>
                <a:gridCol w="256216">
                  <a:extLst>
                    <a:ext uri="{9D8B030D-6E8A-4147-A177-3AD203B41FA5}">
                      <a16:colId xmlns:a16="http://schemas.microsoft.com/office/drawing/2014/main" val="20000"/>
                    </a:ext>
                  </a:extLst>
                </a:gridCol>
                <a:gridCol w="3200168">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1" kern="1200" dirty="0">
                          <a:solidFill>
                            <a:schemeClr val="tx1"/>
                          </a:solidFill>
                          <a:latin typeface="맑은 고딕" charset="0"/>
                          <a:ea typeface="+mn-ea"/>
                        </a:rPr>
                        <a:t>1</a:t>
                      </a:r>
                      <a:endParaRPr lang="ko-KR" altLang="en-US" sz="850" b="1"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latinLnBrk="1" hangingPunct="1">
                        <a:buFontTx/>
                        <a:buNone/>
                      </a:pPr>
                      <a:r>
                        <a:rPr lang="ko-KR" altLang="en-US" sz="850" b="1" kern="1200" dirty="0">
                          <a:solidFill>
                            <a:srgbClr val="000000"/>
                          </a:solidFill>
                          <a:latin typeface="맑은 고딕" charset="0"/>
                          <a:ea typeface="맑은 고딕" charset="0"/>
                        </a:rPr>
                        <a:t>대시보드</a:t>
                      </a:r>
                      <a:endParaRPr lang="en-US" altLang="ko-KR" sz="850" b="1" kern="1200" dirty="0">
                        <a:solidFill>
                          <a:srgbClr val="000000"/>
                        </a:solidFill>
                        <a:latin typeface="맑은 고딕" charset="0"/>
                        <a:ea typeface="맑은 고딕" charset="0"/>
                      </a:endParaRPr>
                    </a:p>
                    <a:p>
                      <a:pPr marL="0" lvl="1" indent="0" algn="just" defTabSz="914400" rtl="0" eaLnBrk="1" latinLnBrk="1" hangingPunct="1">
                        <a:buFontTx/>
                        <a:buNone/>
                      </a:pPr>
                      <a:r>
                        <a:rPr lang="ko-KR" altLang="en-US" sz="1000" b="0" i="0" kern="1200" dirty="0">
                          <a:solidFill>
                            <a:schemeClr val="tx1"/>
                          </a:solidFill>
                          <a:effectLst/>
                          <a:latin typeface="+mn-lt"/>
                          <a:ea typeface="+mn-ea"/>
                          <a:cs typeface="+mn-cs"/>
                        </a:rPr>
                        <a:t>사이트에 대한 전반적인 요약 정보 확인</a:t>
                      </a:r>
                      <a:endParaRPr lang="ko-KR" altLang="en-US" sz="1000" b="1" kern="1200" dirty="0">
                        <a:solidFill>
                          <a:schemeClr val="tx1"/>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mn-ea"/>
                        </a:rPr>
                        <a:t>2</a:t>
                      </a:r>
                      <a:endParaRPr lang="ko-KR" altLang="en-US" sz="850" b="1"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latinLnBrk="1" hangingPunct="1">
                        <a:buFontTx/>
                        <a:buNone/>
                      </a:pPr>
                      <a:r>
                        <a:rPr kumimoji="1" lang="ko-KR" altLang="en-US" sz="850" b="1" i="0" kern="1200" dirty="0">
                          <a:solidFill>
                            <a:schemeClr val="tx1"/>
                          </a:solidFill>
                          <a:latin typeface="맑은 고딕" charset="0"/>
                          <a:ea typeface="맑은 고딕" charset="0"/>
                          <a:sym typeface="맑은 고딕" charset="0"/>
                        </a:rPr>
                        <a:t>사용자 관리</a:t>
                      </a:r>
                      <a:endParaRPr kumimoji="1" lang="en-US" altLang="ko-KR" sz="850" b="1" i="0" kern="1200" dirty="0">
                        <a:solidFill>
                          <a:schemeClr val="tx1"/>
                        </a:solidFill>
                        <a:latin typeface="맑은 고딕" charset="0"/>
                        <a:ea typeface="맑은 고딕" charset="0"/>
                        <a:sym typeface="맑은 고딕" charset="0"/>
                      </a:endParaRPr>
                    </a:p>
                    <a:p>
                      <a:pPr marL="0" lvl="1" indent="0" algn="just" defTabSz="914400" rtl="0" eaLnBrk="1" latinLnBrk="1" hangingPunct="1">
                        <a:buFontTx/>
                        <a:buNone/>
                      </a:pPr>
                      <a:r>
                        <a:rPr lang="ko-KR" altLang="en-US" sz="1000" b="0" i="0" kern="1200" dirty="0">
                          <a:solidFill>
                            <a:schemeClr val="dk1"/>
                          </a:solidFill>
                          <a:effectLst/>
                          <a:latin typeface="+mn-lt"/>
                          <a:ea typeface="+mn-ea"/>
                          <a:cs typeface="+mn-cs"/>
                        </a:rPr>
                        <a:t>회원 정보 관리</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운영진 설정</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설정 등</a:t>
                      </a:r>
                      <a:endParaRPr kumimoji="1" lang="ko-KR" altLang="en-US" sz="1000" b="1"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맑은 고딕" charset="0"/>
                        </a:rPr>
                        <a:t>3</a:t>
                      </a:r>
                      <a:endParaRPr lang="ko-KR" altLang="en-US" sz="850" b="1"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buFontTx/>
                        <a:buNone/>
                      </a:pPr>
                      <a:r>
                        <a:rPr lang="ko-KR" altLang="en-US" sz="1000" b="1" i="0" kern="1200" dirty="0">
                          <a:solidFill>
                            <a:srgbClr val="000000"/>
                          </a:solidFill>
                          <a:latin typeface="맑은 고딕" charset="0"/>
                          <a:ea typeface="맑은 고딕" charset="0"/>
                          <a:sym typeface="맑은 고딕" charset="0"/>
                        </a:rPr>
                        <a:t>쇼핑</a:t>
                      </a:r>
                      <a:endParaRPr lang="en-US" altLang="ko-KR" sz="1000" b="1" i="0" kern="1200" dirty="0">
                        <a:solidFill>
                          <a:srgbClr val="000000"/>
                        </a:solidFill>
                        <a:latin typeface="맑은 고딕" charset="0"/>
                        <a:ea typeface="맑은 고딕" charset="0"/>
                        <a:sym typeface="맑은 고딕" charset="0"/>
                      </a:endParaRPr>
                    </a:p>
                    <a:p>
                      <a:pPr marL="0" lvl="1" indent="0" algn="just" latinLnBrk="1">
                        <a:buFontTx/>
                        <a:buNone/>
                      </a:pPr>
                      <a:r>
                        <a:rPr lang="ko-KR" altLang="en-US" sz="1000" b="0" i="0" kern="1200" dirty="0">
                          <a:solidFill>
                            <a:schemeClr val="dk1"/>
                          </a:solidFill>
                          <a:effectLst/>
                          <a:latin typeface="+mn-lt"/>
                          <a:ea typeface="+mn-ea"/>
                          <a:cs typeface="+mn-cs"/>
                        </a:rPr>
                        <a:t>상품 등록</a:t>
                      </a:r>
                      <a:r>
                        <a:rPr lang="en-US" altLang="ko-KR" sz="1000" b="0" i="0" kern="1200" dirty="0">
                          <a:solidFill>
                            <a:schemeClr val="dk1"/>
                          </a:solidFill>
                          <a:effectLst/>
                          <a:latin typeface="+mn-lt"/>
                          <a:ea typeface="+mn-ea"/>
                          <a:cs typeface="+mn-cs"/>
                        </a:rPr>
                        <a:t>,</a:t>
                      </a:r>
                      <a:r>
                        <a:rPr lang="ko-KR" altLang="en-US" sz="1000" b="0" i="0" kern="1200" dirty="0">
                          <a:solidFill>
                            <a:schemeClr val="dk1"/>
                          </a:solidFill>
                          <a:effectLst/>
                          <a:latin typeface="+mn-lt"/>
                          <a:ea typeface="+mn-ea"/>
                          <a:cs typeface="+mn-cs"/>
                        </a:rPr>
                        <a:t>삭제 및 관리</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주문</a:t>
                      </a:r>
                      <a:r>
                        <a:rPr lang="en-US" altLang="ko-KR" sz="1000" b="0" i="0" kern="1200" dirty="0">
                          <a:solidFill>
                            <a:schemeClr val="dk1"/>
                          </a:solidFill>
                          <a:effectLst/>
                          <a:latin typeface="+mn-lt"/>
                          <a:ea typeface="+mn-ea"/>
                          <a:cs typeface="+mn-cs"/>
                        </a:rPr>
                        <a:t>/</a:t>
                      </a:r>
                      <a:r>
                        <a:rPr lang="ko-KR" altLang="en-US" sz="1000" b="0" i="0" kern="1200" dirty="0">
                          <a:solidFill>
                            <a:schemeClr val="dk1"/>
                          </a:solidFill>
                          <a:effectLst/>
                          <a:latin typeface="+mn-lt"/>
                          <a:ea typeface="+mn-ea"/>
                          <a:cs typeface="+mn-cs"/>
                        </a:rPr>
                        <a:t>반품</a:t>
                      </a:r>
                      <a:r>
                        <a:rPr lang="en-US" altLang="ko-KR" sz="1000" b="0" i="0" kern="1200" dirty="0">
                          <a:solidFill>
                            <a:schemeClr val="dk1"/>
                          </a:solidFill>
                          <a:effectLst/>
                          <a:latin typeface="+mn-lt"/>
                          <a:ea typeface="+mn-ea"/>
                          <a:cs typeface="+mn-cs"/>
                        </a:rPr>
                        <a:t>/</a:t>
                      </a:r>
                      <a:r>
                        <a:rPr lang="ko-KR" altLang="en-US" sz="1000" b="0" i="0" kern="1200" dirty="0">
                          <a:solidFill>
                            <a:schemeClr val="dk1"/>
                          </a:solidFill>
                          <a:effectLst/>
                          <a:latin typeface="+mn-lt"/>
                          <a:ea typeface="+mn-ea"/>
                          <a:cs typeface="+mn-cs"/>
                        </a:rPr>
                        <a:t>취소 관리</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등 쇼핑 전반에 대한 설정 및 확인</a:t>
                      </a:r>
                      <a:endParaRPr lang="ko-KR" altLang="en-US" sz="1000" b="1" i="0" kern="1200" dirty="0">
                        <a:solidFill>
                          <a:srgbClr val="000000"/>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맑은 고딕" charset="0"/>
                        </a:rPr>
                        <a:t>4</a:t>
                      </a:r>
                      <a:endParaRPr lang="ko-KR" altLang="en-US" sz="850" b="1"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1000" b="1" kern="1200" dirty="0">
                          <a:solidFill>
                            <a:schemeClr val="tx1"/>
                          </a:solidFill>
                          <a:latin typeface="맑은 고딕" charset="0"/>
                        </a:rPr>
                        <a:t>예약</a:t>
                      </a:r>
                      <a:endParaRPr kumimoji="1" lang="en-US" altLang="ko-KR" sz="1000" b="1"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lang="ko-KR" altLang="en-US" sz="1000" b="0" i="0" kern="1200" dirty="0">
                          <a:solidFill>
                            <a:schemeClr val="dk1"/>
                          </a:solidFill>
                          <a:effectLst/>
                          <a:latin typeface="+mn-lt"/>
                          <a:ea typeface="+mn-ea"/>
                          <a:cs typeface="+mn-cs"/>
                        </a:rPr>
                        <a:t>예약 상품 등록</a:t>
                      </a:r>
                      <a:r>
                        <a:rPr lang="en-US" altLang="ko-KR" sz="1000" b="0" i="0" kern="1200" dirty="0">
                          <a:solidFill>
                            <a:schemeClr val="dk1"/>
                          </a:solidFill>
                          <a:effectLst/>
                          <a:latin typeface="+mn-lt"/>
                          <a:ea typeface="+mn-ea"/>
                          <a:cs typeface="+mn-cs"/>
                        </a:rPr>
                        <a:t>/</a:t>
                      </a:r>
                      <a:r>
                        <a:rPr lang="ko-KR" altLang="en-US" sz="1000" b="0" i="0" kern="1200" dirty="0">
                          <a:solidFill>
                            <a:schemeClr val="dk1"/>
                          </a:solidFill>
                          <a:effectLst/>
                          <a:latin typeface="+mn-lt"/>
                          <a:ea typeface="+mn-ea"/>
                          <a:cs typeface="+mn-cs"/>
                        </a:rPr>
                        <a:t>삭제</a:t>
                      </a:r>
                      <a:r>
                        <a:rPr lang="en-US" altLang="ko-KR" sz="1000" b="0" i="0" kern="1200" dirty="0">
                          <a:solidFill>
                            <a:schemeClr val="dk1"/>
                          </a:solidFill>
                          <a:effectLst/>
                          <a:latin typeface="+mn-lt"/>
                          <a:ea typeface="+mn-ea"/>
                          <a:cs typeface="+mn-cs"/>
                        </a:rPr>
                        <a:t>/</a:t>
                      </a:r>
                      <a:r>
                        <a:rPr lang="ko-KR" altLang="en-US" sz="1000" b="0" i="0" kern="1200" dirty="0">
                          <a:solidFill>
                            <a:schemeClr val="dk1"/>
                          </a:solidFill>
                          <a:effectLst/>
                          <a:latin typeface="+mn-lt"/>
                          <a:ea typeface="+mn-ea"/>
                          <a:cs typeface="+mn-cs"/>
                        </a:rPr>
                        <a:t>관리</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예약 관리</a:t>
                      </a:r>
                      <a:r>
                        <a:rPr lang="en-US" altLang="ko-KR" sz="1000" b="0" i="0" kern="1200" dirty="0">
                          <a:solidFill>
                            <a:schemeClr val="dk1"/>
                          </a:solidFill>
                          <a:effectLst/>
                          <a:latin typeface="+mn-lt"/>
                          <a:ea typeface="+mn-ea"/>
                          <a:cs typeface="+mn-cs"/>
                        </a:rPr>
                        <a:t>,</a:t>
                      </a:r>
                      <a:r>
                        <a:rPr lang="ko-KR" altLang="en-US" sz="1000" b="0" i="0" kern="1200" dirty="0">
                          <a:solidFill>
                            <a:schemeClr val="dk1"/>
                          </a:solidFill>
                          <a:effectLst/>
                          <a:latin typeface="+mn-lt"/>
                          <a:ea typeface="+mn-ea"/>
                          <a:cs typeface="+mn-cs"/>
                        </a:rPr>
                        <a:t> 옵션 관리 등</a:t>
                      </a:r>
                      <a:endParaRPr kumimoji="1" lang="ko-KR" altLang="en-US" sz="1000" b="1"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맑은 고딕" charset="0"/>
                        </a:rPr>
                        <a:t>5</a:t>
                      </a:r>
                      <a:endParaRPr lang="ko-KR" altLang="en-US" sz="850" b="1"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1000" b="1" kern="1200" dirty="0">
                          <a:solidFill>
                            <a:srgbClr val="000000"/>
                          </a:solidFill>
                          <a:latin typeface="맑은 고딕" charset="0"/>
                          <a:ea typeface="맑은 고딕" charset="0"/>
                        </a:rPr>
                        <a:t>환경설정</a:t>
                      </a:r>
                      <a:endParaRPr lang="en-US" altLang="ko-KR" sz="1000" b="1"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1000" b="0" i="0" kern="1200" dirty="0">
                          <a:solidFill>
                            <a:schemeClr val="dk1"/>
                          </a:solidFill>
                          <a:effectLst/>
                          <a:latin typeface="+mn-lt"/>
                          <a:ea typeface="+mn-ea"/>
                          <a:cs typeface="+mn-cs"/>
                        </a:rPr>
                        <a:t>전자결제</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설정</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도메인 연결</a:t>
                      </a:r>
                      <a:r>
                        <a:rPr lang="en-US" altLang="ko-KR" sz="1000" b="0" i="0" kern="1200" dirty="0">
                          <a:solidFill>
                            <a:schemeClr val="dk1"/>
                          </a:solidFill>
                          <a:effectLst/>
                          <a:latin typeface="+mn-lt"/>
                          <a:ea typeface="+mn-ea"/>
                          <a:cs typeface="+mn-cs"/>
                        </a:rPr>
                        <a:t>, SSL </a:t>
                      </a:r>
                      <a:r>
                        <a:rPr lang="ko-KR" altLang="en-US" sz="1000" b="0" i="0" kern="1200" dirty="0">
                          <a:solidFill>
                            <a:schemeClr val="dk1"/>
                          </a:solidFill>
                          <a:effectLst/>
                          <a:latin typeface="+mn-lt"/>
                          <a:ea typeface="+mn-ea"/>
                          <a:cs typeface="+mn-cs"/>
                        </a:rPr>
                        <a:t>인증서 관리</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약관 설정</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소셜 로그인 연결</a:t>
                      </a:r>
                      <a:r>
                        <a:rPr lang="en-US" altLang="ko-KR" sz="1000" b="0" i="0" kern="1200" dirty="0">
                          <a:solidFill>
                            <a:schemeClr val="dk1"/>
                          </a:solidFill>
                          <a:effectLst/>
                          <a:latin typeface="+mn-lt"/>
                          <a:ea typeface="+mn-ea"/>
                          <a:cs typeface="+mn-cs"/>
                        </a:rPr>
                        <a:t>, </a:t>
                      </a:r>
                      <a:r>
                        <a:rPr lang="ko-KR" altLang="en-US" sz="1000" b="0" i="0" kern="1200" dirty="0">
                          <a:solidFill>
                            <a:schemeClr val="dk1"/>
                          </a:solidFill>
                          <a:effectLst/>
                          <a:latin typeface="+mn-lt"/>
                          <a:ea typeface="+mn-ea"/>
                          <a:cs typeface="+mn-cs"/>
                        </a:rPr>
                        <a:t>실시간 채팅 등 사이트 환경을 설정</a:t>
                      </a:r>
                      <a:endParaRPr lang="ko-KR" altLang="en-US" sz="1000" b="1"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맑은 고딕" charset="0"/>
                        </a:rPr>
                        <a:t>6</a:t>
                      </a:r>
                      <a:endParaRPr lang="ko-KR" altLang="en-US" sz="850" b="1"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1000" b="1" i="0" kern="1200" dirty="0">
                          <a:solidFill>
                            <a:schemeClr val="dk1"/>
                          </a:solidFill>
                          <a:effectLst/>
                          <a:latin typeface="+mn-lt"/>
                          <a:ea typeface="+mn-ea"/>
                          <a:cs typeface="+mn-cs"/>
                        </a:rPr>
                        <a:t>게시판 관리</a:t>
                      </a:r>
                      <a:r>
                        <a:rPr lang="en-US" altLang="ko-KR" sz="1000" b="1" i="0" kern="1200" dirty="0">
                          <a:solidFill>
                            <a:schemeClr val="dk1"/>
                          </a:solidFill>
                          <a:effectLst/>
                          <a:latin typeface="+mn-lt"/>
                          <a:ea typeface="+mn-ea"/>
                          <a:cs typeface="+mn-cs"/>
                        </a:rPr>
                        <a:t>(</a:t>
                      </a:r>
                      <a:r>
                        <a:rPr lang="ko-KR" altLang="en-US" sz="1000" b="1" i="0" kern="1200" dirty="0">
                          <a:solidFill>
                            <a:schemeClr val="dk1"/>
                          </a:solidFill>
                          <a:effectLst/>
                          <a:latin typeface="+mn-lt"/>
                          <a:ea typeface="+mn-ea"/>
                          <a:cs typeface="+mn-cs"/>
                        </a:rPr>
                        <a:t>리뷰</a:t>
                      </a:r>
                      <a:r>
                        <a:rPr lang="en-US" altLang="ko-KR" sz="1000" b="1" i="0" kern="1200" dirty="0">
                          <a:solidFill>
                            <a:schemeClr val="dk1"/>
                          </a:solidFill>
                          <a:effectLst/>
                          <a:latin typeface="+mn-lt"/>
                          <a:ea typeface="+mn-ea"/>
                          <a:cs typeface="+mn-cs"/>
                        </a:rPr>
                        <a:t> </a:t>
                      </a:r>
                      <a:r>
                        <a:rPr lang="ko-KR" altLang="en-US" sz="1000" b="1" i="0" kern="1200" dirty="0">
                          <a:solidFill>
                            <a:schemeClr val="dk1"/>
                          </a:solidFill>
                          <a:effectLst/>
                          <a:latin typeface="+mn-lt"/>
                          <a:ea typeface="+mn-ea"/>
                          <a:cs typeface="+mn-cs"/>
                        </a:rPr>
                        <a:t>및 </a:t>
                      </a:r>
                      <a:r>
                        <a:rPr lang="ko-KR" altLang="en-US" sz="1000" b="1" i="0" kern="1200" dirty="0" err="1">
                          <a:solidFill>
                            <a:schemeClr val="dk1"/>
                          </a:solidFill>
                          <a:effectLst/>
                          <a:latin typeface="+mn-lt"/>
                          <a:ea typeface="+mn-ea"/>
                          <a:cs typeface="+mn-cs"/>
                        </a:rPr>
                        <a:t>구매평</a:t>
                      </a:r>
                      <a:r>
                        <a:rPr lang="en-US" altLang="ko-KR" sz="1000" b="1" i="0" kern="1200" dirty="0">
                          <a:solidFill>
                            <a:schemeClr val="dk1"/>
                          </a:solidFill>
                          <a:effectLst/>
                          <a:latin typeface="+mn-lt"/>
                          <a:ea typeface="+mn-ea"/>
                          <a:cs typeface="+mn-cs"/>
                        </a:rPr>
                        <a:t>)</a:t>
                      </a:r>
                    </a:p>
                    <a:p>
                      <a:pPr marL="0" lvl="1" indent="0" algn="just" latinLnBrk="1">
                        <a:lnSpc>
                          <a:spcPct val="120000"/>
                        </a:lnSpc>
                        <a:buFontTx/>
                        <a:buNone/>
                      </a:pPr>
                      <a:r>
                        <a:rPr lang="ko-KR" altLang="en-US" sz="1000" b="0" i="0" kern="1200" dirty="0">
                          <a:solidFill>
                            <a:schemeClr val="dk1"/>
                          </a:solidFill>
                          <a:effectLst/>
                          <a:latin typeface="+mn-lt"/>
                          <a:ea typeface="+mn-ea"/>
                          <a:cs typeface="+mn-cs"/>
                        </a:rPr>
                        <a:t>게시물 및 댓글 </a:t>
                      </a:r>
                      <a:r>
                        <a:rPr lang="en-US" altLang="ko-KR" sz="1000" b="0" i="0" kern="1200" dirty="0">
                          <a:solidFill>
                            <a:schemeClr val="dk1"/>
                          </a:solidFill>
                          <a:effectLst/>
                          <a:latin typeface="+mn-lt"/>
                          <a:ea typeface="+mn-ea"/>
                          <a:cs typeface="+mn-cs"/>
                        </a:rPr>
                        <a:t>DB</a:t>
                      </a:r>
                      <a:r>
                        <a:rPr lang="ko-KR" altLang="en-US" sz="1000" b="0" i="0" kern="1200" dirty="0">
                          <a:solidFill>
                            <a:schemeClr val="dk1"/>
                          </a:solidFill>
                          <a:effectLst/>
                          <a:latin typeface="+mn-lt"/>
                          <a:ea typeface="+mn-ea"/>
                          <a:cs typeface="+mn-cs"/>
                        </a:rPr>
                        <a:t>를 관리</a:t>
                      </a:r>
                      <a:endParaRPr lang="ko-KR" altLang="en-US" sz="10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타원 1">
            <a:extLst>
              <a:ext uri="{FF2B5EF4-FFF2-40B4-BE49-F238E27FC236}">
                <a16:creationId xmlns:a16="http://schemas.microsoft.com/office/drawing/2014/main" id="{C0AF3AAE-8CE4-2F70-039A-A56BE4293957}"/>
              </a:ext>
            </a:extLst>
          </p:cNvPr>
          <p:cNvSpPr/>
          <p:nvPr/>
        </p:nvSpPr>
        <p:spPr>
          <a:xfrm>
            <a:off x="911424" y="940175"/>
            <a:ext cx="216024" cy="17441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sz="1000" dirty="0"/>
              <a:t>6</a:t>
            </a:r>
            <a:endParaRPr lang="ko-KR" altLang="en-US" sz="1000" dirty="0"/>
          </a:p>
        </p:txBody>
      </p:sp>
      <p:cxnSp>
        <p:nvCxnSpPr>
          <p:cNvPr id="14" name="연결선: 꺾임 13">
            <a:extLst>
              <a:ext uri="{FF2B5EF4-FFF2-40B4-BE49-F238E27FC236}">
                <a16:creationId xmlns:a16="http://schemas.microsoft.com/office/drawing/2014/main" id="{EBA2D8E1-67FB-D036-9277-F0111E0A4BCD}"/>
              </a:ext>
            </a:extLst>
          </p:cNvPr>
          <p:cNvCxnSpPr>
            <a:cxnSpLocks/>
          </p:cNvCxnSpPr>
          <p:nvPr/>
        </p:nvCxnSpPr>
        <p:spPr>
          <a:xfrm>
            <a:off x="4577908" y="4733202"/>
            <a:ext cx="369357" cy="136181"/>
          </a:xfrm>
          <a:prstGeom prst="bentConnector3">
            <a:avLst>
              <a:gd name="adj1" fmla="val 487"/>
            </a:avLst>
          </a:prstGeom>
          <a:ln>
            <a:tailEnd type="triangle"/>
          </a:ln>
        </p:spPr>
        <p:style>
          <a:lnRef idx="1">
            <a:schemeClr val="dk1"/>
          </a:lnRef>
          <a:fillRef idx="0">
            <a:schemeClr val="dk1"/>
          </a:fillRef>
          <a:effectRef idx="0">
            <a:schemeClr val="dk1"/>
          </a:effectRef>
          <a:fontRef idx="minor">
            <a:schemeClr val="tx1"/>
          </a:fontRef>
        </p:style>
      </p:cxnSp>
      <p:cxnSp>
        <p:nvCxnSpPr>
          <p:cNvPr id="23" name="연결선: 꺾임 22">
            <a:extLst>
              <a:ext uri="{FF2B5EF4-FFF2-40B4-BE49-F238E27FC236}">
                <a16:creationId xmlns:a16="http://schemas.microsoft.com/office/drawing/2014/main" id="{59F76A66-CB99-E75D-C393-360D771DB094}"/>
              </a:ext>
            </a:extLst>
          </p:cNvPr>
          <p:cNvCxnSpPr>
            <a:cxnSpLocks/>
          </p:cNvCxnSpPr>
          <p:nvPr/>
        </p:nvCxnSpPr>
        <p:spPr>
          <a:xfrm>
            <a:off x="4577907" y="5194392"/>
            <a:ext cx="369357" cy="136181"/>
          </a:xfrm>
          <a:prstGeom prst="bentConnector3">
            <a:avLst>
              <a:gd name="adj1" fmla="val 487"/>
            </a:avLst>
          </a:prstGeom>
          <a:ln>
            <a:tailEnd type="triangle"/>
          </a:ln>
        </p:spPr>
        <p:style>
          <a:lnRef idx="1">
            <a:schemeClr val="dk1"/>
          </a:lnRef>
          <a:fillRef idx="0">
            <a:schemeClr val="dk1"/>
          </a:fillRef>
          <a:effectRef idx="0">
            <a:schemeClr val="dk1"/>
          </a:effectRef>
          <a:fontRef idx="minor">
            <a:schemeClr val="tx1"/>
          </a:fontRef>
        </p:style>
      </p:cxnSp>
      <p:cxnSp>
        <p:nvCxnSpPr>
          <p:cNvPr id="26" name="연결선: 꺾임 25">
            <a:extLst>
              <a:ext uri="{FF2B5EF4-FFF2-40B4-BE49-F238E27FC236}">
                <a16:creationId xmlns:a16="http://schemas.microsoft.com/office/drawing/2014/main" id="{41D536D7-59CE-988D-5274-CCBD1B499667}"/>
              </a:ext>
            </a:extLst>
          </p:cNvPr>
          <p:cNvCxnSpPr>
            <a:cxnSpLocks/>
          </p:cNvCxnSpPr>
          <p:nvPr/>
        </p:nvCxnSpPr>
        <p:spPr>
          <a:xfrm>
            <a:off x="4608583" y="5655583"/>
            <a:ext cx="369357" cy="136181"/>
          </a:xfrm>
          <a:prstGeom prst="bentConnector3">
            <a:avLst>
              <a:gd name="adj1" fmla="val 487"/>
            </a:avLst>
          </a:prstGeom>
          <a:ln>
            <a:tailEnd type="triangle"/>
          </a:ln>
        </p:spPr>
        <p:style>
          <a:lnRef idx="1">
            <a:schemeClr val="dk1"/>
          </a:lnRef>
          <a:fillRef idx="0">
            <a:schemeClr val="dk1"/>
          </a:fillRef>
          <a:effectRef idx="0">
            <a:schemeClr val="dk1"/>
          </a:effectRef>
          <a:fontRef idx="minor">
            <a:schemeClr val="tx1"/>
          </a:fontRef>
        </p:style>
      </p:cxnSp>
      <p:cxnSp>
        <p:nvCxnSpPr>
          <p:cNvPr id="33" name="연결선: 꺾임 32">
            <a:extLst>
              <a:ext uri="{FF2B5EF4-FFF2-40B4-BE49-F238E27FC236}">
                <a16:creationId xmlns:a16="http://schemas.microsoft.com/office/drawing/2014/main" id="{4BD51F4C-5990-EB3D-2352-876E3D978AE4}"/>
              </a:ext>
            </a:extLst>
          </p:cNvPr>
          <p:cNvCxnSpPr>
            <a:cxnSpLocks/>
          </p:cNvCxnSpPr>
          <p:nvPr/>
        </p:nvCxnSpPr>
        <p:spPr>
          <a:xfrm>
            <a:off x="4586316" y="6121319"/>
            <a:ext cx="369357" cy="136181"/>
          </a:xfrm>
          <a:prstGeom prst="bentConnector3">
            <a:avLst>
              <a:gd name="adj1" fmla="val 487"/>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8190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98FD3-53A2-F177-1BCB-A80576217EC0}"/>
            </a:ext>
          </a:extLst>
        </p:cNvPr>
        <p:cNvGrpSpPr/>
        <p:nvPr/>
      </p:nvGrpSpPr>
      <p:grpSpPr>
        <a:xfrm>
          <a:off x="0" y="0"/>
          <a:ext cx="0" cy="0"/>
          <a:chOff x="0" y="0"/>
          <a:chExt cx="0" cy="0"/>
        </a:xfrm>
      </p:grpSpPr>
      <p:sp>
        <p:nvSpPr>
          <p:cNvPr id="8" name="Rect 0">
            <a:extLst>
              <a:ext uri="{FF2B5EF4-FFF2-40B4-BE49-F238E27FC236}">
                <a16:creationId xmlns:a16="http://schemas.microsoft.com/office/drawing/2014/main" id="{963834C2-7467-54B0-C2B8-3E45DCD89E1B}"/>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21</a:t>
            </a:fld>
            <a:endParaRPr lang="ko-KR" altLang="en-US" sz="900">
              <a:latin typeface="맑은 고딕" charset="0"/>
              <a:ea typeface="맑은 고딕" charset="0"/>
              <a:sym typeface="맑은 고딕" charset="0"/>
            </a:endParaRPr>
          </a:p>
        </p:txBody>
      </p:sp>
      <p:sp>
        <p:nvSpPr>
          <p:cNvPr id="57" name="Rect 0">
            <a:extLst>
              <a:ext uri="{FF2B5EF4-FFF2-40B4-BE49-F238E27FC236}">
                <a16:creationId xmlns:a16="http://schemas.microsoft.com/office/drawing/2014/main" id="{AC7A30AA-5F21-00F2-6088-A095080D11F6}"/>
              </a:ext>
            </a:extLst>
          </p:cNvPr>
          <p:cNvSpPr>
            <a:spLocks/>
          </p:cNvSpPr>
          <p:nvPr/>
        </p:nvSpPr>
        <p:spPr>
          <a:xfrm>
            <a:off x="90221" y="841584"/>
            <a:ext cx="8208912" cy="5814479"/>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endParaRPr lang="ko-KR" altLang="en-US" sz="1800" b="1" dirty="0">
              <a:solidFill>
                <a:schemeClr val="tx1"/>
              </a:solidFill>
              <a:latin typeface="맑은 고딕" charset="0"/>
              <a:ea typeface="맑은 고딕" charset="0"/>
            </a:endParaRPr>
          </a:p>
        </p:txBody>
      </p:sp>
      <p:sp>
        <p:nvSpPr>
          <p:cNvPr id="3" name="Rect 0">
            <a:extLst>
              <a:ext uri="{FF2B5EF4-FFF2-40B4-BE49-F238E27FC236}">
                <a16:creationId xmlns:a16="http://schemas.microsoft.com/office/drawing/2014/main" id="{9D27B584-C54E-2BC0-AED4-CF1A6E09B8F8}"/>
              </a:ext>
            </a:extLst>
          </p:cNvPr>
          <p:cNvSpPr>
            <a:spLocks/>
          </p:cNvSpPr>
          <p:nvPr/>
        </p:nvSpPr>
        <p:spPr>
          <a:xfrm>
            <a:off x="90221" y="48659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대시보드   사용자관리   쇼핑    예약   환경설정   게시판 관리 </a:t>
            </a:r>
          </a:p>
        </p:txBody>
      </p:sp>
      <p:sp>
        <p:nvSpPr>
          <p:cNvPr id="5" name="TextBox 4">
            <a:extLst>
              <a:ext uri="{FF2B5EF4-FFF2-40B4-BE49-F238E27FC236}">
                <a16:creationId xmlns:a16="http://schemas.microsoft.com/office/drawing/2014/main" id="{EE6D7DCF-262D-7BA7-F3EF-43958609D54C}"/>
              </a:ext>
            </a:extLst>
          </p:cNvPr>
          <p:cNvSpPr txBox="1"/>
          <p:nvPr/>
        </p:nvSpPr>
        <p:spPr>
          <a:xfrm>
            <a:off x="1199456" y="201937"/>
            <a:ext cx="1255472" cy="246221"/>
          </a:xfrm>
          <a:prstGeom prst="rect">
            <a:avLst/>
          </a:prstGeom>
          <a:noFill/>
        </p:spPr>
        <p:txBody>
          <a:bodyPr wrap="none" rtlCol="0">
            <a:spAutoFit/>
          </a:bodyPr>
          <a:lstStyle/>
          <a:p>
            <a:r>
              <a:rPr kumimoji="1" lang="ko-KR" altLang="en-US" sz="1000" b="1" dirty="0"/>
              <a:t>사용자관리 페이지</a:t>
            </a:r>
          </a:p>
        </p:txBody>
      </p:sp>
      <p:sp>
        <p:nvSpPr>
          <p:cNvPr id="4" name="직사각형 3">
            <a:extLst>
              <a:ext uri="{FF2B5EF4-FFF2-40B4-BE49-F238E27FC236}">
                <a16:creationId xmlns:a16="http://schemas.microsoft.com/office/drawing/2014/main" id="{76F820CF-1E07-BB92-14C0-BFFDCF65DC1D}"/>
              </a:ext>
            </a:extLst>
          </p:cNvPr>
          <p:cNvSpPr/>
          <p:nvPr/>
        </p:nvSpPr>
        <p:spPr>
          <a:xfrm>
            <a:off x="4042336" y="499518"/>
            <a:ext cx="1008112" cy="3860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4" name="그림 69" descr="C:/Users/WOOCHAN/AppData/Roaming/PolarisOffice/ETemp/4944_11245384/fImage77613541.png">
            <a:extLst>
              <a:ext uri="{FF2B5EF4-FFF2-40B4-BE49-F238E27FC236}">
                <a16:creationId xmlns:a16="http://schemas.microsoft.com/office/drawing/2014/main" id="{DEBC473F-E7A7-8BE5-2E06-BE96E766E0CA}"/>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303607" y="538247"/>
            <a:ext cx="252095" cy="282575"/>
          </a:xfrm>
          <a:prstGeom prst="rect">
            <a:avLst/>
          </a:prstGeom>
          <a:noFill/>
        </p:spPr>
      </p:pic>
      <p:pic>
        <p:nvPicPr>
          <p:cNvPr id="16" name="그림 71" descr="C:/Users/WOOCHAN/AppData/Roaming/PolarisOffice/ETemp/4944_11245384/fImage6381376334.png">
            <a:extLst>
              <a:ext uri="{FF2B5EF4-FFF2-40B4-BE49-F238E27FC236}">
                <a16:creationId xmlns:a16="http://schemas.microsoft.com/office/drawing/2014/main" id="{1E799FFD-0733-60F3-D466-4163F07489AE}"/>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987611" y="541946"/>
            <a:ext cx="221615" cy="282575"/>
          </a:xfrm>
          <a:prstGeom prst="rect">
            <a:avLst/>
          </a:prstGeom>
          <a:noFill/>
        </p:spPr>
      </p:pic>
      <p:sp>
        <p:nvSpPr>
          <p:cNvPr id="10" name="TextBox 9">
            <a:extLst>
              <a:ext uri="{FF2B5EF4-FFF2-40B4-BE49-F238E27FC236}">
                <a16:creationId xmlns:a16="http://schemas.microsoft.com/office/drawing/2014/main" id="{1E3A7C2D-8E0D-D913-F9BF-B08A6D244BDD}"/>
              </a:ext>
            </a:extLst>
          </p:cNvPr>
          <p:cNvSpPr txBox="1"/>
          <p:nvPr/>
        </p:nvSpPr>
        <p:spPr>
          <a:xfrm>
            <a:off x="5225249" y="201936"/>
            <a:ext cx="998991" cy="246221"/>
          </a:xfrm>
          <a:prstGeom prst="rect">
            <a:avLst/>
          </a:prstGeom>
          <a:noFill/>
        </p:spPr>
        <p:txBody>
          <a:bodyPr wrap="none" rtlCol="0">
            <a:spAutoFit/>
          </a:bodyPr>
          <a:lstStyle/>
          <a:p>
            <a:r>
              <a:rPr lang="ko-KR" altLang="en-US" sz="1000" dirty="0"/>
              <a:t>관리자 페이지</a:t>
            </a:r>
          </a:p>
        </p:txBody>
      </p:sp>
      <p:pic>
        <p:nvPicPr>
          <p:cNvPr id="17" name="그림 70" descr="C:/Users/WOOCHAN/AppData/Roaming/PolarisOffice/ETemp/4944_11245384/fImage7671368467.png">
            <a:extLst>
              <a:ext uri="{FF2B5EF4-FFF2-40B4-BE49-F238E27FC236}">
                <a16:creationId xmlns:a16="http://schemas.microsoft.com/office/drawing/2014/main" id="{7DBB603D-F715-05D2-0DA5-54B820A69483}"/>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679565" y="544466"/>
            <a:ext cx="236855" cy="259715"/>
          </a:xfrm>
          <a:prstGeom prst="rect">
            <a:avLst/>
          </a:prstGeom>
          <a:noFill/>
        </p:spPr>
      </p:pic>
      <p:graphicFrame>
        <p:nvGraphicFramePr>
          <p:cNvPr id="18" name="표 17">
            <a:extLst>
              <a:ext uri="{FF2B5EF4-FFF2-40B4-BE49-F238E27FC236}">
                <a16:creationId xmlns:a16="http://schemas.microsoft.com/office/drawing/2014/main" id="{D900C8FA-E196-CD79-DD71-1B7DA948FB18}"/>
              </a:ext>
            </a:extLst>
          </p:cNvPr>
          <p:cNvGraphicFramePr>
            <a:graphicFrameLocks noGrp="1"/>
          </p:cNvGraphicFramePr>
          <p:nvPr/>
        </p:nvGraphicFramePr>
        <p:xfrm>
          <a:off x="8701325" y="898473"/>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 0">
            <a:extLst>
              <a:ext uri="{FF2B5EF4-FFF2-40B4-BE49-F238E27FC236}">
                <a16:creationId xmlns:a16="http://schemas.microsoft.com/office/drawing/2014/main" id="{2811B25B-7346-327B-ED92-814438509D77}"/>
              </a:ext>
            </a:extLst>
          </p:cNvPr>
          <p:cNvSpPr>
            <a:spLocks/>
          </p:cNvSpPr>
          <p:nvPr/>
        </p:nvSpPr>
        <p:spPr>
          <a:xfrm>
            <a:off x="199747" y="1122527"/>
            <a:ext cx="6226407" cy="2295394"/>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문의</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en-US" altLang="ko-KR" sz="1000" b="1" dirty="0">
                <a:solidFill>
                  <a:schemeClr val="tx1"/>
                </a:solidFill>
                <a:latin typeface="맑은 고딕" charset="0"/>
                <a:ea typeface="맑은 고딕" charset="0"/>
              </a:rPr>
              <a:t>         </a:t>
            </a: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p:txBody>
      </p:sp>
      <p:sp>
        <p:nvSpPr>
          <p:cNvPr id="6" name="Rect 0">
            <a:extLst>
              <a:ext uri="{FF2B5EF4-FFF2-40B4-BE49-F238E27FC236}">
                <a16:creationId xmlns:a16="http://schemas.microsoft.com/office/drawing/2014/main" id="{2415E02E-6C62-D1B8-C7A1-F89A0C1CBD8D}"/>
              </a:ext>
            </a:extLst>
          </p:cNvPr>
          <p:cNvSpPr>
            <a:spLocks/>
          </p:cNvSpPr>
          <p:nvPr/>
        </p:nvSpPr>
        <p:spPr>
          <a:xfrm>
            <a:off x="199747" y="3922284"/>
            <a:ext cx="6226407" cy="248827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답변대기 문의</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p:txBody>
      </p:sp>
      <p:cxnSp>
        <p:nvCxnSpPr>
          <p:cNvPr id="7" name="직선 연결선 6">
            <a:extLst>
              <a:ext uri="{FF2B5EF4-FFF2-40B4-BE49-F238E27FC236}">
                <a16:creationId xmlns:a16="http://schemas.microsoft.com/office/drawing/2014/main" id="{3A16D12D-B429-6892-A082-AFCE6593CB5F}"/>
              </a:ext>
            </a:extLst>
          </p:cNvPr>
          <p:cNvCxnSpPr>
            <a:cxnSpLocks/>
          </p:cNvCxnSpPr>
          <p:nvPr/>
        </p:nvCxnSpPr>
        <p:spPr>
          <a:xfrm>
            <a:off x="199747" y="1412776"/>
            <a:ext cx="6226407" cy="0"/>
          </a:xfrm>
          <a:prstGeom prst="line">
            <a:avLst/>
          </a:prstGeom>
        </p:spPr>
        <p:style>
          <a:lnRef idx="1">
            <a:schemeClr val="dk1"/>
          </a:lnRef>
          <a:fillRef idx="0">
            <a:schemeClr val="dk1"/>
          </a:fillRef>
          <a:effectRef idx="0">
            <a:schemeClr val="dk1"/>
          </a:effectRef>
          <a:fontRef idx="minor">
            <a:schemeClr val="tx1"/>
          </a:fontRef>
        </p:style>
      </p:cxnSp>
      <p:cxnSp>
        <p:nvCxnSpPr>
          <p:cNvPr id="9" name="직선 연결선 8">
            <a:extLst>
              <a:ext uri="{FF2B5EF4-FFF2-40B4-BE49-F238E27FC236}">
                <a16:creationId xmlns:a16="http://schemas.microsoft.com/office/drawing/2014/main" id="{59104FA9-6B5E-EA63-219E-0D259B93ABF6}"/>
              </a:ext>
            </a:extLst>
          </p:cNvPr>
          <p:cNvCxnSpPr>
            <a:cxnSpLocks/>
          </p:cNvCxnSpPr>
          <p:nvPr/>
        </p:nvCxnSpPr>
        <p:spPr>
          <a:xfrm>
            <a:off x="199746" y="4293096"/>
            <a:ext cx="6226407" cy="0"/>
          </a:xfrm>
          <a:prstGeom prst="line">
            <a:avLst/>
          </a:prstGeom>
        </p:spPr>
        <p:style>
          <a:lnRef idx="1">
            <a:schemeClr val="dk1"/>
          </a:lnRef>
          <a:fillRef idx="0">
            <a:schemeClr val="dk1"/>
          </a:fillRef>
          <a:effectRef idx="0">
            <a:schemeClr val="dk1"/>
          </a:effectRef>
          <a:fontRef idx="minor">
            <a:schemeClr val="tx1"/>
          </a:fontRef>
        </p:style>
      </p:cxnSp>
      <p:sp>
        <p:nvSpPr>
          <p:cNvPr id="13" name="Rect 0">
            <a:extLst>
              <a:ext uri="{FF2B5EF4-FFF2-40B4-BE49-F238E27FC236}">
                <a16:creationId xmlns:a16="http://schemas.microsoft.com/office/drawing/2014/main" id="{12674A68-86AA-6E36-E80E-578481347F4F}"/>
              </a:ext>
            </a:extLst>
          </p:cNvPr>
          <p:cNvSpPr>
            <a:spLocks/>
          </p:cNvSpPr>
          <p:nvPr/>
        </p:nvSpPr>
        <p:spPr>
          <a:xfrm>
            <a:off x="243682" y="1499401"/>
            <a:ext cx="2855640" cy="64807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err="1">
                <a:solidFill>
                  <a:schemeClr val="tx1"/>
                </a:solidFill>
                <a:latin typeface="맑은 고딕" charset="0"/>
                <a:ea typeface="맑은 고딕" charset="0"/>
              </a:rPr>
              <a:t>홍길동님</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배송 문의 드립니다</a:t>
            </a:r>
            <a:r>
              <a:rPr lang="en-US" altLang="ko-KR" sz="1000" b="1" dirty="0">
                <a:solidFill>
                  <a:schemeClr val="tx1"/>
                </a:solidFill>
                <a:latin typeface="맑은 고딕" charset="0"/>
                <a:ea typeface="맑은 고딕" charset="0"/>
              </a:rPr>
              <a:t>.</a:t>
            </a: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p:txBody>
      </p:sp>
      <p:cxnSp>
        <p:nvCxnSpPr>
          <p:cNvPr id="15" name="직선 연결선 14">
            <a:extLst>
              <a:ext uri="{FF2B5EF4-FFF2-40B4-BE49-F238E27FC236}">
                <a16:creationId xmlns:a16="http://schemas.microsoft.com/office/drawing/2014/main" id="{BDD8B8E1-6B10-2947-00F5-0F806CA612F2}"/>
              </a:ext>
            </a:extLst>
          </p:cNvPr>
          <p:cNvCxnSpPr>
            <a:cxnSpLocks/>
          </p:cNvCxnSpPr>
          <p:nvPr/>
        </p:nvCxnSpPr>
        <p:spPr>
          <a:xfrm>
            <a:off x="243682" y="1700808"/>
            <a:ext cx="285564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7413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5F4FF-F9A0-0156-6011-E7DAAD4CAA40}"/>
            </a:ext>
          </a:extLst>
        </p:cNvPr>
        <p:cNvGrpSpPr/>
        <p:nvPr/>
      </p:nvGrpSpPr>
      <p:grpSpPr>
        <a:xfrm>
          <a:off x="0" y="0"/>
          <a:ext cx="0" cy="0"/>
          <a:chOff x="0" y="0"/>
          <a:chExt cx="0" cy="0"/>
        </a:xfrm>
      </p:grpSpPr>
      <p:sp>
        <p:nvSpPr>
          <p:cNvPr id="8" name="Rect 0">
            <a:extLst>
              <a:ext uri="{FF2B5EF4-FFF2-40B4-BE49-F238E27FC236}">
                <a16:creationId xmlns:a16="http://schemas.microsoft.com/office/drawing/2014/main" id="{2598683C-6F3E-2B68-2A2B-3B16086880D5}"/>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22</a:t>
            </a:fld>
            <a:endParaRPr lang="ko-KR" altLang="en-US" sz="900">
              <a:latin typeface="맑은 고딕" charset="0"/>
              <a:ea typeface="맑은 고딕" charset="0"/>
              <a:sym typeface="맑은 고딕" charset="0"/>
            </a:endParaRPr>
          </a:p>
        </p:txBody>
      </p:sp>
      <p:sp>
        <p:nvSpPr>
          <p:cNvPr id="57" name="Rect 0">
            <a:extLst>
              <a:ext uri="{FF2B5EF4-FFF2-40B4-BE49-F238E27FC236}">
                <a16:creationId xmlns:a16="http://schemas.microsoft.com/office/drawing/2014/main" id="{1075A81F-DE96-966D-56D3-A9CE689AE828}"/>
              </a:ext>
            </a:extLst>
          </p:cNvPr>
          <p:cNvSpPr>
            <a:spLocks/>
          </p:cNvSpPr>
          <p:nvPr/>
        </p:nvSpPr>
        <p:spPr>
          <a:xfrm>
            <a:off x="90221" y="898473"/>
            <a:ext cx="8208912" cy="575759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endParaRPr lang="ko-KR" altLang="en-US" sz="1800" b="1" dirty="0">
              <a:solidFill>
                <a:schemeClr val="tx1"/>
              </a:solidFill>
              <a:latin typeface="맑은 고딕" charset="0"/>
              <a:ea typeface="맑은 고딕" charset="0"/>
            </a:endParaRPr>
          </a:p>
        </p:txBody>
      </p:sp>
      <p:sp>
        <p:nvSpPr>
          <p:cNvPr id="3" name="Rect 0">
            <a:extLst>
              <a:ext uri="{FF2B5EF4-FFF2-40B4-BE49-F238E27FC236}">
                <a16:creationId xmlns:a16="http://schemas.microsoft.com/office/drawing/2014/main" id="{7B576DE9-430B-54F4-31A5-AC7FD1CFDB84}"/>
              </a:ext>
            </a:extLst>
          </p:cNvPr>
          <p:cNvSpPr>
            <a:spLocks/>
          </p:cNvSpPr>
          <p:nvPr/>
        </p:nvSpPr>
        <p:spPr>
          <a:xfrm>
            <a:off x="90221" y="48659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대시보드   사용자관리   쇼핑    예약   환경설정   게시판 관리 </a:t>
            </a:r>
          </a:p>
        </p:txBody>
      </p:sp>
      <p:sp>
        <p:nvSpPr>
          <p:cNvPr id="5" name="TextBox 4">
            <a:extLst>
              <a:ext uri="{FF2B5EF4-FFF2-40B4-BE49-F238E27FC236}">
                <a16:creationId xmlns:a16="http://schemas.microsoft.com/office/drawing/2014/main" id="{81ECB40E-9CB7-3BEA-9CB2-5950691F9B87}"/>
              </a:ext>
            </a:extLst>
          </p:cNvPr>
          <p:cNvSpPr txBox="1"/>
          <p:nvPr/>
        </p:nvSpPr>
        <p:spPr>
          <a:xfrm>
            <a:off x="1199456" y="189269"/>
            <a:ext cx="1574470" cy="246221"/>
          </a:xfrm>
          <a:prstGeom prst="rect">
            <a:avLst/>
          </a:prstGeom>
          <a:noFill/>
        </p:spPr>
        <p:txBody>
          <a:bodyPr wrap="none" rtlCol="0">
            <a:spAutoFit/>
          </a:bodyPr>
          <a:lstStyle/>
          <a:p>
            <a:r>
              <a:rPr kumimoji="1" lang="ko-KR" altLang="en-US" sz="1000" b="1" dirty="0"/>
              <a:t>쇼핑 </a:t>
            </a:r>
            <a:r>
              <a:rPr kumimoji="1" lang="en-US" altLang="ko-KR" sz="1000" b="1" dirty="0"/>
              <a:t>/ </a:t>
            </a:r>
            <a:r>
              <a:rPr kumimoji="1" lang="ko-KR" altLang="en-US" sz="1000" b="1" dirty="0"/>
              <a:t>예약 관리 페이지</a:t>
            </a:r>
          </a:p>
        </p:txBody>
      </p:sp>
      <p:sp>
        <p:nvSpPr>
          <p:cNvPr id="4" name="직사각형 3">
            <a:extLst>
              <a:ext uri="{FF2B5EF4-FFF2-40B4-BE49-F238E27FC236}">
                <a16:creationId xmlns:a16="http://schemas.microsoft.com/office/drawing/2014/main" id="{7CEE0545-EDDC-91C5-25E1-AAAE840247EF}"/>
              </a:ext>
            </a:extLst>
          </p:cNvPr>
          <p:cNvSpPr/>
          <p:nvPr/>
        </p:nvSpPr>
        <p:spPr>
          <a:xfrm>
            <a:off x="4042336" y="499518"/>
            <a:ext cx="1008112" cy="3860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4" name="그림 69" descr="C:/Users/WOOCHAN/AppData/Roaming/PolarisOffice/ETemp/4944_11245384/fImage77613541.png">
            <a:extLst>
              <a:ext uri="{FF2B5EF4-FFF2-40B4-BE49-F238E27FC236}">
                <a16:creationId xmlns:a16="http://schemas.microsoft.com/office/drawing/2014/main" id="{65CAEB9E-8D3F-CB6D-5486-C8A035BDA70C}"/>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303607" y="538247"/>
            <a:ext cx="252095" cy="282575"/>
          </a:xfrm>
          <a:prstGeom prst="rect">
            <a:avLst/>
          </a:prstGeom>
          <a:noFill/>
        </p:spPr>
      </p:pic>
      <p:pic>
        <p:nvPicPr>
          <p:cNvPr id="16" name="그림 71" descr="C:/Users/WOOCHAN/AppData/Roaming/PolarisOffice/ETemp/4944_11245384/fImage6381376334.png">
            <a:extLst>
              <a:ext uri="{FF2B5EF4-FFF2-40B4-BE49-F238E27FC236}">
                <a16:creationId xmlns:a16="http://schemas.microsoft.com/office/drawing/2014/main" id="{4814E2B2-B91F-498E-1BE8-2232CD894063}"/>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987611" y="541946"/>
            <a:ext cx="221615" cy="282575"/>
          </a:xfrm>
          <a:prstGeom prst="rect">
            <a:avLst/>
          </a:prstGeom>
          <a:noFill/>
        </p:spPr>
      </p:pic>
      <p:sp>
        <p:nvSpPr>
          <p:cNvPr id="10" name="TextBox 9">
            <a:extLst>
              <a:ext uri="{FF2B5EF4-FFF2-40B4-BE49-F238E27FC236}">
                <a16:creationId xmlns:a16="http://schemas.microsoft.com/office/drawing/2014/main" id="{A17FBB31-29BF-348D-1D42-2392FEE19912}"/>
              </a:ext>
            </a:extLst>
          </p:cNvPr>
          <p:cNvSpPr txBox="1"/>
          <p:nvPr/>
        </p:nvSpPr>
        <p:spPr>
          <a:xfrm>
            <a:off x="5225249" y="201936"/>
            <a:ext cx="998991" cy="246221"/>
          </a:xfrm>
          <a:prstGeom prst="rect">
            <a:avLst/>
          </a:prstGeom>
          <a:noFill/>
        </p:spPr>
        <p:txBody>
          <a:bodyPr wrap="none" rtlCol="0">
            <a:spAutoFit/>
          </a:bodyPr>
          <a:lstStyle/>
          <a:p>
            <a:r>
              <a:rPr lang="ko-KR" altLang="en-US" sz="1000" dirty="0"/>
              <a:t>관리자 페이지</a:t>
            </a:r>
          </a:p>
        </p:txBody>
      </p:sp>
      <p:pic>
        <p:nvPicPr>
          <p:cNvPr id="17" name="그림 70" descr="C:/Users/WOOCHAN/AppData/Roaming/PolarisOffice/ETemp/4944_11245384/fImage7671368467.png">
            <a:extLst>
              <a:ext uri="{FF2B5EF4-FFF2-40B4-BE49-F238E27FC236}">
                <a16:creationId xmlns:a16="http://schemas.microsoft.com/office/drawing/2014/main" id="{A7731C53-CE3A-ECF1-871B-C360ADD36B45}"/>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679565" y="544466"/>
            <a:ext cx="236855" cy="259715"/>
          </a:xfrm>
          <a:prstGeom prst="rect">
            <a:avLst/>
          </a:prstGeom>
          <a:noFill/>
        </p:spPr>
      </p:pic>
      <p:graphicFrame>
        <p:nvGraphicFramePr>
          <p:cNvPr id="18" name="표 17">
            <a:extLst>
              <a:ext uri="{FF2B5EF4-FFF2-40B4-BE49-F238E27FC236}">
                <a16:creationId xmlns:a16="http://schemas.microsoft.com/office/drawing/2014/main" id="{451FD3B9-AA34-77B9-0F36-787EFE0F8F34}"/>
              </a:ext>
            </a:extLst>
          </p:cNvPr>
          <p:cNvGraphicFramePr>
            <a:graphicFrameLocks noGrp="1"/>
          </p:cNvGraphicFramePr>
          <p:nvPr>
            <p:extLst>
              <p:ext uri="{D42A27DB-BD31-4B8C-83A1-F6EECF244321}">
                <p14:modId xmlns:p14="http://schemas.microsoft.com/office/powerpoint/2010/main" val="3431281651"/>
              </p:ext>
            </p:extLst>
          </p:nvPr>
        </p:nvGraphicFramePr>
        <p:xfrm>
          <a:off x="8701325" y="898473"/>
          <a:ext cx="3261042" cy="335623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상품준비 기능 설명 </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추가할 상품을 추가 및 삭제하여 고객들에게 제공하는 물품들을 올린다</a:t>
                      </a:r>
                      <a:endParaRPr lang="en-US" altLang="ko-KR"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예약대기</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고객이 예약이나 예약 배송을 원하는 경우 관리자 페이지에 올라와 재고에</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따라 물품을 추가 및 삭제를 하고 배송을 </a:t>
                      </a:r>
                      <a:r>
                        <a:rPr kumimoji="1" lang="ko-KR" altLang="en-US" sz="850" kern="1200" dirty="0" err="1">
                          <a:solidFill>
                            <a:schemeClr val="tx1"/>
                          </a:solidFill>
                          <a:latin typeface="맑은 고딕" charset="0"/>
                        </a:rPr>
                        <a:t>원할경우</a:t>
                      </a:r>
                      <a:r>
                        <a:rPr kumimoji="1" lang="ko-KR" altLang="en-US" sz="850" kern="1200" dirty="0">
                          <a:solidFill>
                            <a:schemeClr val="tx1"/>
                          </a:solidFill>
                          <a:latin typeface="맑은 고딕" charset="0"/>
                        </a:rPr>
                        <a:t> 품목 배송 대기처리를 한다</a:t>
                      </a:r>
                      <a:r>
                        <a:rPr kumimoji="1" lang="en-US" altLang="ko-KR" sz="850" kern="1200" dirty="0">
                          <a:solidFill>
                            <a:schemeClr val="tx1"/>
                          </a:solidFill>
                          <a:latin typeface="맑은 고딕" charset="0"/>
                        </a:rPr>
                        <a:t>.</a:t>
                      </a:r>
                      <a:r>
                        <a:rPr kumimoji="1" lang="ko-KR" altLang="en-US" sz="850" kern="1200" dirty="0">
                          <a:solidFill>
                            <a:schemeClr val="tx1"/>
                          </a:solidFill>
                          <a:latin typeface="맑은 고딕" charset="0"/>
                        </a:rPr>
                        <a:t> </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6" name="Rect 0">
            <a:extLst>
              <a:ext uri="{FF2B5EF4-FFF2-40B4-BE49-F238E27FC236}">
                <a16:creationId xmlns:a16="http://schemas.microsoft.com/office/drawing/2014/main" id="{331F685B-4C71-9D74-93B1-DC2AE0800CAD}"/>
              </a:ext>
            </a:extLst>
          </p:cNvPr>
          <p:cNvSpPr>
            <a:spLocks/>
          </p:cNvSpPr>
          <p:nvPr/>
        </p:nvSpPr>
        <p:spPr>
          <a:xfrm>
            <a:off x="229633" y="1175365"/>
            <a:ext cx="7979310" cy="248295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상품준비</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전체</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p:txBody>
      </p:sp>
      <p:sp>
        <p:nvSpPr>
          <p:cNvPr id="7" name="Rect 0">
            <a:extLst>
              <a:ext uri="{FF2B5EF4-FFF2-40B4-BE49-F238E27FC236}">
                <a16:creationId xmlns:a16="http://schemas.microsoft.com/office/drawing/2014/main" id="{5D891014-25E5-A088-DB75-35B69E94B24F}"/>
              </a:ext>
            </a:extLst>
          </p:cNvPr>
          <p:cNvSpPr>
            <a:spLocks/>
          </p:cNvSpPr>
          <p:nvPr/>
        </p:nvSpPr>
        <p:spPr>
          <a:xfrm>
            <a:off x="229914" y="3861048"/>
            <a:ext cx="7979311" cy="259228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예약대기</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전체</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p:txBody>
      </p:sp>
      <p:sp>
        <p:nvSpPr>
          <p:cNvPr id="9" name="Rect 0">
            <a:extLst>
              <a:ext uri="{FF2B5EF4-FFF2-40B4-BE49-F238E27FC236}">
                <a16:creationId xmlns:a16="http://schemas.microsoft.com/office/drawing/2014/main" id="{A48CFCB8-000B-283D-EAE8-B57C3B8FB92D}"/>
              </a:ext>
            </a:extLst>
          </p:cNvPr>
          <p:cNvSpPr>
            <a:spLocks/>
          </p:cNvSpPr>
          <p:nvPr/>
        </p:nvSpPr>
        <p:spPr>
          <a:xfrm>
            <a:off x="7104112" y="6055415"/>
            <a:ext cx="994306" cy="31599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품목 배송대기 처리</a:t>
            </a:r>
          </a:p>
        </p:txBody>
      </p:sp>
      <p:sp>
        <p:nvSpPr>
          <p:cNvPr id="11" name="Rect 0">
            <a:extLst>
              <a:ext uri="{FF2B5EF4-FFF2-40B4-BE49-F238E27FC236}">
                <a16:creationId xmlns:a16="http://schemas.microsoft.com/office/drawing/2014/main" id="{D62E13B6-5EAD-BF79-5B57-E366C8D2D232}"/>
              </a:ext>
            </a:extLst>
          </p:cNvPr>
          <p:cNvSpPr>
            <a:spLocks/>
          </p:cNvSpPr>
          <p:nvPr/>
        </p:nvSpPr>
        <p:spPr>
          <a:xfrm>
            <a:off x="6802274" y="3318157"/>
            <a:ext cx="1296144" cy="24622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선택 품목 추가</a:t>
            </a:r>
          </a:p>
        </p:txBody>
      </p:sp>
      <p:cxnSp>
        <p:nvCxnSpPr>
          <p:cNvPr id="12" name="직선 연결선 11">
            <a:extLst>
              <a:ext uri="{FF2B5EF4-FFF2-40B4-BE49-F238E27FC236}">
                <a16:creationId xmlns:a16="http://schemas.microsoft.com/office/drawing/2014/main" id="{A6AFE595-0E38-F968-D230-11520BCD3B0F}"/>
              </a:ext>
            </a:extLst>
          </p:cNvPr>
          <p:cNvCxnSpPr>
            <a:cxnSpLocks/>
          </p:cNvCxnSpPr>
          <p:nvPr/>
        </p:nvCxnSpPr>
        <p:spPr>
          <a:xfrm>
            <a:off x="229914" y="1484784"/>
            <a:ext cx="8009196" cy="0"/>
          </a:xfrm>
          <a:prstGeom prst="line">
            <a:avLst/>
          </a:prstGeom>
        </p:spPr>
        <p:style>
          <a:lnRef idx="1">
            <a:schemeClr val="dk1"/>
          </a:lnRef>
          <a:fillRef idx="0">
            <a:schemeClr val="dk1"/>
          </a:fillRef>
          <a:effectRef idx="0">
            <a:schemeClr val="dk1"/>
          </a:effectRef>
          <a:fontRef idx="minor">
            <a:schemeClr val="tx1"/>
          </a:fontRef>
        </p:style>
      </p:cxnSp>
      <p:cxnSp>
        <p:nvCxnSpPr>
          <p:cNvPr id="19" name="직선 연결선 18">
            <a:extLst>
              <a:ext uri="{FF2B5EF4-FFF2-40B4-BE49-F238E27FC236}">
                <a16:creationId xmlns:a16="http://schemas.microsoft.com/office/drawing/2014/main" id="{618CE32A-FEEA-1CBB-9F55-6CF49E4DEDD7}"/>
              </a:ext>
            </a:extLst>
          </p:cNvPr>
          <p:cNvCxnSpPr>
            <a:cxnSpLocks/>
          </p:cNvCxnSpPr>
          <p:nvPr/>
        </p:nvCxnSpPr>
        <p:spPr>
          <a:xfrm>
            <a:off x="229914" y="4149080"/>
            <a:ext cx="7979029" cy="0"/>
          </a:xfrm>
          <a:prstGeom prst="line">
            <a:avLst/>
          </a:prstGeom>
        </p:spPr>
        <p:style>
          <a:lnRef idx="1">
            <a:schemeClr val="dk1"/>
          </a:lnRef>
          <a:fillRef idx="0">
            <a:schemeClr val="dk1"/>
          </a:fillRef>
          <a:effectRef idx="0">
            <a:schemeClr val="dk1"/>
          </a:effectRef>
          <a:fontRef idx="minor">
            <a:schemeClr val="tx1"/>
          </a:fontRef>
        </p:style>
      </p:cxnSp>
      <p:sp>
        <p:nvSpPr>
          <p:cNvPr id="21" name="실행 단추: 비어 있음 20">
            <a:hlinkClick r:id="" action="ppaction://noaction" highlightClick="1"/>
            <a:extLst>
              <a:ext uri="{FF2B5EF4-FFF2-40B4-BE49-F238E27FC236}">
                <a16:creationId xmlns:a16="http://schemas.microsoft.com/office/drawing/2014/main" id="{18781652-E444-6BC4-152C-3E01F383F145}"/>
              </a:ext>
            </a:extLst>
          </p:cNvPr>
          <p:cNvSpPr/>
          <p:nvPr/>
        </p:nvSpPr>
        <p:spPr>
          <a:xfrm>
            <a:off x="335360" y="1741777"/>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2" name="실행 단추: 비어 있음 21">
            <a:hlinkClick r:id="" action="ppaction://noaction" highlightClick="1"/>
            <a:extLst>
              <a:ext uri="{FF2B5EF4-FFF2-40B4-BE49-F238E27FC236}">
                <a16:creationId xmlns:a16="http://schemas.microsoft.com/office/drawing/2014/main" id="{F55DD52A-AB33-D684-E744-E421DA66CF66}"/>
              </a:ext>
            </a:extLst>
          </p:cNvPr>
          <p:cNvSpPr/>
          <p:nvPr/>
        </p:nvSpPr>
        <p:spPr>
          <a:xfrm>
            <a:off x="335360" y="4465201"/>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3" name="실행 단추: 비어 있음 22">
            <a:hlinkClick r:id="" action="ppaction://noaction" highlightClick="1"/>
            <a:extLst>
              <a:ext uri="{FF2B5EF4-FFF2-40B4-BE49-F238E27FC236}">
                <a16:creationId xmlns:a16="http://schemas.microsoft.com/office/drawing/2014/main" id="{4CC4F26E-86DA-6087-1ABD-8AC14A458DE1}"/>
              </a:ext>
            </a:extLst>
          </p:cNvPr>
          <p:cNvSpPr/>
          <p:nvPr/>
        </p:nvSpPr>
        <p:spPr>
          <a:xfrm>
            <a:off x="335360" y="4863631"/>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4" name="실행 단추: 비어 있음 23">
            <a:hlinkClick r:id="" action="ppaction://noaction" highlightClick="1"/>
            <a:extLst>
              <a:ext uri="{FF2B5EF4-FFF2-40B4-BE49-F238E27FC236}">
                <a16:creationId xmlns:a16="http://schemas.microsoft.com/office/drawing/2014/main" id="{46CB3DF0-29FD-03F1-EAEB-5F4DBB230B55}"/>
              </a:ext>
            </a:extLst>
          </p:cNvPr>
          <p:cNvSpPr/>
          <p:nvPr/>
        </p:nvSpPr>
        <p:spPr>
          <a:xfrm>
            <a:off x="346580" y="5188046"/>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5" name="실행 단추: 비어 있음 24">
            <a:hlinkClick r:id="" action="ppaction://noaction" highlightClick="1"/>
            <a:extLst>
              <a:ext uri="{FF2B5EF4-FFF2-40B4-BE49-F238E27FC236}">
                <a16:creationId xmlns:a16="http://schemas.microsoft.com/office/drawing/2014/main" id="{B361CE49-9AE5-FD4F-6EA5-4BCF7F2856F0}"/>
              </a:ext>
            </a:extLst>
          </p:cNvPr>
          <p:cNvSpPr/>
          <p:nvPr/>
        </p:nvSpPr>
        <p:spPr>
          <a:xfrm>
            <a:off x="346580" y="5559276"/>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6" name="실행 단추: 비어 있음 25">
            <a:hlinkClick r:id="" action="ppaction://noaction" highlightClick="1"/>
            <a:extLst>
              <a:ext uri="{FF2B5EF4-FFF2-40B4-BE49-F238E27FC236}">
                <a16:creationId xmlns:a16="http://schemas.microsoft.com/office/drawing/2014/main" id="{AB1D016F-CC5B-EB7D-B3EE-BC45218DF382}"/>
              </a:ext>
            </a:extLst>
          </p:cNvPr>
          <p:cNvSpPr/>
          <p:nvPr/>
        </p:nvSpPr>
        <p:spPr>
          <a:xfrm>
            <a:off x="335360" y="2188574"/>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7" name="실행 단추: 비어 있음 26">
            <a:hlinkClick r:id="" action="ppaction://noaction" highlightClick="1"/>
            <a:extLst>
              <a:ext uri="{FF2B5EF4-FFF2-40B4-BE49-F238E27FC236}">
                <a16:creationId xmlns:a16="http://schemas.microsoft.com/office/drawing/2014/main" id="{B84A40F4-21C9-A072-3F17-AD899BF75E46}"/>
              </a:ext>
            </a:extLst>
          </p:cNvPr>
          <p:cNvSpPr/>
          <p:nvPr/>
        </p:nvSpPr>
        <p:spPr>
          <a:xfrm>
            <a:off x="343187" y="2551000"/>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8" name="실행 단추: 비어 있음 27">
            <a:hlinkClick r:id="" action="ppaction://noaction" highlightClick="1"/>
            <a:extLst>
              <a:ext uri="{FF2B5EF4-FFF2-40B4-BE49-F238E27FC236}">
                <a16:creationId xmlns:a16="http://schemas.microsoft.com/office/drawing/2014/main" id="{7C74073F-00D2-208F-95DD-1BE7C7D9E6BC}"/>
              </a:ext>
            </a:extLst>
          </p:cNvPr>
          <p:cNvSpPr/>
          <p:nvPr/>
        </p:nvSpPr>
        <p:spPr>
          <a:xfrm>
            <a:off x="346580" y="2962501"/>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29" name="실행 단추: 비어 있음 28">
            <a:hlinkClick r:id="" action="ppaction://noaction" highlightClick="1"/>
            <a:extLst>
              <a:ext uri="{FF2B5EF4-FFF2-40B4-BE49-F238E27FC236}">
                <a16:creationId xmlns:a16="http://schemas.microsoft.com/office/drawing/2014/main" id="{8B58E52F-FBD6-04C4-C3C4-1212B15AD0F0}"/>
              </a:ext>
            </a:extLst>
          </p:cNvPr>
          <p:cNvSpPr/>
          <p:nvPr/>
        </p:nvSpPr>
        <p:spPr>
          <a:xfrm>
            <a:off x="343187" y="5983407"/>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0" name="실행 단추: 비어 있음 29">
            <a:hlinkClick r:id="" action="ppaction://noaction" highlightClick="1"/>
            <a:extLst>
              <a:ext uri="{FF2B5EF4-FFF2-40B4-BE49-F238E27FC236}">
                <a16:creationId xmlns:a16="http://schemas.microsoft.com/office/drawing/2014/main" id="{1242AAEF-EF23-C7A7-4340-41CBD30F34FC}"/>
              </a:ext>
            </a:extLst>
          </p:cNvPr>
          <p:cNvSpPr/>
          <p:nvPr/>
        </p:nvSpPr>
        <p:spPr>
          <a:xfrm>
            <a:off x="344449" y="3313059"/>
            <a:ext cx="72008" cy="72007"/>
          </a:xfrm>
          <a:prstGeom prst="actionButtonBlank">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31" name="Rect 0">
            <a:extLst>
              <a:ext uri="{FF2B5EF4-FFF2-40B4-BE49-F238E27FC236}">
                <a16:creationId xmlns:a16="http://schemas.microsoft.com/office/drawing/2014/main" id="{62F632D1-14E1-11CA-5C1A-67F60F024FF5}"/>
              </a:ext>
            </a:extLst>
          </p:cNvPr>
          <p:cNvSpPr>
            <a:spLocks/>
          </p:cNvSpPr>
          <p:nvPr/>
        </p:nvSpPr>
        <p:spPr>
          <a:xfrm>
            <a:off x="562103" y="3199304"/>
            <a:ext cx="3672409" cy="25895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물품명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이미지</a:t>
            </a:r>
            <a:r>
              <a:rPr lang="en-US" altLang="ko-KR" sz="1000" b="1" dirty="0">
                <a:solidFill>
                  <a:schemeClr val="tx1"/>
                </a:solidFill>
                <a:latin typeface="맑은 고딕" charset="0"/>
                <a:ea typeface="맑은 고딕" charset="0"/>
              </a:rPr>
              <a:t>]  :  </a:t>
            </a:r>
            <a:r>
              <a:rPr lang="ko-KR" altLang="en-US" sz="1000" b="1" dirty="0">
                <a:solidFill>
                  <a:schemeClr val="tx1"/>
                </a:solidFill>
                <a:latin typeface="맑은 고딕" charset="0"/>
                <a:ea typeface="맑은 고딕" charset="0"/>
              </a:rPr>
              <a:t>수량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가격</a:t>
            </a:r>
            <a:endParaRPr lang="en-US" altLang="ko-KR" sz="1000" b="1" dirty="0">
              <a:solidFill>
                <a:schemeClr val="tx1"/>
              </a:solidFill>
              <a:latin typeface="맑은 고딕" charset="0"/>
              <a:ea typeface="맑은 고딕" charset="0"/>
            </a:endParaRPr>
          </a:p>
        </p:txBody>
      </p:sp>
      <p:sp>
        <p:nvSpPr>
          <p:cNvPr id="32" name="Rect 0">
            <a:extLst>
              <a:ext uri="{FF2B5EF4-FFF2-40B4-BE49-F238E27FC236}">
                <a16:creationId xmlns:a16="http://schemas.microsoft.com/office/drawing/2014/main" id="{CC79F14B-91D1-AA23-D389-1F7FACA36B4D}"/>
              </a:ext>
            </a:extLst>
          </p:cNvPr>
          <p:cNvSpPr>
            <a:spLocks/>
          </p:cNvSpPr>
          <p:nvPr/>
        </p:nvSpPr>
        <p:spPr>
          <a:xfrm>
            <a:off x="512814" y="4735412"/>
            <a:ext cx="3672409" cy="25895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물품명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이미지</a:t>
            </a:r>
            <a:r>
              <a:rPr lang="en-US" altLang="ko-KR" sz="1000" b="1" dirty="0">
                <a:solidFill>
                  <a:schemeClr val="tx1"/>
                </a:solidFill>
                <a:latin typeface="맑은 고딕" charset="0"/>
                <a:ea typeface="맑은 고딕" charset="0"/>
              </a:rPr>
              <a:t>]  :  </a:t>
            </a:r>
            <a:r>
              <a:rPr lang="ko-KR" altLang="en-US" sz="1000" b="1" dirty="0">
                <a:solidFill>
                  <a:schemeClr val="tx1"/>
                </a:solidFill>
                <a:latin typeface="맑은 고딕" charset="0"/>
                <a:ea typeface="맑은 고딕" charset="0"/>
              </a:rPr>
              <a:t>수량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가격</a:t>
            </a:r>
            <a:endParaRPr lang="en-US" altLang="ko-KR" sz="1000" b="1" dirty="0">
              <a:solidFill>
                <a:schemeClr val="tx1"/>
              </a:solidFill>
              <a:latin typeface="맑은 고딕" charset="0"/>
              <a:ea typeface="맑은 고딕" charset="0"/>
            </a:endParaRPr>
          </a:p>
        </p:txBody>
      </p:sp>
      <p:sp>
        <p:nvSpPr>
          <p:cNvPr id="33" name="Rect 0">
            <a:extLst>
              <a:ext uri="{FF2B5EF4-FFF2-40B4-BE49-F238E27FC236}">
                <a16:creationId xmlns:a16="http://schemas.microsoft.com/office/drawing/2014/main" id="{8F1CCAE5-70DC-CC30-BAC1-E238BEE63A7C}"/>
              </a:ext>
            </a:extLst>
          </p:cNvPr>
          <p:cNvSpPr>
            <a:spLocks/>
          </p:cNvSpPr>
          <p:nvPr/>
        </p:nvSpPr>
        <p:spPr>
          <a:xfrm>
            <a:off x="513094" y="5105485"/>
            <a:ext cx="3672409" cy="25895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물품명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이미지</a:t>
            </a:r>
            <a:r>
              <a:rPr lang="en-US" altLang="ko-KR" sz="1000" b="1" dirty="0">
                <a:solidFill>
                  <a:schemeClr val="tx1"/>
                </a:solidFill>
                <a:latin typeface="맑은 고딕" charset="0"/>
                <a:ea typeface="맑은 고딕" charset="0"/>
              </a:rPr>
              <a:t>]  :  </a:t>
            </a:r>
            <a:r>
              <a:rPr lang="ko-KR" altLang="en-US" sz="1000" b="1" dirty="0">
                <a:solidFill>
                  <a:schemeClr val="tx1"/>
                </a:solidFill>
                <a:latin typeface="맑은 고딕" charset="0"/>
                <a:ea typeface="맑은 고딕" charset="0"/>
              </a:rPr>
              <a:t>수량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가격</a:t>
            </a:r>
            <a:endParaRPr lang="en-US" altLang="ko-KR" sz="1000" b="1" dirty="0">
              <a:solidFill>
                <a:schemeClr val="tx1"/>
              </a:solidFill>
              <a:latin typeface="맑은 고딕" charset="0"/>
              <a:ea typeface="맑은 고딕" charset="0"/>
            </a:endParaRPr>
          </a:p>
        </p:txBody>
      </p:sp>
      <p:sp>
        <p:nvSpPr>
          <p:cNvPr id="34" name="Rect 0">
            <a:extLst>
              <a:ext uri="{FF2B5EF4-FFF2-40B4-BE49-F238E27FC236}">
                <a16:creationId xmlns:a16="http://schemas.microsoft.com/office/drawing/2014/main" id="{9617D302-A199-84B8-4FAD-BC7A976D2CF9}"/>
              </a:ext>
            </a:extLst>
          </p:cNvPr>
          <p:cNvSpPr>
            <a:spLocks/>
          </p:cNvSpPr>
          <p:nvPr/>
        </p:nvSpPr>
        <p:spPr>
          <a:xfrm>
            <a:off x="542001" y="5465802"/>
            <a:ext cx="3672409" cy="25895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물품명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이미지</a:t>
            </a:r>
            <a:r>
              <a:rPr lang="en-US" altLang="ko-KR" sz="1000" b="1" dirty="0">
                <a:solidFill>
                  <a:schemeClr val="tx1"/>
                </a:solidFill>
                <a:latin typeface="맑은 고딕" charset="0"/>
                <a:ea typeface="맑은 고딕" charset="0"/>
              </a:rPr>
              <a:t>]  :  </a:t>
            </a:r>
            <a:r>
              <a:rPr lang="ko-KR" altLang="en-US" sz="1000" b="1" dirty="0">
                <a:solidFill>
                  <a:schemeClr val="tx1"/>
                </a:solidFill>
                <a:latin typeface="맑은 고딕" charset="0"/>
                <a:ea typeface="맑은 고딕" charset="0"/>
              </a:rPr>
              <a:t>수량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가격</a:t>
            </a:r>
            <a:endParaRPr lang="en-US" altLang="ko-KR" sz="1000" b="1" dirty="0">
              <a:solidFill>
                <a:schemeClr val="tx1"/>
              </a:solidFill>
              <a:latin typeface="맑은 고딕" charset="0"/>
              <a:ea typeface="맑은 고딕" charset="0"/>
            </a:endParaRPr>
          </a:p>
        </p:txBody>
      </p:sp>
      <p:sp>
        <p:nvSpPr>
          <p:cNvPr id="35" name="Rect 0">
            <a:extLst>
              <a:ext uri="{FF2B5EF4-FFF2-40B4-BE49-F238E27FC236}">
                <a16:creationId xmlns:a16="http://schemas.microsoft.com/office/drawing/2014/main" id="{13D735EA-DEAB-9D06-AE69-C635345E6239}"/>
              </a:ext>
            </a:extLst>
          </p:cNvPr>
          <p:cNvSpPr>
            <a:spLocks/>
          </p:cNvSpPr>
          <p:nvPr/>
        </p:nvSpPr>
        <p:spPr>
          <a:xfrm>
            <a:off x="546879" y="5925937"/>
            <a:ext cx="3672409" cy="25895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물품명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이미지</a:t>
            </a:r>
            <a:r>
              <a:rPr lang="en-US" altLang="ko-KR" sz="1000" b="1" dirty="0">
                <a:solidFill>
                  <a:schemeClr val="tx1"/>
                </a:solidFill>
                <a:latin typeface="맑은 고딕" charset="0"/>
                <a:ea typeface="맑은 고딕" charset="0"/>
              </a:rPr>
              <a:t>]  :  </a:t>
            </a:r>
            <a:r>
              <a:rPr lang="ko-KR" altLang="en-US" sz="1000" b="1" dirty="0">
                <a:solidFill>
                  <a:schemeClr val="tx1"/>
                </a:solidFill>
                <a:latin typeface="맑은 고딕" charset="0"/>
                <a:ea typeface="맑은 고딕" charset="0"/>
              </a:rPr>
              <a:t>수량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가격</a:t>
            </a:r>
            <a:endParaRPr lang="en-US" altLang="ko-KR" sz="1000" b="1" dirty="0">
              <a:solidFill>
                <a:schemeClr val="tx1"/>
              </a:solidFill>
              <a:latin typeface="맑은 고딕" charset="0"/>
              <a:ea typeface="맑은 고딕" charset="0"/>
            </a:endParaRPr>
          </a:p>
        </p:txBody>
      </p:sp>
      <p:sp>
        <p:nvSpPr>
          <p:cNvPr id="37" name="Rect 0">
            <a:extLst>
              <a:ext uri="{FF2B5EF4-FFF2-40B4-BE49-F238E27FC236}">
                <a16:creationId xmlns:a16="http://schemas.microsoft.com/office/drawing/2014/main" id="{698EF0C0-4612-86D2-CEC6-88BE054F8D10}"/>
              </a:ext>
            </a:extLst>
          </p:cNvPr>
          <p:cNvSpPr>
            <a:spLocks/>
          </p:cNvSpPr>
          <p:nvPr/>
        </p:nvSpPr>
        <p:spPr>
          <a:xfrm>
            <a:off x="508037" y="2095992"/>
            <a:ext cx="3672409" cy="25895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물품명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이미지</a:t>
            </a:r>
            <a:r>
              <a:rPr lang="en-US" altLang="ko-KR" sz="1000" b="1" dirty="0">
                <a:solidFill>
                  <a:schemeClr val="tx1"/>
                </a:solidFill>
                <a:latin typeface="맑은 고딕" charset="0"/>
                <a:ea typeface="맑은 고딕" charset="0"/>
              </a:rPr>
              <a:t>]  :  </a:t>
            </a:r>
            <a:r>
              <a:rPr lang="ko-KR" altLang="en-US" sz="1000" b="1" dirty="0">
                <a:solidFill>
                  <a:schemeClr val="tx1"/>
                </a:solidFill>
                <a:latin typeface="맑은 고딕" charset="0"/>
                <a:ea typeface="맑은 고딕" charset="0"/>
              </a:rPr>
              <a:t>수량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가격</a:t>
            </a:r>
            <a:endParaRPr lang="en-US" altLang="ko-KR" sz="1000" b="1" dirty="0">
              <a:solidFill>
                <a:schemeClr val="tx1"/>
              </a:solidFill>
              <a:latin typeface="맑은 고딕" charset="0"/>
              <a:ea typeface="맑은 고딕" charset="0"/>
            </a:endParaRPr>
          </a:p>
        </p:txBody>
      </p:sp>
      <p:sp>
        <p:nvSpPr>
          <p:cNvPr id="38" name="Rect 0">
            <a:extLst>
              <a:ext uri="{FF2B5EF4-FFF2-40B4-BE49-F238E27FC236}">
                <a16:creationId xmlns:a16="http://schemas.microsoft.com/office/drawing/2014/main" id="{4B5C2399-0A8D-6EB2-4678-5475931BC448}"/>
              </a:ext>
            </a:extLst>
          </p:cNvPr>
          <p:cNvSpPr>
            <a:spLocks/>
          </p:cNvSpPr>
          <p:nvPr/>
        </p:nvSpPr>
        <p:spPr>
          <a:xfrm>
            <a:off x="546879" y="2449591"/>
            <a:ext cx="3672409" cy="25895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물품명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이미지</a:t>
            </a:r>
            <a:r>
              <a:rPr lang="en-US" altLang="ko-KR" sz="1000" b="1" dirty="0">
                <a:solidFill>
                  <a:schemeClr val="tx1"/>
                </a:solidFill>
                <a:latin typeface="맑은 고딕" charset="0"/>
                <a:ea typeface="맑은 고딕" charset="0"/>
              </a:rPr>
              <a:t>]  :  </a:t>
            </a:r>
            <a:r>
              <a:rPr lang="ko-KR" altLang="en-US" sz="1000" b="1" dirty="0">
                <a:solidFill>
                  <a:schemeClr val="tx1"/>
                </a:solidFill>
                <a:latin typeface="맑은 고딕" charset="0"/>
                <a:ea typeface="맑은 고딕" charset="0"/>
              </a:rPr>
              <a:t>수량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가격</a:t>
            </a:r>
            <a:endParaRPr lang="en-US" altLang="ko-KR" sz="1000" b="1" dirty="0">
              <a:solidFill>
                <a:schemeClr val="tx1"/>
              </a:solidFill>
              <a:latin typeface="맑은 고딕" charset="0"/>
              <a:ea typeface="맑은 고딕" charset="0"/>
            </a:endParaRPr>
          </a:p>
        </p:txBody>
      </p:sp>
      <p:sp>
        <p:nvSpPr>
          <p:cNvPr id="39" name="Rect 0">
            <a:extLst>
              <a:ext uri="{FF2B5EF4-FFF2-40B4-BE49-F238E27FC236}">
                <a16:creationId xmlns:a16="http://schemas.microsoft.com/office/drawing/2014/main" id="{54164A24-D963-7967-0780-051DD2B5C0E5}"/>
              </a:ext>
            </a:extLst>
          </p:cNvPr>
          <p:cNvSpPr>
            <a:spLocks/>
          </p:cNvSpPr>
          <p:nvPr/>
        </p:nvSpPr>
        <p:spPr>
          <a:xfrm>
            <a:off x="562102" y="2837636"/>
            <a:ext cx="3672409" cy="25895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물품명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이미지</a:t>
            </a:r>
            <a:r>
              <a:rPr lang="en-US" altLang="ko-KR" sz="1000" b="1" dirty="0">
                <a:solidFill>
                  <a:schemeClr val="tx1"/>
                </a:solidFill>
                <a:latin typeface="맑은 고딕" charset="0"/>
                <a:ea typeface="맑은 고딕" charset="0"/>
              </a:rPr>
              <a:t>]  :  </a:t>
            </a:r>
            <a:r>
              <a:rPr lang="ko-KR" altLang="en-US" sz="1000" b="1" dirty="0">
                <a:solidFill>
                  <a:schemeClr val="tx1"/>
                </a:solidFill>
                <a:latin typeface="맑은 고딕" charset="0"/>
                <a:ea typeface="맑은 고딕" charset="0"/>
              </a:rPr>
              <a:t>수량  </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가격</a:t>
            </a:r>
            <a:endParaRPr lang="en-US" altLang="ko-KR" sz="1000" b="1" dirty="0">
              <a:solidFill>
                <a:schemeClr val="tx1"/>
              </a:solidFill>
              <a:latin typeface="맑은 고딕" charset="0"/>
              <a:ea typeface="맑은 고딕" charset="0"/>
            </a:endParaRPr>
          </a:p>
        </p:txBody>
      </p:sp>
      <p:sp>
        <p:nvSpPr>
          <p:cNvPr id="2" name="Rect 0">
            <a:extLst>
              <a:ext uri="{FF2B5EF4-FFF2-40B4-BE49-F238E27FC236}">
                <a16:creationId xmlns:a16="http://schemas.microsoft.com/office/drawing/2014/main" id="{38D34CEE-3561-33C6-6C4C-623A3E59B2AF}"/>
              </a:ext>
            </a:extLst>
          </p:cNvPr>
          <p:cNvSpPr>
            <a:spLocks/>
          </p:cNvSpPr>
          <p:nvPr/>
        </p:nvSpPr>
        <p:spPr>
          <a:xfrm>
            <a:off x="6096000" y="6055414"/>
            <a:ext cx="886208" cy="315997"/>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선택 품목 삭제</a:t>
            </a:r>
          </a:p>
        </p:txBody>
      </p:sp>
      <p:sp>
        <p:nvSpPr>
          <p:cNvPr id="13" name="Rect 0">
            <a:extLst>
              <a:ext uri="{FF2B5EF4-FFF2-40B4-BE49-F238E27FC236}">
                <a16:creationId xmlns:a16="http://schemas.microsoft.com/office/drawing/2014/main" id="{0937F835-73C0-17E7-875E-7BBDA246A3A4}"/>
              </a:ext>
            </a:extLst>
          </p:cNvPr>
          <p:cNvSpPr>
            <a:spLocks/>
          </p:cNvSpPr>
          <p:nvPr/>
        </p:nvSpPr>
        <p:spPr>
          <a:xfrm>
            <a:off x="5364508" y="3313059"/>
            <a:ext cx="1296144" cy="24622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선택 품목 삭제 </a:t>
            </a:r>
          </a:p>
        </p:txBody>
      </p:sp>
      <p:sp>
        <p:nvSpPr>
          <p:cNvPr id="15" name="Rect 0">
            <a:extLst>
              <a:ext uri="{FF2B5EF4-FFF2-40B4-BE49-F238E27FC236}">
                <a16:creationId xmlns:a16="http://schemas.microsoft.com/office/drawing/2014/main" id="{7923EC96-3AD3-9655-E901-F1D22FE1D3CB}"/>
              </a:ext>
            </a:extLst>
          </p:cNvPr>
          <p:cNvSpPr>
            <a:spLocks/>
          </p:cNvSpPr>
          <p:nvPr/>
        </p:nvSpPr>
        <p:spPr>
          <a:xfrm>
            <a:off x="5098985" y="6049815"/>
            <a:ext cx="886208" cy="315997"/>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선택 품목 추가 </a:t>
            </a:r>
          </a:p>
        </p:txBody>
      </p:sp>
    </p:spTree>
    <p:extLst>
      <p:ext uri="{BB962C8B-B14F-4D97-AF65-F5344CB8AC3E}">
        <p14:creationId xmlns:p14="http://schemas.microsoft.com/office/powerpoint/2010/main" val="774153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3C136-3B11-2FBF-CC1A-E84F2BA89604}"/>
            </a:ext>
          </a:extLst>
        </p:cNvPr>
        <p:cNvGrpSpPr/>
        <p:nvPr/>
      </p:nvGrpSpPr>
      <p:grpSpPr>
        <a:xfrm>
          <a:off x="0" y="0"/>
          <a:ext cx="0" cy="0"/>
          <a:chOff x="0" y="0"/>
          <a:chExt cx="0" cy="0"/>
        </a:xfrm>
      </p:grpSpPr>
      <p:sp>
        <p:nvSpPr>
          <p:cNvPr id="8" name="Rect 0">
            <a:extLst>
              <a:ext uri="{FF2B5EF4-FFF2-40B4-BE49-F238E27FC236}">
                <a16:creationId xmlns:a16="http://schemas.microsoft.com/office/drawing/2014/main" id="{1BCDCAAD-4307-FAE3-1709-B114EA86CA9F}"/>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23</a:t>
            </a:fld>
            <a:endParaRPr lang="ko-KR" altLang="en-US" sz="900">
              <a:latin typeface="맑은 고딕" charset="0"/>
              <a:ea typeface="맑은 고딕" charset="0"/>
              <a:sym typeface="맑은 고딕" charset="0"/>
            </a:endParaRPr>
          </a:p>
        </p:txBody>
      </p:sp>
      <p:sp>
        <p:nvSpPr>
          <p:cNvPr id="57" name="Rect 0">
            <a:extLst>
              <a:ext uri="{FF2B5EF4-FFF2-40B4-BE49-F238E27FC236}">
                <a16:creationId xmlns:a16="http://schemas.microsoft.com/office/drawing/2014/main" id="{ECDAE795-9BD6-396B-C3BC-3221634B796F}"/>
              </a:ext>
            </a:extLst>
          </p:cNvPr>
          <p:cNvSpPr>
            <a:spLocks/>
          </p:cNvSpPr>
          <p:nvPr/>
        </p:nvSpPr>
        <p:spPr>
          <a:xfrm>
            <a:off x="98280" y="871377"/>
            <a:ext cx="8208912" cy="396428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i="0" dirty="0">
                <a:solidFill>
                  <a:srgbClr val="3B4859"/>
                </a:solidFill>
                <a:effectLst/>
                <a:latin typeface="Montserrat" panose="00000500000000000000" pitchFamily="2" charset="0"/>
              </a:rPr>
              <a:t>전자결제</a:t>
            </a:r>
            <a:r>
              <a:rPr lang="en-US" altLang="ko-KR" sz="1800" b="1" i="0" dirty="0">
                <a:solidFill>
                  <a:srgbClr val="3B4859"/>
                </a:solidFill>
                <a:effectLst/>
                <a:latin typeface="Montserrat" panose="00000500000000000000" pitchFamily="2" charset="0"/>
              </a:rPr>
              <a:t>(PG) </a:t>
            </a:r>
            <a:r>
              <a:rPr lang="ko-KR" altLang="en-US" sz="1800" b="1" i="0" dirty="0">
                <a:solidFill>
                  <a:srgbClr val="3B4859"/>
                </a:solidFill>
                <a:effectLst/>
                <a:latin typeface="Montserrat" panose="00000500000000000000" pitchFamily="2" charset="0"/>
              </a:rPr>
              <a:t>설정</a:t>
            </a:r>
            <a:endParaRPr lang="en-US" altLang="ko-KR" sz="1800" b="1" i="0" dirty="0">
              <a:solidFill>
                <a:srgbClr val="3B4859"/>
              </a:solidFill>
              <a:effectLst/>
              <a:latin typeface="Montserrat" panose="00000500000000000000" pitchFamily="2" charset="0"/>
            </a:endParaRPr>
          </a:p>
          <a:p>
            <a:pPr marL="0" indent="0" hangingPunct="1"/>
            <a:endParaRPr lang="en-US" altLang="ko-KR" sz="1800" b="1" dirty="0">
              <a:solidFill>
                <a:srgbClr val="3B4859"/>
              </a:solidFill>
              <a:latin typeface="Montserrat" panose="00000500000000000000" pitchFamily="2" charset="0"/>
            </a:endParaRPr>
          </a:p>
          <a:p>
            <a:pPr marL="0" indent="0" hangingPunct="1"/>
            <a:r>
              <a:rPr lang="en-US" altLang="ko-KR" sz="1800" b="1" i="0" dirty="0">
                <a:solidFill>
                  <a:srgbClr val="3B4859"/>
                </a:solidFill>
                <a:effectLst/>
                <a:latin typeface="Montserrat" panose="00000500000000000000" pitchFamily="2" charset="0"/>
              </a:rPr>
              <a:t> </a:t>
            </a:r>
            <a:r>
              <a:rPr lang="ko-KR" altLang="en-US" sz="1800" b="1" i="0" dirty="0">
                <a:solidFill>
                  <a:srgbClr val="3B4859"/>
                </a:solidFill>
                <a:effectLst/>
                <a:latin typeface="Montserrat" panose="00000500000000000000" pitchFamily="2" charset="0"/>
              </a:rPr>
              <a:t>도메인 연결</a:t>
            </a:r>
            <a:endParaRPr lang="en-US" altLang="ko-KR" sz="1800" b="1" i="0" dirty="0">
              <a:solidFill>
                <a:srgbClr val="3B4859"/>
              </a:solidFill>
              <a:effectLst/>
              <a:latin typeface="Montserrat" panose="00000500000000000000" pitchFamily="2" charset="0"/>
            </a:endParaRPr>
          </a:p>
          <a:p>
            <a:pPr marL="0" indent="0" hangingPunct="1"/>
            <a:endParaRPr lang="en-US" altLang="ko-KR" sz="1800" b="1" dirty="0">
              <a:solidFill>
                <a:srgbClr val="3B4859"/>
              </a:solidFill>
              <a:latin typeface="Montserrat" panose="00000500000000000000" pitchFamily="2" charset="0"/>
            </a:endParaRPr>
          </a:p>
          <a:p>
            <a:pPr marL="0" indent="0" hangingPunct="1"/>
            <a:r>
              <a:rPr lang="en-US" altLang="ko-KR" sz="1800" b="1" i="0" dirty="0">
                <a:solidFill>
                  <a:srgbClr val="3B4859"/>
                </a:solidFill>
                <a:effectLst/>
                <a:latin typeface="Montserrat" panose="00000500000000000000" pitchFamily="2" charset="0"/>
              </a:rPr>
              <a:t> SSL </a:t>
            </a:r>
            <a:r>
              <a:rPr lang="ko-KR" altLang="en-US" sz="1800" b="1" i="0" dirty="0">
                <a:solidFill>
                  <a:srgbClr val="3B4859"/>
                </a:solidFill>
                <a:effectLst/>
                <a:latin typeface="Montserrat" panose="00000500000000000000" pitchFamily="2" charset="0"/>
              </a:rPr>
              <a:t>인증서 관리</a:t>
            </a:r>
            <a:endParaRPr lang="en-US" altLang="ko-KR" sz="1800" b="1" i="0" dirty="0">
              <a:solidFill>
                <a:srgbClr val="3B4859"/>
              </a:solidFill>
              <a:effectLst/>
              <a:latin typeface="Montserrat" panose="00000500000000000000" pitchFamily="2" charset="0"/>
            </a:endParaRPr>
          </a:p>
          <a:p>
            <a:pPr marL="0" indent="0" hangingPunct="1"/>
            <a:endParaRPr lang="en-US" altLang="ko-KR" sz="1800" b="1" i="0" dirty="0">
              <a:solidFill>
                <a:srgbClr val="3B4859"/>
              </a:solidFill>
              <a:effectLst/>
              <a:latin typeface="Montserrat" panose="00000500000000000000" pitchFamily="2" charset="0"/>
            </a:endParaRPr>
          </a:p>
          <a:p>
            <a:pPr marL="0" indent="0" hangingPunct="1"/>
            <a:r>
              <a:rPr lang="ko-KR" altLang="en-US" sz="1800" b="1" i="0" dirty="0">
                <a:solidFill>
                  <a:srgbClr val="3B4859"/>
                </a:solidFill>
                <a:effectLst/>
                <a:latin typeface="Montserrat" panose="00000500000000000000" pitchFamily="2" charset="0"/>
              </a:rPr>
              <a:t>약관 설정</a:t>
            </a:r>
            <a:endParaRPr lang="en-US" altLang="ko-KR" sz="1800" b="1" i="0" dirty="0">
              <a:solidFill>
                <a:srgbClr val="3B4859"/>
              </a:solidFill>
              <a:effectLst/>
              <a:latin typeface="Montserrat" panose="00000500000000000000" pitchFamily="2" charset="0"/>
            </a:endParaRPr>
          </a:p>
          <a:p>
            <a:pPr marL="0" indent="0" hangingPunct="1"/>
            <a:endParaRPr lang="en-US" altLang="ko-KR" sz="1800" b="1" i="0" dirty="0">
              <a:solidFill>
                <a:srgbClr val="3B4859"/>
              </a:solidFill>
              <a:effectLst/>
              <a:latin typeface="Montserrat" panose="00000500000000000000" pitchFamily="2" charset="0"/>
            </a:endParaRPr>
          </a:p>
          <a:p>
            <a:pPr marL="0" indent="0" hangingPunct="1"/>
            <a:r>
              <a:rPr lang="ko-KR" altLang="en-US" sz="1800" b="1" i="0" dirty="0">
                <a:solidFill>
                  <a:srgbClr val="3B4859"/>
                </a:solidFill>
                <a:effectLst/>
                <a:latin typeface="Montserrat" panose="00000500000000000000" pitchFamily="2" charset="0"/>
              </a:rPr>
              <a:t>소셜 로그인 연결</a:t>
            </a:r>
            <a:endParaRPr lang="en-US" altLang="ko-KR" sz="1800" b="1" i="0" dirty="0">
              <a:solidFill>
                <a:srgbClr val="3B4859"/>
              </a:solidFill>
              <a:effectLst/>
              <a:latin typeface="Montserrat" panose="00000500000000000000" pitchFamily="2" charset="0"/>
            </a:endParaRPr>
          </a:p>
          <a:p>
            <a:pPr marL="0" indent="0" hangingPunct="1"/>
            <a:endParaRPr lang="en-US" altLang="ko-KR" sz="1800" b="1" i="0" dirty="0">
              <a:solidFill>
                <a:srgbClr val="3B4859"/>
              </a:solidFill>
              <a:effectLst/>
              <a:latin typeface="Montserrat" panose="00000500000000000000" pitchFamily="2" charset="0"/>
            </a:endParaRPr>
          </a:p>
          <a:p>
            <a:pPr marL="0" indent="0" hangingPunct="1"/>
            <a:r>
              <a:rPr lang="ko-KR" altLang="en-US" sz="1800" b="1" i="0" dirty="0">
                <a:solidFill>
                  <a:srgbClr val="3B4859"/>
                </a:solidFill>
                <a:effectLst/>
                <a:latin typeface="Montserrat" panose="00000500000000000000" pitchFamily="2" charset="0"/>
              </a:rPr>
              <a:t>실시간 채팅 등 사이트 환경을 설정</a:t>
            </a:r>
            <a:endParaRPr lang="ko-KR" altLang="en-US" sz="1800" b="1" dirty="0">
              <a:solidFill>
                <a:schemeClr val="tx1"/>
              </a:solidFill>
              <a:latin typeface="맑은 고딕" charset="0"/>
              <a:ea typeface="맑은 고딕" charset="0"/>
            </a:endParaRPr>
          </a:p>
        </p:txBody>
      </p:sp>
      <p:sp>
        <p:nvSpPr>
          <p:cNvPr id="3" name="Rect 0">
            <a:extLst>
              <a:ext uri="{FF2B5EF4-FFF2-40B4-BE49-F238E27FC236}">
                <a16:creationId xmlns:a16="http://schemas.microsoft.com/office/drawing/2014/main" id="{85809C21-379F-1D5A-6460-1A7222A44ED2}"/>
              </a:ext>
            </a:extLst>
          </p:cNvPr>
          <p:cNvSpPr>
            <a:spLocks/>
          </p:cNvSpPr>
          <p:nvPr/>
        </p:nvSpPr>
        <p:spPr>
          <a:xfrm>
            <a:off x="90221" y="48659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대시보드   사용자관리   쇼핑    예약   환경설정   게시판 관리 </a:t>
            </a:r>
          </a:p>
        </p:txBody>
      </p:sp>
      <p:sp>
        <p:nvSpPr>
          <p:cNvPr id="5" name="TextBox 4">
            <a:extLst>
              <a:ext uri="{FF2B5EF4-FFF2-40B4-BE49-F238E27FC236}">
                <a16:creationId xmlns:a16="http://schemas.microsoft.com/office/drawing/2014/main" id="{02C2A019-46CE-5FD0-3F00-5458B953E7CE}"/>
              </a:ext>
            </a:extLst>
          </p:cNvPr>
          <p:cNvSpPr txBox="1"/>
          <p:nvPr/>
        </p:nvSpPr>
        <p:spPr>
          <a:xfrm>
            <a:off x="1199456" y="201937"/>
            <a:ext cx="1383712" cy="246221"/>
          </a:xfrm>
          <a:prstGeom prst="rect">
            <a:avLst/>
          </a:prstGeom>
          <a:noFill/>
        </p:spPr>
        <p:txBody>
          <a:bodyPr wrap="none" rtlCol="0">
            <a:spAutoFit/>
          </a:bodyPr>
          <a:lstStyle/>
          <a:p>
            <a:r>
              <a:rPr kumimoji="1" lang="ko-KR" altLang="en-US" sz="1000" b="1" dirty="0"/>
              <a:t>환경설정 관리페이지</a:t>
            </a:r>
          </a:p>
        </p:txBody>
      </p:sp>
      <p:sp>
        <p:nvSpPr>
          <p:cNvPr id="4" name="직사각형 3">
            <a:extLst>
              <a:ext uri="{FF2B5EF4-FFF2-40B4-BE49-F238E27FC236}">
                <a16:creationId xmlns:a16="http://schemas.microsoft.com/office/drawing/2014/main" id="{855F3C06-8E72-8757-A6AB-A5E80BB6EF60}"/>
              </a:ext>
            </a:extLst>
          </p:cNvPr>
          <p:cNvSpPr/>
          <p:nvPr/>
        </p:nvSpPr>
        <p:spPr>
          <a:xfrm>
            <a:off x="4042336" y="499518"/>
            <a:ext cx="1008112" cy="3860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4" name="그림 69" descr="C:/Users/WOOCHAN/AppData/Roaming/PolarisOffice/ETemp/4944_11245384/fImage77613541.png">
            <a:extLst>
              <a:ext uri="{FF2B5EF4-FFF2-40B4-BE49-F238E27FC236}">
                <a16:creationId xmlns:a16="http://schemas.microsoft.com/office/drawing/2014/main" id="{0D9676EC-5C28-E860-07AF-D828E17170CB}"/>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303607" y="538247"/>
            <a:ext cx="252095" cy="282575"/>
          </a:xfrm>
          <a:prstGeom prst="rect">
            <a:avLst/>
          </a:prstGeom>
          <a:noFill/>
        </p:spPr>
      </p:pic>
      <p:pic>
        <p:nvPicPr>
          <p:cNvPr id="16" name="그림 71" descr="C:/Users/WOOCHAN/AppData/Roaming/PolarisOffice/ETemp/4944_11245384/fImage6381376334.png">
            <a:extLst>
              <a:ext uri="{FF2B5EF4-FFF2-40B4-BE49-F238E27FC236}">
                <a16:creationId xmlns:a16="http://schemas.microsoft.com/office/drawing/2014/main" id="{7A944571-DFE4-81C2-81A8-BCA179007C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987611" y="541946"/>
            <a:ext cx="221615" cy="282575"/>
          </a:xfrm>
          <a:prstGeom prst="rect">
            <a:avLst/>
          </a:prstGeom>
          <a:noFill/>
        </p:spPr>
      </p:pic>
      <p:sp>
        <p:nvSpPr>
          <p:cNvPr id="10" name="TextBox 9">
            <a:extLst>
              <a:ext uri="{FF2B5EF4-FFF2-40B4-BE49-F238E27FC236}">
                <a16:creationId xmlns:a16="http://schemas.microsoft.com/office/drawing/2014/main" id="{7A97BE00-AFF3-D8B7-5AA5-16C1B2E54F97}"/>
              </a:ext>
            </a:extLst>
          </p:cNvPr>
          <p:cNvSpPr txBox="1"/>
          <p:nvPr/>
        </p:nvSpPr>
        <p:spPr>
          <a:xfrm>
            <a:off x="5225249" y="201936"/>
            <a:ext cx="998991" cy="246221"/>
          </a:xfrm>
          <a:prstGeom prst="rect">
            <a:avLst/>
          </a:prstGeom>
          <a:noFill/>
        </p:spPr>
        <p:txBody>
          <a:bodyPr wrap="none" rtlCol="0">
            <a:spAutoFit/>
          </a:bodyPr>
          <a:lstStyle/>
          <a:p>
            <a:r>
              <a:rPr lang="ko-KR" altLang="en-US" sz="1000" dirty="0"/>
              <a:t>관리자 페이지</a:t>
            </a:r>
          </a:p>
        </p:txBody>
      </p:sp>
      <p:pic>
        <p:nvPicPr>
          <p:cNvPr id="17" name="그림 70" descr="C:/Users/WOOCHAN/AppData/Roaming/PolarisOffice/ETemp/4944_11245384/fImage7671368467.png">
            <a:extLst>
              <a:ext uri="{FF2B5EF4-FFF2-40B4-BE49-F238E27FC236}">
                <a16:creationId xmlns:a16="http://schemas.microsoft.com/office/drawing/2014/main" id="{3D90C8A2-56B5-2F64-EF95-2E3C5D646F49}"/>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679565" y="544466"/>
            <a:ext cx="236855" cy="259715"/>
          </a:xfrm>
          <a:prstGeom prst="rect">
            <a:avLst/>
          </a:prstGeom>
          <a:noFill/>
        </p:spPr>
      </p:pic>
      <p:graphicFrame>
        <p:nvGraphicFramePr>
          <p:cNvPr id="18" name="표 17">
            <a:extLst>
              <a:ext uri="{FF2B5EF4-FFF2-40B4-BE49-F238E27FC236}">
                <a16:creationId xmlns:a16="http://schemas.microsoft.com/office/drawing/2014/main" id="{F67BEF42-B195-61AE-233D-3DF9DEE97E9A}"/>
              </a:ext>
            </a:extLst>
          </p:cNvPr>
          <p:cNvGraphicFramePr>
            <a:graphicFrameLocks noGrp="1"/>
          </p:cNvGraphicFramePr>
          <p:nvPr/>
        </p:nvGraphicFramePr>
        <p:xfrm>
          <a:off x="8701325" y="898473"/>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pic>
        <p:nvPicPr>
          <p:cNvPr id="6" name="그래픽 5" descr="줄 화살표: 일자형 단색으로 채워진">
            <a:extLst>
              <a:ext uri="{FF2B5EF4-FFF2-40B4-BE49-F238E27FC236}">
                <a16:creationId xmlns:a16="http://schemas.microsoft.com/office/drawing/2014/main" id="{2594ECF8-8593-EA09-5F3B-A052760AE4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559496" y="1484784"/>
            <a:ext cx="792088" cy="360040"/>
          </a:xfrm>
          <a:prstGeom prst="rect">
            <a:avLst/>
          </a:prstGeom>
        </p:spPr>
      </p:pic>
      <p:pic>
        <p:nvPicPr>
          <p:cNvPr id="9" name="그래픽 8" descr="줄 화살표: 일자형 단색으로 채워진">
            <a:extLst>
              <a:ext uri="{FF2B5EF4-FFF2-40B4-BE49-F238E27FC236}">
                <a16:creationId xmlns:a16="http://schemas.microsoft.com/office/drawing/2014/main" id="{95308507-C7D5-3403-A707-2FAD48893B7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915723" y="2042233"/>
            <a:ext cx="792088" cy="360040"/>
          </a:xfrm>
          <a:prstGeom prst="rect">
            <a:avLst/>
          </a:prstGeom>
        </p:spPr>
      </p:pic>
      <p:pic>
        <p:nvPicPr>
          <p:cNvPr id="11" name="그래픽 10" descr="줄 화살표: 일자형 단색으로 채워진">
            <a:extLst>
              <a:ext uri="{FF2B5EF4-FFF2-40B4-BE49-F238E27FC236}">
                <a16:creationId xmlns:a16="http://schemas.microsoft.com/office/drawing/2014/main" id="{8DCD530D-2DC4-8D72-C04C-6312E67471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372997" y="2568680"/>
            <a:ext cx="792088" cy="360040"/>
          </a:xfrm>
          <a:prstGeom prst="rect">
            <a:avLst/>
          </a:prstGeom>
        </p:spPr>
      </p:pic>
      <p:pic>
        <p:nvPicPr>
          <p:cNvPr id="12" name="그래픽 11" descr="줄 화살표: 일자형 단색으로 채워진">
            <a:extLst>
              <a:ext uri="{FF2B5EF4-FFF2-40B4-BE49-F238E27FC236}">
                <a16:creationId xmlns:a16="http://schemas.microsoft.com/office/drawing/2014/main" id="{C9DEDD03-D9A3-F2D1-AB60-AD774429BC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623392" y="3131688"/>
            <a:ext cx="792088" cy="360040"/>
          </a:xfrm>
          <a:prstGeom prst="rect">
            <a:avLst/>
          </a:prstGeom>
        </p:spPr>
      </p:pic>
      <p:pic>
        <p:nvPicPr>
          <p:cNvPr id="13" name="그래픽 12" descr="줄 화살표: 일자형 단색으로 채워진">
            <a:extLst>
              <a:ext uri="{FF2B5EF4-FFF2-40B4-BE49-F238E27FC236}">
                <a16:creationId xmlns:a16="http://schemas.microsoft.com/office/drawing/2014/main" id="{87C3E27A-27B2-87A2-470B-0601A44FAFF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3113584" y="4282903"/>
            <a:ext cx="792088" cy="360040"/>
          </a:xfrm>
          <a:prstGeom prst="rect">
            <a:avLst/>
          </a:prstGeom>
        </p:spPr>
      </p:pic>
      <p:pic>
        <p:nvPicPr>
          <p:cNvPr id="15" name="그래픽 14" descr="줄 화살표: 일자형 단색으로 채워진">
            <a:extLst>
              <a:ext uri="{FF2B5EF4-FFF2-40B4-BE49-F238E27FC236}">
                <a16:creationId xmlns:a16="http://schemas.microsoft.com/office/drawing/2014/main" id="{026F1783-5A07-48BB-9070-215C2F62A3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H="1">
            <a:off x="1337893" y="3677657"/>
            <a:ext cx="792088" cy="360040"/>
          </a:xfrm>
          <a:prstGeom prst="rect">
            <a:avLst/>
          </a:prstGeom>
        </p:spPr>
      </p:pic>
    </p:spTree>
    <p:extLst>
      <p:ext uri="{BB962C8B-B14F-4D97-AF65-F5344CB8AC3E}">
        <p14:creationId xmlns:p14="http://schemas.microsoft.com/office/powerpoint/2010/main" val="76527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9D2B7-45B5-984A-02EE-BA7A96423B2E}"/>
            </a:ext>
          </a:extLst>
        </p:cNvPr>
        <p:cNvGrpSpPr/>
        <p:nvPr/>
      </p:nvGrpSpPr>
      <p:grpSpPr>
        <a:xfrm>
          <a:off x="0" y="0"/>
          <a:ext cx="0" cy="0"/>
          <a:chOff x="0" y="0"/>
          <a:chExt cx="0" cy="0"/>
        </a:xfrm>
      </p:grpSpPr>
      <p:sp>
        <p:nvSpPr>
          <p:cNvPr id="8" name="Rect 0">
            <a:extLst>
              <a:ext uri="{FF2B5EF4-FFF2-40B4-BE49-F238E27FC236}">
                <a16:creationId xmlns:a16="http://schemas.microsoft.com/office/drawing/2014/main" id="{39A18E8D-2C92-785A-5646-7192B7C79917}"/>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24</a:t>
            </a:fld>
            <a:endParaRPr lang="ko-KR" altLang="en-US" sz="900">
              <a:latin typeface="맑은 고딕" charset="0"/>
              <a:ea typeface="맑은 고딕" charset="0"/>
              <a:sym typeface="맑은 고딕" charset="0"/>
            </a:endParaRPr>
          </a:p>
        </p:txBody>
      </p:sp>
      <p:sp>
        <p:nvSpPr>
          <p:cNvPr id="57" name="Rect 0">
            <a:extLst>
              <a:ext uri="{FF2B5EF4-FFF2-40B4-BE49-F238E27FC236}">
                <a16:creationId xmlns:a16="http://schemas.microsoft.com/office/drawing/2014/main" id="{4C55A56B-AC56-053E-2DDD-F3C5DFDF8A07}"/>
              </a:ext>
            </a:extLst>
          </p:cNvPr>
          <p:cNvSpPr>
            <a:spLocks/>
          </p:cNvSpPr>
          <p:nvPr/>
        </p:nvSpPr>
        <p:spPr>
          <a:xfrm>
            <a:off x="90221" y="1340768"/>
            <a:ext cx="8208912" cy="546795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endParaRPr lang="ko-KR" altLang="en-US" sz="1800" b="1" dirty="0">
              <a:solidFill>
                <a:schemeClr val="tx1"/>
              </a:solidFill>
              <a:latin typeface="맑은 고딕" charset="0"/>
              <a:ea typeface="맑은 고딕" charset="0"/>
            </a:endParaRPr>
          </a:p>
        </p:txBody>
      </p:sp>
      <p:sp>
        <p:nvSpPr>
          <p:cNvPr id="3" name="Rect 0">
            <a:extLst>
              <a:ext uri="{FF2B5EF4-FFF2-40B4-BE49-F238E27FC236}">
                <a16:creationId xmlns:a16="http://schemas.microsoft.com/office/drawing/2014/main" id="{7F8F1B7F-17B6-2947-1EF2-140827852EC0}"/>
              </a:ext>
            </a:extLst>
          </p:cNvPr>
          <p:cNvSpPr>
            <a:spLocks/>
          </p:cNvSpPr>
          <p:nvPr/>
        </p:nvSpPr>
        <p:spPr>
          <a:xfrm>
            <a:off x="90221" y="48659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대시보드   사용자관리   쇼핑    예약   환경설정   게시판 관리 </a:t>
            </a:r>
          </a:p>
        </p:txBody>
      </p:sp>
      <p:sp>
        <p:nvSpPr>
          <p:cNvPr id="5" name="TextBox 4">
            <a:extLst>
              <a:ext uri="{FF2B5EF4-FFF2-40B4-BE49-F238E27FC236}">
                <a16:creationId xmlns:a16="http://schemas.microsoft.com/office/drawing/2014/main" id="{DE781C99-542E-97FC-C9C1-69A11FE0A041}"/>
              </a:ext>
            </a:extLst>
          </p:cNvPr>
          <p:cNvSpPr txBox="1"/>
          <p:nvPr/>
        </p:nvSpPr>
        <p:spPr>
          <a:xfrm>
            <a:off x="1199456" y="201937"/>
            <a:ext cx="2342308" cy="246221"/>
          </a:xfrm>
          <a:prstGeom prst="rect">
            <a:avLst/>
          </a:prstGeom>
          <a:noFill/>
        </p:spPr>
        <p:txBody>
          <a:bodyPr wrap="none" rtlCol="0">
            <a:spAutoFit/>
          </a:bodyPr>
          <a:lstStyle/>
          <a:p>
            <a:r>
              <a:rPr kumimoji="1" lang="ko-KR" altLang="en-US" sz="1000" b="1" dirty="0"/>
              <a:t>게시판 관리 페이지 </a:t>
            </a:r>
            <a:r>
              <a:rPr lang="en-US" altLang="ko-KR" sz="1000" b="1" dirty="0">
                <a:solidFill>
                  <a:schemeClr val="tx1"/>
                </a:solidFill>
                <a:latin typeface="맑은 고딕" charset="0"/>
                <a:ea typeface="맑은 고딕" charset="0"/>
              </a:rPr>
              <a:t>(</a:t>
            </a:r>
            <a:r>
              <a:rPr lang="ko-KR" altLang="en-US" sz="1000" b="1" dirty="0">
                <a:solidFill>
                  <a:schemeClr val="tx1"/>
                </a:solidFill>
                <a:latin typeface="맑은 고딕" charset="0"/>
                <a:ea typeface="맑은 고딕" charset="0"/>
              </a:rPr>
              <a:t> 리뷰 및 </a:t>
            </a:r>
            <a:r>
              <a:rPr lang="ko-KR" altLang="en-US" sz="1000" b="1" dirty="0" err="1">
                <a:solidFill>
                  <a:schemeClr val="tx1"/>
                </a:solidFill>
                <a:latin typeface="맑은 고딕" charset="0"/>
                <a:ea typeface="맑은 고딕" charset="0"/>
              </a:rPr>
              <a:t>구매평</a:t>
            </a:r>
            <a:r>
              <a:rPr lang="en-US" altLang="ko-KR" sz="1000" b="1" dirty="0">
                <a:solidFill>
                  <a:schemeClr val="tx1"/>
                </a:solidFill>
                <a:latin typeface="맑은 고딕" charset="0"/>
                <a:ea typeface="맑은 고딕" charset="0"/>
              </a:rPr>
              <a:t>)</a:t>
            </a:r>
            <a:endParaRPr kumimoji="1" lang="ko-KR" altLang="en-US" sz="1000" b="1" dirty="0"/>
          </a:p>
        </p:txBody>
      </p:sp>
      <p:sp>
        <p:nvSpPr>
          <p:cNvPr id="4" name="직사각형 3">
            <a:extLst>
              <a:ext uri="{FF2B5EF4-FFF2-40B4-BE49-F238E27FC236}">
                <a16:creationId xmlns:a16="http://schemas.microsoft.com/office/drawing/2014/main" id="{86F566AD-1564-C7BF-B952-047DF3C5EF4A}"/>
              </a:ext>
            </a:extLst>
          </p:cNvPr>
          <p:cNvSpPr/>
          <p:nvPr/>
        </p:nvSpPr>
        <p:spPr>
          <a:xfrm>
            <a:off x="4042336" y="499518"/>
            <a:ext cx="1008112" cy="3860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4" name="그림 69" descr="C:/Users/WOOCHAN/AppData/Roaming/PolarisOffice/ETemp/4944_11245384/fImage77613541.png">
            <a:extLst>
              <a:ext uri="{FF2B5EF4-FFF2-40B4-BE49-F238E27FC236}">
                <a16:creationId xmlns:a16="http://schemas.microsoft.com/office/drawing/2014/main" id="{F013998B-93FE-321A-DEC0-598C01AA572C}"/>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303607" y="538247"/>
            <a:ext cx="252095" cy="282575"/>
          </a:xfrm>
          <a:prstGeom prst="rect">
            <a:avLst/>
          </a:prstGeom>
          <a:noFill/>
        </p:spPr>
      </p:pic>
      <p:pic>
        <p:nvPicPr>
          <p:cNvPr id="16" name="그림 71" descr="C:/Users/WOOCHAN/AppData/Roaming/PolarisOffice/ETemp/4944_11245384/fImage6381376334.png">
            <a:extLst>
              <a:ext uri="{FF2B5EF4-FFF2-40B4-BE49-F238E27FC236}">
                <a16:creationId xmlns:a16="http://schemas.microsoft.com/office/drawing/2014/main" id="{2C29359E-6C16-092C-B9DE-F76381B40D0F}"/>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987611" y="541946"/>
            <a:ext cx="221615" cy="282575"/>
          </a:xfrm>
          <a:prstGeom prst="rect">
            <a:avLst/>
          </a:prstGeom>
          <a:noFill/>
        </p:spPr>
      </p:pic>
      <p:sp>
        <p:nvSpPr>
          <p:cNvPr id="10" name="TextBox 9">
            <a:extLst>
              <a:ext uri="{FF2B5EF4-FFF2-40B4-BE49-F238E27FC236}">
                <a16:creationId xmlns:a16="http://schemas.microsoft.com/office/drawing/2014/main" id="{F9C1DDBB-3780-F97E-80A2-4BCE46CB19E7}"/>
              </a:ext>
            </a:extLst>
          </p:cNvPr>
          <p:cNvSpPr txBox="1"/>
          <p:nvPr/>
        </p:nvSpPr>
        <p:spPr>
          <a:xfrm>
            <a:off x="5225249" y="201936"/>
            <a:ext cx="998991" cy="246221"/>
          </a:xfrm>
          <a:prstGeom prst="rect">
            <a:avLst/>
          </a:prstGeom>
          <a:noFill/>
        </p:spPr>
        <p:txBody>
          <a:bodyPr wrap="none" rtlCol="0">
            <a:spAutoFit/>
          </a:bodyPr>
          <a:lstStyle/>
          <a:p>
            <a:r>
              <a:rPr lang="ko-KR" altLang="en-US" sz="1000" dirty="0"/>
              <a:t>관리자 페이지</a:t>
            </a:r>
          </a:p>
        </p:txBody>
      </p:sp>
      <p:pic>
        <p:nvPicPr>
          <p:cNvPr id="17" name="그림 70" descr="C:/Users/WOOCHAN/AppData/Roaming/PolarisOffice/ETemp/4944_11245384/fImage7671368467.png">
            <a:extLst>
              <a:ext uri="{FF2B5EF4-FFF2-40B4-BE49-F238E27FC236}">
                <a16:creationId xmlns:a16="http://schemas.microsoft.com/office/drawing/2014/main" id="{6068A740-FA51-AB3C-0849-D7E426984DAF}"/>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679565" y="544466"/>
            <a:ext cx="236855" cy="259715"/>
          </a:xfrm>
          <a:prstGeom prst="rect">
            <a:avLst/>
          </a:prstGeom>
          <a:noFill/>
        </p:spPr>
      </p:pic>
      <p:graphicFrame>
        <p:nvGraphicFramePr>
          <p:cNvPr id="18" name="표 17">
            <a:extLst>
              <a:ext uri="{FF2B5EF4-FFF2-40B4-BE49-F238E27FC236}">
                <a16:creationId xmlns:a16="http://schemas.microsoft.com/office/drawing/2014/main" id="{FF7F1555-4F28-A6B0-1157-F273C881C121}"/>
              </a:ext>
            </a:extLst>
          </p:cNvPr>
          <p:cNvGraphicFramePr>
            <a:graphicFrameLocks noGrp="1"/>
          </p:cNvGraphicFramePr>
          <p:nvPr/>
        </p:nvGraphicFramePr>
        <p:xfrm>
          <a:off x="8701325" y="898473"/>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 0">
            <a:extLst>
              <a:ext uri="{FF2B5EF4-FFF2-40B4-BE49-F238E27FC236}">
                <a16:creationId xmlns:a16="http://schemas.microsoft.com/office/drawing/2014/main" id="{B5D10C8C-9630-29F2-AAD8-2868FADB83CF}"/>
              </a:ext>
            </a:extLst>
          </p:cNvPr>
          <p:cNvSpPr>
            <a:spLocks/>
          </p:cNvSpPr>
          <p:nvPr/>
        </p:nvSpPr>
        <p:spPr>
          <a:xfrm>
            <a:off x="407368" y="1692808"/>
            <a:ext cx="6226407" cy="65607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en-US" altLang="ko-KR" sz="1000" b="1" dirty="0">
                <a:solidFill>
                  <a:schemeClr val="tx1"/>
                </a:solidFill>
                <a:latin typeface="맑은 고딕" charset="0"/>
                <a:ea typeface="맑은 고딕" charset="0"/>
              </a:rPr>
              <a:t>ID : User1</a:t>
            </a: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물건 품질이 좋아요</a:t>
            </a:r>
            <a:r>
              <a:rPr lang="en-US" altLang="ko-KR" sz="1000" b="1" dirty="0">
                <a:solidFill>
                  <a:schemeClr val="tx1"/>
                </a:solidFill>
                <a:latin typeface="맑은 고딕" charset="0"/>
                <a:ea typeface="맑은 고딕" charset="0"/>
              </a:rPr>
              <a:t>!</a:t>
            </a:r>
          </a:p>
        </p:txBody>
      </p:sp>
      <p:sp>
        <p:nvSpPr>
          <p:cNvPr id="6" name="Rect 0">
            <a:extLst>
              <a:ext uri="{FF2B5EF4-FFF2-40B4-BE49-F238E27FC236}">
                <a16:creationId xmlns:a16="http://schemas.microsoft.com/office/drawing/2014/main" id="{E28F87D4-D181-E384-2D95-D28F0263FE92}"/>
              </a:ext>
            </a:extLst>
          </p:cNvPr>
          <p:cNvSpPr>
            <a:spLocks/>
          </p:cNvSpPr>
          <p:nvPr/>
        </p:nvSpPr>
        <p:spPr>
          <a:xfrm>
            <a:off x="396857" y="5832679"/>
            <a:ext cx="6226407" cy="66287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en-US" altLang="ko-KR" sz="1000" b="1" dirty="0">
                <a:solidFill>
                  <a:schemeClr val="tx1"/>
                </a:solidFill>
                <a:latin typeface="맑은 고딕" charset="0"/>
                <a:ea typeface="맑은 고딕" charset="0"/>
              </a:rPr>
              <a:t>ID</a:t>
            </a:r>
            <a:r>
              <a:rPr lang="ko-KR" altLang="en-US" sz="1000" b="1" dirty="0">
                <a:solidFill>
                  <a:schemeClr val="tx1"/>
                </a:solidFill>
                <a:latin typeface="맑은 고딕" charset="0"/>
                <a:ea typeface="맑은 고딕" charset="0"/>
              </a:rPr>
              <a:t> </a:t>
            </a:r>
            <a:r>
              <a:rPr lang="en-US" altLang="ko-KR" sz="1000" b="1" dirty="0">
                <a:solidFill>
                  <a:schemeClr val="tx1"/>
                </a:solidFill>
                <a:latin typeface="맑은 고딕" charset="0"/>
                <a:ea typeface="맑은 고딕" charset="0"/>
              </a:rPr>
              <a:t>:</a:t>
            </a:r>
            <a:r>
              <a:rPr lang="ko-KR" altLang="en-US" sz="1000" b="1" dirty="0">
                <a:solidFill>
                  <a:schemeClr val="tx1"/>
                </a:solidFill>
                <a:latin typeface="맑은 고딕" charset="0"/>
                <a:ea typeface="맑은 고딕" charset="0"/>
              </a:rPr>
              <a:t> </a:t>
            </a:r>
            <a:r>
              <a:rPr lang="en-US" altLang="ko-KR" sz="1000" b="1" dirty="0">
                <a:solidFill>
                  <a:schemeClr val="tx1"/>
                </a:solidFill>
                <a:latin typeface="맑은 고딕" charset="0"/>
                <a:ea typeface="맑은 고딕" charset="0"/>
              </a:rPr>
              <a:t>User4</a:t>
            </a: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커피가 맛있어요</a:t>
            </a:r>
            <a:endParaRPr lang="en-US" altLang="ko-KR" sz="1000" b="1" dirty="0">
              <a:solidFill>
                <a:schemeClr val="tx1"/>
              </a:solidFill>
              <a:latin typeface="맑은 고딕" charset="0"/>
              <a:ea typeface="맑은 고딕" charset="0"/>
            </a:endParaRPr>
          </a:p>
        </p:txBody>
      </p:sp>
      <p:cxnSp>
        <p:nvCxnSpPr>
          <p:cNvPr id="9" name="직선 연결선 8">
            <a:extLst>
              <a:ext uri="{FF2B5EF4-FFF2-40B4-BE49-F238E27FC236}">
                <a16:creationId xmlns:a16="http://schemas.microsoft.com/office/drawing/2014/main" id="{BD67A3F8-DF8F-E5F3-D65E-82FF6422B80A}"/>
              </a:ext>
            </a:extLst>
          </p:cNvPr>
          <p:cNvCxnSpPr>
            <a:cxnSpLocks/>
          </p:cNvCxnSpPr>
          <p:nvPr/>
        </p:nvCxnSpPr>
        <p:spPr>
          <a:xfrm>
            <a:off x="407367" y="6164114"/>
            <a:ext cx="6226407" cy="0"/>
          </a:xfrm>
          <a:prstGeom prst="line">
            <a:avLst/>
          </a:prstGeom>
        </p:spPr>
        <p:style>
          <a:lnRef idx="1">
            <a:schemeClr val="dk1"/>
          </a:lnRef>
          <a:fillRef idx="0">
            <a:schemeClr val="dk1"/>
          </a:fillRef>
          <a:effectRef idx="0">
            <a:schemeClr val="dk1"/>
          </a:effectRef>
          <a:fontRef idx="minor">
            <a:schemeClr val="tx1"/>
          </a:fontRef>
        </p:style>
      </p:cxnSp>
      <p:sp>
        <p:nvSpPr>
          <p:cNvPr id="11" name="Rect 0">
            <a:extLst>
              <a:ext uri="{FF2B5EF4-FFF2-40B4-BE49-F238E27FC236}">
                <a16:creationId xmlns:a16="http://schemas.microsoft.com/office/drawing/2014/main" id="{4D9BA643-4F67-9616-5E8B-BBF4738F8EEA}"/>
              </a:ext>
            </a:extLst>
          </p:cNvPr>
          <p:cNvSpPr>
            <a:spLocks/>
          </p:cNvSpPr>
          <p:nvPr/>
        </p:nvSpPr>
        <p:spPr>
          <a:xfrm>
            <a:off x="423107" y="4445110"/>
            <a:ext cx="6226407" cy="72008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en-US" altLang="ko-KR" sz="1000" b="1" dirty="0">
                <a:solidFill>
                  <a:schemeClr val="tx1"/>
                </a:solidFill>
                <a:latin typeface="맑은 고딕" charset="0"/>
                <a:ea typeface="맑은 고딕" charset="0"/>
              </a:rPr>
              <a:t>ID</a:t>
            </a:r>
            <a:r>
              <a:rPr lang="ko-KR" altLang="en-US" sz="1000" b="1" dirty="0">
                <a:solidFill>
                  <a:schemeClr val="tx1"/>
                </a:solidFill>
                <a:latin typeface="맑은 고딕" charset="0"/>
                <a:ea typeface="맑은 고딕" charset="0"/>
              </a:rPr>
              <a:t> </a:t>
            </a:r>
            <a:r>
              <a:rPr lang="en-US" altLang="ko-KR" sz="1000" b="1" dirty="0">
                <a:solidFill>
                  <a:schemeClr val="tx1"/>
                </a:solidFill>
                <a:latin typeface="맑은 고딕" charset="0"/>
                <a:ea typeface="맑은 고딕" charset="0"/>
              </a:rPr>
              <a:t>: User3</a:t>
            </a:r>
          </a:p>
          <a:p>
            <a:pPr marL="0" indent="0" hangingPunct="1"/>
            <a:endParaRPr lang="en-US" altLang="ko-KR" sz="1000" b="1" dirty="0">
              <a:solidFill>
                <a:schemeClr val="tx1"/>
              </a:solidFill>
              <a:latin typeface="맑은 고딕" charset="0"/>
              <a:ea typeface="맑은 고딕" charset="0"/>
            </a:endParaRPr>
          </a:p>
          <a:p>
            <a:pPr marL="0" indent="0" hangingPunct="1"/>
            <a:r>
              <a:rPr lang="ko-KR" altLang="en-US" sz="1000" b="1" dirty="0">
                <a:solidFill>
                  <a:schemeClr val="tx1"/>
                </a:solidFill>
                <a:latin typeface="맑은 고딕" charset="0"/>
                <a:ea typeface="맑은 고딕" charset="0"/>
              </a:rPr>
              <a:t>텀블러가 </a:t>
            </a:r>
            <a:r>
              <a:rPr lang="ko-KR" altLang="en-US" sz="1000" b="1" dirty="0" err="1">
                <a:solidFill>
                  <a:schemeClr val="tx1"/>
                </a:solidFill>
                <a:latin typeface="맑은 고딕" charset="0"/>
                <a:ea typeface="맑은 고딕" charset="0"/>
              </a:rPr>
              <a:t>이뻐요</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p:txBody>
      </p:sp>
      <p:sp>
        <p:nvSpPr>
          <p:cNvPr id="12" name="Rect 0">
            <a:extLst>
              <a:ext uri="{FF2B5EF4-FFF2-40B4-BE49-F238E27FC236}">
                <a16:creationId xmlns:a16="http://schemas.microsoft.com/office/drawing/2014/main" id="{2FE523B2-80EA-6D74-EA31-1EB5221535E9}"/>
              </a:ext>
            </a:extLst>
          </p:cNvPr>
          <p:cNvSpPr>
            <a:spLocks/>
          </p:cNvSpPr>
          <p:nvPr/>
        </p:nvSpPr>
        <p:spPr>
          <a:xfrm>
            <a:off x="396858" y="2987765"/>
            <a:ext cx="6226407" cy="72008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en-US" altLang="ko-KR" sz="1000" b="1" dirty="0">
                <a:solidFill>
                  <a:schemeClr val="tx1"/>
                </a:solidFill>
                <a:latin typeface="맑은 고딕" charset="0"/>
                <a:ea typeface="맑은 고딕" charset="0"/>
              </a:rPr>
              <a:t>ID :</a:t>
            </a:r>
            <a:r>
              <a:rPr lang="ko-KR" altLang="en-US" sz="1000" b="1" dirty="0">
                <a:solidFill>
                  <a:schemeClr val="tx1"/>
                </a:solidFill>
                <a:latin typeface="맑은 고딕" charset="0"/>
                <a:ea typeface="맑은 고딕" charset="0"/>
              </a:rPr>
              <a:t> </a:t>
            </a:r>
            <a:r>
              <a:rPr lang="en-US" altLang="ko-KR" sz="1000" b="1" dirty="0">
                <a:solidFill>
                  <a:schemeClr val="tx1"/>
                </a:solidFill>
                <a:latin typeface="맑은 고딕" charset="0"/>
                <a:ea typeface="맑은 고딕" charset="0"/>
              </a:rPr>
              <a:t>User2</a:t>
            </a:r>
          </a:p>
          <a:p>
            <a:pPr marL="0" indent="0" hangingPunct="1"/>
            <a:endParaRPr lang="en-US" altLang="ko-KR" sz="1000" b="1" dirty="0">
              <a:solidFill>
                <a:schemeClr val="tx1"/>
              </a:solidFill>
              <a:latin typeface="맑은 고딕" charset="0"/>
              <a:ea typeface="맑은 고딕" charset="0"/>
            </a:endParaRPr>
          </a:p>
          <a:p>
            <a:pPr marL="0" indent="0" hangingPunct="1"/>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배송이 빨라요</a:t>
            </a:r>
            <a:endParaRPr lang="en-US" altLang="ko-KR" sz="1000" b="1" dirty="0">
              <a:solidFill>
                <a:schemeClr val="tx1"/>
              </a:solidFill>
              <a:latin typeface="맑은 고딕" charset="0"/>
              <a:ea typeface="맑은 고딕" charset="0"/>
            </a:endParaRPr>
          </a:p>
          <a:p>
            <a:pPr marL="0" indent="0" hangingPunct="1"/>
            <a:endParaRPr lang="en-US" altLang="ko-KR" sz="1000" b="1" dirty="0">
              <a:solidFill>
                <a:schemeClr val="tx1"/>
              </a:solidFill>
              <a:latin typeface="맑은 고딕" charset="0"/>
              <a:ea typeface="맑은 고딕" charset="0"/>
            </a:endParaRPr>
          </a:p>
        </p:txBody>
      </p:sp>
      <p:cxnSp>
        <p:nvCxnSpPr>
          <p:cNvPr id="13" name="직선 연결선 12">
            <a:extLst>
              <a:ext uri="{FF2B5EF4-FFF2-40B4-BE49-F238E27FC236}">
                <a16:creationId xmlns:a16="http://schemas.microsoft.com/office/drawing/2014/main" id="{9A68C81B-CA60-D9A2-9600-3F7C6D2C73F4}"/>
              </a:ext>
            </a:extLst>
          </p:cNvPr>
          <p:cNvCxnSpPr>
            <a:cxnSpLocks/>
          </p:cNvCxnSpPr>
          <p:nvPr/>
        </p:nvCxnSpPr>
        <p:spPr>
          <a:xfrm>
            <a:off x="423107" y="1988840"/>
            <a:ext cx="6226407" cy="0"/>
          </a:xfrm>
          <a:prstGeom prst="line">
            <a:avLst/>
          </a:prstGeom>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B2722124-9E37-7E7B-70F1-BF602F9F58A2}"/>
              </a:ext>
            </a:extLst>
          </p:cNvPr>
          <p:cNvCxnSpPr>
            <a:cxnSpLocks/>
          </p:cNvCxnSpPr>
          <p:nvPr/>
        </p:nvCxnSpPr>
        <p:spPr>
          <a:xfrm>
            <a:off x="423107" y="4725144"/>
            <a:ext cx="6226407" cy="0"/>
          </a:xfrm>
          <a:prstGeom prst="line">
            <a:avLst/>
          </a:prstGeom>
        </p:spPr>
        <p:style>
          <a:lnRef idx="1">
            <a:schemeClr val="dk1"/>
          </a:lnRef>
          <a:fillRef idx="0">
            <a:schemeClr val="dk1"/>
          </a:fillRef>
          <a:effectRef idx="0">
            <a:schemeClr val="dk1"/>
          </a:effectRef>
          <a:fontRef idx="minor">
            <a:schemeClr val="tx1"/>
          </a:fontRef>
        </p:style>
      </p:cxnSp>
      <p:cxnSp>
        <p:nvCxnSpPr>
          <p:cNvPr id="19" name="직선 연결선 18">
            <a:extLst>
              <a:ext uri="{FF2B5EF4-FFF2-40B4-BE49-F238E27FC236}">
                <a16:creationId xmlns:a16="http://schemas.microsoft.com/office/drawing/2014/main" id="{EF7C90A4-A1AB-A396-4208-26216D60CB25}"/>
              </a:ext>
            </a:extLst>
          </p:cNvPr>
          <p:cNvCxnSpPr>
            <a:cxnSpLocks/>
          </p:cNvCxnSpPr>
          <p:nvPr/>
        </p:nvCxnSpPr>
        <p:spPr>
          <a:xfrm>
            <a:off x="407368" y="3212976"/>
            <a:ext cx="6226407" cy="0"/>
          </a:xfrm>
          <a:prstGeom prst="line">
            <a:avLst/>
          </a:prstGeom>
        </p:spPr>
        <p:style>
          <a:lnRef idx="1">
            <a:schemeClr val="dk1"/>
          </a:lnRef>
          <a:fillRef idx="0">
            <a:schemeClr val="dk1"/>
          </a:fillRef>
          <a:effectRef idx="0">
            <a:schemeClr val="dk1"/>
          </a:effectRef>
          <a:fontRef idx="minor">
            <a:schemeClr val="tx1"/>
          </a:fontRef>
        </p:style>
      </p:cxnSp>
      <p:sp>
        <p:nvSpPr>
          <p:cNvPr id="20" name="Rect 0">
            <a:extLst>
              <a:ext uri="{FF2B5EF4-FFF2-40B4-BE49-F238E27FC236}">
                <a16:creationId xmlns:a16="http://schemas.microsoft.com/office/drawing/2014/main" id="{3D37A2CB-9DF0-3117-5FC6-3AEE9FAA6AC6}"/>
              </a:ext>
            </a:extLst>
          </p:cNvPr>
          <p:cNvSpPr>
            <a:spLocks/>
          </p:cNvSpPr>
          <p:nvPr/>
        </p:nvSpPr>
        <p:spPr>
          <a:xfrm>
            <a:off x="90221" y="864808"/>
            <a:ext cx="8208912" cy="48888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게시판 관리</a:t>
            </a:r>
            <a:r>
              <a:rPr lang="en-US" altLang="ko-KR" sz="1000" b="1" dirty="0">
                <a:solidFill>
                  <a:schemeClr val="tx1"/>
                </a:solidFill>
                <a:latin typeface="맑은 고딕" charset="0"/>
                <a:ea typeface="맑은 고딕" charset="0"/>
              </a:rPr>
              <a:t>(</a:t>
            </a:r>
            <a:r>
              <a:rPr lang="ko-KR" altLang="en-US" sz="1000" b="1" dirty="0">
                <a:solidFill>
                  <a:schemeClr val="tx1"/>
                </a:solidFill>
                <a:latin typeface="맑은 고딕" charset="0"/>
                <a:ea typeface="맑은 고딕" charset="0"/>
              </a:rPr>
              <a:t> 리뷰 및 </a:t>
            </a:r>
            <a:r>
              <a:rPr lang="ko-KR" altLang="en-US" sz="1000" b="1" dirty="0" err="1">
                <a:solidFill>
                  <a:schemeClr val="tx1"/>
                </a:solidFill>
                <a:latin typeface="맑은 고딕" charset="0"/>
                <a:ea typeface="맑은 고딕" charset="0"/>
              </a:rPr>
              <a:t>구매평</a:t>
            </a:r>
            <a:r>
              <a:rPr lang="en-US" altLang="ko-KR" sz="1000" b="1" dirty="0">
                <a:solidFill>
                  <a:schemeClr val="tx1"/>
                </a:solidFill>
                <a:latin typeface="맑은 고딕" charset="0"/>
                <a:ea typeface="맑은 고딕" charset="0"/>
              </a:rPr>
              <a:t>)</a:t>
            </a:r>
            <a:endParaRPr lang="ko-KR" altLang="en-US" sz="1000" b="1" dirty="0">
              <a:solidFill>
                <a:schemeClr val="tx1"/>
              </a:solidFill>
              <a:latin typeface="맑은 고딕" charset="0"/>
              <a:ea typeface="맑은 고딕" charset="0"/>
            </a:endParaRPr>
          </a:p>
        </p:txBody>
      </p:sp>
    </p:spTree>
    <p:extLst>
      <p:ext uri="{BB962C8B-B14F-4D97-AF65-F5344CB8AC3E}">
        <p14:creationId xmlns:p14="http://schemas.microsoft.com/office/powerpoint/2010/main" val="116959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B5053-B54E-D2E4-6352-D21B1EC728F3}"/>
            </a:ext>
          </a:extLst>
        </p:cNvPr>
        <p:cNvGrpSpPr/>
        <p:nvPr/>
      </p:nvGrpSpPr>
      <p:grpSpPr>
        <a:xfrm>
          <a:off x="0" y="0"/>
          <a:ext cx="0" cy="0"/>
          <a:chOff x="0" y="0"/>
          <a:chExt cx="0" cy="0"/>
        </a:xfrm>
      </p:grpSpPr>
      <p:sp>
        <p:nvSpPr>
          <p:cNvPr id="8" name="Rect 0">
            <a:extLst>
              <a:ext uri="{FF2B5EF4-FFF2-40B4-BE49-F238E27FC236}">
                <a16:creationId xmlns:a16="http://schemas.microsoft.com/office/drawing/2014/main" id="{B182095D-920E-6CF7-5025-3DD585876742}"/>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3</a:t>
            </a:fld>
            <a:endParaRPr lang="ko-KR" altLang="en-US" sz="900">
              <a:latin typeface="맑은 고딕" charset="0"/>
              <a:ea typeface="맑은 고딕" charset="0"/>
              <a:sym typeface="맑은 고딕" charset="0"/>
            </a:endParaRPr>
          </a:p>
        </p:txBody>
      </p:sp>
      <p:sp>
        <p:nvSpPr>
          <p:cNvPr id="38" name="Rect 0">
            <a:extLst>
              <a:ext uri="{FF2B5EF4-FFF2-40B4-BE49-F238E27FC236}">
                <a16:creationId xmlns:a16="http://schemas.microsoft.com/office/drawing/2014/main" id="{333CDF79-31BE-ABA1-7174-11CA62BC9849}"/>
              </a:ext>
            </a:extLst>
          </p:cNvPr>
          <p:cNvSpPr txBox="1">
            <a:spLocks/>
          </p:cNvSpPr>
          <p:nvPr/>
        </p:nvSpPr>
        <p:spPr>
          <a:xfrm>
            <a:off x="4480629" y="896454"/>
            <a:ext cx="247219" cy="247504"/>
          </a:xfrm>
          <a:prstGeom prst="rect">
            <a:avLst/>
          </a:prstGeom>
          <a:noFill/>
          <a:ln>
            <a:noFill/>
            <a:prstDash/>
          </a:ln>
        </p:spPr>
        <p:txBody>
          <a:bodyPr vert="horz" wrap="square" lIns="89535" tIns="46355" rIns="89535" bIns="46355" anchor="t">
            <a:spAutoFit/>
          </a:bodyPr>
          <a:lstStyle/>
          <a:p>
            <a:pPr marL="0" indent="0" algn="l" hangingPunct="1"/>
            <a:r>
              <a:rPr lang="en-US" altLang="ko-KR" sz="1000" b="1" dirty="0">
                <a:latin typeface="맑은 고딕" charset="0"/>
                <a:ea typeface="맑은 고딕" charset="0"/>
              </a:rPr>
              <a:t>X</a:t>
            </a:r>
            <a:endParaRPr lang="ko-KR" altLang="en-US" sz="1000" b="1" dirty="0">
              <a:latin typeface="맑은 고딕" charset="0"/>
              <a:ea typeface="맑은 고딕" charset="0"/>
            </a:endParaRPr>
          </a:p>
        </p:txBody>
      </p:sp>
      <p:sp>
        <p:nvSpPr>
          <p:cNvPr id="57" name="Rect 0">
            <a:extLst>
              <a:ext uri="{FF2B5EF4-FFF2-40B4-BE49-F238E27FC236}">
                <a16:creationId xmlns:a16="http://schemas.microsoft.com/office/drawing/2014/main" id="{02C050D2-FE24-6255-4515-0733923DC8DB}"/>
              </a:ext>
            </a:extLst>
          </p:cNvPr>
          <p:cNvSpPr>
            <a:spLocks/>
          </p:cNvSpPr>
          <p:nvPr/>
        </p:nvSpPr>
        <p:spPr>
          <a:xfrm>
            <a:off x="4727848" y="904875"/>
            <a:ext cx="3528392" cy="5937989"/>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58" name="Rect 0">
            <a:extLst>
              <a:ext uri="{FF2B5EF4-FFF2-40B4-BE49-F238E27FC236}">
                <a16:creationId xmlns:a16="http://schemas.microsoft.com/office/drawing/2014/main" id="{BA1EEAE2-6A3E-F897-581A-3D215E765234}"/>
              </a:ext>
            </a:extLst>
          </p:cNvPr>
          <p:cNvSpPr txBox="1">
            <a:spLocks/>
          </p:cNvSpPr>
          <p:nvPr/>
        </p:nvSpPr>
        <p:spPr>
          <a:xfrm>
            <a:off x="259714" y="1496695"/>
            <a:ext cx="1083757" cy="1632498"/>
          </a:xfrm>
          <a:prstGeom prst="rect">
            <a:avLst/>
          </a:prstGeom>
          <a:noFill/>
          <a:ln>
            <a:noFill/>
            <a:prstDash/>
          </a:ln>
        </p:spPr>
        <p:txBody>
          <a:bodyPr vert="horz" wrap="square" lIns="89535" tIns="46355" rIns="89535" bIns="46355" anchor="t">
            <a:spAutoFit/>
          </a:bodyPr>
          <a:lstStyle/>
          <a:p>
            <a:pPr marL="0" indent="0" algn="l" hangingPunct="1"/>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r>
              <a:rPr lang="ko-KR" altLang="en-US" sz="1000" b="1" dirty="0">
                <a:latin typeface="맑은 고딕" charset="0"/>
                <a:ea typeface="맑은 고딕" charset="0"/>
              </a:rPr>
              <a:t>커피</a:t>
            </a:r>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r>
              <a:rPr lang="ko-KR" altLang="en-US" sz="1000" b="1" dirty="0">
                <a:latin typeface="맑은 고딕" charset="0"/>
                <a:ea typeface="맑은 고딕" charset="0"/>
              </a:rPr>
              <a:t>컵과 텀블러</a:t>
            </a:r>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endParaRPr lang="en-US" altLang="ko-KR" sz="1000" b="1" dirty="0">
              <a:latin typeface="맑은 고딕" charset="0"/>
              <a:ea typeface="맑은 고딕" charset="0"/>
            </a:endParaRPr>
          </a:p>
          <a:p>
            <a:pPr marL="0" indent="0" algn="l" hangingPunct="1"/>
            <a:r>
              <a:rPr lang="ko-KR" altLang="en-US" sz="1000" b="1" dirty="0">
                <a:latin typeface="맑은 고딕" charset="0"/>
                <a:ea typeface="맑은 고딕" charset="0"/>
              </a:rPr>
              <a:t>라이프 스타일</a:t>
            </a:r>
            <a:endParaRPr lang="en-US" altLang="ko-KR" sz="1000" b="1" dirty="0">
              <a:latin typeface="맑은 고딕" charset="0"/>
              <a:ea typeface="맑은 고딕" charset="0"/>
            </a:endParaRPr>
          </a:p>
          <a:p>
            <a:pPr marL="0" indent="0" algn="l" hangingPunct="1"/>
            <a:endParaRPr lang="en-US" altLang="ko-KR" sz="1000" dirty="0">
              <a:latin typeface="맑은 고딕" charset="0"/>
              <a:ea typeface="맑은 고딕" charset="0"/>
            </a:endParaRPr>
          </a:p>
        </p:txBody>
      </p:sp>
      <p:sp>
        <p:nvSpPr>
          <p:cNvPr id="3" name="Rect 0">
            <a:extLst>
              <a:ext uri="{FF2B5EF4-FFF2-40B4-BE49-F238E27FC236}">
                <a16:creationId xmlns:a16="http://schemas.microsoft.com/office/drawing/2014/main" id="{1C64C47F-A576-44CF-46F3-81E9C5AC8E97}"/>
              </a:ext>
            </a:extLst>
          </p:cNvPr>
          <p:cNvSpPr>
            <a:spLocks/>
          </p:cNvSpPr>
          <p:nvPr/>
        </p:nvSpPr>
        <p:spPr>
          <a:xfrm>
            <a:off x="47328" y="514637"/>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graphicFrame>
        <p:nvGraphicFramePr>
          <p:cNvPr id="6" name="표 5">
            <a:extLst>
              <a:ext uri="{FF2B5EF4-FFF2-40B4-BE49-F238E27FC236}">
                <a16:creationId xmlns:a16="http://schemas.microsoft.com/office/drawing/2014/main" id="{A4379FD7-0FD7-C0A4-D534-0A7D6F643B9B}"/>
              </a:ext>
            </a:extLst>
          </p:cNvPr>
          <p:cNvGraphicFramePr>
            <a:graphicFrameLocks noGrp="1"/>
          </p:cNvGraphicFramePr>
          <p:nvPr>
            <p:extLst>
              <p:ext uri="{D42A27DB-BD31-4B8C-83A1-F6EECF244321}">
                <p14:modId xmlns:p14="http://schemas.microsoft.com/office/powerpoint/2010/main" val="2701820176"/>
              </p:ext>
            </p:extLst>
          </p:nvPr>
        </p:nvGraphicFramePr>
        <p:xfrm>
          <a:off x="1991544" y="900665"/>
          <a:ext cx="2736304" cy="5937988"/>
        </p:xfrm>
        <a:graphic>
          <a:graphicData uri="http://schemas.openxmlformats.org/drawingml/2006/table">
            <a:tbl>
              <a:tblPr firstRow="1" bandRow="1">
                <a:tableStyleId>{616DA210-FB5B-4158-B5E0-FEB733F419BA}</a:tableStyleId>
              </a:tblPr>
              <a:tblGrid>
                <a:gridCol w="2736304">
                  <a:extLst>
                    <a:ext uri="{9D8B030D-6E8A-4147-A177-3AD203B41FA5}">
                      <a16:colId xmlns:a16="http://schemas.microsoft.com/office/drawing/2014/main" val="3578222727"/>
                    </a:ext>
                  </a:extLst>
                </a:gridCol>
              </a:tblGrid>
              <a:tr h="5937988">
                <a:tc>
                  <a:txBody>
                    <a:bodyPr/>
                    <a:lstStyle/>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r>
                        <a:rPr lang="ko-KR" altLang="en-US" sz="1000" b="1" kern="1200" dirty="0">
                          <a:solidFill>
                            <a:schemeClr val="tx1"/>
                          </a:solidFill>
                          <a:effectLst/>
                          <a:latin typeface="+mn-lt"/>
                          <a:ea typeface="+mn-ea"/>
                          <a:cs typeface="+mn-cs"/>
                        </a:rPr>
                        <a:t>모든 커피</a:t>
                      </a:r>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r>
                        <a:rPr lang="ko-KR" altLang="en-US" sz="1000" b="1" kern="1200" dirty="0" err="1">
                          <a:solidFill>
                            <a:schemeClr val="tx1"/>
                          </a:solidFill>
                          <a:effectLst/>
                          <a:latin typeface="+mn-lt"/>
                          <a:ea typeface="+mn-ea"/>
                          <a:cs typeface="+mn-cs"/>
                        </a:rPr>
                        <a:t>블렌드</a:t>
                      </a:r>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ko-KR" altLang="en-US" sz="1000" b="1" kern="1200" dirty="0">
                        <a:solidFill>
                          <a:schemeClr val="tx1"/>
                        </a:solidFill>
                        <a:effectLst/>
                        <a:latin typeface="+mn-lt"/>
                        <a:ea typeface="+mn-ea"/>
                        <a:cs typeface="+mn-cs"/>
                      </a:endParaRPr>
                    </a:p>
                    <a:p>
                      <a:r>
                        <a:rPr lang="ko-KR" altLang="en-US" sz="1000" b="1" kern="1200" dirty="0">
                          <a:solidFill>
                            <a:schemeClr val="tx1"/>
                          </a:solidFill>
                          <a:effectLst/>
                          <a:latin typeface="+mn-lt"/>
                          <a:ea typeface="+mn-ea"/>
                          <a:cs typeface="+mn-cs"/>
                        </a:rPr>
                        <a:t>싱글 오리진</a:t>
                      </a:r>
                      <a:endParaRPr lang="en-US" altLang="ko-KR" sz="1000" b="1" kern="1200" dirty="0">
                        <a:solidFill>
                          <a:schemeClr val="tx1"/>
                        </a:solidFill>
                        <a:effectLst/>
                        <a:latin typeface="+mn-lt"/>
                        <a:ea typeface="+mn-ea"/>
                        <a:cs typeface="+mn-cs"/>
                      </a:endParaRPr>
                    </a:p>
                    <a:p>
                      <a:endParaRPr lang="ko-KR" altLang="en-US"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r>
                        <a:rPr lang="ko-KR" altLang="en-US" sz="1000" b="1" kern="1200" dirty="0">
                          <a:solidFill>
                            <a:schemeClr val="tx1"/>
                          </a:solidFill>
                          <a:effectLst/>
                          <a:latin typeface="+mn-lt"/>
                          <a:ea typeface="+mn-ea"/>
                          <a:cs typeface="+mn-cs"/>
                        </a:rPr>
                        <a:t>인스턴트</a:t>
                      </a:r>
                      <a:endParaRPr lang="en-US" altLang="ko-KR" sz="1000" b="1" kern="1200" dirty="0">
                        <a:solidFill>
                          <a:schemeClr val="tx1"/>
                        </a:solidFill>
                        <a:effectLst/>
                        <a:latin typeface="+mn-lt"/>
                        <a:ea typeface="+mn-ea"/>
                        <a:cs typeface="+mn-cs"/>
                      </a:endParaRPr>
                    </a:p>
                    <a:p>
                      <a:endParaRPr lang="ko-KR" altLang="en-US"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r>
                        <a:rPr lang="ko-KR" altLang="en-US" sz="1000" b="1" kern="1200" dirty="0" err="1">
                          <a:solidFill>
                            <a:schemeClr val="tx1"/>
                          </a:solidFill>
                          <a:effectLst/>
                          <a:latin typeface="+mn-lt"/>
                          <a:ea typeface="+mn-ea"/>
                          <a:cs typeface="+mn-cs"/>
                        </a:rPr>
                        <a:t>콜드브루</a:t>
                      </a:r>
                      <a:endParaRPr lang="en-US" altLang="ko-KR" sz="1000" b="1" kern="1200" dirty="0">
                        <a:solidFill>
                          <a:schemeClr val="tx1"/>
                        </a:solidFill>
                        <a:effectLst/>
                        <a:latin typeface="+mn-lt"/>
                        <a:ea typeface="+mn-ea"/>
                        <a:cs typeface="+mn-cs"/>
                      </a:endParaRPr>
                    </a:p>
                    <a:p>
                      <a:endParaRPr lang="ko-KR" altLang="en-US"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endParaRPr lang="en-US" altLang="ko-KR" sz="1000" b="1" kern="1200" dirty="0">
                        <a:solidFill>
                          <a:schemeClr val="tx1"/>
                        </a:solidFill>
                        <a:effectLst/>
                        <a:latin typeface="+mn-lt"/>
                        <a:ea typeface="+mn-ea"/>
                        <a:cs typeface="+mn-cs"/>
                      </a:endParaRPr>
                    </a:p>
                    <a:p>
                      <a:r>
                        <a:rPr lang="ko-KR" altLang="en-US" sz="1000" b="1" kern="1200" dirty="0">
                          <a:solidFill>
                            <a:schemeClr val="tx1"/>
                          </a:solidFill>
                          <a:effectLst/>
                          <a:latin typeface="+mn-lt"/>
                          <a:ea typeface="+mn-ea"/>
                          <a:cs typeface="+mn-cs"/>
                        </a:rPr>
                        <a:t>휴먼 메이드</a:t>
                      </a:r>
                    </a:p>
                    <a:p>
                      <a:pPr latinLnBrk="1"/>
                      <a:endParaRPr lang="ko-KR" altLang="en-US" sz="1000" dirty="0"/>
                    </a:p>
                  </a:txBody>
                  <a:tcPr/>
                </a:tc>
                <a:extLst>
                  <a:ext uri="{0D108BD9-81ED-4DB2-BD59-A6C34878D82A}">
                    <a16:rowId xmlns:a16="http://schemas.microsoft.com/office/drawing/2014/main" val="1104347206"/>
                  </a:ext>
                </a:extLst>
              </a:tr>
            </a:tbl>
          </a:graphicData>
        </a:graphic>
      </p:graphicFrame>
      <p:pic>
        <p:nvPicPr>
          <p:cNvPr id="9" name="그림 69" descr="C:/Users/WOOCHAN/AppData/Roaming/PolarisOffice/ETemp/4944_11245384/fImage77613541.png">
            <a:extLst>
              <a:ext uri="{FF2B5EF4-FFF2-40B4-BE49-F238E27FC236}">
                <a16:creationId xmlns:a16="http://schemas.microsoft.com/office/drawing/2014/main" id="{942B8952-D199-043A-EBAC-5D00135EBF8F}"/>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062470" y="588297"/>
            <a:ext cx="252095" cy="282575"/>
          </a:xfrm>
          <a:prstGeom prst="rect">
            <a:avLst/>
          </a:prstGeom>
          <a:noFill/>
        </p:spPr>
      </p:pic>
      <p:pic>
        <p:nvPicPr>
          <p:cNvPr id="10" name="그림 70" descr="C:/Users/WOOCHAN/AppData/Roaming/PolarisOffice/ETemp/4944_11245384/fImage7671368467.png">
            <a:extLst>
              <a:ext uri="{FF2B5EF4-FFF2-40B4-BE49-F238E27FC236}">
                <a16:creationId xmlns:a16="http://schemas.microsoft.com/office/drawing/2014/main" id="{4971D3F1-85B8-DA0D-52CC-5ED7D74BDCBD}"/>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509540" y="611157"/>
            <a:ext cx="236855" cy="259715"/>
          </a:xfrm>
          <a:prstGeom prst="rect">
            <a:avLst/>
          </a:prstGeom>
          <a:noFill/>
        </p:spPr>
      </p:pic>
      <p:pic>
        <p:nvPicPr>
          <p:cNvPr id="11" name="그림 71" descr="C:/Users/WOOCHAN/AppData/Roaming/PolarisOffice/ETemp/4944_11245384/fImage6381376334.png">
            <a:extLst>
              <a:ext uri="{FF2B5EF4-FFF2-40B4-BE49-F238E27FC236}">
                <a16:creationId xmlns:a16="http://schemas.microsoft.com/office/drawing/2014/main" id="{4F02259A-36E9-B0A3-2E11-A117775F2A36}"/>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56610" y="609569"/>
            <a:ext cx="221615" cy="282575"/>
          </a:xfrm>
          <a:prstGeom prst="rect">
            <a:avLst/>
          </a:prstGeom>
          <a:noFill/>
        </p:spPr>
      </p:pic>
      <p:sp>
        <p:nvSpPr>
          <p:cNvPr id="4" name="직사각형 3">
            <a:extLst>
              <a:ext uri="{FF2B5EF4-FFF2-40B4-BE49-F238E27FC236}">
                <a16:creationId xmlns:a16="http://schemas.microsoft.com/office/drawing/2014/main" id="{0F0926D4-5E46-236F-E464-1A6CC36CF333}"/>
              </a:ext>
            </a:extLst>
          </p:cNvPr>
          <p:cNvSpPr/>
          <p:nvPr/>
        </p:nvSpPr>
        <p:spPr>
          <a:xfrm>
            <a:off x="3935921" y="517802"/>
            <a:ext cx="1008112" cy="371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sp>
        <p:nvSpPr>
          <p:cNvPr id="16" name="텍스트 개체 틀 1">
            <a:extLst>
              <a:ext uri="{FF2B5EF4-FFF2-40B4-BE49-F238E27FC236}">
                <a16:creationId xmlns:a16="http://schemas.microsoft.com/office/drawing/2014/main" id="{B03E3047-C74A-004E-8BFA-6FAA777BB387}"/>
              </a:ext>
            </a:extLst>
          </p:cNvPr>
          <p:cNvSpPr txBox="1">
            <a:spLocks/>
          </p:cNvSpPr>
          <p:nvPr/>
        </p:nvSpPr>
        <p:spPr>
          <a:xfrm>
            <a:off x="1186453" y="160831"/>
            <a:ext cx="2965331" cy="221025"/>
          </a:xfrm>
          <a:prstGeom prst="rect">
            <a:avLst/>
          </a:prstGeom>
        </p:spPr>
        <p:txBody>
          <a:bodyPr/>
          <a:lst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kumimoji="1" lang="ko-KR" altLang="en-US" sz="1000" b="1" dirty="0"/>
              <a:t>커피 클릭</a:t>
            </a:r>
          </a:p>
        </p:txBody>
      </p:sp>
      <p:graphicFrame>
        <p:nvGraphicFramePr>
          <p:cNvPr id="17" name="표 16">
            <a:extLst>
              <a:ext uri="{FF2B5EF4-FFF2-40B4-BE49-F238E27FC236}">
                <a16:creationId xmlns:a16="http://schemas.microsoft.com/office/drawing/2014/main" id="{947E12DE-DEF5-40A0-AD64-1EE72930C7D7}"/>
              </a:ext>
            </a:extLst>
          </p:cNvPr>
          <p:cNvGraphicFramePr>
            <a:graphicFrameLocks noGrp="1"/>
          </p:cNvGraphicFramePr>
          <p:nvPr>
            <p:extLst>
              <p:ext uri="{D42A27DB-BD31-4B8C-83A1-F6EECF244321}">
                <p14:modId xmlns:p14="http://schemas.microsoft.com/office/powerpoint/2010/main" val="3674740321"/>
              </p:ext>
            </p:extLst>
          </p:nvPr>
        </p:nvGraphicFramePr>
        <p:xfrm>
          <a:off x="8744156" y="741014"/>
          <a:ext cx="3261042" cy="4317114"/>
        </p:xfrm>
        <a:graphic>
          <a:graphicData uri="http://schemas.openxmlformats.org/drawingml/2006/table">
            <a:tbl>
              <a:tblPr firstRow="1" bandRow="1">
                <a:tableStyleId>{5C22544A-7EE6-4342-B048-85BDC9FD1C3A}</a:tableStyleId>
              </a:tblPr>
              <a:tblGrid>
                <a:gridCol w="304172">
                  <a:extLst>
                    <a:ext uri="{9D8B030D-6E8A-4147-A177-3AD203B41FA5}">
                      <a16:colId xmlns:a16="http://schemas.microsoft.com/office/drawing/2014/main" val="20000"/>
                    </a:ext>
                  </a:extLst>
                </a:gridCol>
                <a:gridCol w="2956870">
                  <a:extLst>
                    <a:ext uri="{9D8B030D-6E8A-4147-A177-3AD203B41FA5}">
                      <a16:colId xmlns:a16="http://schemas.microsoft.com/office/drawing/2014/main" val="20001"/>
                    </a:ext>
                  </a:extLst>
                </a:gridCol>
              </a:tblGrid>
              <a:tr h="0">
                <a:tc>
                  <a:txBody>
                    <a:bodyPr/>
                    <a:lstStyle/>
                    <a:p>
                      <a:pPr marL="0" lvl="1" indent="0" algn="ctr" latinLnBrk="1">
                        <a:lnSpc>
                          <a:spcPct val="120000"/>
                        </a:lnSpc>
                        <a:buFontTx/>
                        <a:buNone/>
                      </a:pPr>
                      <a:r>
                        <a:rPr lang="en-US" altLang="ko-KR" sz="850" b="1" kern="1200" dirty="0">
                          <a:solidFill>
                            <a:schemeClr val="tx1"/>
                          </a:solidFill>
                          <a:latin typeface="맑은 고딕" charset="0"/>
                          <a:ea typeface="+mn-ea"/>
                        </a:rPr>
                        <a:t>1</a:t>
                      </a:r>
                      <a:endParaRPr lang="ko-KR" altLang="en-US" sz="850" b="1"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1" kern="1200" dirty="0">
                          <a:solidFill>
                            <a:srgbClr val="000000"/>
                          </a:solidFill>
                          <a:latin typeface="맑은 고딕" charset="0"/>
                          <a:ea typeface="맑은 고딕" charset="0"/>
                        </a:rPr>
                        <a:t>모든 커피</a:t>
                      </a:r>
                      <a:endParaRPr lang="en-US" altLang="ko-KR" sz="850" b="1" kern="1200" dirty="0">
                        <a:solidFill>
                          <a:srgbClr val="000000"/>
                        </a:solidFill>
                        <a:latin typeface="맑은 고딕" charset="0"/>
                        <a:ea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커피</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a:t>
                      </a:r>
                      <a:r>
                        <a:rPr kumimoji="1" lang="ko-KR" altLang="en-US" sz="850" b="0" i="0" kern="1200" dirty="0" err="1">
                          <a:solidFill>
                            <a:schemeClr val="tx1"/>
                          </a:solidFill>
                          <a:latin typeface="맑은 고딕" charset="0"/>
                          <a:ea typeface="맑은 고딕" charset="0"/>
                          <a:sym typeface="맑은 고딕" charset="0"/>
                        </a:rPr>
                        <a:t>블렌드</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싱글 오리진</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인스턴트</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a:t>
                      </a:r>
                      <a:r>
                        <a:rPr kumimoji="1" lang="ko-KR" altLang="en-US" sz="850" b="0" i="0" kern="1200" dirty="0" err="1">
                          <a:solidFill>
                            <a:schemeClr val="tx1"/>
                          </a:solidFill>
                          <a:latin typeface="맑은 고딕" charset="0"/>
                          <a:ea typeface="맑은 고딕" charset="0"/>
                          <a:sym typeface="맑은 고딕" charset="0"/>
                        </a:rPr>
                        <a:t>콜드브루</a:t>
                      </a:r>
                      <a:r>
                        <a:rPr kumimoji="1" lang="en-US" altLang="ko-KR" sz="850" b="0" i="0" kern="1200" dirty="0">
                          <a:solidFill>
                            <a:schemeClr val="tx1"/>
                          </a:solidFill>
                          <a:latin typeface="맑은 고딕" charset="0"/>
                          <a:ea typeface="맑은 고딕" charset="0"/>
                          <a:sym typeface="맑은 고딕" charset="0"/>
                        </a:rPr>
                        <a:t>,</a:t>
                      </a:r>
                      <a:r>
                        <a:rPr kumimoji="1" lang="ko-KR" altLang="en-US" sz="850" b="0" i="0" kern="1200" dirty="0">
                          <a:solidFill>
                            <a:schemeClr val="tx1"/>
                          </a:solidFill>
                          <a:latin typeface="맑은 고딕" charset="0"/>
                          <a:ea typeface="맑은 고딕" charset="0"/>
                          <a:sym typeface="맑은 고딕" charset="0"/>
                        </a:rPr>
                        <a:t> 휴먼 메이드 등 을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mn-ea"/>
                        </a:rPr>
                        <a:t>2</a:t>
                      </a:r>
                      <a:endParaRPr lang="ko-KR" altLang="en-US" sz="850" b="1"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b="1" kern="1200" dirty="0" err="1">
                          <a:solidFill>
                            <a:schemeClr val="tx1"/>
                          </a:solidFill>
                          <a:latin typeface="맑은 고딕" charset="0"/>
                        </a:rPr>
                        <a:t>블렌드</a:t>
                      </a:r>
                      <a:endParaRPr kumimoji="1" lang="en-US" altLang="ko-KR" sz="850" b="1" kern="1200" dirty="0">
                        <a:solidFill>
                          <a:schemeClr val="tx1"/>
                        </a:solidFill>
                        <a:latin typeface="맑은 고딕" charset="0"/>
                      </a:endParaRPr>
                    </a:p>
                    <a:p>
                      <a:pPr marL="0" marR="0" lvl="1" indent="0" algn="just" defTabSz="914400" rtl="0" eaLnBrk="1" fontAlgn="auto" latinLnBrk="1" hangingPunct="1">
                        <a:lnSpc>
                          <a:spcPct val="120000"/>
                        </a:lnSpc>
                        <a:spcBef>
                          <a:spcPct val="0"/>
                        </a:spcBef>
                        <a:spcAft>
                          <a:spcPct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a:t>
                      </a:r>
                      <a:r>
                        <a:rPr kumimoji="1" lang="ko-KR" altLang="en-US" sz="850" b="0" i="0" kern="1200" dirty="0" err="1">
                          <a:solidFill>
                            <a:schemeClr val="tx1"/>
                          </a:solidFill>
                          <a:latin typeface="맑은 고딕" charset="0"/>
                          <a:ea typeface="맑은 고딕" charset="0"/>
                          <a:sym typeface="맑은 고딕" charset="0"/>
                        </a:rPr>
                        <a:t>블렌드를</a:t>
                      </a:r>
                      <a:r>
                        <a:rPr kumimoji="1" lang="ko-KR" altLang="en-US" sz="850" b="0" i="0" kern="1200" dirty="0">
                          <a:solidFill>
                            <a:schemeClr val="tx1"/>
                          </a:solidFill>
                          <a:latin typeface="맑은 고딕" charset="0"/>
                          <a:ea typeface="맑은 고딕" charset="0"/>
                          <a:sym typeface="맑은 고딕" charset="0"/>
                        </a:rPr>
                        <a:t>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맑은 고딕" charset="0"/>
                        </a:rPr>
                        <a:t>3</a:t>
                      </a:r>
                      <a:endParaRPr lang="ko-KR" altLang="en-US" sz="850" b="1"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1" kern="1200" dirty="0">
                          <a:solidFill>
                            <a:srgbClr val="000000"/>
                          </a:solidFill>
                          <a:latin typeface="맑은 고딕" charset="0"/>
                          <a:ea typeface="맑은 고딕" charset="0"/>
                        </a:rPr>
                        <a:t>싱글 오리진</a:t>
                      </a:r>
                      <a:endParaRPr lang="en-US" altLang="ko-KR" sz="850" b="1" kern="1200" dirty="0">
                        <a:solidFill>
                          <a:srgbClr val="000000"/>
                        </a:solidFill>
                        <a:latin typeface="맑은 고딕" charset="0"/>
                        <a:ea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싱글 오리진을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맑은 고딕" charset="0"/>
                        </a:rPr>
                        <a:t>4</a:t>
                      </a:r>
                      <a:endParaRPr lang="ko-KR" altLang="en-US" sz="850" b="1"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b="1" kern="1200" dirty="0">
                          <a:solidFill>
                            <a:schemeClr val="tx1"/>
                          </a:solidFill>
                          <a:latin typeface="맑은 고딕" charset="0"/>
                        </a:rPr>
                        <a:t>인스턴트</a:t>
                      </a:r>
                      <a:endParaRPr kumimoji="1" lang="en-US" altLang="ko-KR" sz="850" b="1" kern="1200" dirty="0">
                        <a:solidFill>
                          <a:schemeClr val="tx1"/>
                        </a:solidFill>
                        <a:latin typeface="맑은 고딕" charset="0"/>
                      </a:endParaRPr>
                    </a:p>
                    <a:p>
                      <a:pPr marL="0" marR="0" lvl="1" indent="0" algn="just" defTabSz="914400" rtl="0" eaLnBrk="1" fontAlgn="auto" latinLnBrk="1" hangingPunct="1">
                        <a:lnSpc>
                          <a:spcPct val="120000"/>
                        </a:lnSpc>
                        <a:spcBef>
                          <a:spcPct val="0"/>
                        </a:spcBef>
                        <a:spcAft>
                          <a:spcPct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인스턴트를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맑은 고딕" charset="0"/>
                        </a:rPr>
                        <a:t>5</a:t>
                      </a:r>
                      <a:endParaRPr lang="ko-KR" altLang="en-US" sz="850" b="1"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1" kern="1200" dirty="0" err="1">
                          <a:solidFill>
                            <a:srgbClr val="000000"/>
                          </a:solidFill>
                          <a:latin typeface="맑은 고딕" charset="0"/>
                          <a:ea typeface="맑은 고딕" charset="0"/>
                        </a:rPr>
                        <a:t>콜드브루</a:t>
                      </a:r>
                      <a:endParaRPr lang="en-US" altLang="ko-KR" sz="850" b="1" kern="1200" dirty="0">
                        <a:solidFill>
                          <a:srgbClr val="000000"/>
                        </a:solidFill>
                        <a:latin typeface="맑은 고딕" charset="0"/>
                        <a:ea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a:t>
                      </a:r>
                      <a:r>
                        <a:rPr kumimoji="1" lang="ko-KR" altLang="en-US" sz="850" b="0" i="0" kern="1200" dirty="0" err="1">
                          <a:solidFill>
                            <a:schemeClr val="tx1"/>
                          </a:solidFill>
                          <a:latin typeface="맑은 고딕" charset="0"/>
                          <a:ea typeface="맑은 고딕" charset="0"/>
                          <a:sym typeface="맑은 고딕" charset="0"/>
                        </a:rPr>
                        <a:t>콜드브루를</a:t>
                      </a:r>
                      <a:r>
                        <a:rPr kumimoji="1" lang="ko-KR" altLang="en-US" sz="850" b="0" i="0" kern="1200" dirty="0">
                          <a:solidFill>
                            <a:schemeClr val="tx1"/>
                          </a:solidFill>
                          <a:latin typeface="맑은 고딕" charset="0"/>
                          <a:ea typeface="맑은 고딕" charset="0"/>
                          <a:sym typeface="맑은 고딕" charset="0"/>
                        </a:rPr>
                        <a:t>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1" kern="1200" dirty="0">
                          <a:solidFill>
                            <a:srgbClr val="000000"/>
                          </a:solidFill>
                          <a:latin typeface="맑은 고딕" charset="0"/>
                          <a:ea typeface="맑은 고딕" charset="0"/>
                        </a:rPr>
                        <a:t>6</a:t>
                      </a:r>
                      <a:endParaRPr lang="ko-KR" altLang="en-US" sz="850" b="1"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1" kern="1200" dirty="0">
                          <a:solidFill>
                            <a:srgbClr val="000000"/>
                          </a:solidFill>
                          <a:latin typeface="맑은 고딕" charset="0"/>
                          <a:ea typeface="맑은 고딕" charset="0"/>
                        </a:rPr>
                        <a:t>휴먼 메이드</a:t>
                      </a:r>
                      <a:endParaRPr lang="en-US" altLang="ko-KR" sz="850" b="1" kern="1200" dirty="0">
                        <a:solidFill>
                          <a:srgbClr val="000000"/>
                        </a:solidFill>
                        <a:latin typeface="맑은 고딕" charset="0"/>
                        <a:ea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b="0" i="0" kern="1200" dirty="0">
                          <a:solidFill>
                            <a:schemeClr val="tx1"/>
                          </a:solidFill>
                          <a:latin typeface="맑은 고딕" charset="0"/>
                          <a:ea typeface="맑은 고딕" charset="0"/>
                          <a:sym typeface="맑은 고딕" charset="0"/>
                        </a:rPr>
                        <a:t>시중에 판매되고 있는 휴먼 메이드를 </a:t>
                      </a:r>
                      <a:r>
                        <a:rPr kumimoji="1" lang="ko-KR" altLang="en-US" sz="850" b="0" i="0" kern="1200" dirty="0" err="1">
                          <a:solidFill>
                            <a:schemeClr val="tx1"/>
                          </a:solidFill>
                          <a:latin typeface="맑은 고딕" charset="0"/>
                          <a:ea typeface="맑은 고딕" charset="0"/>
                          <a:sym typeface="맑은 고딕" charset="0"/>
                        </a:rPr>
                        <a:t>볼수있는</a:t>
                      </a:r>
                      <a:r>
                        <a:rPr kumimoji="1" lang="ko-KR" altLang="en-US" sz="850" b="0" i="0" kern="1200" dirty="0">
                          <a:solidFill>
                            <a:schemeClr val="tx1"/>
                          </a:solidFill>
                          <a:latin typeface="맑은 고딕" charset="0"/>
                          <a:ea typeface="맑은 고딕" charset="0"/>
                          <a:sym typeface="맑은 고딕" charset="0"/>
                        </a:rPr>
                        <a:t> 페이지로 넘어간다</a:t>
                      </a:r>
                      <a:r>
                        <a:rPr kumimoji="1" lang="en-US" altLang="ko-KR" sz="850" b="0" i="0" kern="1200" dirty="0">
                          <a:solidFill>
                            <a:schemeClr val="tx1"/>
                          </a:solidFill>
                          <a:latin typeface="맑은 고딕" charset="0"/>
                          <a:ea typeface="맑은 고딕" charset="0"/>
                          <a:sym typeface="맑은 고딕" charset="0"/>
                        </a:rPr>
                        <a:t>.</a:t>
                      </a:r>
                      <a:endParaRPr kumimoji="1" lang="ko-KR" altLang="en-US" sz="850" b="0" i="0" kern="1200" dirty="0">
                        <a:solidFill>
                          <a:schemeClr val="tx1"/>
                        </a:solidFill>
                        <a:latin typeface="맑은 고딕" charset="0"/>
                        <a:ea typeface="맑은 고딕" charset="0"/>
                        <a:sym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Box 6">
            <a:extLst>
              <a:ext uri="{FF2B5EF4-FFF2-40B4-BE49-F238E27FC236}">
                <a16:creationId xmlns:a16="http://schemas.microsoft.com/office/drawing/2014/main" id="{8CECC346-8F4C-5AC2-CFA8-B2836EDF51BC}"/>
              </a:ext>
            </a:extLst>
          </p:cNvPr>
          <p:cNvSpPr txBox="1"/>
          <p:nvPr/>
        </p:nvSpPr>
        <p:spPr>
          <a:xfrm>
            <a:off x="5225249" y="147176"/>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170695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표 6"/>
          <p:cNvGraphicFramePr>
            <a:graphicFrameLocks noGrp="1"/>
          </p:cNvGraphicFramePr>
          <p:nvPr>
            <p:extLst>
              <p:ext uri="{D42A27DB-BD31-4B8C-83A1-F6EECF244321}">
                <p14:modId xmlns:p14="http://schemas.microsoft.com/office/powerpoint/2010/main" val="4138285504"/>
              </p:ext>
            </p:extLst>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2" name="Rect 0">
            <a:extLst>
              <a:ext uri="{FF2B5EF4-FFF2-40B4-BE49-F238E27FC236}">
                <a16:creationId xmlns:a16="http://schemas.microsoft.com/office/drawing/2014/main" id="{09EA4432-B923-9AF2-F81E-D2163EFC66E2}"/>
              </a:ext>
            </a:extLst>
          </p:cNvPr>
          <p:cNvSpPr>
            <a:spLocks/>
          </p:cNvSpPr>
          <p:nvPr/>
        </p:nvSpPr>
        <p:spPr>
          <a:xfrm>
            <a:off x="47328" y="734352"/>
            <a:ext cx="8208912" cy="127671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모든 </a:t>
            </a:r>
            <a:r>
              <a:rPr lang="ko-KR" altLang="en-US" b="1" dirty="0">
                <a:solidFill>
                  <a:schemeClr val="tx1"/>
                </a:solidFill>
                <a:latin typeface="맑은 고딕" charset="0"/>
                <a:ea typeface="맑은 고딕" charset="0"/>
              </a:rPr>
              <a:t>커피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3" name="Rect 0">
            <a:extLst>
              <a:ext uri="{FF2B5EF4-FFF2-40B4-BE49-F238E27FC236}">
                <a16:creationId xmlns:a16="http://schemas.microsoft.com/office/drawing/2014/main" id="{4CE313F0-D13A-F2F3-47C1-04B03EC3D1FE}"/>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pic>
        <p:nvPicPr>
          <p:cNvPr id="4" name="그림 69" descr="C:/Users/WOOCHAN/AppData/Roaming/PolarisOffice/ETemp/4944_11245384/fImage77613541.png">
            <a:extLst>
              <a:ext uri="{FF2B5EF4-FFF2-40B4-BE49-F238E27FC236}">
                <a16:creationId xmlns:a16="http://schemas.microsoft.com/office/drawing/2014/main" id="{763520BD-FB60-69FC-F2C8-9964C6C9F8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57445" y="389546"/>
            <a:ext cx="252095" cy="282575"/>
          </a:xfrm>
          <a:prstGeom prst="rect">
            <a:avLst/>
          </a:prstGeom>
          <a:noFill/>
        </p:spPr>
      </p:pic>
      <p:pic>
        <p:nvPicPr>
          <p:cNvPr id="5" name="그림 70" descr="C:/Users/WOOCHAN/AppData/Roaming/PolarisOffice/ETemp/4944_11245384/fImage7671368467.png">
            <a:extLst>
              <a:ext uri="{FF2B5EF4-FFF2-40B4-BE49-F238E27FC236}">
                <a16:creationId xmlns:a16="http://schemas.microsoft.com/office/drawing/2014/main" id="{CCCEF9D7-CEBB-8024-02FA-355A8FBEA9BF}"/>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6" name="그림 71" descr="C:/Users/WOOCHAN/AppData/Roaming/PolarisOffice/ETemp/4944_11245384/fImage6381376334.png">
            <a:extLst>
              <a:ext uri="{FF2B5EF4-FFF2-40B4-BE49-F238E27FC236}">
                <a16:creationId xmlns:a16="http://schemas.microsoft.com/office/drawing/2014/main" id="{70B89AD0-F3D3-E7AD-6915-151326AEE7D8}"/>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389546"/>
            <a:ext cx="221615" cy="282575"/>
          </a:xfrm>
          <a:prstGeom prst="rect">
            <a:avLst/>
          </a:prstGeom>
          <a:noFill/>
        </p:spPr>
      </p:pic>
      <p:sp>
        <p:nvSpPr>
          <p:cNvPr id="12" name="Rect 0">
            <a:extLst>
              <a:ext uri="{FF2B5EF4-FFF2-40B4-BE49-F238E27FC236}">
                <a16:creationId xmlns:a16="http://schemas.microsoft.com/office/drawing/2014/main" id="{C412B94E-7980-3D75-89F5-1D17FF88BEA5}"/>
              </a:ext>
            </a:extLst>
          </p:cNvPr>
          <p:cNvSpPr>
            <a:spLocks/>
          </p:cNvSpPr>
          <p:nvPr/>
        </p:nvSpPr>
        <p:spPr>
          <a:xfrm>
            <a:off x="55879" y="2005436"/>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err="1">
                <a:solidFill>
                  <a:schemeClr val="tx1"/>
                </a:solidFill>
                <a:latin typeface="맑은 고딕" charset="0"/>
                <a:ea typeface="맑은 고딕" charset="0"/>
              </a:rPr>
              <a:t>블렌드</a:t>
            </a:r>
            <a:r>
              <a:rPr lang="ko-KR" altLang="en-US" sz="1000" b="1" dirty="0">
                <a:solidFill>
                  <a:schemeClr val="tx1"/>
                </a:solidFill>
                <a:latin typeface="맑은 고딕" charset="0"/>
                <a:ea typeface="맑은 고딕" charset="0"/>
              </a:rPr>
              <a:t>     싱글 오리진</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   휴먼 메이드</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   인스턴트</a:t>
            </a:r>
            <a:r>
              <a:rPr lang="en-US" altLang="ko-KR" sz="1000" b="1" dirty="0">
                <a:solidFill>
                  <a:schemeClr val="tx1"/>
                </a:solidFill>
                <a:latin typeface="맑은 고딕" charset="0"/>
                <a:ea typeface="맑은 고딕" charset="0"/>
              </a:rPr>
              <a:t> </a:t>
            </a:r>
            <a:r>
              <a:rPr lang="ko-KR" altLang="en-US" sz="1000" b="1" dirty="0">
                <a:solidFill>
                  <a:schemeClr val="tx1"/>
                </a:solidFill>
                <a:latin typeface="맑은 고딕" charset="0"/>
                <a:ea typeface="맑은 고딕" charset="0"/>
              </a:rPr>
              <a:t>   </a:t>
            </a:r>
            <a:r>
              <a:rPr lang="ko-KR" altLang="en-US" sz="1000" b="1" dirty="0" err="1">
                <a:solidFill>
                  <a:schemeClr val="tx1"/>
                </a:solidFill>
                <a:latin typeface="맑은 고딕" charset="0"/>
                <a:ea typeface="맑은 고딕" charset="0"/>
              </a:rPr>
              <a:t>콜드브루</a:t>
            </a:r>
            <a:endParaRPr lang="ko-KR" altLang="en-US" sz="1000" b="1" dirty="0">
              <a:solidFill>
                <a:schemeClr val="tx1"/>
              </a:solidFill>
              <a:latin typeface="맑은 고딕" charset="0"/>
              <a:ea typeface="맑은 고딕" charset="0"/>
            </a:endParaRPr>
          </a:p>
        </p:txBody>
      </p:sp>
      <p:sp>
        <p:nvSpPr>
          <p:cNvPr id="13" name="TextBox 12">
            <a:extLst>
              <a:ext uri="{FF2B5EF4-FFF2-40B4-BE49-F238E27FC236}">
                <a16:creationId xmlns:a16="http://schemas.microsoft.com/office/drawing/2014/main" id="{63EB9AA9-B3BD-6A32-5EE5-8BF53B506560}"/>
              </a:ext>
            </a:extLst>
          </p:cNvPr>
          <p:cNvSpPr txBox="1"/>
          <p:nvPr/>
        </p:nvSpPr>
        <p:spPr>
          <a:xfrm>
            <a:off x="0" y="2464156"/>
            <a:ext cx="569387" cy="246221"/>
          </a:xfrm>
          <a:prstGeom prst="rect">
            <a:avLst/>
          </a:prstGeom>
          <a:noFill/>
        </p:spPr>
        <p:txBody>
          <a:bodyPr wrap="none" rtlCol="0">
            <a:spAutoFit/>
          </a:bodyPr>
          <a:lstStyle/>
          <a:p>
            <a:r>
              <a:rPr kumimoji="1" lang="ko-KR" altLang="en-US" sz="1000" dirty="0" err="1"/>
              <a:t>블렌드</a:t>
            </a:r>
            <a:endParaRPr kumimoji="1" lang="ko-KR" altLang="en-US" sz="1000" dirty="0"/>
          </a:p>
        </p:txBody>
      </p:sp>
      <p:sp>
        <p:nvSpPr>
          <p:cNvPr id="14" name="TextBox 13">
            <a:extLst>
              <a:ext uri="{FF2B5EF4-FFF2-40B4-BE49-F238E27FC236}">
                <a16:creationId xmlns:a16="http://schemas.microsoft.com/office/drawing/2014/main" id="{B2E78074-7B5B-08E0-93DE-749B43D1E931}"/>
              </a:ext>
            </a:extLst>
          </p:cNvPr>
          <p:cNvSpPr txBox="1"/>
          <p:nvPr/>
        </p:nvSpPr>
        <p:spPr>
          <a:xfrm>
            <a:off x="47328" y="3368462"/>
            <a:ext cx="870751" cy="246221"/>
          </a:xfrm>
          <a:prstGeom prst="rect">
            <a:avLst/>
          </a:prstGeom>
          <a:noFill/>
        </p:spPr>
        <p:txBody>
          <a:bodyPr wrap="none" rtlCol="0">
            <a:spAutoFit/>
          </a:bodyPr>
          <a:lstStyle/>
          <a:p>
            <a:r>
              <a:rPr kumimoji="1" lang="ko-KR" altLang="en-US" sz="1000" dirty="0"/>
              <a:t>싱글 오리진</a:t>
            </a:r>
          </a:p>
        </p:txBody>
      </p:sp>
      <p:sp>
        <p:nvSpPr>
          <p:cNvPr id="15" name="TextBox 14">
            <a:extLst>
              <a:ext uri="{FF2B5EF4-FFF2-40B4-BE49-F238E27FC236}">
                <a16:creationId xmlns:a16="http://schemas.microsoft.com/office/drawing/2014/main" id="{F1559CB5-EF5C-1A35-8F16-7E1668CD796D}"/>
              </a:ext>
            </a:extLst>
          </p:cNvPr>
          <p:cNvSpPr txBox="1"/>
          <p:nvPr/>
        </p:nvSpPr>
        <p:spPr>
          <a:xfrm>
            <a:off x="55879" y="4144575"/>
            <a:ext cx="870751" cy="246221"/>
          </a:xfrm>
          <a:prstGeom prst="rect">
            <a:avLst/>
          </a:prstGeom>
          <a:noFill/>
        </p:spPr>
        <p:txBody>
          <a:bodyPr wrap="none" rtlCol="0">
            <a:spAutoFit/>
          </a:bodyPr>
          <a:lstStyle/>
          <a:p>
            <a:r>
              <a:rPr kumimoji="1" lang="ko-KR" altLang="en-US" sz="1000" dirty="0"/>
              <a:t>휴먼 메이드</a:t>
            </a:r>
          </a:p>
        </p:txBody>
      </p:sp>
      <p:sp>
        <p:nvSpPr>
          <p:cNvPr id="16" name="TextBox 15">
            <a:extLst>
              <a:ext uri="{FF2B5EF4-FFF2-40B4-BE49-F238E27FC236}">
                <a16:creationId xmlns:a16="http://schemas.microsoft.com/office/drawing/2014/main" id="{B79555BD-64A0-B579-874A-2B360915A7D0}"/>
              </a:ext>
            </a:extLst>
          </p:cNvPr>
          <p:cNvSpPr txBox="1"/>
          <p:nvPr/>
        </p:nvSpPr>
        <p:spPr>
          <a:xfrm>
            <a:off x="55879" y="4758007"/>
            <a:ext cx="697627" cy="246221"/>
          </a:xfrm>
          <a:prstGeom prst="rect">
            <a:avLst/>
          </a:prstGeom>
          <a:noFill/>
        </p:spPr>
        <p:txBody>
          <a:bodyPr wrap="none" rtlCol="0">
            <a:spAutoFit/>
          </a:bodyPr>
          <a:lstStyle/>
          <a:p>
            <a:r>
              <a:rPr kumimoji="1" lang="ko-KR" altLang="en-US" sz="1000" dirty="0"/>
              <a:t>인스턴트</a:t>
            </a:r>
          </a:p>
        </p:txBody>
      </p:sp>
      <p:sp>
        <p:nvSpPr>
          <p:cNvPr id="17" name="TextBox 16">
            <a:extLst>
              <a:ext uri="{FF2B5EF4-FFF2-40B4-BE49-F238E27FC236}">
                <a16:creationId xmlns:a16="http://schemas.microsoft.com/office/drawing/2014/main" id="{EB839DB6-570C-26A3-296C-3C8E837F45DB}"/>
              </a:ext>
            </a:extLst>
          </p:cNvPr>
          <p:cNvSpPr txBox="1"/>
          <p:nvPr/>
        </p:nvSpPr>
        <p:spPr>
          <a:xfrm>
            <a:off x="39133" y="5729921"/>
            <a:ext cx="697627" cy="246221"/>
          </a:xfrm>
          <a:prstGeom prst="rect">
            <a:avLst/>
          </a:prstGeom>
          <a:noFill/>
        </p:spPr>
        <p:txBody>
          <a:bodyPr wrap="none" rtlCol="0">
            <a:spAutoFit/>
          </a:bodyPr>
          <a:lstStyle/>
          <a:p>
            <a:r>
              <a:rPr kumimoji="1" lang="ko-KR" altLang="en-US" sz="1000" dirty="0" err="1"/>
              <a:t>콜드브루</a:t>
            </a:r>
            <a:endParaRPr kumimoji="1" lang="ko-KR" altLang="en-US" sz="1000" dirty="0"/>
          </a:p>
        </p:txBody>
      </p:sp>
      <p:sp>
        <p:nvSpPr>
          <p:cNvPr id="18" name="Rect 0">
            <a:extLst>
              <a:ext uri="{FF2B5EF4-FFF2-40B4-BE49-F238E27FC236}">
                <a16:creationId xmlns:a16="http://schemas.microsoft.com/office/drawing/2014/main" id="{BDB6B4DA-B750-F7E2-58F6-88B768038E70}"/>
              </a:ext>
            </a:extLst>
          </p:cNvPr>
          <p:cNvSpPr>
            <a:spLocks/>
          </p:cNvSpPr>
          <p:nvPr/>
        </p:nvSpPr>
        <p:spPr>
          <a:xfrm>
            <a:off x="47328" y="2755930"/>
            <a:ext cx="2763198"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44D781B4-4D72-F4A1-66B1-73E150339F54}"/>
              </a:ext>
            </a:extLst>
          </p:cNvPr>
          <p:cNvSpPr>
            <a:spLocks/>
          </p:cNvSpPr>
          <p:nvPr/>
        </p:nvSpPr>
        <p:spPr>
          <a:xfrm>
            <a:off x="2810526" y="2756034"/>
            <a:ext cx="2763197" cy="38582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0" name="Rect 0">
            <a:extLst>
              <a:ext uri="{FF2B5EF4-FFF2-40B4-BE49-F238E27FC236}">
                <a16:creationId xmlns:a16="http://schemas.microsoft.com/office/drawing/2014/main" id="{FDE18F7A-8DEC-28B4-3A2A-3F6045D20A7E}"/>
              </a:ext>
            </a:extLst>
          </p:cNvPr>
          <p:cNvSpPr>
            <a:spLocks/>
          </p:cNvSpPr>
          <p:nvPr/>
        </p:nvSpPr>
        <p:spPr>
          <a:xfrm>
            <a:off x="5571560" y="2755930"/>
            <a:ext cx="2655088" cy="38582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1" name="Rect 0">
            <a:extLst>
              <a:ext uri="{FF2B5EF4-FFF2-40B4-BE49-F238E27FC236}">
                <a16:creationId xmlns:a16="http://schemas.microsoft.com/office/drawing/2014/main" id="{B2B6ACD7-9EB1-8E5C-173E-AE15945CDDE8}"/>
              </a:ext>
            </a:extLst>
          </p:cNvPr>
          <p:cNvSpPr>
            <a:spLocks/>
          </p:cNvSpPr>
          <p:nvPr/>
        </p:nvSpPr>
        <p:spPr>
          <a:xfrm>
            <a:off x="3512263" y="3201944"/>
            <a:ext cx="1296144" cy="24622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모두 보기</a:t>
            </a:r>
          </a:p>
        </p:txBody>
      </p:sp>
      <p:sp>
        <p:nvSpPr>
          <p:cNvPr id="22" name="Rect 0">
            <a:extLst>
              <a:ext uri="{FF2B5EF4-FFF2-40B4-BE49-F238E27FC236}">
                <a16:creationId xmlns:a16="http://schemas.microsoft.com/office/drawing/2014/main" id="{C05B812C-7178-4713-1A8F-E74E7C1536B9}"/>
              </a:ext>
            </a:extLst>
          </p:cNvPr>
          <p:cNvSpPr>
            <a:spLocks/>
          </p:cNvSpPr>
          <p:nvPr/>
        </p:nvSpPr>
        <p:spPr>
          <a:xfrm>
            <a:off x="2848683" y="3634924"/>
            <a:ext cx="2763198" cy="43544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3" name="Rect 0">
            <a:extLst>
              <a:ext uri="{FF2B5EF4-FFF2-40B4-BE49-F238E27FC236}">
                <a16:creationId xmlns:a16="http://schemas.microsoft.com/office/drawing/2014/main" id="{ACDACD68-89C8-5A46-168B-BA62EC3B6F52}"/>
              </a:ext>
            </a:extLst>
          </p:cNvPr>
          <p:cNvSpPr>
            <a:spLocks/>
          </p:cNvSpPr>
          <p:nvPr/>
        </p:nvSpPr>
        <p:spPr>
          <a:xfrm>
            <a:off x="85485" y="3636435"/>
            <a:ext cx="2763198" cy="43544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4" name="Rect 0">
            <a:extLst>
              <a:ext uri="{FF2B5EF4-FFF2-40B4-BE49-F238E27FC236}">
                <a16:creationId xmlns:a16="http://schemas.microsoft.com/office/drawing/2014/main" id="{8E23D3AF-F018-7748-B6DC-FE4782DA095F}"/>
              </a:ext>
            </a:extLst>
          </p:cNvPr>
          <p:cNvSpPr>
            <a:spLocks/>
          </p:cNvSpPr>
          <p:nvPr/>
        </p:nvSpPr>
        <p:spPr>
          <a:xfrm>
            <a:off x="87882" y="4393498"/>
            <a:ext cx="2814284" cy="31924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5" name="Rect 0">
            <a:extLst>
              <a:ext uri="{FF2B5EF4-FFF2-40B4-BE49-F238E27FC236}">
                <a16:creationId xmlns:a16="http://schemas.microsoft.com/office/drawing/2014/main" id="{A07E8B8E-C92D-0CF6-366E-53DEA636D5B7}"/>
              </a:ext>
            </a:extLst>
          </p:cNvPr>
          <p:cNvSpPr>
            <a:spLocks/>
          </p:cNvSpPr>
          <p:nvPr/>
        </p:nvSpPr>
        <p:spPr>
          <a:xfrm>
            <a:off x="2894070" y="4390796"/>
            <a:ext cx="2730896" cy="32194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6" name="Rect 0">
            <a:extLst>
              <a:ext uri="{FF2B5EF4-FFF2-40B4-BE49-F238E27FC236}">
                <a16:creationId xmlns:a16="http://schemas.microsoft.com/office/drawing/2014/main" id="{A569B20C-1EBC-8DAC-F772-DECC6A462772}"/>
              </a:ext>
            </a:extLst>
          </p:cNvPr>
          <p:cNvSpPr>
            <a:spLocks/>
          </p:cNvSpPr>
          <p:nvPr/>
        </p:nvSpPr>
        <p:spPr>
          <a:xfrm>
            <a:off x="87882" y="5123265"/>
            <a:ext cx="2814284" cy="31924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7" name="Rect 0">
            <a:extLst>
              <a:ext uri="{FF2B5EF4-FFF2-40B4-BE49-F238E27FC236}">
                <a16:creationId xmlns:a16="http://schemas.microsoft.com/office/drawing/2014/main" id="{AFC5EBA0-5476-58A6-61DE-EEE758AB1FED}"/>
              </a:ext>
            </a:extLst>
          </p:cNvPr>
          <p:cNvSpPr>
            <a:spLocks/>
          </p:cNvSpPr>
          <p:nvPr/>
        </p:nvSpPr>
        <p:spPr>
          <a:xfrm>
            <a:off x="2902166" y="5120562"/>
            <a:ext cx="2764494" cy="32194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8" name="Rect 0">
            <a:extLst>
              <a:ext uri="{FF2B5EF4-FFF2-40B4-BE49-F238E27FC236}">
                <a16:creationId xmlns:a16="http://schemas.microsoft.com/office/drawing/2014/main" id="{6E02D67D-3EDA-AA2F-09F1-212E8EE6A3C2}"/>
              </a:ext>
            </a:extLst>
          </p:cNvPr>
          <p:cNvSpPr>
            <a:spLocks/>
          </p:cNvSpPr>
          <p:nvPr/>
        </p:nvSpPr>
        <p:spPr>
          <a:xfrm>
            <a:off x="5666660" y="5120562"/>
            <a:ext cx="2589580" cy="32194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9" name="Rect 0">
            <a:extLst>
              <a:ext uri="{FF2B5EF4-FFF2-40B4-BE49-F238E27FC236}">
                <a16:creationId xmlns:a16="http://schemas.microsoft.com/office/drawing/2014/main" id="{7A947F41-5678-34BE-C03A-FBC299389D20}"/>
              </a:ext>
            </a:extLst>
          </p:cNvPr>
          <p:cNvSpPr>
            <a:spLocks/>
          </p:cNvSpPr>
          <p:nvPr/>
        </p:nvSpPr>
        <p:spPr>
          <a:xfrm>
            <a:off x="95978" y="6050365"/>
            <a:ext cx="2806188" cy="31924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30" name="Rect 0">
            <a:extLst>
              <a:ext uri="{FF2B5EF4-FFF2-40B4-BE49-F238E27FC236}">
                <a16:creationId xmlns:a16="http://schemas.microsoft.com/office/drawing/2014/main" id="{1983E4C3-E278-233F-9773-6CCDFED0CE64}"/>
              </a:ext>
            </a:extLst>
          </p:cNvPr>
          <p:cNvSpPr>
            <a:spLocks/>
          </p:cNvSpPr>
          <p:nvPr/>
        </p:nvSpPr>
        <p:spPr>
          <a:xfrm>
            <a:off x="2917342" y="6050365"/>
            <a:ext cx="2814284" cy="31924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31" name="Rect 0">
            <a:extLst>
              <a:ext uri="{FF2B5EF4-FFF2-40B4-BE49-F238E27FC236}">
                <a16:creationId xmlns:a16="http://schemas.microsoft.com/office/drawing/2014/main" id="{C88DCE46-83D3-79DC-1B9D-809708DE6D41}"/>
              </a:ext>
            </a:extLst>
          </p:cNvPr>
          <p:cNvSpPr>
            <a:spLocks/>
          </p:cNvSpPr>
          <p:nvPr/>
        </p:nvSpPr>
        <p:spPr>
          <a:xfrm>
            <a:off x="5725001" y="6050365"/>
            <a:ext cx="2539790" cy="319243"/>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33" name="Rect 0">
            <a:extLst>
              <a:ext uri="{FF2B5EF4-FFF2-40B4-BE49-F238E27FC236}">
                <a16:creationId xmlns:a16="http://schemas.microsoft.com/office/drawing/2014/main" id="{FE87F055-8557-562C-1283-8452C4D5F0EA}"/>
              </a:ext>
            </a:extLst>
          </p:cNvPr>
          <p:cNvSpPr>
            <a:spLocks/>
          </p:cNvSpPr>
          <p:nvPr/>
        </p:nvSpPr>
        <p:spPr>
          <a:xfrm>
            <a:off x="3636341" y="5531125"/>
            <a:ext cx="1296144" cy="24622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모두 보기</a:t>
            </a:r>
          </a:p>
        </p:txBody>
      </p:sp>
      <p:sp>
        <p:nvSpPr>
          <p:cNvPr id="34" name="Rect 0">
            <a:extLst>
              <a:ext uri="{FF2B5EF4-FFF2-40B4-BE49-F238E27FC236}">
                <a16:creationId xmlns:a16="http://schemas.microsoft.com/office/drawing/2014/main" id="{01871D0F-3D8F-D2F2-43D5-3A7D50B713A6}"/>
              </a:ext>
            </a:extLst>
          </p:cNvPr>
          <p:cNvSpPr>
            <a:spLocks/>
          </p:cNvSpPr>
          <p:nvPr/>
        </p:nvSpPr>
        <p:spPr>
          <a:xfrm>
            <a:off x="3636341" y="6445332"/>
            <a:ext cx="1296144" cy="24622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000" b="1" dirty="0">
                <a:solidFill>
                  <a:schemeClr val="tx1"/>
                </a:solidFill>
                <a:latin typeface="맑은 고딕" charset="0"/>
                <a:ea typeface="맑은 고딕" charset="0"/>
              </a:rPr>
              <a:t>모두 보기</a:t>
            </a:r>
          </a:p>
        </p:txBody>
      </p:sp>
      <p:sp>
        <p:nvSpPr>
          <p:cNvPr id="9" name="직사각형 8">
            <a:extLst>
              <a:ext uri="{FF2B5EF4-FFF2-40B4-BE49-F238E27FC236}">
                <a16:creationId xmlns:a16="http://schemas.microsoft.com/office/drawing/2014/main" id="{8DCB9177-E5CF-3528-ABE3-94222A42D327}"/>
              </a:ext>
            </a:extLst>
          </p:cNvPr>
          <p:cNvSpPr/>
          <p:nvPr/>
        </p:nvSpPr>
        <p:spPr>
          <a:xfrm>
            <a:off x="3814508" y="344804"/>
            <a:ext cx="1008112" cy="3712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sp>
        <p:nvSpPr>
          <p:cNvPr id="35" name="텍스트 개체 틀 1">
            <a:extLst>
              <a:ext uri="{FF2B5EF4-FFF2-40B4-BE49-F238E27FC236}">
                <a16:creationId xmlns:a16="http://schemas.microsoft.com/office/drawing/2014/main" id="{25EFC111-DF89-4217-42CB-697377C2FAA4}"/>
              </a:ext>
            </a:extLst>
          </p:cNvPr>
          <p:cNvSpPr>
            <a:spLocks noGrp="1"/>
          </p:cNvSpPr>
          <p:nvPr>
            <p:ph type="body" sz="quarter" idx="10"/>
          </p:nvPr>
        </p:nvSpPr>
        <p:spPr>
          <a:xfrm>
            <a:off x="1186453" y="96687"/>
            <a:ext cx="2965331" cy="221025"/>
          </a:xfrm>
        </p:spPr>
        <p:txBody>
          <a:bodyPr/>
          <a:lstStyle/>
          <a:p>
            <a:r>
              <a:rPr kumimoji="1" lang="ko-KR" altLang="en-US" sz="1000" b="1" dirty="0"/>
              <a:t>모든 커피 페이지</a:t>
            </a:r>
          </a:p>
        </p:txBody>
      </p:sp>
      <p:sp>
        <p:nvSpPr>
          <p:cNvPr id="10" name="TextBox 9">
            <a:extLst>
              <a:ext uri="{FF2B5EF4-FFF2-40B4-BE49-F238E27FC236}">
                <a16:creationId xmlns:a16="http://schemas.microsoft.com/office/drawing/2014/main" id="{CAAB7164-39C5-AB0D-6CBA-F574D873DAC3}"/>
              </a:ext>
            </a:extLst>
          </p:cNvPr>
          <p:cNvSpPr txBox="1"/>
          <p:nvPr/>
        </p:nvSpPr>
        <p:spPr>
          <a:xfrm>
            <a:off x="5225249" y="61092"/>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375987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FE36C3B9-F78A-AB8F-BC6F-21BA74693ABC}"/>
              </a:ext>
            </a:extLst>
          </p:cNvPr>
          <p:cNvSpPr>
            <a:spLocks noGrp="1"/>
          </p:cNvSpPr>
          <p:nvPr>
            <p:ph type="body" sz="quarter" idx="10"/>
          </p:nvPr>
        </p:nvSpPr>
        <p:spPr>
          <a:xfrm>
            <a:off x="1076960" y="64678"/>
            <a:ext cx="2965331" cy="221025"/>
          </a:xfrm>
        </p:spPr>
        <p:txBody>
          <a:bodyPr/>
          <a:lstStyle/>
          <a:p>
            <a:r>
              <a:rPr kumimoji="1" lang="ko-KR" altLang="en-US" sz="1000" b="1" dirty="0" err="1"/>
              <a:t>블렌드</a:t>
            </a:r>
            <a:r>
              <a:rPr kumimoji="1" lang="ko-KR" altLang="en-US" sz="1000" b="1" dirty="0"/>
              <a:t> 페이지</a:t>
            </a:r>
          </a:p>
        </p:txBody>
      </p:sp>
      <p:sp>
        <p:nvSpPr>
          <p:cNvPr id="4" name="TextBox 3">
            <a:extLst>
              <a:ext uri="{FF2B5EF4-FFF2-40B4-BE49-F238E27FC236}">
                <a16:creationId xmlns:a16="http://schemas.microsoft.com/office/drawing/2014/main" id="{D0C98951-60C0-9AA5-5AD7-726B67B40A62}"/>
              </a:ext>
            </a:extLst>
          </p:cNvPr>
          <p:cNvSpPr txBox="1"/>
          <p:nvPr/>
        </p:nvSpPr>
        <p:spPr>
          <a:xfrm>
            <a:off x="1076960" y="843280"/>
            <a:ext cx="184731" cy="369332"/>
          </a:xfrm>
          <a:prstGeom prst="rect">
            <a:avLst/>
          </a:prstGeom>
          <a:noFill/>
        </p:spPr>
        <p:txBody>
          <a:bodyPr wrap="none" rtlCol="0">
            <a:spAutoFit/>
          </a:bodyPr>
          <a:lstStyle/>
          <a:p>
            <a:endParaRPr kumimoji="1" lang="ko-KR" altLang="en-US" dirty="0"/>
          </a:p>
        </p:txBody>
      </p:sp>
      <p:sp>
        <p:nvSpPr>
          <p:cNvPr id="6" name="Rect 0">
            <a:extLst>
              <a:ext uri="{FF2B5EF4-FFF2-40B4-BE49-F238E27FC236}">
                <a16:creationId xmlns:a16="http://schemas.microsoft.com/office/drawing/2014/main" id="{AFD2705B-78CD-A825-87C5-2073DC0C1054}"/>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sp>
        <p:nvSpPr>
          <p:cNvPr id="8" name="Rect 0">
            <a:extLst>
              <a:ext uri="{FF2B5EF4-FFF2-40B4-BE49-F238E27FC236}">
                <a16:creationId xmlns:a16="http://schemas.microsoft.com/office/drawing/2014/main" id="{43A477B8-3453-CB68-679B-636BEA2C40F4}"/>
              </a:ext>
            </a:extLst>
          </p:cNvPr>
          <p:cNvSpPr>
            <a:spLocks/>
          </p:cNvSpPr>
          <p:nvPr/>
        </p:nvSpPr>
        <p:spPr>
          <a:xfrm>
            <a:off x="60332" y="718120"/>
            <a:ext cx="8208912" cy="207904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a:t>
            </a:r>
            <a:r>
              <a:rPr lang="ko-KR" altLang="en-US" sz="1800" b="1" dirty="0" err="1">
                <a:solidFill>
                  <a:schemeClr val="tx1"/>
                </a:solidFill>
                <a:latin typeface="맑은 고딕" charset="0"/>
                <a:ea typeface="맑은 고딕" charset="0"/>
              </a:rPr>
              <a:t>블렌드</a:t>
            </a:r>
            <a:r>
              <a:rPr lang="ko-KR" altLang="en-US" sz="1800" b="1" dirty="0">
                <a:solidFill>
                  <a:schemeClr val="tx1"/>
                </a:solidFill>
                <a:latin typeface="맑은 고딕" charset="0"/>
                <a:ea typeface="맑은 고딕" charset="0"/>
              </a:rPr>
              <a:t> 원두</a:t>
            </a:r>
            <a:r>
              <a:rPr lang="ko-KR" altLang="en-US" b="1" dirty="0">
                <a:solidFill>
                  <a:schemeClr val="tx1"/>
                </a:solidFill>
                <a:latin typeface="맑은 고딕" charset="0"/>
                <a:ea typeface="맑은 고딕" charset="0"/>
              </a:rPr>
              <a:t>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9" name="직사각형 8">
            <a:extLst>
              <a:ext uri="{FF2B5EF4-FFF2-40B4-BE49-F238E27FC236}">
                <a16:creationId xmlns:a16="http://schemas.microsoft.com/office/drawing/2014/main" id="{AEDF4C65-EEF3-9083-F92A-D9A16FF6DE30}"/>
              </a:ext>
            </a:extLst>
          </p:cNvPr>
          <p:cNvSpPr/>
          <p:nvPr/>
        </p:nvSpPr>
        <p:spPr>
          <a:xfrm>
            <a:off x="3863752" y="340684"/>
            <a:ext cx="1008112" cy="38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0" name="그림 69" descr="C:/Users/WOOCHAN/AppData/Roaming/PolarisOffice/ETemp/4944_11245384/fImage77613541.png">
            <a:extLst>
              <a:ext uri="{FF2B5EF4-FFF2-40B4-BE49-F238E27FC236}">
                <a16:creationId xmlns:a16="http://schemas.microsoft.com/office/drawing/2014/main" id="{0AB66DF4-5B7C-6333-354C-71F0634C79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65066" y="412406"/>
            <a:ext cx="252095" cy="282575"/>
          </a:xfrm>
          <a:prstGeom prst="rect">
            <a:avLst/>
          </a:prstGeom>
          <a:noFill/>
        </p:spPr>
      </p:pic>
      <p:pic>
        <p:nvPicPr>
          <p:cNvPr id="11" name="그림 70" descr="C:/Users/WOOCHAN/AppData/Roaming/PolarisOffice/ETemp/4944_11245384/fImage7671368467.png">
            <a:extLst>
              <a:ext uri="{FF2B5EF4-FFF2-40B4-BE49-F238E27FC236}">
                <a16:creationId xmlns:a16="http://schemas.microsoft.com/office/drawing/2014/main" id="{B619FCEF-5183-37F3-F67E-A2F84DA570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12" name="그림 71" descr="C:/Users/WOOCHAN/AppData/Roaming/PolarisOffice/ETemp/4944_11245384/fImage6381376334.png">
            <a:extLst>
              <a:ext uri="{FF2B5EF4-FFF2-40B4-BE49-F238E27FC236}">
                <a16:creationId xmlns:a16="http://schemas.microsoft.com/office/drawing/2014/main" id="{EDB51053-9FAC-862D-570A-ADA269524F0A}"/>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414609"/>
            <a:ext cx="221615" cy="282575"/>
          </a:xfrm>
          <a:prstGeom prst="rect">
            <a:avLst/>
          </a:prstGeom>
          <a:noFill/>
        </p:spPr>
      </p:pic>
      <p:sp>
        <p:nvSpPr>
          <p:cNvPr id="16" name="Rect 0">
            <a:extLst>
              <a:ext uri="{FF2B5EF4-FFF2-40B4-BE49-F238E27FC236}">
                <a16:creationId xmlns:a16="http://schemas.microsoft.com/office/drawing/2014/main" id="{E1A09B0D-4C29-474B-774C-D6F4D88D7B5A}"/>
              </a:ext>
            </a:extLst>
          </p:cNvPr>
          <p:cNvSpPr>
            <a:spLocks/>
          </p:cNvSpPr>
          <p:nvPr/>
        </p:nvSpPr>
        <p:spPr>
          <a:xfrm>
            <a:off x="73336" y="2959790"/>
            <a:ext cx="2664296" cy="102472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7" name="Rect 0">
            <a:extLst>
              <a:ext uri="{FF2B5EF4-FFF2-40B4-BE49-F238E27FC236}">
                <a16:creationId xmlns:a16="http://schemas.microsoft.com/office/drawing/2014/main" id="{052E8FAF-7966-764B-20BB-9CA5FB97CC9B}"/>
              </a:ext>
            </a:extLst>
          </p:cNvPr>
          <p:cNvSpPr>
            <a:spLocks/>
          </p:cNvSpPr>
          <p:nvPr/>
        </p:nvSpPr>
        <p:spPr>
          <a:xfrm>
            <a:off x="60332" y="4147144"/>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8" name="Rect 0">
            <a:extLst>
              <a:ext uri="{FF2B5EF4-FFF2-40B4-BE49-F238E27FC236}">
                <a16:creationId xmlns:a16="http://schemas.microsoft.com/office/drawing/2014/main" id="{E549DB97-0A0D-BD88-EDF7-697F3253C6A6}"/>
              </a:ext>
            </a:extLst>
          </p:cNvPr>
          <p:cNvSpPr>
            <a:spLocks/>
          </p:cNvSpPr>
          <p:nvPr/>
        </p:nvSpPr>
        <p:spPr>
          <a:xfrm>
            <a:off x="5591944" y="2959790"/>
            <a:ext cx="2664296" cy="102472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F1BAB021-1592-2AB2-5B2C-8FE126717849}"/>
              </a:ext>
            </a:extLst>
          </p:cNvPr>
          <p:cNvSpPr>
            <a:spLocks/>
          </p:cNvSpPr>
          <p:nvPr/>
        </p:nvSpPr>
        <p:spPr>
          <a:xfrm>
            <a:off x="2843584" y="2959790"/>
            <a:ext cx="2664296" cy="102472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2" name="Rect 0">
            <a:extLst>
              <a:ext uri="{FF2B5EF4-FFF2-40B4-BE49-F238E27FC236}">
                <a16:creationId xmlns:a16="http://schemas.microsoft.com/office/drawing/2014/main" id="{18EC2EFC-12A5-BAEA-7E94-4FE35FDAA09D}"/>
              </a:ext>
            </a:extLst>
          </p:cNvPr>
          <p:cNvSpPr>
            <a:spLocks/>
          </p:cNvSpPr>
          <p:nvPr/>
        </p:nvSpPr>
        <p:spPr>
          <a:xfrm>
            <a:off x="52946" y="5334497"/>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3" name="Rect 0">
            <a:extLst>
              <a:ext uri="{FF2B5EF4-FFF2-40B4-BE49-F238E27FC236}">
                <a16:creationId xmlns:a16="http://schemas.microsoft.com/office/drawing/2014/main" id="{194F64A7-6AE4-E721-ABEA-9961347E8020}"/>
              </a:ext>
            </a:extLst>
          </p:cNvPr>
          <p:cNvSpPr>
            <a:spLocks/>
          </p:cNvSpPr>
          <p:nvPr/>
        </p:nvSpPr>
        <p:spPr>
          <a:xfrm>
            <a:off x="2813134" y="5334497"/>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4" name="Rect 0">
            <a:extLst>
              <a:ext uri="{FF2B5EF4-FFF2-40B4-BE49-F238E27FC236}">
                <a16:creationId xmlns:a16="http://schemas.microsoft.com/office/drawing/2014/main" id="{0EA64A2E-11B7-2085-C016-6B7A3ACB8452}"/>
              </a:ext>
            </a:extLst>
          </p:cNvPr>
          <p:cNvSpPr>
            <a:spLocks/>
          </p:cNvSpPr>
          <p:nvPr/>
        </p:nvSpPr>
        <p:spPr>
          <a:xfrm>
            <a:off x="2822887" y="4147144"/>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5" name="Rect 0">
            <a:extLst>
              <a:ext uri="{FF2B5EF4-FFF2-40B4-BE49-F238E27FC236}">
                <a16:creationId xmlns:a16="http://schemas.microsoft.com/office/drawing/2014/main" id="{B5B53F69-F236-CEB9-B9ED-09B8E02F55CA}"/>
              </a:ext>
            </a:extLst>
          </p:cNvPr>
          <p:cNvSpPr>
            <a:spLocks/>
          </p:cNvSpPr>
          <p:nvPr/>
        </p:nvSpPr>
        <p:spPr>
          <a:xfrm>
            <a:off x="5585442" y="5324269"/>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6" name="Rect 0">
            <a:extLst>
              <a:ext uri="{FF2B5EF4-FFF2-40B4-BE49-F238E27FC236}">
                <a16:creationId xmlns:a16="http://schemas.microsoft.com/office/drawing/2014/main" id="{DC610555-5122-3DE6-E210-A6726A310B82}"/>
              </a:ext>
            </a:extLst>
          </p:cNvPr>
          <p:cNvSpPr>
            <a:spLocks/>
          </p:cNvSpPr>
          <p:nvPr/>
        </p:nvSpPr>
        <p:spPr>
          <a:xfrm>
            <a:off x="5596536" y="4149007"/>
            <a:ext cx="2677300" cy="102472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graphicFrame>
        <p:nvGraphicFramePr>
          <p:cNvPr id="30" name="표 29">
            <a:extLst>
              <a:ext uri="{FF2B5EF4-FFF2-40B4-BE49-F238E27FC236}">
                <a16:creationId xmlns:a16="http://schemas.microsoft.com/office/drawing/2014/main" id="{119F7882-24BB-62F1-B004-5FB437CD7BAA}"/>
              </a:ext>
            </a:extLst>
          </p:cNvPr>
          <p:cNvGraphicFramePr>
            <a:graphicFrameLocks noGrp="1"/>
          </p:cNvGraphicFramePr>
          <p:nvPr>
            <p:extLst>
              <p:ext uri="{D42A27DB-BD31-4B8C-83A1-F6EECF244321}">
                <p14:modId xmlns:p14="http://schemas.microsoft.com/office/powerpoint/2010/main" val="2037885322"/>
              </p:ext>
            </p:extLst>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1" name="Rect 0">
            <a:extLst>
              <a:ext uri="{FF2B5EF4-FFF2-40B4-BE49-F238E27FC236}">
                <a16:creationId xmlns:a16="http://schemas.microsoft.com/office/drawing/2014/main" id="{4A9F8F6D-E828-48C5-945C-974B7148F1A8}"/>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5</a:t>
            </a:fld>
            <a:endParaRPr lang="ko-KR" altLang="en-US" sz="900">
              <a:latin typeface="맑은 고딕" charset="0"/>
              <a:ea typeface="맑은 고딕" charset="0"/>
              <a:sym typeface="맑은 고딕" charset="0"/>
            </a:endParaRPr>
          </a:p>
        </p:txBody>
      </p:sp>
      <p:sp>
        <p:nvSpPr>
          <p:cNvPr id="3" name="TextBox 2">
            <a:extLst>
              <a:ext uri="{FF2B5EF4-FFF2-40B4-BE49-F238E27FC236}">
                <a16:creationId xmlns:a16="http://schemas.microsoft.com/office/drawing/2014/main" id="{F2BE99BE-2416-27ED-9007-6E86CCF26575}"/>
              </a:ext>
            </a:extLst>
          </p:cNvPr>
          <p:cNvSpPr txBox="1"/>
          <p:nvPr/>
        </p:nvSpPr>
        <p:spPr>
          <a:xfrm>
            <a:off x="5225249" y="64136"/>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263459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3E461-5EE3-8D71-6794-C35D3F37A937}"/>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E3D461D-B6C2-2B79-2575-4FE78CFA9FD7}"/>
              </a:ext>
            </a:extLst>
          </p:cNvPr>
          <p:cNvSpPr>
            <a:spLocks noGrp="1"/>
          </p:cNvSpPr>
          <p:nvPr>
            <p:ph type="body" sz="quarter" idx="10"/>
          </p:nvPr>
        </p:nvSpPr>
        <p:spPr>
          <a:xfrm>
            <a:off x="1076960" y="64678"/>
            <a:ext cx="2965331" cy="221025"/>
          </a:xfrm>
        </p:spPr>
        <p:txBody>
          <a:bodyPr/>
          <a:lstStyle/>
          <a:p>
            <a:r>
              <a:rPr kumimoji="1" lang="ko-KR" altLang="en-US" sz="1000" b="1" dirty="0"/>
              <a:t>싱글 오리진 페이지</a:t>
            </a:r>
          </a:p>
        </p:txBody>
      </p:sp>
      <p:sp>
        <p:nvSpPr>
          <p:cNvPr id="4" name="TextBox 3">
            <a:extLst>
              <a:ext uri="{FF2B5EF4-FFF2-40B4-BE49-F238E27FC236}">
                <a16:creationId xmlns:a16="http://schemas.microsoft.com/office/drawing/2014/main" id="{7BB4DBD0-79F6-3A86-E0A1-97FBF7FC2599}"/>
              </a:ext>
            </a:extLst>
          </p:cNvPr>
          <p:cNvSpPr txBox="1"/>
          <p:nvPr/>
        </p:nvSpPr>
        <p:spPr>
          <a:xfrm>
            <a:off x="1076960" y="843280"/>
            <a:ext cx="184731" cy="369332"/>
          </a:xfrm>
          <a:prstGeom prst="rect">
            <a:avLst/>
          </a:prstGeom>
          <a:noFill/>
        </p:spPr>
        <p:txBody>
          <a:bodyPr wrap="none" rtlCol="0">
            <a:spAutoFit/>
          </a:bodyPr>
          <a:lstStyle/>
          <a:p>
            <a:endParaRPr kumimoji="1" lang="ko-KR" altLang="en-US" dirty="0"/>
          </a:p>
        </p:txBody>
      </p:sp>
      <p:sp>
        <p:nvSpPr>
          <p:cNvPr id="6" name="Rect 0">
            <a:extLst>
              <a:ext uri="{FF2B5EF4-FFF2-40B4-BE49-F238E27FC236}">
                <a16:creationId xmlns:a16="http://schemas.microsoft.com/office/drawing/2014/main" id="{6AB144F5-C769-6E13-C42D-0A77C1083D69}"/>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sp>
        <p:nvSpPr>
          <p:cNvPr id="8" name="Rect 0">
            <a:extLst>
              <a:ext uri="{FF2B5EF4-FFF2-40B4-BE49-F238E27FC236}">
                <a16:creationId xmlns:a16="http://schemas.microsoft.com/office/drawing/2014/main" id="{EF5093EB-71C3-BF73-9A6C-B25E0DDD0D63}"/>
              </a:ext>
            </a:extLst>
          </p:cNvPr>
          <p:cNvSpPr>
            <a:spLocks/>
          </p:cNvSpPr>
          <p:nvPr/>
        </p:nvSpPr>
        <p:spPr>
          <a:xfrm>
            <a:off x="60332" y="718120"/>
            <a:ext cx="8208912" cy="207904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싱글 오리진</a:t>
            </a:r>
            <a:r>
              <a:rPr lang="ko-KR" altLang="en-US" b="1" dirty="0">
                <a:solidFill>
                  <a:schemeClr val="tx1"/>
                </a:solidFill>
                <a:latin typeface="맑은 고딕" charset="0"/>
                <a:ea typeface="맑은 고딕" charset="0"/>
              </a:rPr>
              <a:t>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9" name="직사각형 8">
            <a:extLst>
              <a:ext uri="{FF2B5EF4-FFF2-40B4-BE49-F238E27FC236}">
                <a16:creationId xmlns:a16="http://schemas.microsoft.com/office/drawing/2014/main" id="{5EE18C20-C05C-780B-4A3E-0F93CBA0FF6B}"/>
              </a:ext>
            </a:extLst>
          </p:cNvPr>
          <p:cNvSpPr/>
          <p:nvPr/>
        </p:nvSpPr>
        <p:spPr>
          <a:xfrm>
            <a:off x="3863752" y="340684"/>
            <a:ext cx="1008112" cy="38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0" name="그림 69" descr="C:/Users/WOOCHAN/AppData/Roaming/PolarisOffice/ETemp/4944_11245384/fImage77613541.png">
            <a:extLst>
              <a:ext uri="{FF2B5EF4-FFF2-40B4-BE49-F238E27FC236}">
                <a16:creationId xmlns:a16="http://schemas.microsoft.com/office/drawing/2014/main" id="{37E34C41-A923-2E9C-F31F-C6AE575D0FB8}"/>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65066" y="412406"/>
            <a:ext cx="252095" cy="282575"/>
          </a:xfrm>
          <a:prstGeom prst="rect">
            <a:avLst/>
          </a:prstGeom>
          <a:noFill/>
        </p:spPr>
      </p:pic>
      <p:pic>
        <p:nvPicPr>
          <p:cNvPr id="11" name="그림 70" descr="C:/Users/WOOCHAN/AppData/Roaming/PolarisOffice/ETemp/4944_11245384/fImage7671368467.png">
            <a:extLst>
              <a:ext uri="{FF2B5EF4-FFF2-40B4-BE49-F238E27FC236}">
                <a16:creationId xmlns:a16="http://schemas.microsoft.com/office/drawing/2014/main" id="{40822500-B72E-CE01-93AE-74C01D415A59}"/>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12" name="그림 71" descr="C:/Users/WOOCHAN/AppData/Roaming/PolarisOffice/ETemp/4944_11245384/fImage6381376334.png">
            <a:extLst>
              <a:ext uri="{FF2B5EF4-FFF2-40B4-BE49-F238E27FC236}">
                <a16:creationId xmlns:a16="http://schemas.microsoft.com/office/drawing/2014/main" id="{E3242FF3-EF4A-0E8C-4EF3-A618B4D911C1}"/>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414609"/>
            <a:ext cx="221615" cy="282575"/>
          </a:xfrm>
          <a:prstGeom prst="rect">
            <a:avLst/>
          </a:prstGeom>
          <a:noFill/>
        </p:spPr>
      </p:pic>
      <p:sp>
        <p:nvSpPr>
          <p:cNvPr id="16" name="Rect 0">
            <a:extLst>
              <a:ext uri="{FF2B5EF4-FFF2-40B4-BE49-F238E27FC236}">
                <a16:creationId xmlns:a16="http://schemas.microsoft.com/office/drawing/2014/main" id="{3651D754-9856-7F3C-7D89-67A77B6FEF48}"/>
              </a:ext>
            </a:extLst>
          </p:cNvPr>
          <p:cNvSpPr>
            <a:spLocks/>
          </p:cNvSpPr>
          <p:nvPr/>
        </p:nvSpPr>
        <p:spPr>
          <a:xfrm>
            <a:off x="60332" y="3210614"/>
            <a:ext cx="2664296" cy="3098705"/>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5FEB90E8-CC05-D2CE-1FB2-FE401E42BEB0}"/>
              </a:ext>
            </a:extLst>
          </p:cNvPr>
          <p:cNvSpPr>
            <a:spLocks/>
          </p:cNvSpPr>
          <p:nvPr/>
        </p:nvSpPr>
        <p:spPr>
          <a:xfrm>
            <a:off x="3035660" y="3210615"/>
            <a:ext cx="2664296" cy="3098704"/>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graphicFrame>
        <p:nvGraphicFramePr>
          <p:cNvPr id="30" name="표 29">
            <a:extLst>
              <a:ext uri="{FF2B5EF4-FFF2-40B4-BE49-F238E27FC236}">
                <a16:creationId xmlns:a16="http://schemas.microsoft.com/office/drawing/2014/main" id="{94FB5A91-E3B3-5697-6D0E-A7EC8CA5131C}"/>
              </a:ext>
            </a:extLst>
          </p:cNvPr>
          <p:cNvGraphicFramePr>
            <a:graphicFrameLocks noGrp="1"/>
          </p:cNvGraphicFramePr>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Rect 0">
            <a:extLst>
              <a:ext uri="{FF2B5EF4-FFF2-40B4-BE49-F238E27FC236}">
                <a16:creationId xmlns:a16="http://schemas.microsoft.com/office/drawing/2014/main" id="{93718471-A15C-EE86-5201-E1B18DDDFDE2}"/>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6</a:t>
            </a:fld>
            <a:endParaRPr lang="ko-KR" altLang="en-US" sz="900">
              <a:latin typeface="맑은 고딕" charset="0"/>
              <a:ea typeface="맑은 고딕" charset="0"/>
              <a:sym typeface="맑은 고딕" charset="0"/>
            </a:endParaRPr>
          </a:p>
        </p:txBody>
      </p:sp>
      <p:sp>
        <p:nvSpPr>
          <p:cNvPr id="3" name="TextBox 2">
            <a:extLst>
              <a:ext uri="{FF2B5EF4-FFF2-40B4-BE49-F238E27FC236}">
                <a16:creationId xmlns:a16="http://schemas.microsoft.com/office/drawing/2014/main" id="{AC16A7AB-DE92-04D7-88DB-85147732028C}"/>
              </a:ext>
            </a:extLst>
          </p:cNvPr>
          <p:cNvSpPr txBox="1"/>
          <p:nvPr/>
        </p:nvSpPr>
        <p:spPr>
          <a:xfrm>
            <a:off x="5225249" y="65540"/>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28881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DBAAC-D9D3-1E3B-8246-74AAF6487FB6}"/>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C32B1F5-92C4-B499-6716-840E26777576}"/>
              </a:ext>
            </a:extLst>
          </p:cNvPr>
          <p:cNvSpPr>
            <a:spLocks noGrp="1"/>
          </p:cNvSpPr>
          <p:nvPr>
            <p:ph type="body" sz="quarter" idx="10"/>
          </p:nvPr>
        </p:nvSpPr>
        <p:spPr>
          <a:xfrm>
            <a:off x="1076960" y="64678"/>
            <a:ext cx="2965331" cy="221025"/>
          </a:xfrm>
        </p:spPr>
        <p:txBody>
          <a:bodyPr/>
          <a:lstStyle/>
          <a:p>
            <a:r>
              <a:rPr kumimoji="1" lang="ko-KR" altLang="en-US" sz="1000" b="1" dirty="0"/>
              <a:t>인스턴트 페이지</a:t>
            </a:r>
          </a:p>
        </p:txBody>
      </p:sp>
      <p:sp>
        <p:nvSpPr>
          <p:cNvPr id="4" name="TextBox 3">
            <a:extLst>
              <a:ext uri="{FF2B5EF4-FFF2-40B4-BE49-F238E27FC236}">
                <a16:creationId xmlns:a16="http://schemas.microsoft.com/office/drawing/2014/main" id="{507EBD62-48A1-8850-CD05-1AC170FD66F1}"/>
              </a:ext>
            </a:extLst>
          </p:cNvPr>
          <p:cNvSpPr txBox="1"/>
          <p:nvPr/>
        </p:nvSpPr>
        <p:spPr>
          <a:xfrm>
            <a:off x="1076960" y="843280"/>
            <a:ext cx="184731" cy="369332"/>
          </a:xfrm>
          <a:prstGeom prst="rect">
            <a:avLst/>
          </a:prstGeom>
          <a:noFill/>
        </p:spPr>
        <p:txBody>
          <a:bodyPr wrap="none" rtlCol="0">
            <a:spAutoFit/>
          </a:bodyPr>
          <a:lstStyle/>
          <a:p>
            <a:endParaRPr kumimoji="1" lang="ko-KR" altLang="en-US" dirty="0"/>
          </a:p>
        </p:txBody>
      </p:sp>
      <p:sp>
        <p:nvSpPr>
          <p:cNvPr id="6" name="Rect 0">
            <a:extLst>
              <a:ext uri="{FF2B5EF4-FFF2-40B4-BE49-F238E27FC236}">
                <a16:creationId xmlns:a16="http://schemas.microsoft.com/office/drawing/2014/main" id="{963FC619-4B8C-52CD-3B35-9DCAF29D7E6E}"/>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sp>
        <p:nvSpPr>
          <p:cNvPr id="8" name="Rect 0">
            <a:extLst>
              <a:ext uri="{FF2B5EF4-FFF2-40B4-BE49-F238E27FC236}">
                <a16:creationId xmlns:a16="http://schemas.microsoft.com/office/drawing/2014/main" id="{14EE5E98-8203-8445-F306-6D9870DD8211}"/>
              </a:ext>
            </a:extLst>
          </p:cNvPr>
          <p:cNvSpPr>
            <a:spLocks/>
          </p:cNvSpPr>
          <p:nvPr/>
        </p:nvSpPr>
        <p:spPr>
          <a:xfrm>
            <a:off x="60332" y="718120"/>
            <a:ext cx="8208912" cy="207904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a:t>
            </a:r>
            <a:r>
              <a:rPr lang="ko-KR" altLang="en-US" b="1" dirty="0">
                <a:solidFill>
                  <a:schemeClr val="tx1"/>
                </a:solidFill>
                <a:latin typeface="맑은 고딕" charset="0"/>
                <a:ea typeface="맑은 고딕" charset="0"/>
              </a:rPr>
              <a:t>인스턴트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9" name="직사각형 8">
            <a:extLst>
              <a:ext uri="{FF2B5EF4-FFF2-40B4-BE49-F238E27FC236}">
                <a16:creationId xmlns:a16="http://schemas.microsoft.com/office/drawing/2014/main" id="{74B77CC7-545D-939F-5DE2-3B645356865E}"/>
              </a:ext>
            </a:extLst>
          </p:cNvPr>
          <p:cNvSpPr/>
          <p:nvPr/>
        </p:nvSpPr>
        <p:spPr>
          <a:xfrm>
            <a:off x="3863752" y="340684"/>
            <a:ext cx="1008112" cy="38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0" name="그림 69" descr="C:/Users/WOOCHAN/AppData/Roaming/PolarisOffice/ETemp/4944_11245384/fImage77613541.png">
            <a:extLst>
              <a:ext uri="{FF2B5EF4-FFF2-40B4-BE49-F238E27FC236}">
                <a16:creationId xmlns:a16="http://schemas.microsoft.com/office/drawing/2014/main" id="{A8670953-6BDF-AB87-88D0-B56454645C22}"/>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65066" y="412406"/>
            <a:ext cx="252095" cy="282575"/>
          </a:xfrm>
          <a:prstGeom prst="rect">
            <a:avLst/>
          </a:prstGeom>
          <a:noFill/>
        </p:spPr>
      </p:pic>
      <p:pic>
        <p:nvPicPr>
          <p:cNvPr id="11" name="그림 70" descr="C:/Users/WOOCHAN/AppData/Roaming/PolarisOffice/ETemp/4944_11245384/fImage7671368467.png">
            <a:extLst>
              <a:ext uri="{FF2B5EF4-FFF2-40B4-BE49-F238E27FC236}">
                <a16:creationId xmlns:a16="http://schemas.microsoft.com/office/drawing/2014/main" id="{63E200FF-3038-5C04-532B-8897265BC3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12" name="그림 71" descr="C:/Users/WOOCHAN/AppData/Roaming/PolarisOffice/ETemp/4944_11245384/fImage6381376334.png">
            <a:extLst>
              <a:ext uri="{FF2B5EF4-FFF2-40B4-BE49-F238E27FC236}">
                <a16:creationId xmlns:a16="http://schemas.microsoft.com/office/drawing/2014/main" id="{62758BD0-2840-3B6D-C4A0-A1F35EBC74AF}"/>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414609"/>
            <a:ext cx="221615" cy="282575"/>
          </a:xfrm>
          <a:prstGeom prst="rect">
            <a:avLst/>
          </a:prstGeom>
          <a:noFill/>
        </p:spPr>
      </p:pic>
      <p:sp>
        <p:nvSpPr>
          <p:cNvPr id="16" name="Rect 0">
            <a:extLst>
              <a:ext uri="{FF2B5EF4-FFF2-40B4-BE49-F238E27FC236}">
                <a16:creationId xmlns:a16="http://schemas.microsoft.com/office/drawing/2014/main" id="{AAA23532-8007-3F0B-3F8F-0690038B4698}"/>
              </a:ext>
            </a:extLst>
          </p:cNvPr>
          <p:cNvSpPr>
            <a:spLocks/>
          </p:cNvSpPr>
          <p:nvPr/>
        </p:nvSpPr>
        <p:spPr>
          <a:xfrm>
            <a:off x="73336" y="2959790"/>
            <a:ext cx="2664296" cy="1477322"/>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7" name="Rect 0">
            <a:extLst>
              <a:ext uri="{FF2B5EF4-FFF2-40B4-BE49-F238E27FC236}">
                <a16:creationId xmlns:a16="http://schemas.microsoft.com/office/drawing/2014/main" id="{3F056854-5EFC-479A-0E61-801894FF1086}"/>
              </a:ext>
            </a:extLst>
          </p:cNvPr>
          <p:cNvSpPr>
            <a:spLocks/>
          </p:cNvSpPr>
          <p:nvPr/>
        </p:nvSpPr>
        <p:spPr>
          <a:xfrm>
            <a:off x="60332" y="4734711"/>
            <a:ext cx="2677300" cy="1405169"/>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8" name="Rect 0">
            <a:extLst>
              <a:ext uri="{FF2B5EF4-FFF2-40B4-BE49-F238E27FC236}">
                <a16:creationId xmlns:a16="http://schemas.microsoft.com/office/drawing/2014/main" id="{23411C77-A966-A8E4-6D5D-1709FDA2E3CA}"/>
              </a:ext>
            </a:extLst>
          </p:cNvPr>
          <p:cNvSpPr>
            <a:spLocks/>
          </p:cNvSpPr>
          <p:nvPr/>
        </p:nvSpPr>
        <p:spPr>
          <a:xfrm>
            <a:off x="5591944" y="2959790"/>
            <a:ext cx="2664296" cy="147732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A4319FF5-FB8B-B931-A210-43A33CE54A72}"/>
              </a:ext>
            </a:extLst>
          </p:cNvPr>
          <p:cNvSpPr>
            <a:spLocks/>
          </p:cNvSpPr>
          <p:nvPr/>
        </p:nvSpPr>
        <p:spPr>
          <a:xfrm>
            <a:off x="2843584" y="2959789"/>
            <a:ext cx="2664296" cy="147732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4" name="Rect 0">
            <a:extLst>
              <a:ext uri="{FF2B5EF4-FFF2-40B4-BE49-F238E27FC236}">
                <a16:creationId xmlns:a16="http://schemas.microsoft.com/office/drawing/2014/main" id="{205D9213-A018-F4EB-9A55-7E3DB10A4E8D}"/>
              </a:ext>
            </a:extLst>
          </p:cNvPr>
          <p:cNvSpPr>
            <a:spLocks/>
          </p:cNvSpPr>
          <p:nvPr/>
        </p:nvSpPr>
        <p:spPr>
          <a:xfrm>
            <a:off x="2856304" y="4745022"/>
            <a:ext cx="2677300" cy="1405169"/>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graphicFrame>
        <p:nvGraphicFramePr>
          <p:cNvPr id="30" name="표 29">
            <a:extLst>
              <a:ext uri="{FF2B5EF4-FFF2-40B4-BE49-F238E27FC236}">
                <a16:creationId xmlns:a16="http://schemas.microsoft.com/office/drawing/2014/main" id="{9B5AF52F-7833-9345-2215-F2492BC37BBB}"/>
              </a:ext>
            </a:extLst>
          </p:cNvPr>
          <p:cNvGraphicFramePr>
            <a:graphicFrameLocks noGrp="1"/>
          </p:cNvGraphicFramePr>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Rect 0">
            <a:extLst>
              <a:ext uri="{FF2B5EF4-FFF2-40B4-BE49-F238E27FC236}">
                <a16:creationId xmlns:a16="http://schemas.microsoft.com/office/drawing/2014/main" id="{55097705-9385-3B76-907C-85F6CFFFFD10}"/>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7</a:t>
            </a:fld>
            <a:endParaRPr lang="ko-KR" altLang="en-US" sz="900">
              <a:latin typeface="맑은 고딕" charset="0"/>
              <a:ea typeface="맑은 고딕" charset="0"/>
              <a:sym typeface="맑은 고딕" charset="0"/>
            </a:endParaRPr>
          </a:p>
        </p:txBody>
      </p:sp>
      <p:sp>
        <p:nvSpPr>
          <p:cNvPr id="3" name="TextBox 2">
            <a:extLst>
              <a:ext uri="{FF2B5EF4-FFF2-40B4-BE49-F238E27FC236}">
                <a16:creationId xmlns:a16="http://schemas.microsoft.com/office/drawing/2014/main" id="{9E764E05-C4ED-30CE-5F64-753158F94FA1}"/>
              </a:ext>
            </a:extLst>
          </p:cNvPr>
          <p:cNvSpPr txBox="1"/>
          <p:nvPr/>
        </p:nvSpPr>
        <p:spPr>
          <a:xfrm>
            <a:off x="5153098" y="60754"/>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171839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D46AA-2079-2D09-7143-B1CADBADDC18}"/>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8EF4EAF-3DA1-B4EC-769F-CD7C80F21578}"/>
              </a:ext>
            </a:extLst>
          </p:cNvPr>
          <p:cNvSpPr>
            <a:spLocks noGrp="1"/>
          </p:cNvSpPr>
          <p:nvPr>
            <p:ph type="body" sz="quarter" idx="10"/>
          </p:nvPr>
        </p:nvSpPr>
        <p:spPr>
          <a:xfrm>
            <a:off x="1076960" y="64678"/>
            <a:ext cx="2965331" cy="221025"/>
          </a:xfrm>
        </p:spPr>
        <p:txBody>
          <a:bodyPr/>
          <a:lstStyle/>
          <a:p>
            <a:r>
              <a:rPr kumimoji="1" lang="ko-KR" altLang="en-US" sz="1000" b="1" dirty="0" err="1"/>
              <a:t>콜드브루</a:t>
            </a:r>
            <a:r>
              <a:rPr kumimoji="1" lang="ko-KR" altLang="en-US" sz="1000" b="1" dirty="0"/>
              <a:t> 페이지</a:t>
            </a:r>
          </a:p>
        </p:txBody>
      </p:sp>
      <p:sp>
        <p:nvSpPr>
          <p:cNvPr id="4" name="TextBox 3">
            <a:extLst>
              <a:ext uri="{FF2B5EF4-FFF2-40B4-BE49-F238E27FC236}">
                <a16:creationId xmlns:a16="http://schemas.microsoft.com/office/drawing/2014/main" id="{3E2A2368-95CB-C193-0CFA-7611B1A3BAF6}"/>
              </a:ext>
            </a:extLst>
          </p:cNvPr>
          <p:cNvSpPr txBox="1"/>
          <p:nvPr/>
        </p:nvSpPr>
        <p:spPr>
          <a:xfrm>
            <a:off x="1076960" y="843280"/>
            <a:ext cx="184731" cy="369332"/>
          </a:xfrm>
          <a:prstGeom prst="rect">
            <a:avLst/>
          </a:prstGeom>
          <a:noFill/>
        </p:spPr>
        <p:txBody>
          <a:bodyPr wrap="none" rtlCol="0">
            <a:spAutoFit/>
          </a:bodyPr>
          <a:lstStyle/>
          <a:p>
            <a:endParaRPr kumimoji="1" lang="ko-KR" altLang="en-US" dirty="0"/>
          </a:p>
        </p:txBody>
      </p:sp>
      <p:sp>
        <p:nvSpPr>
          <p:cNvPr id="6" name="Rect 0">
            <a:extLst>
              <a:ext uri="{FF2B5EF4-FFF2-40B4-BE49-F238E27FC236}">
                <a16:creationId xmlns:a16="http://schemas.microsoft.com/office/drawing/2014/main" id="{E8529EBE-BE83-6721-06AA-4A9C2933A8F7}"/>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sp>
        <p:nvSpPr>
          <p:cNvPr id="8" name="Rect 0">
            <a:extLst>
              <a:ext uri="{FF2B5EF4-FFF2-40B4-BE49-F238E27FC236}">
                <a16:creationId xmlns:a16="http://schemas.microsoft.com/office/drawing/2014/main" id="{7FA6A3C1-62B1-CA6F-307E-A8AA10F63BC1}"/>
              </a:ext>
            </a:extLst>
          </p:cNvPr>
          <p:cNvSpPr>
            <a:spLocks/>
          </p:cNvSpPr>
          <p:nvPr/>
        </p:nvSpPr>
        <p:spPr>
          <a:xfrm>
            <a:off x="60332" y="718120"/>
            <a:ext cx="8208912" cy="207904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a:t>
            </a:r>
            <a:r>
              <a:rPr lang="ko-KR" altLang="en-US" b="1" dirty="0" err="1">
                <a:solidFill>
                  <a:schemeClr val="tx1"/>
                </a:solidFill>
                <a:latin typeface="맑은 고딕" charset="0"/>
                <a:ea typeface="맑은 고딕" charset="0"/>
              </a:rPr>
              <a:t>콜드브루</a:t>
            </a:r>
            <a:r>
              <a:rPr lang="ko-KR" altLang="en-US" sz="1800" b="1" dirty="0">
                <a:solidFill>
                  <a:schemeClr val="tx1"/>
                </a:solidFill>
                <a:latin typeface="맑은 고딕" charset="0"/>
                <a:ea typeface="맑은 고딕" charset="0"/>
              </a:rPr>
              <a:t> </a:t>
            </a:r>
            <a:r>
              <a:rPr lang="ko-KR" altLang="en-US" b="1" dirty="0">
                <a:solidFill>
                  <a:schemeClr val="tx1"/>
                </a:solidFill>
                <a:latin typeface="맑은 고딕" charset="0"/>
                <a:ea typeface="맑은 고딕" charset="0"/>
              </a:rPr>
              <a:t>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9" name="직사각형 8">
            <a:extLst>
              <a:ext uri="{FF2B5EF4-FFF2-40B4-BE49-F238E27FC236}">
                <a16:creationId xmlns:a16="http://schemas.microsoft.com/office/drawing/2014/main" id="{9AA5BDA0-C16E-C10A-1016-E4FC022AC7B7}"/>
              </a:ext>
            </a:extLst>
          </p:cNvPr>
          <p:cNvSpPr/>
          <p:nvPr/>
        </p:nvSpPr>
        <p:spPr>
          <a:xfrm>
            <a:off x="3863752" y="340684"/>
            <a:ext cx="1008112" cy="38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0" name="그림 69" descr="C:/Users/WOOCHAN/AppData/Roaming/PolarisOffice/ETemp/4944_11245384/fImage77613541.png">
            <a:extLst>
              <a:ext uri="{FF2B5EF4-FFF2-40B4-BE49-F238E27FC236}">
                <a16:creationId xmlns:a16="http://schemas.microsoft.com/office/drawing/2014/main" id="{950F99E8-06D6-D1B5-4EF2-39410A5C3D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65066" y="412406"/>
            <a:ext cx="252095" cy="282575"/>
          </a:xfrm>
          <a:prstGeom prst="rect">
            <a:avLst/>
          </a:prstGeom>
          <a:noFill/>
        </p:spPr>
      </p:pic>
      <p:pic>
        <p:nvPicPr>
          <p:cNvPr id="11" name="그림 70" descr="C:/Users/WOOCHAN/AppData/Roaming/PolarisOffice/ETemp/4944_11245384/fImage7671368467.png">
            <a:extLst>
              <a:ext uri="{FF2B5EF4-FFF2-40B4-BE49-F238E27FC236}">
                <a16:creationId xmlns:a16="http://schemas.microsoft.com/office/drawing/2014/main" id="{213E77F3-C586-8263-7A47-CA2E1D6F2E8F}"/>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12" name="그림 71" descr="C:/Users/WOOCHAN/AppData/Roaming/PolarisOffice/ETemp/4944_11245384/fImage6381376334.png">
            <a:extLst>
              <a:ext uri="{FF2B5EF4-FFF2-40B4-BE49-F238E27FC236}">
                <a16:creationId xmlns:a16="http://schemas.microsoft.com/office/drawing/2014/main" id="{A258F43D-8C26-9FE6-42A5-B0C00F267300}"/>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414609"/>
            <a:ext cx="221615" cy="282575"/>
          </a:xfrm>
          <a:prstGeom prst="rect">
            <a:avLst/>
          </a:prstGeom>
          <a:noFill/>
        </p:spPr>
      </p:pic>
      <p:sp>
        <p:nvSpPr>
          <p:cNvPr id="16" name="Rect 0">
            <a:extLst>
              <a:ext uri="{FF2B5EF4-FFF2-40B4-BE49-F238E27FC236}">
                <a16:creationId xmlns:a16="http://schemas.microsoft.com/office/drawing/2014/main" id="{50913374-A76A-B1E9-B1F6-8980E18D82FB}"/>
              </a:ext>
            </a:extLst>
          </p:cNvPr>
          <p:cNvSpPr>
            <a:spLocks/>
          </p:cNvSpPr>
          <p:nvPr/>
        </p:nvSpPr>
        <p:spPr>
          <a:xfrm>
            <a:off x="73336" y="2959790"/>
            <a:ext cx="2664296" cy="162133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7" name="Rect 0">
            <a:extLst>
              <a:ext uri="{FF2B5EF4-FFF2-40B4-BE49-F238E27FC236}">
                <a16:creationId xmlns:a16="http://schemas.microsoft.com/office/drawing/2014/main" id="{10A6D4A5-F7C8-0D2E-B05B-37A568085B7A}"/>
              </a:ext>
            </a:extLst>
          </p:cNvPr>
          <p:cNvSpPr>
            <a:spLocks/>
          </p:cNvSpPr>
          <p:nvPr/>
        </p:nvSpPr>
        <p:spPr>
          <a:xfrm>
            <a:off x="89400" y="4776604"/>
            <a:ext cx="2677300" cy="162133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8" name="Rect 0">
            <a:extLst>
              <a:ext uri="{FF2B5EF4-FFF2-40B4-BE49-F238E27FC236}">
                <a16:creationId xmlns:a16="http://schemas.microsoft.com/office/drawing/2014/main" id="{5D98AFC3-0F94-DE50-6374-6D2F437CC536}"/>
              </a:ext>
            </a:extLst>
          </p:cNvPr>
          <p:cNvSpPr>
            <a:spLocks/>
          </p:cNvSpPr>
          <p:nvPr/>
        </p:nvSpPr>
        <p:spPr>
          <a:xfrm>
            <a:off x="5591944" y="2959790"/>
            <a:ext cx="2664296" cy="162133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30147C78-BF79-0135-40FE-84775EE335CD}"/>
              </a:ext>
            </a:extLst>
          </p:cNvPr>
          <p:cNvSpPr>
            <a:spLocks/>
          </p:cNvSpPr>
          <p:nvPr/>
        </p:nvSpPr>
        <p:spPr>
          <a:xfrm>
            <a:off x="2843584" y="2959789"/>
            <a:ext cx="2664296" cy="1621337"/>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4" name="Rect 0">
            <a:extLst>
              <a:ext uri="{FF2B5EF4-FFF2-40B4-BE49-F238E27FC236}">
                <a16:creationId xmlns:a16="http://schemas.microsoft.com/office/drawing/2014/main" id="{D343A5B1-7543-7620-E852-53E9DC2D4E92}"/>
              </a:ext>
            </a:extLst>
          </p:cNvPr>
          <p:cNvSpPr>
            <a:spLocks/>
          </p:cNvSpPr>
          <p:nvPr/>
        </p:nvSpPr>
        <p:spPr>
          <a:xfrm>
            <a:off x="2846536" y="4776604"/>
            <a:ext cx="2677300" cy="1621337"/>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26" name="Rect 0">
            <a:extLst>
              <a:ext uri="{FF2B5EF4-FFF2-40B4-BE49-F238E27FC236}">
                <a16:creationId xmlns:a16="http://schemas.microsoft.com/office/drawing/2014/main" id="{928529B1-86C7-AC5B-5106-0FF362DCE28A}"/>
              </a:ext>
            </a:extLst>
          </p:cNvPr>
          <p:cNvSpPr>
            <a:spLocks/>
          </p:cNvSpPr>
          <p:nvPr/>
        </p:nvSpPr>
        <p:spPr>
          <a:xfrm>
            <a:off x="5609000" y="4776605"/>
            <a:ext cx="2677300" cy="1621336"/>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graphicFrame>
        <p:nvGraphicFramePr>
          <p:cNvPr id="30" name="표 29">
            <a:extLst>
              <a:ext uri="{FF2B5EF4-FFF2-40B4-BE49-F238E27FC236}">
                <a16:creationId xmlns:a16="http://schemas.microsoft.com/office/drawing/2014/main" id="{34C2D6A3-E085-2525-F39A-B972CF805F95}"/>
              </a:ext>
            </a:extLst>
          </p:cNvPr>
          <p:cNvGraphicFramePr>
            <a:graphicFrameLocks noGrp="1"/>
          </p:cNvGraphicFramePr>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Rect 0">
            <a:extLst>
              <a:ext uri="{FF2B5EF4-FFF2-40B4-BE49-F238E27FC236}">
                <a16:creationId xmlns:a16="http://schemas.microsoft.com/office/drawing/2014/main" id="{AFB703F5-4AF3-B1A3-B034-F5EFBBB49D96}"/>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8</a:t>
            </a:fld>
            <a:endParaRPr lang="ko-KR" altLang="en-US" sz="900">
              <a:latin typeface="맑은 고딕" charset="0"/>
              <a:ea typeface="맑은 고딕" charset="0"/>
              <a:sym typeface="맑은 고딕" charset="0"/>
            </a:endParaRPr>
          </a:p>
        </p:txBody>
      </p:sp>
      <p:sp>
        <p:nvSpPr>
          <p:cNvPr id="3" name="TextBox 2">
            <a:extLst>
              <a:ext uri="{FF2B5EF4-FFF2-40B4-BE49-F238E27FC236}">
                <a16:creationId xmlns:a16="http://schemas.microsoft.com/office/drawing/2014/main" id="{A825DAE4-206D-FA4C-EECB-CBBA7110F6E0}"/>
              </a:ext>
            </a:extLst>
          </p:cNvPr>
          <p:cNvSpPr txBox="1"/>
          <p:nvPr/>
        </p:nvSpPr>
        <p:spPr>
          <a:xfrm>
            <a:off x="5173624" y="65540"/>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186664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F66B-765E-3DFB-4491-0F280FAD6930}"/>
            </a:ext>
          </a:extLst>
        </p:cNvPr>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0860182-1B1A-1203-26F8-4E200092B628}"/>
              </a:ext>
            </a:extLst>
          </p:cNvPr>
          <p:cNvSpPr>
            <a:spLocks noGrp="1"/>
          </p:cNvSpPr>
          <p:nvPr>
            <p:ph type="body" sz="quarter" idx="10"/>
          </p:nvPr>
        </p:nvSpPr>
        <p:spPr>
          <a:xfrm>
            <a:off x="1076960" y="64678"/>
            <a:ext cx="2965331" cy="221025"/>
          </a:xfrm>
        </p:spPr>
        <p:txBody>
          <a:bodyPr/>
          <a:lstStyle/>
          <a:p>
            <a:r>
              <a:rPr kumimoji="1" lang="ko-KR" altLang="en-US" sz="1000" b="1" dirty="0"/>
              <a:t>휴먼 메이드 페이지</a:t>
            </a:r>
          </a:p>
        </p:txBody>
      </p:sp>
      <p:sp>
        <p:nvSpPr>
          <p:cNvPr id="4" name="TextBox 3">
            <a:extLst>
              <a:ext uri="{FF2B5EF4-FFF2-40B4-BE49-F238E27FC236}">
                <a16:creationId xmlns:a16="http://schemas.microsoft.com/office/drawing/2014/main" id="{4B0E3B5E-BA63-E9E1-D7B5-444A614CBC1D}"/>
              </a:ext>
            </a:extLst>
          </p:cNvPr>
          <p:cNvSpPr txBox="1"/>
          <p:nvPr/>
        </p:nvSpPr>
        <p:spPr>
          <a:xfrm>
            <a:off x="1076960" y="843280"/>
            <a:ext cx="184731" cy="369332"/>
          </a:xfrm>
          <a:prstGeom prst="rect">
            <a:avLst/>
          </a:prstGeom>
          <a:noFill/>
        </p:spPr>
        <p:txBody>
          <a:bodyPr wrap="none" rtlCol="0">
            <a:spAutoFit/>
          </a:bodyPr>
          <a:lstStyle/>
          <a:p>
            <a:endParaRPr kumimoji="1" lang="ko-KR" altLang="en-US" dirty="0"/>
          </a:p>
        </p:txBody>
      </p:sp>
      <p:sp>
        <p:nvSpPr>
          <p:cNvPr id="6" name="Rect 0">
            <a:extLst>
              <a:ext uri="{FF2B5EF4-FFF2-40B4-BE49-F238E27FC236}">
                <a16:creationId xmlns:a16="http://schemas.microsoft.com/office/drawing/2014/main" id="{7C0AC4BF-E5EC-CDC0-699C-E1ACC10929A0}"/>
              </a:ext>
            </a:extLst>
          </p:cNvPr>
          <p:cNvSpPr>
            <a:spLocks/>
          </p:cNvSpPr>
          <p:nvPr/>
        </p:nvSpPr>
        <p:spPr>
          <a:xfrm>
            <a:off x="47328" y="337820"/>
            <a:ext cx="8208912" cy="386028"/>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000" b="1" dirty="0">
                <a:solidFill>
                  <a:schemeClr val="tx1"/>
                </a:solidFill>
                <a:latin typeface="맑은 고딕" charset="0"/>
                <a:ea typeface="맑은 고딕" charset="0"/>
              </a:rPr>
              <a:t>쇼핑     베스트셀러     세트     카페     블로그</a:t>
            </a:r>
          </a:p>
        </p:txBody>
      </p:sp>
      <p:sp>
        <p:nvSpPr>
          <p:cNvPr id="8" name="Rect 0">
            <a:extLst>
              <a:ext uri="{FF2B5EF4-FFF2-40B4-BE49-F238E27FC236}">
                <a16:creationId xmlns:a16="http://schemas.microsoft.com/office/drawing/2014/main" id="{3CFD2A81-0EF7-FD7B-2838-3775406A294A}"/>
              </a:ext>
            </a:extLst>
          </p:cNvPr>
          <p:cNvSpPr>
            <a:spLocks/>
          </p:cNvSpPr>
          <p:nvPr/>
        </p:nvSpPr>
        <p:spPr>
          <a:xfrm>
            <a:off x="60332" y="718120"/>
            <a:ext cx="8208912" cy="2079041"/>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1800" b="1" dirty="0">
                <a:solidFill>
                  <a:schemeClr val="tx1"/>
                </a:solidFill>
                <a:latin typeface="맑은 고딕" charset="0"/>
                <a:ea typeface="맑은 고딕" charset="0"/>
              </a:rPr>
              <a:t>     </a:t>
            </a:r>
            <a:r>
              <a:rPr lang="ko-KR" altLang="en-US" b="1" dirty="0">
                <a:solidFill>
                  <a:schemeClr val="tx1"/>
                </a:solidFill>
                <a:latin typeface="맑은 고딕" charset="0"/>
                <a:ea typeface="맑은 고딕" charset="0"/>
              </a:rPr>
              <a:t>휴먼 메이드                           </a:t>
            </a:r>
            <a:r>
              <a:rPr lang="en-US" altLang="ko-KR" b="1" dirty="0">
                <a:solidFill>
                  <a:schemeClr val="tx1"/>
                </a:solidFill>
                <a:latin typeface="맑은 고딕" charset="0"/>
                <a:ea typeface="맑은 고딕" charset="0"/>
              </a:rPr>
              <a:t>[</a:t>
            </a:r>
            <a:r>
              <a:rPr lang="ko-KR" altLang="en-US" sz="1800" b="1" dirty="0">
                <a:solidFill>
                  <a:schemeClr val="tx1"/>
                </a:solidFill>
                <a:latin typeface="맑은 고딕" charset="0"/>
                <a:ea typeface="맑은 고딕" charset="0"/>
              </a:rPr>
              <a:t>이미지</a:t>
            </a:r>
            <a:r>
              <a:rPr lang="en-US" altLang="ko-KR" sz="1800" b="1" dirty="0">
                <a:solidFill>
                  <a:schemeClr val="tx1"/>
                </a:solidFill>
                <a:latin typeface="맑은 고딕" charset="0"/>
                <a:ea typeface="맑은 고딕" charset="0"/>
              </a:rPr>
              <a:t>]</a:t>
            </a:r>
            <a:endParaRPr lang="ko-KR" altLang="en-US" sz="1800" b="1" dirty="0">
              <a:solidFill>
                <a:schemeClr val="tx1"/>
              </a:solidFill>
              <a:latin typeface="맑은 고딕" charset="0"/>
              <a:ea typeface="맑은 고딕" charset="0"/>
            </a:endParaRPr>
          </a:p>
        </p:txBody>
      </p:sp>
      <p:sp>
        <p:nvSpPr>
          <p:cNvPr id="9" name="직사각형 8">
            <a:extLst>
              <a:ext uri="{FF2B5EF4-FFF2-40B4-BE49-F238E27FC236}">
                <a16:creationId xmlns:a16="http://schemas.microsoft.com/office/drawing/2014/main" id="{0451EE1A-1680-33C3-760B-ED2EF09B3CEC}"/>
              </a:ext>
            </a:extLst>
          </p:cNvPr>
          <p:cNvSpPr/>
          <p:nvPr/>
        </p:nvSpPr>
        <p:spPr>
          <a:xfrm>
            <a:off x="3863752" y="340684"/>
            <a:ext cx="1008112" cy="3803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ko-KR" altLang="en-US" sz="800" dirty="0"/>
              <a:t>로고</a:t>
            </a:r>
          </a:p>
        </p:txBody>
      </p:sp>
      <p:pic>
        <p:nvPicPr>
          <p:cNvPr id="10" name="그림 69" descr="C:/Users/WOOCHAN/AppData/Roaming/PolarisOffice/ETemp/4944_11245384/fImage77613541.png">
            <a:extLst>
              <a:ext uri="{FF2B5EF4-FFF2-40B4-BE49-F238E27FC236}">
                <a16:creationId xmlns:a16="http://schemas.microsoft.com/office/drawing/2014/main" id="{51B9FA12-6FAA-973B-2F6C-283384E313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a:off x="7265066" y="412406"/>
            <a:ext cx="252095" cy="282575"/>
          </a:xfrm>
          <a:prstGeom prst="rect">
            <a:avLst/>
          </a:prstGeom>
          <a:noFill/>
        </p:spPr>
      </p:pic>
      <p:pic>
        <p:nvPicPr>
          <p:cNvPr id="11" name="그림 70" descr="C:/Users/WOOCHAN/AppData/Roaming/PolarisOffice/ETemp/4944_11245384/fImage7671368467.png">
            <a:extLst>
              <a:ext uri="{FF2B5EF4-FFF2-40B4-BE49-F238E27FC236}">
                <a16:creationId xmlns:a16="http://schemas.microsoft.com/office/drawing/2014/main" id="{D381FBDE-5845-A99F-0F2B-304FB67C9583}"/>
              </a:ext>
            </a:extLst>
          </p:cNvPr>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a:off x="7622268" y="412406"/>
            <a:ext cx="236855" cy="259715"/>
          </a:xfrm>
          <a:prstGeom prst="rect">
            <a:avLst/>
          </a:prstGeom>
          <a:noFill/>
        </p:spPr>
      </p:pic>
      <p:pic>
        <p:nvPicPr>
          <p:cNvPr id="12" name="그림 71" descr="C:/Users/WOOCHAN/AppData/Roaming/PolarisOffice/ETemp/4944_11245384/fImage6381376334.png">
            <a:extLst>
              <a:ext uri="{FF2B5EF4-FFF2-40B4-BE49-F238E27FC236}">
                <a16:creationId xmlns:a16="http://schemas.microsoft.com/office/drawing/2014/main" id="{DBF54A76-0F5D-FB37-B7E3-BA50EB7179FA}"/>
              </a:ext>
            </a:extLst>
          </p:cNvPr>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a:off x="7964230" y="414609"/>
            <a:ext cx="221615" cy="282575"/>
          </a:xfrm>
          <a:prstGeom prst="rect">
            <a:avLst/>
          </a:prstGeom>
          <a:noFill/>
        </p:spPr>
      </p:pic>
      <p:sp>
        <p:nvSpPr>
          <p:cNvPr id="16" name="Rect 0">
            <a:extLst>
              <a:ext uri="{FF2B5EF4-FFF2-40B4-BE49-F238E27FC236}">
                <a16:creationId xmlns:a16="http://schemas.microsoft.com/office/drawing/2014/main" id="{90328251-B22C-3214-EC3A-7E39450BAD3F}"/>
              </a:ext>
            </a:extLst>
          </p:cNvPr>
          <p:cNvSpPr>
            <a:spLocks/>
          </p:cNvSpPr>
          <p:nvPr/>
        </p:nvSpPr>
        <p:spPr>
          <a:xfrm>
            <a:off x="73336" y="2959790"/>
            <a:ext cx="2664296" cy="318009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sp>
        <p:nvSpPr>
          <p:cNvPr id="19" name="Rect 0">
            <a:extLst>
              <a:ext uri="{FF2B5EF4-FFF2-40B4-BE49-F238E27FC236}">
                <a16:creationId xmlns:a16="http://schemas.microsoft.com/office/drawing/2014/main" id="{60CD7B4A-066F-1C84-E235-9643C49898E2}"/>
              </a:ext>
            </a:extLst>
          </p:cNvPr>
          <p:cNvSpPr>
            <a:spLocks/>
          </p:cNvSpPr>
          <p:nvPr/>
        </p:nvSpPr>
        <p:spPr>
          <a:xfrm>
            <a:off x="2843584" y="2959790"/>
            <a:ext cx="2664296" cy="3180090"/>
          </a:xfrm>
          <a:prstGeom prst="rect">
            <a:avLst/>
          </a:prstGeom>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b="1" dirty="0">
                <a:solidFill>
                  <a:schemeClr val="tx1"/>
                </a:solidFill>
                <a:latin typeface="맑은 고딕" charset="0"/>
                <a:ea typeface="맑은 고딕" charset="0"/>
              </a:rPr>
              <a:t>이미지</a:t>
            </a:r>
          </a:p>
        </p:txBody>
      </p:sp>
      <p:graphicFrame>
        <p:nvGraphicFramePr>
          <p:cNvPr id="30" name="표 29">
            <a:extLst>
              <a:ext uri="{FF2B5EF4-FFF2-40B4-BE49-F238E27FC236}">
                <a16:creationId xmlns:a16="http://schemas.microsoft.com/office/drawing/2014/main" id="{CB6451FC-B799-DC3B-529B-7BA1B26C565C}"/>
              </a:ext>
            </a:extLst>
          </p:cNvPr>
          <p:cNvGraphicFramePr>
            <a:graphicFrameLocks noGrp="1"/>
          </p:cNvGraphicFramePr>
          <p:nvPr/>
        </p:nvGraphicFramePr>
        <p:xfrm>
          <a:off x="8688288" y="476885"/>
          <a:ext cx="3261042" cy="2720340"/>
        </p:xfrm>
        <a:graphic>
          <a:graphicData uri="http://schemas.openxmlformats.org/drawingml/2006/table">
            <a:tbl>
              <a:tblPr firstRow="1" bandRow="1">
                <a:tableStyleId>{5C22544A-7EE6-4342-B048-85BDC9FD1C3A}</a:tableStyleId>
              </a:tblPr>
              <a:tblGrid>
                <a:gridCol w="279717">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5" name="Rect 0">
            <a:extLst>
              <a:ext uri="{FF2B5EF4-FFF2-40B4-BE49-F238E27FC236}">
                <a16:creationId xmlns:a16="http://schemas.microsoft.com/office/drawing/2014/main" id="{6CD11FF9-3EA3-82C0-3C50-6623B1C0DE87}"/>
              </a:ext>
            </a:extLst>
          </p:cNvPr>
          <p:cNvSpPr txBox="1">
            <a:spLocks/>
          </p:cNvSpPr>
          <p:nvPr/>
        </p:nvSpPr>
        <p:spPr>
          <a:xfrm>
            <a:off x="11780520" y="106680"/>
            <a:ext cx="249555" cy="231775"/>
          </a:xfrm>
          <a:prstGeom prst="rect">
            <a:avLst/>
          </a:prstGeom>
          <a:noFill/>
        </p:spPr>
        <p:txBody>
          <a:bodyPr vert="horz" wrap="none" lIns="91440" tIns="45720" rIns="91440" bIns="45720" anchor="t">
            <a:spAutoFit/>
          </a:bodyPr>
          <a:lstStyle/>
          <a:p>
            <a:pPr marL="0" indent="0" algn="l" defTabSz="914400" rtl="0" eaLnBrk="1" latinLnBrk="1" hangingPunct="1">
              <a:buFontTx/>
              <a:buNone/>
            </a:pPr>
            <a:fld id="{B9320F77-B9A0-41C5-862A-B4B631284C64}" type="slidenum">
              <a:rPr sz="900">
                <a:latin typeface="맑은 고딕" charset="0"/>
                <a:ea typeface="맑은 고딕" charset="0"/>
                <a:sym typeface="맑은 고딕" charset="0"/>
              </a:rPr>
              <a:t>9</a:t>
            </a:fld>
            <a:endParaRPr lang="ko-KR" altLang="en-US" sz="900">
              <a:latin typeface="맑은 고딕" charset="0"/>
              <a:ea typeface="맑은 고딕" charset="0"/>
              <a:sym typeface="맑은 고딕" charset="0"/>
            </a:endParaRPr>
          </a:p>
        </p:txBody>
      </p:sp>
      <p:sp>
        <p:nvSpPr>
          <p:cNvPr id="3" name="TextBox 2">
            <a:extLst>
              <a:ext uri="{FF2B5EF4-FFF2-40B4-BE49-F238E27FC236}">
                <a16:creationId xmlns:a16="http://schemas.microsoft.com/office/drawing/2014/main" id="{F5B28227-FEE2-709D-7F4C-8EE4866CFE80}"/>
              </a:ext>
            </a:extLst>
          </p:cNvPr>
          <p:cNvSpPr txBox="1"/>
          <p:nvPr/>
        </p:nvSpPr>
        <p:spPr>
          <a:xfrm>
            <a:off x="5225249" y="107837"/>
            <a:ext cx="870751" cy="246221"/>
          </a:xfrm>
          <a:prstGeom prst="rect">
            <a:avLst/>
          </a:prstGeom>
          <a:noFill/>
        </p:spPr>
        <p:txBody>
          <a:bodyPr wrap="none" rtlCol="0">
            <a:spAutoFit/>
          </a:bodyPr>
          <a:lstStyle/>
          <a:p>
            <a:r>
              <a:rPr lang="ko-KR" altLang="en-US" sz="1000" dirty="0"/>
              <a:t>일반 페이지</a:t>
            </a:r>
          </a:p>
        </p:txBody>
      </p:sp>
    </p:spTree>
    <p:extLst>
      <p:ext uri="{BB962C8B-B14F-4D97-AF65-F5344CB8AC3E}">
        <p14:creationId xmlns:p14="http://schemas.microsoft.com/office/powerpoint/2010/main" val="2097501602"/>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24</Pages>
  <Paragraphs>513</Paragraphs>
  <Words>1075</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yamestyle.com</dc:creator>
  <cp:lastModifiedBy>김 우찬</cp:lastModifiedBy>
  <dc:title>화면설계서 양식_v1.0</dc:title>
  <cp:version>10.105.270.55406</cp:version>
  <dcterms:modified xsi:type="dcterms:W3CDTF">2025-05-08T06:13:16Z</dcterms:modified>
</cp:coreProperties>
</file>