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slideMasters/slideMaster2.xml" ContentType="application/vnd.openxmlformats-officedocument.presentationml.slideMaster+xml"/>
  <Override PartName="/ppt/theme/theme2.xml" ContentType="application/vnd.openxmlformats-officedocument.theme+xml"/>
  <Override PartName="/ppt/slideMasters/slideMaster3.xml" ContentType="application/vnd.openxmlformats-officedocument.presentationml.slideMaster+xml"/>
  <Override PartName="/ppt/theme/theme3.xml" ContentType="application/vnd.openxmlformats-officedocument.theme+xml"/>
  <Override PartName="/ppt/handoutMasters/handoutMaster1.xml" ContentType="application/vnd.openxmlformats-officedocument.presentationml.handoutMaster+xml"/>
  <Override PartName="/ppt/theme/theme4.xml" ContentType="application/vnd.openxmlformats-officedocument.theme+xml"/>
  <Override PartName="/ppt/notesMasters/notesMaster1.xml" ContentType="application/vnd.openxmlformats-officedocument.presentationml.notesMaster+xml"/>
  <Override PartName="/ppt/theme/theme5.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Types>
</file>

<file path=_rels/.rels><?xml version="1.0" encoding="UTF-8"?>
<Relationships xmlns="http://schemas.openxmlformats.org/package/2006/relationships"><Relationship Id="rId1" Type="http://schemas.openxmlformats.org/officeDocument/2006/relationships/officeDocument" Target="ppt/presentation.xml"></Relationship><Relationship Id="rId2" Type="http://schemas.openxmlformats.org/package/2006/relationships/metadata/core-properties" Target="docProps/core.xml"></Relationship><Relationship Id="rId3" Type="http://schemas.openxmlformats.org/officeDocument/2006/relationships/extended-properties" Target="docProps/app.xml"></Relationship><Relationship Id="rId4" Type="http://schemas.openxmlformats.org/package/2006/relationships/metadata/thumbnail" Target="docProps/thumbnail.jpeg"></Relationship></Relationships>
</file>

<file path=ppt/presentation.xml><?xml version="1.0" encoding="utf-8"?>
<p:presentation xmlns:a="http://schemas.openxmlformats.org/drawingml/2006/main" xmlns:r="http://schemas.openxmlformats.org/officeDocument/2006/relationships" xmlns:p="http://schemas.openxmlformats.org/presentationml/2006/main" xmlns:p14="http://schemas.microsoft.com/office/powerpoint/2010/main" showSpecialPlsOnTitleSld="0" saveSubsetFonts="1">
  <p:sldMasterIdLst>
    <p:sldMasterId id="2147484549" r:id="rId34"/>
    <p:sldMasterId id="2147484550" r:id="rId36"/>
    <p:sldMasterId id="2147484551" r:id="rId38"/>
  </p:sldMasterIdLst>
  <p:notesMasterIdLst>
    <p:notesMasterId r:id="rId42"/>
  </p:notesMasterIdLst>
  <p:handoutMasterIdLst>
    <p:handoutMasterId r:id="rId40"/>
  </p:handoutMasterIdLst>
  <p:sldIdLst>
    <p:sldId id="274" r:id="rId44"/>
    <p:sldId id="276" r:id="rId45"/>
    <p:sldId id="277" r:id="rId46"/>
    <p:sldId id="279" r:id="rId47"/>
    <p:sldId id="280" r:id="rId48"/>
    <p:sldId id="281" r:id="rId49"/>
    <p:sldId id="282" r:id="rId50"/>
    <p:sldId id="283" r:id="rId51"/>
    <p:sldId id="284" r:id="rId52"/>
    <p:sldId id="285" r:id="rId53"/>
  </p:sldIdLst>
  <p:sldSz cx="12192000" cy="6858000"/>
  <p:notesSz cx="6797675" cy="9926955"/>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 uri="{521415D9-36F7-43E2-AB2F-B90AF26B5E84}">
      <p14:sectionLst xmlns:p14="http://schemas.microsoft.com/office/powerpoint/2010/main">
        <p14:section name="Document Title." id="{B68C2B71-D818-4E74-B3D0-24D0F8C917E3}">
          <p14:sldIdLst/>
        </p14:section>
        <p14:section name="document History." id="{FF903505-45CE-4FDE-900C-B7F30543DFE6}">
          <p14:sldIdLst>
            <p14:sldId id="274"/>
            <p14:sldId id="276"/>
            <p14:sldId id="277"/>
            <p14:sldId id="279"/>
            <p14:sldId id="280"/>
            <p14:sldId id="281"/>
            <p14:sldId id="282"/>
            <p14:sldId id="283"/>
            <p14:sldId id="284"/>
            <p14:sldId id="285"/>
          </p14:sldIdLst>
        </p14:section>
      </p14:sectionLst>
    </p:ext>
    <p:ext uri="{EFAFB233-063F-42B5-8137-9DF3F51BA10A}">
      <p15:sldGuideLst xmlns:p15="http://schemas.microsoft.com/office/powerpoint/2012/main">
        <p15:guide id="1" orient="horz" pos="2156" userDrawn="1">
          <p15:clr>
            <a:srgbClr val="A4A3A4"/>
          </p15:clr>
        </p15:guide>
        <p15:guide id="2" pos="3836"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Lst>
  </p:showPr>
  <p:clrMru>
    <a:srgbClr val="DDDDDD"/>
    <a:srgbClr val="FFF2EE"/>
  </p:clrMru>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F92A87C-AAB4-4837-A6B3-D4D781BEB7A7}" v="33" dt="2019-12-28T09:22:40.226"/>
  </p1510:revLst>
</p1510:revInfo>
</file>

<file path=ppt/tableStyles.xml><?xml version="1.0" encoding="utf-8"?>
<a:tblStyleLst xmlns:a="http://schemas.openxmlformats.org/drawingml/2006/main" def="{5C22544A-7EE6-4342-B048-85BDC9FD1C3A}">
  <a:tblStyle styleId="{5C22544A-7EE6-4342-B048-85BDC9FD1C3A}" styleName="보통 스타일 2 - 강조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View">
  <p:normalViewPr horzBarState="maximized">
    <p:restoredLeft sz="12173" autoAdjust="0"/>
    <p:restoredTop sz="92384" autoAdjust="0"/>
  </p:normalViewPr>
  <p:slideViewPr>
    <p:cSldViewPr snapToGrid="1" snapToObjects="1">
      <p:cViewPr varScale="1">
        <p:scale>
          <a:sx n="119" d="100"/>
          <a:sy n="119" d="100"/>
        </p:scale>
        <p:origin x="432" y="102"/>
      </p:cViewPr>
      <p:guideLst>
        <p:guide orient="horz" pos="2156"/>
        <p:guide pos="383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1" snapToObjects="1">
      <p:cViewPr varScale="1">
        <p:scale>
          <a:sx n="92" d="100"/>
          <a:sy n="92" d="100"/>
        </p:scale>
        <p:origin x="-3732" y="-96"/>
      </p:cViewPr>
      <p:guideLst>
        <p:guide orient="horz" pos="2156"/>
        <p:guide pos="3836"/>
      </p:guideLst>
    </p:cSldViewPr>
  </p:notesViewPr>
  <p:gridSpacing cx="72008" cy="72008"/>
</p:viewPr>
</file>

<file path=ppt/_rels/presentation.xml.rels><?xml version="1.0" encoding="UTF-8"?>
<Relationships xmlns="http://schemas.openxmlformats.org/package/2006/relationships"><Relationship Id="rId1" Type="http://schemas.microsoft.com/office/2015/10/relationships/revisionInfo" Target="revisionInfo.xml"></Relationship><Relationship Id="rId2" Type="http://schemas.microsoft.com/office/2016/11/relationships/changesInfo" Target="changesInfos/changesInfo1.xml"></Relationship><Relationship Id="rId3" Type="http://schemas.openxmlformats.org/officeDocument/2006/relationships/tableStyles" Target="tableStyles.xml"></Relationship><Relationship Id="rId34" Type="http://schemas.openxmlformats.org/officeDocument/2006/relationships/slideMaster" Target="slideMasters/slideMaster1.xml"></Relationship><Relationship Id="rId35" Type="http://schemas.openxmlformats.org/officeDocument/2006/relationships/theme" Target="theme/theme1.xml"></Relationship><Relationship Id="rId36" Type="http://schemas.openxmlformats.org/officeDocument/2006/relationships/slideMaster" Target="slideMasters/slideMaster2.xml"></Relationship><Relationship Id="rId38" Type="http://schemas.openxmlformats.org/officeDocument/2006/relationships/slideMaster" Target="slideMasters/slideMaster3.xml"></Relationship><Relationship Id="rId40" Type="http://schemas.openxmlformats.org/officeDocument/2006/relationships/handoutMaster" Target="handoutMasters/handoutMaster1.xml"></Relationship><Relationship Id="rId42" Type="http://schemas.openxmlformats.org/officeDocument/2006/relationships/notesMaster" Target="notesMasters/notesMaster1.xml"></Relationship><Relationship Id="rId44" Type="http://schemas.openxmlformats.org/officeDocument/2006/relationships/slide" Target="slides/slide1.xml"></Relationship><Relationship Id="rId45" Type="http://schemas.openxmlformats.org/officeDocument/2006/relationships/slide" Target="slides/slide2.xml"></Relationship><Relationship Id="rId46" Type="http://schemas.openxmlformats.org/officeDocument/2006/relationships/slide" Target="slides/slide3.xml"></Relationship><Relationship Id="rId47" Type="http://schemas.openxmlformats.org/officeDocument/2006/relationships/slide" Target="slides/slide4.xml"></Relationship><Relationship Id="rId48" Type="http://schemas.openxmlformats.org/officeDocument/2006/relationships/slide" Target="slides/slide5.xml"></Relationship><Relationship Id="rId49" Type="http://schemas.openxmlformats.org/officeDocument/2006/relationships/slide" Target="slides/slide6.xml"></Relationship><Relationship Id="rId50" Type="http://schemas.openxmlformats.org/officeDocument/2006/relationships/slide" Target="slides/slide7.xml"></Relationship><Relationship Id="rId51" Type="http://schemas.openxmlformats.org/officeDocument/2006/relationships/slide" Target="slides/slide8.xml"></Relationship><Relationship Id="rId52" Type="http://schemas.openxmlformats.org/officeDocument/2006/relationships/slide" Target="slides/slide9.xml"></Relationship><Relationship Id="rId53" Type="http://schemas.openxmlformats.org/officeDocument/2006/relationships/slide" Target="slides/slide10.xml"></Relationship><Relationship Id="rId54" Type="http://schemas.openxmlformats.org/officeDocument/2006/relationships/viewProps" Target="viewProps.xml"></Relationship><Relationship Id="rId55" Type="http://schemas.openxmlformats.org/officeDocument/2006/relationships/presProps" Target="presProps.xml"></Relationship></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OI JUNHO" userId="2ed797a4709b55ca" providerId="LiveId" clId="{5B745F2D-BA38-4651-B32E-4E733F00C45C}"/>
    <pc:docChg chg="undo custSel addSld delSld modSld modSection">
      <pc:chgData name="CHOI JUNHO" userId="2ed797a4709b55ca" providerId="LiveId" clId="{5B745F2D-BA38-4651-B32E-4E733F00C45C}" dt="2019-10-28T05:35:24.932" v="113" actId="47"/>
      <pc:docMkLst>
        <pc:docMk/>
      </pc:docMkLst>
      <pc:sldChg chg="modSp">
        <pc:chgData name="CHOI JUNHO" userId="2ed797a4709b55ca" providerId="LiveId" clId="{5B745F2D-BA38-4651-B32E-4E733F00C45C}" dt="2019-10-28T05:31:54.468" v="26"/>
        <pc:sldMkLst>
          <pc:docMk/>
          <pc:sldMk cId="2612761801" sldId="256"/>
        </pc:sldMkLst>
        <pc:spChg chg="mod">
          <ac:chgData name="CHOI JUNHO" userId="2ed797a4709b55ca" providerId="LiveId" clId="{5B745F2D-BA38-4651-B32E-4E733F00C45C}" dt="2019-10-28T05:31:54.468" v="26"/>
          <ac:spMkLst>
            <pc:docMk/>
            <pc:sldMk cId="2612761801" sldId="256"/>
            <ac:spMk id="2" creationId="{00000000-0000-0000-0000-000000000000}"/>
          </ac:spMkLst>
        </pc:spChg>
      </pc:sldChg>
      <pc:sldChg chg="modSp">
        <pc:chgData name="CHOI JUNHO" userId="2ed797a4709b55ca" providerId="LiveId" clId="{5B745F2D-BA38-4651-B32E-4E733F00C45C}" dt="2019-10-28T05:32:00.304" v="28" actId="20577"/>
        <pc:sldMkLst>
          <pc:docMk/>
          <pc:sldMk cId="1580783546" sldId="265"/>
        </pc:sldMkLst>
        <pc:graphicFrameChg chg="modGraphic">
          <ac:chgData name="CHOI JUNHO" userId="2ed797a4709b55ca" providerId="LiveId" clId="{5B745F2D-BA38-4651-B32E-4E733F00C45C}" dt="2019-10-28T05:32:00.304" v="28" actId="20577"/>
          <ac:graphicFrameMkLst>
            <pc:docMk/>
            <pc:sldMk cId="1580783546" sldId="265"/>
            <ac:graphicFrameMk id="3" creationId="{00000000-0000-0000-0000-000000000000}"/>
          </ac:graphicFrameMkLst>
        </pc:graphicFrameChg>
      </pc:sldChg>
      <pc:sldChg chg="add del">
        <pc:chgData name="CHOI JUNHO" userId="2ed797a4709b55ca" providerId="LiveId" clId="{5B745F2D-BA38-4651-B32E-4E733F00C45C}" dt="2019-10-28T05:35:24.932" v="113" actId="47"/>
        <pc:sldMkLst>
          <pc:docMk/>
          <pc:sldMk cId="3701024981" sldId="269"/>
        </pc:sldMkLst>
      </pc:sldChg>
      <pc:sldChg chg="del">
        <pc:chgData name="CHOI JUNHO" userId="2ed797a4709b55ca" providerId="LiveId" clId="{5B745F2D-BA38-4651-B32E-4E733F00C45C}" dt="2019-10-28T05:35:24.932" v="113" actId="47"/>
        <pc:sldMkLst>
          <pc:docMk/>
          <pc:sldMk cId="1665297153" sldId="270"/>
        </pc:sldMkLst>
      </pc:sldChg>
      <pc:sldChg chg="del">
        <pc:chgData name="CHOI JUNHO" userId="2ed797a4709b55ca" providerId="LiveId" clId="{5B745F2D-BA38-4651-B32E-4E733F00C45C}" dt="2019-10-28T05:35:24.932" v="113" actId="47"/>
        <pc:sldMkLst>
          <pc:docMk/>
          <pc:sldMk cId="3762929551" sldId="271"/>
        </pc:sldMkLst>
      </pc:sldChg>
      <pc:sldChg chg="del">
        <pc:chgData name="CHOI JUNHO" userId="2ed797a4709b55ca" providerId="LiveId" clId="{5B745F2D-BA38-4651-B32E-4E733F00C45C}" dt="2019-10-28T05:35:24.932" v="113" actId="47"/>
        <pc:sldMkLst>
          <pc:docMk/>
          <pc:sldMk cId="1819313943" sldId="272"/>
        </pc:sldMkLst>
      </pc:sldChg>
      <pc:sldChg chg="addSp delSp modSp add">
        <pc:chgData name="CHOI JUNHO" userId="2ed797a4709b55ca" providerId="LiveId" clId="{5B745F2D-BA38-4651-B32E-4E733F00C45C}" dt="2019-10-28T05:32:14.218" v="30"/>
        <pc:sldMkLst>
          <pc:docMk/>
          <pc:sldMk cId="2611690818" sldId="273"/>
        </pc:sldMkLst>
        <pc:spChg chg="del">
          <ac:chgData name="CHOI JUNHO" userId="2ed797a4709b55ca" providerId="LiveId" clId="{5B745F2D-BA38-4651-B32E-4E733F00C45C}" dt="2019-10-28T05:32:14.218" v="30"/>
          <ac:spMkLst>
            <pc:docMk/>
            <pc:sldMk cId="2611690818" sldId="273"/>
            <ac:spMk id="2" creationId="{1F44A32E-7DE1-4597-97C7-D51D77B4B919}"/>
          </ac:spMkLst>
        </pc:spChg>
        <pc:spChg chg="add mod">
          <ac:chgData name="CHOI JUNHO" userId="2ed797a4709b55ca" providerId="LiveId" clId="{5B745F2D-BA38-4651-B32E-4E733F00C45C}" dt="2019-10-28T05:32:14.218" v="30"/>
          <ac:spMkLst>
            <pc:docMk/>
            <pc:sldMk cId="2611690818" sldId="273"/>
            <ac:spMk id="3" creationId="{683ED0D4-343F-4AC4-936C-4771ADDE3DEC}"/>
          </ac:spMkLst>
        </pc:spChg>
        <pc:spChg chg="add mod">
          <ac:chgData name="CHOI JUNHO" userId="2ed797a4709b55ca" providerId="LiveId" clId="{5B745F2D-BA38-4651-B32E-4E733F00C45C}" dt="2019-10-28T05:32:14.218" v="30"/>
          <ac:spMkLst>
            <pc:docMk/>
            <pc:sldMk cId="2611690818" sldId="273"/>
            <ac:spMk id="4" creationId="{566248F4-75FF-4781-B7FF-A6FE901E2D68}"/>
          </ac:spMkLst>
        </pc:spChg>
      </pc:sldChg>
      <pc:sldChg chg="addSp delSp modSp add">
        <pc:chgData name="CHOI JUNHO" userId="2ed797a4709b55ca" providerId="LiveId" clId="{5B745F2D-BA38-4651-B32E-4E733F00C45C}" dt="2019-10-28T05:33:58.322" v="69" actId="20577"/>
        <pc:sldMkLst>
          <pc:docMk/>
          <pc:sldMk cId="3759879480" sldId="274"/>
        </pc:sldMkLst>
        <pc:spChg chg="del">
          <ac:chgData name="CHOI JUNHO" userId="2ed797a4709b55ca" providerId="LiveId" clId="{5B745F2D-BA38-4651-B32E-4E733F00C45C}" dt="2019-10-28T05:32:19.407" v="32"/>
          <ac:spMkLst>
            <pc:docMk/>
            <pc:sldMk cId="3759879480" sldId="274"/>
            <ac:spMk id="2" creationId="{C4ED3712-2DC9-40C5-8E00-41249F7E522D}"/>
          </ac:spMkLst>
        </pc:spChg>
        <pc:spChg chg="del">
          <ac:chgData name="CHOI JUNHO" userId="2ed797a4709b55ca" providerId="LiveId" clId="{5B745F2D-BA38-4651-B32E-4E733F00C45C}" dt="2019-10-28T05:32:19.407" v="32"/>
          <ac:spMkLst>
            <pc:docMk/>
            <pc:sldMk cId="3759879480" sldId="274"/>
            <ac:spMk id="3" creationId="{B70C63A2-603E-49D4-A0E9-470EDB93C49A}"/>
          </ac:spMkLst>
        </pc:spChg>
        <pc:spChg chg="add mod">
          <ac:chgData name="CHOI JUNHO" userId="2ed797a4709b55ca" providerId="LiveId" clId="{5B745F2D-BA38-4651-B32E-4E733F00C45C}" dt="2019-10-28T05:32:19.407" v="32"/>
          <ac:spMkLst>
            <pc:docMk/>
            <pc:sldMk cId="3759879480" sldId="274"/>
            <ac:spMk id="4" creationId="{32E285E0-25D1-4806-B9DF-3590BD92D435}"/>
          </ac:spMkLst>
        </pc:spChg>
        <pc:spChg chg="add mod">
          <ac:chgData name="CHOI JUNHO" userId="2ed797a4709b55ca" providerId="LiveId" clId="{5B745F2D-BA38-4651-B32E-4E733F00C45C}" dt="2019-10-28T05:32:19.407" v="32"/>
          <ac:spMkLst>
            <pc:docMk/>
            <pc:sldMk cId="3759879480" sldId="274"/>
            <ac:spMk id="5" creationId="{181CE6EC-43A5-4409-9C12-1C3782E8CB22}"/>
          </ac:spMkLst>
        </pc:spChg>
        <pc:spChg chg="add mod">
          <ac:chgData name="CHOI JUNHO" userId="2ed797a4709b55ca" providerId="LiveId" clId="{5B745F2D-BA38-4651-B32E-4E733F00C45C}" dt="2019-10-28T05:32:19.407" v="32"/>
          <ac:spMkLst>
            <pc:docMk/>
            <pc:sldMk cId="3759879480" sldId="274"/>
            <ac:spMk id="6" creationId="{2CAC9F9F-8442-4289-A3DA-F53C3C82C324}"/>
          </ac:spMkLst>
        </pc:spChg>
        <pc:graphicFrameChg chg="add mod modGraphic">
          <ac:chgData name="CHOI JUNHO" userId="2ed797a4709b55ca" providerId="LiveId" clId="{5B745F2D-BA38-4651-B32E-4E733F00C45C}" dt="2019-10-28T05:33:58.322" v="69" actId="20577"/>
          <ac:graphicFrameMkLst>
            <pc:docMk/>
            <pc:sldMk cId="3759879480" sldId="274"/>
            <ac:graphicFrameMk id="7" creationId="{EE672C9C-2796-4CD4-B138-FB14ECB9EFA6}"/>
          </ac:graphicFrameMkLst>
        </pc:graphicFrameChg>
      </pc:sldChg>
      <pc:sldChg chg="modSp add">
        <pc:chgData name="CHOI JUNHO" userId="2ed797a4709b55ca" providerId="LiveId" clId="{5B745F2D-BA38-4651-B32E-4E733F00C45C}" dt="2019-10-28T05:34:28.532" v="85" actId="20577"/>
        <pc:sldMkLst>
          <pc:docMk/>
          <pc:sldMk cId="2688285372" sldId="275"/>
        </pc:sldMkLst>
        <pc:spChg chg="mod">
          <ac:chgData name="CHOI JUNHO" userId="2ed797a4709b55ca" providerId="LiveId" clId="{5B745F2D-BA38-4651-B32E-4E733F00C45C}" dt="2019-10-28T05:34:28.532" v="85" actId="20577"/>
          <ac:spMkLst>
            <pc:docMk/>
            <pc:sldMk cId="2688285372" sldId="275"/>
            <ac:spMk id="2" creationId="{719F2D03-4DCC-42DA-95ED-B3FF360D7F63}"/>
          </ac:spMkLst>
        </pc:spChg>
      </pc:sldChg>
      <pc:sldChg chg="modSp add">
        <pc:chgData name="CHOI JUNHO" userId="2ed797a4709b55ca" providerId="LiveId" clId="{5B745F2D-BA38-4651-B32E-4E733F00C45C}" dt="2019-10-28T05:34:49.385" v="110"/>
        <pc:sldMkLst>
          <pc:docMk/>
          <pc:sldMk cId="3982823181" sldId="276"/>
        </pc:sldMkLst>
        <pc:spChg chg="mod">
          <ac:chgData name="CHOI JUNHO" userId="2ed797a4709b55ca" providerId="LiveId" clId="{5B745F2D-BA38-4651-B32E-4E733F00C45C}" dt="2019-10-28T05:34:49.385" v="110"/>
          <ac:spMkLst>
            <pc:docMk/>
            <pc:sldMk cId="3982823181" sldId="276"/>
            <ac:spMk id="2" creationId="{84FE7BD8-CFC6-4079-BAE3-BDDFC826F1C7}"/>
          </ac:spMkLst>
        </pc:spChg>
      </pc:sldChg>
    </pc:docChg>
  </pc:docChgLst>
  <pc:docChgLst>
    <pc:chgData name="CHOI JUNHO" userId="2ed797a4709b55ca" providerId="LiveId" clId="{5B9CC2E5-527B-4B3B-BD11-698718A29A94}"/>
    <pc:docChg chg="undo redo custSel addSld delSld modSld sldOrd modMainMaster modSection">
      <pc:chgData name="CHOI JUNHO" userId="2ed797a4709b55ca" providerId="LiveId" clId="{5B9CC2E5-527B-4B3B-BD11-698718A29A94}" dt="2019-10-28T03:27:06.874" v="5463" actId="20577"/>
      <pc:docMkLst>
        <pc:docMk/>
      </pc:docMkLst>
      <pc:sldChg chg="modSp">
        <pc:chgData name="CHOI JUNHO" userId="2ed797a4709b55ca" providerId="LiveId" clId="{5B9CC2E5-527B-4B3B-BD11-698718A29A94}" dt="2019-10-28T02:41:35.944" v="5311" actId="20577"/>
        <pc:sldMkLst>
          <pc:docMk/>
          <pc:sldMk cId="2612761801" sldId="256"/>
        </pc:sldMkLst>
        <pc:spChg chg="mod">
          <ac:chgData name="CHOI JUNHO" userId="2ed797a4709b55ca" providerId="LiveId" clId="{5B9CC2E5-527B-4B3B-BD11-698718A29A94}" dt="2019-10-25T05:28:49.426" v="41" actId="20577"/>
          <ac:spMkLst>
            <pc:docMk/>
            <pc:sldMk cId="2612761801" sldId="256"/>
            <ac:spMk id="2" creationId="{00000000-0000-0000-0000-000000000000}"/>
          </ac:spMkLst>
        </pc:spChg>
        <pc:spChg chg="mod">
          <ac:chgData name="CHOI JUNHO" userId="2ed797a4709b55ca" providerId="LiveId" clId="{5B9CC2E5-527B-4B3B-BD11-698718A29A94}" dt="2019-10-28T02:41:32.910" v="5309" actId="20577"/>
          <ac:spMkLst>
            <pc:docMk/>
            <pc:sldMk cId="2612761801" sldId="256"/>
            <ac:spMk id="3" creationId="{00000000-0000-0000-0000-000000000000}"/>
          </ac:spMkLst>
        </pc:spChg>
        <pc:spChg chg="mod">
          <ac:chgData name="CHOI JUNHO" userId="2ed797a4709b55ca" providerId="LiveId" clId="{5B9CC2E5-527B-4B3B-BD11-698718A29A94}" dt="2019-10-28T02:41:35.944" v="5311" actId="20577"/>
          <ac:spMkLst>
            <pc:docMk/>
            <pc:sldMk cId="2612761801" sldId="256"/>
            <ac:spMk id="4" creationId="{00000000-0000-0000-0000-000000000000}"/>
          </ac:spMkLst>
        </pc:spChg>
      </pc:sldChg>
      <pc:sldChg chg="modSp">
        <pc:chgData name="CHOI JUNHO" userId="2ed797a4709b55ca" providerId="LiveId" clId="{5B9CC2E5-527B-4B3B-BD11-698718A29A94}" dt="2019-10-28T02:09:29.962" v="4609" actId="20577"/>
        <pc:sldMkLst>
          <pc:docMk/>
          <pc:sldMk cId="1580783546" sldId="265"/>
        </pc:sldMkLst>
        <pc:graphicFrameChg chg="mod modGraphic">
          <ac:chgData name="CHOI JUNHO" userId="2ed797a4709b55ca" providerId="LiveId" clId="{5B9CC2E5-527B-4B3B-BD11-698718A29A94}" dt="2019-10-28T02:09:29.962" v="4609" actId="20577"/>
          <ac:graphicFrameMkLst>
            <pc:docMk/>
            <pc:sldMk cId="1580783546" sldId="265"/>
            <ac:graphicFrameMk id="3" creationId="{00000000-0000-0000-0000-000000000000}"/>
          </ac:graphicFrameMkLst>
        </pc:graphicFrameChg>
      </pc:sldChg>
      <pc:sldChg chg="del">
        <pc:chgData name="CHOI JUNHO" userId="2ed797a4709b55ca" providerId="LiveId" clId="{5B9CC2E5-527B-4B3B-BD11-698718A29A94}" dt="2019-10-25T05:34:48.790" v="78" actId="47"/>
        <pc:sldMkLst>
          <pc:docMk/>
          <pc:sldMk cId="2062586716" sldId="266"/>
        </pc:sldMkLst>
      </pc:sldChg>
      <pc:sldChg chg="del">
        <pc:chgData name="CHOI JUNHO" userId="2ed797a4709b55ca" providerId="LiveId" clId="{5B9CC2E5-527B-4B3B-BD11-698718A29A94}" dt="2019-10-25T05:40:58.848" v="207" actId="47"/>
        <pc:sldMkLst>
          <pc:docMk/>
          <pc:sldMk cId="3410021434" sldId="268"/>
        </pc:sldMkLst>
      </pc:sldChg>
      <pc:sldChg chg="addSp delSp modSp">
        <pc:chgData name="CHOI JUNHO" userId="2ed797a4709b55ca" providerId="LiveId" clId="{5B9CC2E5-527B-4B3B-BD11-698718A29A94}" dt="2019-10-28T03:20:10.775" v="5391" actId="20577"/>
        <pc:sldMkLst>
          <pc:docMk/>
          <pc:sldMk cId="3701024981" sldId="269"/>
        </pc:sldMkLst>
        <pc:spChg chg="add mod">
          <ac:chgData name="CHOI JUNHO" userId="2ed797a4709b55ca" providerId="LiveId" clId="{5B9CC2E5-527B-4B3B-BD11-698718A29A94}" dt="2019-10-28T02:41:00.705" v="5307" actId="20577"/>
          <ac:spMkLst>
            <pc:docMk/>
            <pc:sldMk cId="3701024981" sldId="269"/>
            <ac:spMk id="2" creationId="{36AF629D-FB61-4D28-BFE2-97D677950051}"/>
          </ac:spMkLst>
        </pc:spChg>
        <pc:spChg chg="del">
          <ac:chgData name="CHOI JUNHO" userId="2ed797a4709b55ca" providerId="LiveId" clId="{5B9CC2E5-527B-4B3B-BD11-698718A29A94}" dt="2019-10-25T05:35:07.663" v="79"/>
          <ac:spMkLst>
            <pc:docMk/>
            <pc:sldMk cId="3701024981" sldId="269"/>
            <ac:spMk id="3" creationId="{65F7457F-4620-4562-AF63-E7375A57B072}"/>
          </ac:spMkLst>
        </pc:spChg>
        <pc:spChg chg="del">
          <ac:chgData name="CHOI JUNHO" userId="2ed797a4709b55ca" providerId="LiveId" clId="{5B9CC2E5-527B-4B3B-BD11-698718A29A94}" dt="2019-10-25T05:35:07.663" v="79"/>
          <ac:spMkLst>
            <pc:docMk/>
            <pc:sldMk cId="3701024981" sldId="269"/>
            <ac:spMk id="4" creationId="{507C99A5-3590-44FD-BEAC-43B85A23CB0E}"/>
          </ac:spMkLst>
        </pc:spChg>
        <pc:spChg chg="add del">
          <ac:chgData name="CHOI JUNHO" userId="2ed797a4709b55ca" providerId="LiveId" clId="{5B9CC2E5-527B-4B3B-BD11-698718A29A94}" dt="2019-10-25T05:39:43.091" v="160"/>
          <ac:spMkLst>
            <pc:docMk/>
            <pc:sldMk cId="3701024981" sldId="269"/>
            <ac:spMk id="5" creationId="{5145081E-4771-48D7-B843-7C0EDD8FC0E6}"/>
          </ac:spMkLst>
        </pc:spChg>
        <pc:spChg chg="add del">
          <ac:chgData name="CHOI JUNHO" userId="2ed797a4709b55ca" providerId="LiveId" clId="{5B9CC2E5-527B-4B3B-BD11-698718A29A94}" dt="2019-10-25T05:39:43.091" v="160"/>
          <ac:spMkLst>
            <pc:docMk/>
            <pc:sldMk cId="3701024981" sldId="269"/>
            <ac:spMk id="6" creationId="{89FE9FFD-2AB7-417C-987B-49BB3F312345}"/>
          </ac:spMkLst>
        </pc:spChg>
        <pc:spChg chg="add del">
          <ac:chgData name="CHOI JUNHO" userId="2ed797a4709b55ca" providerId="LiveId" clId="{5B9CC2E5-527B-4B3B-BD11-698718A29A94}" dt="2019-10-25T05:39:43.091" v="160"/>
          <ac:spMkLst>
            <pc:docMk/>
            <pc:sldMk cId="3701024981" sldId="269"/>
            <ac:spMk id="8" creationId="{556D1A3A-A361-43DA-BD2A-904CD5D7E973}"/>
          </ac:spMkLst>
        </pc:spChg>
        <pc:spChg chg="add del">
          <ac:chgData name="CHOI JUNHO" userId="2ed797a4709b55ca" providerId="LiveId" clId="{5B9CC2E5-527B-4B3B-BD11-698718A29A94}" dt="2019-10-25T05:39:43.091" v="160"/>
          <ac:spMkLst>
            <pc:docMk/>
            <pc:sldMk cId="3701024981" sldId="269"/>
            <ac:spMk id="9" creationId="{0A8EE39D-C58C-45D8-A6C8-5056CF02B240}"/>
          </ac:spMkLst>
        </pc:spChg>
        <pc:spChg chg="add del">
          <ac:chgData name="CHOI JUNHO" userId="2ed797a4709b55ca" providerId="LiveId" clId="{5B9CC2E5-527B-4B3B-BD11-698718A29A94}" dt="2019-10-25T05:39:43.091" v="160"/>
          <ac:spMkLst>
            <pc:docMk/>
            <pc:sldMk cId="3701024981" sldId="269"/>
            <ac:spMk id="12" creationId="{C6F82A83-96E3-4214-B91A-3F3A4A805C1C}"/>
          </ac:spMkLst>
        </pc:spChg>
        <pc:spChg chg="add del">
          <ac:chgData name="CHOI JUNHO" userId="2ed797a4709b55ca" providerId="LiveId" clId="{5B9CC2E5-527B-4B3B-BD11-698718A29A94}" dt="2019-10-25T05:39:43.091" v="160"/>
          <ac:spMkLst>
            <pc:docMk/>
            <pc:sldMk cId="3701024981" sldId="269"/>
            <ac:spMk id="13" creationId="{73501E48-BF00-4815-BF8D-4081062FF5BB}"/>
          </ac:spMkLst>
        </pc:spChg>
        <pc:spChg chg="add del">
          <ac:chgData name="CHOI JUNHO" userId="2ed797a4709b55ca" providerId="LiveId" clId="{5B9CC2E5-527B-4B3B-BD11-698718A29A94}" dt="2019-10-25T05:39:43.091" v="160"/>
          <ac:spMkLst>
            <pc:docMk/>
            <pc:sldMk cId="3701024981" sldId="269"/>
            <ac:spMk id="15" creationId="{3DD71670-A97D-4014-8C05-C719A2B442F2}"/>
          </ac:spMkLst>
        </pc:spChg>
        <pc:spChg chg="add del">
          <ac:chgData name="CHOI JUNHO" userId="2ed797a4709b55ca" providerId="LiveId" clId="{5B9CC2E5-527B-4B3B-BD11-698718A29A94}" dt="2019-10-25T05:39:43.091" v="160"/>
          <ac:spMkLst>
            <pc:docMk/>
            <pc:sldMk cId="3701024981" sldId="269"/>
            <ac:spMk id="19" creationId="{052DA4C1-5125-41CB-BF5C-159ED1401FF2}"/>
          </ac:spMkLst>
        </pc:spChg>
        <pc:spChg chg="add del">
          <ac:chgData name="CHOI JUNHO" userId="2ed797a4709b55ca" providerId="LiveId" clId="{5B9CC2E5-527B-4B3B-BD11-698718A29A94}" dt="2019-10-25T05:39:43.091" v="160"/>
          <ac:spMkLst>
            <pc:docMk/>
            <pc:sldMk cId="3701024981" sldId="269"/>
            <ac:spMk id="20" creationId="{FEBE2C58-40AC-49DC-BF3E-5C30B79FD8BE}"/>
          </ac:spMkLst>
        </pc:spChg>
        <pc:spChg chg="add del">
          <ac:chgData name="CHOI JUNHO" userId="2ed797a4709b55ca" providerId="LiveId" clId="{5B9CC2E5-527B-4B3B-BD11-698718A29A94}" dt="2019-10-25T05:39:43.091" v="160"/>
          <ac:spMkLst>
            <pc:docMk/>
            <pc:sldMk cId="3701024981" sldId="269"/>
            <ac:spMk id="23" creationId="{768898F2-EDF3-44B0-B878-8E021752DFE2}"/>
          </ac:spMkLst>
        </pc:spChg>
        <pc:spChg chg="add del">
          <ac:chgData name="CHOI JUNHO" userId="2ed797a4709b55ca" providerId="LiveId" clId="{5B9CC2E5-527B-4B3B-BD11-698718A29A94}" dt="2019-10-25T05:39:43.091" v="160"/>
          <ac:spMkLst>
            <pc:docMk/>
            <pc:sldMk cId="3701024981" sldId="269"/>
            <ac:spMk id="24" creationId="{943810F6-496E-4C2F-B4F5-0ADDD08235FF}"/>
          </ac:spMkLst>
        </pc:spChg>
        <pc:spChg chg="add del">
          <ac:chgData name="CHOI JUNHO" userId="2ed797a4709b55ca" providerId="LiveId" clId="{5B9CC2E5-527B-4B3B-BD11-698718A29A94}" dt="2019-10-25T05:39:43.091" v="160"/>
          <ac:spMkLst>
            <pc:docMk/>
            <pc:sldMk cId="3701024981" sldId="269"/>
            <ac:spMk id="30" creationId="{5F50FBDD-3D79-4D4B-ADB7-1FDC8177D977}"/>
          </ac:spMkLst>
        </pc:spChg>
        <pc:spChg chg="add del">
          <ac:chgData name="CHOI JUNHO" userId="2ed797a4709b55ca" providerId="LiveId" clId="{5B9CC2E5-527B-4B3B-BD11-698718A29A94}" dt="2019-10-25T05:39:43.091" v="160"/>
          <ac:spMkLst>
            <pc:docMk/>
            <pc:sldMk cId="3701024981" sldId="269"/>
            <ac:spMk id="31" creationId="{FAB757FE-89CE-4D56-923F-248C75D4BD54}"/>
          </ac:spMkLst>
        </pc:spChg>
        <pc:spChg chg="add del">
          <ac:chgData name="CHOI JUNHO" userId="2ed797a4709b55ca" providerId="LiveId" clId="{5B9CC2E5-527B-4B3B-BD11-698718A29A94}" dt="2019-10-25T05:39:43.091" v="160"/>
          <ac:spMkLst>
            <pc:docMk/>
            <pc:sldMk cId="3701024981" sldId="269"/>
            <ac:spMk id="32" creationId="{9B045D37-0F5A-47F1-8BF1-91FAB99C0447}"/>
          </ac:spMkLst>
        </pc:spChg>
        <pc:spChg chg="add del">
          <ac:chgData name="CHOI JUNHO" userId="2ed797a4709b55ca" providerId="LiveId" clId="{5B9CC2E5-527B-4B3B-BD11-698718A29A94}" dt="2019-10-25T05:39:43.091" v="160"/>
          <ac:spMkLst>
            <pc:docMk/>
            <pc:sldMk cId="3701024981" sldId="269"/>
            <ac:spMk id="34" creationId="{87A1A5FE-67F0-46E8-A065-172D9F56A1FF}"/>
          </ac:spMkLst>
        </pc:spChg>
        <pc:spChg chg="add">
          <ac:chgData name="CHOI JUNHO" userId="2ed797a4709b55ca" providerId="LiveId" clId="{5B9CC2E5-527B-4B3B-BD11-698718A29A94}" dt="2019-10-25T08:56:55.239" v="4213"/>
          <ac:spMkLst>
            <pc:docMk/>
            <pc:sldMk cId="3701024981" sldId="269"/>
            <ac:spMk id="34" creationId="{8E3E7AC2-EFF1-47B2-A033-BACD7C867FD6}"/>
          </ac:spMkLst>
        </pc:spChg>
        <pc:spChg chg="add mod">
          <ac:chgData name="CHOI JUNHO" userId="2ed797a4709b55ca" providerId="LiveId" clId="{5B9CC2E5-527B-4B3B-BD11-698718A29A94}" dt="2019-10-28T03:20:10.775" v="5391" actId="20577"/>
          <ac:spMkLst>
            <pc:docMk/>
            <pc:sldMk cId="3701024981" sldId="269"/>
            <ac:spMk id="35" creationId="{2CD1198F-4366-40B8-AB19-C1ABC4195F48}"/>
          </ac:spMkLst>
        </pc:spChg>
        <pc:spChg chg="add del">
          <ac:chgData name="CHOI JUNHO" userId="2ed797a4709b55ca" providerId="LiveId" clId="{5B9CC2E5-527B-4B3B-BD11-698718A29A94}" dt="2019-10-25T05:39:43.091" v="160"/>
          <ac:spMkLst>
            <pc:docMk/>
            <pc:sldMk cId="3701024981" sldId="269"/>
            <ac:spMk id="35" creationId="{85D5FA16-DCBD-4AD3-90A6-B9FA6382B3BE}"/>
          </ac:spMkLst>
        </pc:spChg>
        <pc:spChg chg="add del">
          <ac:chgData name="CHOI JUNHO" userId="2ed797a4709b55ca" providerId="LiveId" clId="{5B9CC2E5-527B-4B3B-BD11-698718A29A94}" dt="2019-10-25T05:39:43.091" v="160"/>
          <ac:spMkLst>
            <pc:docMk/>
            <pc:sldMk cId="3701024981" sldId="269"/>
            <ac:spMk id="37" creationId="{95816AFA-82A5-4726-807C-DF581B9B5593}"/>
          </ac:spMkLst>
        </pc:spChg>
        <pc:spChg chg="add del">
          <ac:chgData name="CHOI JUNHO" userId="2ed797a4709b55ca" providerId="LiveId" clId="{5B9CC2E5-527B-4B3B-BD11-698718A29A94}" dt="2019-10-25T05:39:43.091" v="160"/>
          <ac:spMkLst>
            <pc:docMk/>
            <pc:sldMk cId="3701024981" sldId="269"/>
            <ac:spMk id="38" creationId="{C6BC8A41-D249-41C7-A777-73679397A0A2}"/>
          </ac:spMkLst>
        </pc:spChg>
        <pc:spChg chg="add del">
          <ac:chgData name="CHOI JUNHO" userId="2ed797a4709b55ca" providerId="LiveId" clId="{5B9CC2E5-527B-4B3B-BD11-698718A29A94}" dt="2019-10-25T05:39:43.091" v="160"/>
          <ac:spMkLst>
            <pc:docMk/>
            <pc:sldMk cId="3701024981" sldId="269"/>
            <ac:spMk id="39" creationId="{35CB7623-E596-48E4-B5E0-C84E8D69990A}"/>
          </ac:spMkLst>
        </pc:spChg>
        <pc:spChg chg="add del">
          <ac:chgData name="CHOI JUNHO" userId="2ed797a4709b55ca" providerId="LiveId" clId="{5B9CC2E5-527B-4B3B-BD11-698718A29A94}" dt="2019-10-25T05:39:43.091" v="160"/>
          <ac:spMkLst>
            <pc:docMk/>
            <pc:sldMk cId="3701024981" sldId="269"/>
            <ac:spMk id="43" creationId="{3E3A7616-4605-4EDF-9B1C-3F03BB6046BA}"/>
          </ac:spMkLst>
        </pc:spChg>
        <pc:spChg chg="add del">
          <ac:chgData name="CHOI JUNHO" userId="2ed797a4709b55ca" providerId="LiveId" clId="{5B9CC2E5-527B-4B3B-BD11-698718A29A94}" dt="2019-10-25T05:39:43.091" v="160"/>
          <ac:spMkLst>
            <pc:docMk/>
            <pc:sldMk cId="3701024981" sldId="269"/>
            <ac:spMk id="44" creationId="{13971DD7-95A2-4285-9E39-94DA8127DA35}"/>
          </ac:spMkLst>
        </pc:spChg>
        <pc:spChg chg="add del">
          <ac:chgData name="CHOI JUNHO" userId="2ed797a4709b55ca" providerId="LiveId" clId="{5B9CC2E5-527B-4B3B-BD11-698718A29A94}" dt="2019-10-25T05:39:43.091" v="160"/>
          <ac:spMkLst>
            <pc:docMk/>
            <pc:sldMk cId="3701024981" sldId="269"/>
            <ac:spMk id="46" creationId="{6FE4B808-122B-4F12-99B4-A65A8401356F}"/>
          </ac:spMkLst>
        </pc:spChg>
        <pc:spChg chg="add del">
          <ac:chgData name="CHOI JUNHO" userId="2ed797a4709b55ca" providerId="LiveId" clId="{5B9CC2E5-527B-4B3B-BD11-698718A29A94}" dt="2019-10-25T05:39:43.091" v="160"/>
          <ac:spMkLst>
            <pc:docMk/>
            <pc:sldMk cId="3701024981" sldId="269"/>
            <ac:spMk id="47" creationId="{3BAD12AD-DBAB-4D68-9D78-8BC03F19DFC8}"/>
          </ac:spMkLst>
        </pc:spChg>
        <pc:spChg chg="add del">
          <ac:chgData name="CHOI JUNHO" userId="2ed797a4709b55ca" providerId="LiveId" clId="{5B9CC2E5-527B-4B3B-BD11-698718A29A94}" dt="2019-10-25T05:39:43.091" v="160"/>
          <ac:spMkLst>
            <pc:docMk/>
            <pc:sldMk cId="3701024981" sldId="269"/>
            <ac:spMk id="48" creationId="{B21B615D-0E55-4E90-9BA6-4BF246EF63B7}"/>
          </ac:spMkLst>
        </pc:spChg>
        <pc:spChg chg="add del">
          <ac:chgData name="CHOI JUNHO" userId="2ed797a4709b55ca" providerId="LiveId" clId="{5B9CC2E5-527B-4B3B-BD11-698718A29A94}" dt="2019-10-25T05:39:43.091" v="160"/>
          <ac:spMkLst>
            <pc:docMk/>
            <pc:sldMk cId="3701024981" sldId="269"/>
            <ac:spMk id="57" creationId="{A3345E5C-7B39-4C3C-B5B8-3190D2D43537}"/>
          </ac:spMkLst>
        </pc:spChg>
        <pc:spChg chg="add del">
          <ac:chgData name="CHOI JUNHO" userId="2ed797a4709b55ca" providerId="LiveId" clId="{5B9CC2E5-527B-4B3B-BD11-698718A29A94}" dt="2019-10-25T05:39:43.091" v="160"/>
          <ac:spMkLst>
            <pc:docMk/>
            <pc:sldMk cId="3701024981" sldId="269"/>
            <ac:spMk id="67" creationId="{A8B6CBC5-3D3D-435B-ACFD-2D039C613262}"/>
          </ac:spMkLst>
        </pc:spChg>
        <pc:spChg chg="add mod">
          <ac:chgData name="CHOI JUNHO" userId="2ed797a4709b55ca" providerId="LiveId" clId="{5B9CC2E5-527B-4B3B-BD11-698718A29A94}" dt="2019-10-25T07:13:42.093" v="1189" actId="1076"/>
          <ac:spMkLst>
            <pc:docMk/>
            <pc:sldMk cId="3701024981" sldId="269"/>
            <ac:spMk id="69" creationId="{3DB04640-59D3-46BB-90CE-0AE9AADC1C6F}"/>
          </ac:spMkLst>
        </pc:spChg>
        <pc:spChg chg="add mod">
          <ac:chgData name="CHOI JUNHO" userId="2ed797a4709b55ca" providerId="LiveId" clId="{5B9CC2E5-527B-4B3B-BD11-698718A29A94}" dt="2019-10-25T07:13:42.093" v="1189" actId="1076"/>
          <ac:spMkLst>
            <pc:docMk/>
            <pc:sldMk cId="3701024981" sldId="269"/>
            <ac:spMk id="70" creationId="{5707C282-72B3-4155-853A-E89AD61325E8}"/>
          </ac:spMkLst>
        </pc:spChg>
        <pc:spChg chg="add mod">
          <ac:chgData name="CHOI JUNHO" userId="2ed797a4709b55ca" providerId="LiveId" clId="{5B9CC2E5-527B-4B3B-BD11-698718A29A94}" dt="2019-10-25T07:25:10.582" v="1389" actId="208"/>
          <ac:spMkLst>
            <pc:docMk/>
            <pc:sldMk cId="3701024981" sldId="269"/>
            <ac:spMk id="72" creationId="{0CBCEF73-3ED6-40FA-8853-C2333DC0C357}"/>
          </ac:spMkLst>
        </pc:spChg>
        <pc:spChg chg="add del mod">
          <ac:chgData name="CHOI JUNHO" userId="2ed797a4709b55ca" providerId="LiveId" clId="{5B9CC2E5-527B-4B3B-BD11-698718A29A94}" dt="2019-10-25T06:27:24.910" v="532" actId="478"/>
          <ac:spMkLst>
            <pc:docMk/>
            <pc:sldMk cId="3701024981" sldId="269"/>
            <ac:spMk id="73" creationId="{F61959EF-B826-49EE-B885-62C97FC8EC87}"/>
          </ac:spMkLst>
        </pc:spChg>
        <pc:spChg chg="add mod">
          <ac:chgData name="CHOI JUNHO" userId="2ed797a4709b55ca" providerId="LiveId" clId="{5B9CC2E5-527B-4B3B-BD11-698718A29A94}" dt="2019-10-25T07:13:42.093" v="1189" actId="1076"/>
          <ac:spMkLst>
            <pc:docMk/>
            <pc:sldMk cId="3701024981" sldId="269"/>
            <ac:spMk id="76" creationId="{FC8C8549-B99D-4481-A32D-364266AA366E}"/>
          </ac:spMkLst>
        </pc:spChg>
        <pc:spChg chg="add mod">
          <ac:chgData name="CHOI JUNHO" userId="2ed797a4709b55ca" providerId="LiveId" clId="{5B9CC2E5-527B-4B3B-BD11-698718A29A94}" dt="2019-10-25T07:13:42.093" v="1189" actId="1076"/>
          <ac:spMkLst>
            <pc:docMk/>
            <pc:sldMk cId="3701024981" sldId="269"/>
            <ac:spMk id="77" creationId="{76B714B5-64DF-4B0A-91E6-BA4C90C4BB8C}"/>
          </ac:spMkLst>
        </pc:spChg>
        <pc:spChg chg="add del mod">
          <ac:chgData name="CHOI JUNHO" userId="2ed797a4709b55ca" providerId="LiveId" clId="{5B9CC2E5-527B-4B3B-BD11-698718A29A94}" dt="2019-10-25T05:51:44.261" v="405" actId="478"/>
          <ac:spMkLst>
            <pc:docMk/>
            <pc:sldMk cId="3701024981" sldId="269"/>
            <ac:spMk id="79" creationId="{C39638F0-8DB6-4754-800F-C25DAEB373A6}"/>
          </ac:spMkLst>
        </pc:spChg>
        <pc:spChg chg="add mod">
          <ac:chgData name="CHOI JUNHO" userId="2ed797a4709b55ca" providerId="LiveId" clId="{5B9CC2E5-527B-4B3B-BD11-698718A29A94}" dt="2019-10-25T07:13:42.093" v="1189" actId="1076"/>
          <ac:spMkLst>
            <pc:docMk/>
            <pc:sldMk cId="3701024981" sldId="269"/>
            <ac:spMk id="83" creationId="{4CC03BDE-5A03-4F43-82CB-59FF956A2CE5}"/>
          </ac:spMkLst>
        </pc:spChg>
        <pc:spChg chg="add mod">
          <ac:chgData name="CHOI JUNHO" userId="2ed797a4709b55ca" providerId="LiveId" clId="{5B9CC2E5-527B-4B3B-BD11-698718A29A94}" dt="2019-10-25T07:13:42.093" v="1189" actId="1076"/>
          <ac:spMkLst>
            <pc:docMk/>
            <pc:sldMk cId="3701024981" sldId="269"/>
            <ac:spMk id="84" creationId="{72A110A5-64C9-4E7B-8BBA-C604ED334401}"/>
          </ac:spMkLst>
        </pc:spChg>
        <pc:spChg chg="add del mod">
          <ac:chgData name="CHOI JUNHO" userId="2ed797a4709b55ca" providerId="LiveId" clId="{5B9CC2E5-527B-4B3B-BD11-698718A29A94}" dt="2019-10-25T06:27:24.910" v="532" actId="478"/>
          <ac:spMkLst>
            <pc:docMk/>
            <pc:sldMk cId="3701024981" sldId="269"/>
            <ac:spMk id="87" creationId="{540ED8A3-94C1-4EE3-A70D-48DD616D9C7C}"/>
          </ac:spMkLst>
        </pc:spChg>
        <pc:spChg chg="add mod">
          <ac:chgData name="CHOI JUNHO" userId="2ed797a4709b55ca" providerId="LiveId" clId="{5B9CC2E5-527B-4B3B-BD11-698718A29A94}" dt="2019-10-25T07:13:42.093" v="1189" actId="1076"/>
          <ac:spMkLst>
            <pc:docMk/>
            <pc:sldMk cId="3701024981" sldId="269"/>
            <ac:spMk id="88" creationId="{1F38C3FC-9EBB-4DDE-A217-28EF72881A8F}"/>
          </ac:spMkLst>
        </pc:spChg>
        <pc:spChg chg="add mod">
          <ac:chgData name="CHOI JUNHO" userId="2ed797a4709b55ca" providerId="LiveId" clId="{5B9CC2E5-527B-4B3B-BD11-698718A29A94}" dt="2019-10-25T07:13:42.093" v="1189" actId="1076"/>
          <ac:spMkLst>
            <pc:docMk/>
            <pc:sldMk cId="3701024981" sldId="269"/>
            <ac:spMk id="94" creationId="{46ED1304-8AF1-47BD-848F-C630125AFFA9}"/>
          </ac:spMkLst>
        </pc:spChg>
        <pc:spChg chg="add del mod">
          <ac:chgData name="CHOI JUNHO" userId="2ed797a4709b55ca" providerId="LiveId" clId="{5B9CC2E5-527B-4B3B-BD11-698718A29A94}" dt="2019-10-25T06:28:16.894" v="564" actId="478"/>
          <ac:spMkLst>
            <pc:docMk/>
            <pc:sldMk cId="3701024981" sldId="269"/>
            <ac:spMk id="95" creationId="{5B25950E-B861-42E0-8224-7BE0CCFE6D42}"/>
          </ac:spMkLst>
        </pc:spChg>
        <pc:spChg chg="add del mod">
          <ac:chgData name="CHOI JUNHO" userId="2ed797a4709b55ca" providerId="LiveId" clId="{5B9CC2E5-527B-4B3B-BD11-698718A29A94}" dt="2019-10-25T07:13:15.741" v="1182" actId="478"/>
          <ac:spMkLst>
            <pc:docMk/>
            <pc:sldMk cId="3701024981" sldId="269"/>
            <ac:spMk id="96" creationId="{2B171FAA-0913-4908-AB0C-AEBB6E72CA69}"/>
          </ac:spMkLst>
        </pc:spChg>
        <pc:spChg chg="add del mod">
          <ac:chgData name="CHOI JUNHO" userId="2ed797a4709b55ca" providerId="LiveId" clId="{5B9CC2E5-527B-4B3B-BD11-698718A29A94}" dt="2019-10-25T06:32:48.607" v="719" actId="478"/>
          <ac:spMkLst>
            <pc:docMk/>
            <pc:sldMk cId="3701024981" sldId="269"/>
            <ac:spMk id="98" creationId="{4614122D-95E8-490F-9010-CE3E34F9ECFA}"/>
          </ac:spMkLst>
        </pc:spChg>
        <pc:spChg chg="add del mod">
          <ac:chgData name="CHOI JUNHO" userId="2ed797a4709b55ca" providerId="LiveId" clId="{5B9CC2E5-527B-4B3B-BD11-698718A29A94}" dt="2019-10-25T07:13:15.741" v="1182" actId="478"/>
          <ac:spMkLst>
            <pc:docMk/>
            <pc:sldMk cId="3701024981" sldId="269"/>
            <ac:spMk id="99" creationId="{FD8633CE-D51C-4599-B189-2EB919208335}"/>
          </ac:spMkLst>
        </pc:spChg>
        <pc:spChg chg="add del mod">
          <ac:chgData name="CHOI JUNHO" userId="2ed797a4709b55ca" providerId="LiveId" clId="{5B9CC2E5-527B-4B3B-BD11-698718A29A94}" dt="2019-10-25T07:13:15.741" v="1182" actId="478"/>
          <ac:spMkLst>
            <pc:docMk/>
            <pc:sldMk cId="3701024981" sldId="269"/>
            <ac:spMk id="101" creationId="{49991F8E-0224-461B-8EC6-C6D76AB83560}"/>
          </ac:spMkLst>
        </pc:spChg>
        <pc:spChg chg="add del mod">
          <ac:chgData name="CHOI JUNHO" userId="2ed797a4709b55ca" providerId="LiveId" clId="{5B9CC2E5-527B-4B3B-BD11-698718A29A94}" dt="2019-10-25T06:32:48.607" v="719" actId="478"/>
          <ac:spMkLst>
            <pc:docMk/>
            <pc:sldMk cId="3701024981" sldId="269"/>
            <ac:spMk id="102" creationId="{808BF6F1-6B11-4B04-BD06-20B6A719EE1A}"/>
          </ac:spMkLst>
        </pc:spChg>
        <pc:spChg chg="add del mod">
          <ac:chgData name="CHOI JUNHO" userId="2ed797a4709b55ca" providerId="LiveId" clId="{5B9CC2E5-527B-4B3B-BD11-698718A29A94}" dt="2019-10-25T06:32:48.607" v="719" actId="478"/>
          <ac:spMkLst>
            <pc:docMk/>
            <pc:sldMk cId="3701024981" sldId="269"/>
            <ac:spMk id="103" creationId="{D1E4B964-F15B-4DD3-91EB-36901E156718}"/>
          </ac:spMkLst>
        </pc:spChg>
        <pc:spChg chg="add del mod">
          <ac:chgData name="CHOI JUNHO" userId="2ed797a4709b55ca" providerId="LiveId" clId="{5B9CC2E5-527B-4B3B-BD11-698718A29A94}" dt="2019-10-25T06:32:48.607" v="719" actId="478"/>
          <ac:spMkLst>
            <pc:docMk/>
            <pc:sldMk cId="3701024981" sldId="269"/>
            <ac:spMk id="107" creationId="{91717FD4-29CD-4E7A-9ED7-CF243FD5580E}"/>
          </ac:spMkLst>
        </pc:spChg>
        <pc:spChg chg="add del mod">
          <ac:chgData name="CHOI JUNHO" userId="2ed797a4709b55ca" providerId="LiveId" clId="{5B9CC2E5-527B-4B3B-BD11-698718A29A94}" dt="2019-10-25T06:32:48.607" v="719" actId="478"/>
          <ac:spMkLst>
            <pc:docMk/>
            <pc:sldMk cId="3701024981" sldId="269"/>
            <ac:spMk id="108" creationId="{DCE3E9D1-555D-48C9-AEF0-34E88450891D}"/>
          </ac:spMkLst>
        </pc:spChg>
        <pc:spChg chg="add del mod">
          <ac:chgData name="CHOI JUNHO" userId="2ed797a4709b55ca" providerId="LiveId" clId="{5B9CC2E5-527B-4B3B-BD11-698718A29A94}" dt="2019-10-25T07:13:15.741" v="1182" actId="478"/>
          <ac:spMkLst>
            <pc:docMk/>
            <pc:sldMk cId="3701024981" sldId="269"/>
            <ac:spMk id="110" creationId="{9E3B8983-5CAE-4018-A9D5-1F9082E96074}"/>
          </ac:spMkLst>
        </pc:spChg>
        <pc:spChg chg="add del mod">
          <ac:chgData name="CHOI JUNHO" userId="2ed797a4709b55ca" providerId="LiveId" clId="{5B9CC2E5-527B-4B3B-BD11-698718A29A94}" dt="2019-10-25T07:13:15.741" v="1182" actId="478"/>
          <ac:spMkLst>
            <pc:docMk/>
            <pc:sldMk cId="3701024981" sldId="269"/>
            <ac:spMk id="111" creationId="{752884F7-20B5-45B7-844A-16C5AC145C2C}"/>
          </ac:spMkLst>
        </pc:spChg>
        <pc:spChg chg="add del mod">
          <ac:chgData name="CHOI JUNHO" userId="2ed797a4709b55ca" providerId="LiveId" clId="{5B9CC2E5-527B-4B3B-BD11-698718A29A94}" dt="2019-10-25T07:13:15.741" v="1182" actId="478"/>
          <ac:spMkLst>
            <pc:docMk/>
            <pc:sldMk cId="3701024981" sldId="269"/>
            <ac:spMk id="112" creationId="{DDB8FDAB-5C92-4BD0-8F16-D92072FB5CA2}"/>
          </ac:spMkLst>
        </pc:spChg>
        <pc:spChg chg="add del">
          <ac:chgData name="CHOI JUNHO" userId="2ed797a4709b55ca" providerId="LiveId" clId="{5B9CC2E5-527B-4B3B-BD11-698718A29A94}" dt="2019-10-25T05:39:54.069" v="162" actId="478"/>
          <ac:spMkLst>
            <pc:docMk/>
            <pc:sldMk cId="3701024981" sldId="269"/>
            <ac:spMk id="121" creationId="{7B3EC12E-D8A8-4B52-A894-8E184CA47F93}"/>
          </ac:spMkLst>
        </pc:spChg>
        <pc:spChg chg="add mod">
          <ac:chgData name="CHOI JUNHO" userId="2ed797a4709b55ca" providerId="LiveId" clId="{5B9CC2E5-527B-4B3B-BD11-698718A29A94}" dt="2019-10-25T07:13:42.093" v="1189" actId="1076"/>
          <ac:spMkLst>
            <pc:docMk/>
            <pc:sldMk cId="3701024981" sldId="269"/>
            <ac:spMk id="131" creationId="{C6130D96-6BA8-4CF8-AEEC-E2195CF466F9}"/>
          </ac:spMkLst>
        </pc:spChg>
        <pc:spChg chg="add mod">
          <ac:chgData name="CHOI JUNHO" userId="2ed797a4709b55ca" providerId="LiveId" clId="{5B9CC2E5-527B-4B3B-BD11-698718A29A94}" dt="2019-10-25T07:13:42.093" v="1189" actId="1076"/>
          <ac:spMkLst>
            <pc:docMk/>
            <pc:sldMk cId="3701024981" sldId="269"/>
            <ac:spMk id="140" creationId="{D89EDF4A-BE55-45BA-8356-BAAEFC8B3EB2}"/>
          </ac:spMkLst>
        </pc:spChg>
        <pc:spChg chg="add mod">
          <ac:chgData name="CHOI JUNHO" userId="2ed797a4709b55ca" providerId="LiveId" clId="{5B9CC2E5-527B-4B3B-BD11-698718A29A94}" dt="2019-10-25T07:13:42.093" v="1189" actId="1076"/>
          <ac:spMkLst>
            <pc:docMk/>
            <pc:sldMk cId="3701024981" sldId="269"/>
            <ac:spMk id="143" creationId="{77DB57A1-1997-4A1F-9D3D-D71DB0AFD86E}"/>
          </ac:spMkLst>
        </pc:spChg>
        <pc:spChg chg="add del mod">
          <ac:chgData name="CHOI JUNHO" userId="2ed797a4709b55ca" providerId="LiveId" clId="{5B9CC2E5-527B-4B3B-BD11-698718A29A94}" dt="2019-10-25T06:32:13.131" v="715" actId="478"/>
          <ac:spMkLst>
            <pc:docMk/>
            <pc:sldMk cId="3701024981" sldId="269"/>
            <ac:spMk id="149" creationId="{6C2AB457-4D67-4278-82C5-23AB4F0392A5}"/>
          </ac:spMkLst>
        </pc:spChg>
        <pc:spChg chg="mod topLvl">
          <ac:chgData name="CHOI JUNHO" userId="2ed797a4709b55ca" providerId="LiveId" clId="{5B9CC2E5-527B-4B3B-BD11-698718A29A94}" dt="2019-10-25T07:12:23.978" v="1174" actId="164"/>
          <ac:spMkLst>
            <pc:docMk/>
            <pc:sldMk cId="3701024981" sldId="269"/>
            <ac:spMk id="164" creationId="{B228FF4D-8625-4754-9826-D70E4ED688BC}"/>
          </ac:spMkLst>
        </pc:spChg>
        <pc:spChg chg="mod topLvl">
          <ac:chgData name="CHOI JUNHO" userId="2ed797a4709b55ca" providerId="LiveId" clId="{5B9CC2E5-527B-4B3B-BD11-698718A29A94}" dt="2019-10-25T07:12:23.978" v="1174" actId="164"/>
          <ac:spMkLst>
            <pc:docMk/>
            <pc:sldMk cId="3701024981" sldId="269"/>
            <ac:spMk id="165" creationId="{A9E3F897-11BC-4595-9DFC-47410AEF0A19}"/>
          </ac:spMkLst>
        </pc:spChg>
        <pc:spChg chg="add mod topLvl">
          <ac:chgData name="CHOI JUNHO" userId="2ed797a4709b55ca" providerId="LiveId" clId="{5B9CC2E5-527B-4B3B-BD11-698718A29A94}" dt="2019-10-25T07:12:23.978" v="1174" actId="164"/>
          <ac:spMkLst>
            <pc:docMk/>
            <pc:sldMk cId="3701024981" sldId="269"/>
            <ac:spMk id="168" creationId="{87CFB570-B4A4-4270-9054-00A8EAF5F466}"/>
          </ac:spMkLst>
        </pc:spChg>
        <pc:spChg chg="add del mod">
          <ac:chgData name="CHOI JUNHO" userId="2ed797a4709b55ca" providerId="LiveId" clId="{5B9CC2E5-527B-4B3B-BD11-698718A29A94}" dt="2019-10-25T06:41:43.320" v="1005"/>
          <ac:spMkLst>
            <pc:docMk/>
            <pc:sldMk cId="3701024981" sldId="269"/>
            <ac:spMk id="171" creationId="{10D332CB-379A-4B45-B664-ABADDE9B355D}"/>
          </ac:spMkLst>
        </pc:spChg>
        <pc:spChg chg="add mod topLvl">
          <ac:chgData name="CHOI JUNHO" userId="2ed797a4709b55ca" providerId="LiveId" clId="{5B9CC2E5-527B-4B3B-BD11-698718A29A94}" dt="2019-10-25T07:12:23.978" v="1174" actId="164"/>
          <ac:spMkLst>
            <pc:docMk/>
            <pc:sldMk cId="3701024981" sldId="269"/>
            <ac:spMk id="172" creationId="{A2D0E1E9-AA5A-4664-AEEA-0604B3C2BFF0}"/>
          </ac:spMkLst>
        </pc:spChg>
        <pc:spChg chg="add mod topLvl">
          <ac:chgData name="CHOI JUNHO" userId="2ed797a4709b55ca" providerId="LiveId" clId="{5B9CC2E5-527B-4B3B-BD11-698718A29A94}" dt="2019-10-25T07:12:23.978" v="1174" actId="164"/>
          <ac:spMkLst>
            <pc:docMk/>
            <pc:sldMk cId="3701024981" sldId="269"/>
            <ac:spMk id="173" creationId="{3F14235B-AC64-43A0-BF99-8DABC2D38B4E}"/>
          </ac:spMkLst>
        </pc:spChg>
        <pc:spChg chg="add mod">
          <ac:chgData name="CHOI JUNHO" userId="2ed797a4709b55ca" providerId="LiveId" clId="{5B9CC2E5-527B-4B3B-BD11-698718A29A94}" dt="2019-10-25T07:25:24.093" v="1390" actId="208"/>
          <ac:spMkLst>
            <pc:docMk/>
            <pc:sldMk cId="3701024981" sldId="269"/>
            <ac:spMk id="175" creationId="{E39697E2-BDE4-4916-9079-CE6574113B7B}"/>
          </ac:spMkLst>
        </pc:spChg>
        <pc:spChg chg="add mod">
          <ac:chgData name="CHOI JUNHO" userId="2ed797a4709b55ca" providerId="LiveId" clId="{5B9CC2E5-527B-4B3B-BD11-698718A29A94}" dt="2019-10-25T07:14:23.210" v="1243" actId="1076"/>
          <ac:spMkLst>
            <pc:docMk/>
            <pc:sldMk cId="3701024981" sldId="269"/>
            <ac:spMk id="188" creationId="{D8EC30C2-4C57-4A20-95B8-15C5C6DF77EE}"/>
          </ac:spMkLst>
        </pc:spChg>
        <pc:grpChg chg="add del">
          <ac:chgData name="CHOI JUNHO" userId="2ed797a4709b55ca" providerId="LiveId" clId="{5B9CC2E5-527B-4B3B-BD11-698718A29A94}" dt="2019-10-25T05:39:43.091" v="160"/>
          <ac:grpSpMkLst>
            <pc:docMk/>
            <pc:sldMk cId="3701024981" sldId="269"/>
            <ac:grpSpMk id="26" creationId="{73965A4A-F69B-4C6A-B25E-DAF5F8EC8E17}"/>
          </ac:grpSpMkLst>
        </pc:grpChg>
        <pc:grpChg chg="add del">
          <ac:chgData name="CHOI JUNHO" userId="2ed797a4709b55ca" providerId="LiveId" clId="{5B9CC2E5-527B-4B3B-BD11-698718A29A94}" dt="2019-10-25T05:39:43.091" v="160"/>
          <ac:grpSpMkLst>
            <pc:docMk/>
            <pc:sldMk cId="3701024981" sldId="269"/>
            <ac:grpSpMk id="50" creationId="{D5533B15-A48E-4CF4-B11E-65BFE2C06213}"/>
          </ac:grpSpMkLst>
        </pc:grpChg>
        <pc:grpChg chg="add del">
          <ac:chgData name="CHOI JUNHO" userId="2ed797a4709b55ca" providerId="LiveId" clId="{5B9CC2E5-527B-4B3B-BD11-698718A29A94}" dt="2019-10-25T05:39:43.091" v="160"/>
          <ac:grpSpMkLst>
            <pc:docMk/>
            <pc:sldMk cId="3701024981" sldId="269"/>
            <ac:grpSpMk id="59" creationId="{6F292D4D-77C0-4186-B3FB-C9CBF5AA4AF2}"/>
          </ac:grpSpMkLst>
        </pc:grpChg>
        <pc:grpChg chg="add del mod">
          <ac:chgData name="CHOI JUNHO" userId="2ed797a4709b55ca" providerId="LiveId" clId="{5B9CC2E5-527B-4B3B-BD11-698718A29A94}" dt="2019-10-25T05:43:51.622" v="286" actId="478"/>
          <ac:grpSpMkLst>
            <pc:docMk/>
            <pc:sldMk cId="3701024981" sldId="269"/>
            <ac:grpSpMk id="90" creationId="{469DEBE3-56EC-4306-B211-C314BAF128B7}"/>
          </ac:grpSpMkLst>
        </pc:grpChg>
        <pc:grpChg chg="add del mod">
          <ac:chgData name="CHOI JUNHO" userId="2ed797a4709b55ca" providerId="LiveId" clId="{5B9CC2E5-527B-4B3B-BD11-698718A29A94}" dt="2019-10-25T05:43:51.622" v="286" actId="478"/>
          <ac:grpSpMkLst>
            <pc:docMk/>
            <pc:sldMk cId="3701024981" sldId="269"/>
            <ac:grpSpMk id="114" creationId="{067E5E58-3B93-4856-85A3-30E5DA81394D}"/>
          </ac:grpSpMkLst>
        </pc:grpChg>
        <pc:grpChg chg="add del mod">
          <ac:chgData name="CHOI JUNHO" userId="2ed797a4709b55ca" providerId="LiveId" clId="{5B9CC2E5-527B-4B3B-BD11-698718A29A94}" dt="2019-10-25T05:40:02.771" v="164" actId="478"/>
          <ac:grpSpMkLst>
            <pc:docMk/>
            <pc:sldMk cId="3701024981" sldId="269"/>
            <ac:grpSpMk id="123" creationId="{67151170-0DF9-4345-8745-45546F637C35}"/>
          </ac:grpSpMkLst>
        </pc:grpChg>
        <pc:grpChg chg="add del mod">
          <ac:chgData name="CHOI JUNHO" userId="2ed797a4709b55ca" providerId="LiveId" clId="{5B9CC2E5-527B-4B3B-BD11-698718A29A94}" dt="2019-10-25T06:35:21.228" v="948" actId="478"/>
          <ac:grpSpMkLst>
            <pc:docMk/>
            <pc:sldMk cId="3701024981" sldId="269"/>
            <ac:grpSpMk id="159" creationId="{275E3B6F-49D5-4E35-8D5C-D6B27CFD3CC8}"/>
          </ac:grpSpMkLst>
        </pc:grpChg>
        <pc:grpChg chg="del topLvl">
          <ac:chgData name="CHOI JUNHO" userId="2ed797a4709b55ca" providerId="LiveId" clId="{5B9CC2E5-527B-4B3B-BD11-698718A29A94}" dt="2019-10-25T06:42:22.825" v="1039" actId="165"/>
          <ac:grpSpMkLst>
            <pc:docMk/>
            <pc:sldMk cId="3701024981" sldId="269"/>
            <ac:grpSpMk id="160" creationId="{1F042681-63CE-47D4-A834-8166381C5140}"/>
          </ac:grpSpMkLst>
        </pc:grpChg>
        <pc:grpChg chg="del">
          <ac:chgData name="CHOI JUNHO" userId="2ed797a4709b55ca" providerId="LiveId" clId="{5B9CC2E5-527B-4B3B-BD11-698718A29A94}" dt="2019-10-25T06:35:19.804" v="947" actId="478"/>
          <ac:grpSpMkLst>
            <pc:docMk/>
            <pc:sldMk cId="3701024981" sldId="269"/>
            <ac:grpSpMk id="161" creationId="{9B97DAF7-FF50-44F2-BCE7-FFDE9A2F00C3}"/>
          </ac:grpSpMkLst>
        </pc:grpChg>
        <pc:grpChg chg="add del mod">
          <ac:chgData name="CHOI JUNHO" userId="2ed797a4709b55ca" providerId="LiveId" clId="{5B9CC2E5-527B-4B3B-BD11-698718A29A94}" dt="2019-10-25T07:12:02.637" v="1169" actId="165"/>
          <ac:grpSpMkLst>
            <pc:docMk/>
            <pc:sldMk cId="3701024981" sldId="269"/>
            <ac:grpSpMk id="174" creationId="{33E18EFD-70C2-44BC-86C8-8277A1D5FD02}"/>
          </ac:grpSpMkLst>
        </pc:grpChg>
        <pc:grpChg chg="add mod">
          <ac:chgData name="CHOI JUNHO" userId="2ed797a4709b55ca" providerId="LiveId" clId="{5B9CC2E5-527B-4B3B-BD11-698718A29A94}" dt="2019-10-25T07:13:42.093" v="1189" actId="1076"/>
          <ac:grpSpMkLst>
            <pc:docMk/>
            <pc:sldMk cId="3701024981" sldId="269"/>
            <ac:grpSpMk id="180" creationId="{648CEB25-FBDD-4F74-9AC2-C767979A8B28}"/>
          </ac:grpSpMkLst>
        </pc:grpChg>
        <pc:picChg chg="add del">
          <ac:chgData name="CHOI JUNHO" userId="2ed797a4709b55ca" providerId="LiveId" clId="{5B9CC2E5-527B-4B3B-BD11-698718A29A94}" dt="2019-10-25T05:39:43.091" v="160"/>
          <ac:picMkLst>
            <pc:docMk/>
            <pc:sldMk cId="3701024981" sldId="269"/>
            <ac:picMk id="18" creationId="{830373B8-BF27-4E89-AD61-2F18EA178B26}"/>
          </ac:picMkLst>
        </pc:picChg>
        <pc:picChg chg="add del">
          <ac:chgData name="CHOI JUNHO" userId="2ed797a4709b55ca" providerId="LiveId" clId="{5B9CC2E5-527B-4B3B-BD11-698718A29A94}" dt="2019-10-25T05:39:43.091" v="160"/>
          <ac:picMkLst>
            <pc:docMk/>
            <pc:sldMk cId="3701024981" sldId="269"/>
            <ac:picMk id="22" creationId="{8F8592E1-4E60-4ACF-9D7B-A110D830D13F}"/>
          </ac:picMkLst>
        </pc:picChg>
        <pc:picChg chg="add del">
          <ac:chgData name="CHOI JUNHO" userId="2ed797a4709b55ca" providerId="LiveId" clId="{5B9CC2E5-527B-4B3B-BD11-698718A29A94}" dt="2019-10-25T05:39:43.091" v="160"/>
          <ac:picMkLst>
            <pc:docMk/>
            <pc:sldMk cId="3701024981" sldId="269"/>
            <ac:picMk id="33" creationId="{D9C19D5D-98CB-4117-AA27-E86105E24619}"/>
          </ac:picMkLst>
        </pc:picChg>
        <pc:picChg chg="add del mod">
          <ac:chgData name="CHOI JUNHO" userId="2ed797a4709b55ca" providerId="LiveId" clId="{5B9CC2E5-527B-4B3B-BD11-698718A29A94}" dt="2019-10-25T06:28:16.894" v="564" actId="478"/>
          <ac:picMkLst>
            <pc:docMk/>
            <pc:sldMk cId="3701024981" sldId="269"/>
            <ac:picMk id="82" creationId="{B9D076F4-86B2-4BBF-A2F2-2706EA602EEA}"/>
          </ac:picMkLst>
        </pc:picChg>
        <pc:picChg chg="add del mod">
          <ac:chgData name="CHOI JUNHO" userId="2ed797a4709b55ca" providerId="LiveId" clId="{5B9CC2E5-527B-4B3B-BD11-698718A29A94}" dt="2019-10-25T06:27:24.910" v="532" actId="478"/>
          <ac:picMkLst>
            <pc:docMk/>
            <pc:sldMk cId="3701024981" sldId="269"/>
            <ac:picMk id="86" creationId="{935C99D6-C6E9-4229-8303-DD5EDA1DE64D}"/>
          </ac:picMkLst>
        </pc:picChg>
        <pc:picChg chg="add del mod">
          <ac:chgData name="CHOI JUNHO" userId="2ed797a4709b55ca" providerId="LiveId" clId="{5B9CC2E5-527B-4B3B-BD11-698718A29A94}" dt="2019-10-25T06:32:48.607" v="719" actId="478"/>
          <ac:picMkLst>
            <pc:docMk/>
            <pc:sldMk cId="3701024981" sldId="269"/>
            <ac:picMk id="97" creationId="{8FC03F47-1817-4F0F-AFAB-4FB6E24B0499}"/>
          </ac:picMkLst>
        </pc:picChg>
        <pc:picChg chg="add mod modCrop">
          <ac:chgData name="CHOI JUNHO" userId="2ed797a4709b55ca" providerId="LiveId" clId="{5B9CC2E5-527B-4B3B-BD11-698718A29A94}" dt="2019-10-25T07:13:42.093" v="1189" actId="1076"/>
          <ac:picMkLst>
            <pc:docMk/>
            <pc:sldMk cId="3701024981" sldId="269"/>
            <ac:picMk id="135" creationId="{808F42B4-8403-48E0-9971-6057420CF8DB}"/>
          </ac:picMkLst>
        </pc:picChg>
        <pc:picChg chg="del mod">
          <ac:chgData name="CHOI JUNHO" userId="2ed797a4709b55ca" providerId="LiveId" clId="{5B9CC2E5-527B-4B3B-BD11-698718A29A94}" dt="2019-10-25T06:35:19.804" v="947" actId="478"/>
          <ac:picMkLst>
            <pc:docMk/>
            <pc:sldMk cId="3701024981" sldId="269"/>
            <ac:picMk id="162" creationId="{53D0CF4F-070B-4A21-8B15-F98F1B5CC4EF}"/>
          </ac:picMkLst>
        </pc:picChg>
        <pc:picChg chg="del topLvl">
          <ac:chgData name="CHOI JUNHO" userId="2ed797a4709b55ca" providerId="LiveId" clId="{5B9CC2E5-527B-4B3B-BD11-698718A29A94}" dt="2019-10-25T06:35:21.228" v="948" actId="478"/>
          <ac:picMkLst>
            <pc:docMk/>
            <pc:sldMk cId="3701024981" sldId="269"/>
            <ac:picMk id="163" creationId="{D10C1909-3936-438E-8F11-4F2DD6738D85}"/>
          </ac:picMkLst>
        </pc:picChg>
        <pc:picChg chg="add del mod modCrop">
          <ac:chgData name="CHOI JUNHO" userId="2ed797a4709b55ca" providerId="LiveId" clId="{5B9CC2E5-527B-4B3B-BD11-698718A29A94}" dt="2019-10-25T07:10:46.719" v="1071" actId="478"/>
          <ac:picMkLst>
            <pc:docMk/>
            <pc:sldMk cId="3701024981" sldId="269"/>
            <ac:picMk id="167" creationId="{3FA78270-4C4E-49B0-939D-F2631D13E806}"/>
          </ac:picMkLst>
        </pc:picChg>
        <pc:picChg chg="add mod topLvl modCrop">
          <ac:chgData name="CHOI JUNHO" userId="2ed797a4709b55ca" providerId="LiveId" clId="{5B9CC2E5-527B-4B3B-BD11-698718A29A94}" dt="2019-10-25T07:12:23.978" v="1174" actId="164"/>
          <ac:picMkLst>
            <pc:docMk/>
            <pc:sldMk cId="3701024981" sldId="269"/>
            <ac:picMk id="170" creationId="{E08DECE5-737A-40BE-95C9-A4EF2BDF26AE}"/>
          </ac:picMkLst>
        </pc:picChg>
        <pc:cxnChg chg="add del">
          <ac:chgData name="CHOI JUNHO" userId="2ed797a4709b55ca" providerId="LiveId" clId="{5B9CC2E5-527B-4B3B-BD11-698718A29A94}" dt="2019-10-25T05:39:43.091" v="160"/>
          <ac:cxnSpMkLst>
            <pc:docMk/>
            <pc:sldMk cId="3701024981" sldId="269"/>
            <ac:cxnSpMk id="7" creationId="{82F60443-D388-4AE4-8008-567B6F1440E9}"/>
          </ac:cxnSpMkLst>
        </pc:cxnChg>
        <pc:cxnChg chg="add del">
          <ac:chgData name="CHOI JUNHO" userId="2ed797a4709b55ca" providerId="LiveId" clId="{5B9CC2E5-527B-4B3B-BD11-698718A29A94}" dt="2019-10-25T05:39:43.091" v="160"/>
          <ac:cxnSpMkLst>
            <pc:docMk/>
            <pc:sldMk cId="3701024981" sldId="269"/>
            <ac:cxnSpMk id="10" creationId="{E40AC733-330B-42EF-B640-D1779E3D5688}"/>
          </ac:cxnSpMkLst>
        </pc:cxnChg>
        <pc:cxnChg chg="add del">
          <ac:chgData name="CHOI JUNHO" userId="2ed797a4709b55ca" providerId="LiveId" clId="{5B9CC2E5-527B-4B3B-BD11-698718A29A94}" dt="2019-10-25T05:39:43.091" v="160"/>
          <ac:cxnSpMkLst>
            <pc:docMk/>
            <pc:sldMk cId="3701024981" sldId="269"/>
            <ac:cxnSpMk id="11" creationId="{006AAAEA-F0B0-427D-A06F-9070F0F20FEC}"/>
          </ac:cxnSpMkLst>
        </pc:cxnChg>
        <pc:cxnChg chg="add del">
          <ac:chgData name="CHOI JUNHO" userId="2ed797a4709b55ca" providerId="LiveId" clId="{5B9CC2E5-527B-4B3B-BD11-698718A29A94}" dt="2019-10-25T05:39:43.091" v="160"/>
          <ac:cxnSpMkLst>
            <pc:docMk/>
            <pc:sldMk cId="3701024981" sldId="269"/>
            <ac:cxnSpMk id="14" creationId="{4D10B893-E0FE-46DF-80D6-199811A17146}"/>
          </ac:cxnSpMkLst>
        </pc:cxnChg>
        <pc:cxnChg chg="add del">
          <ac:chgData name="CHOI JUNHO" userId="2ed797a4709b55ca" providerId="LiveId" clId="{5B9CC2E5-527B-4B3B-BD11-698718A29A94}" dt="2019-10-25T05:39:43.091" v="160"/>
          <ac:cxnSpMkLst>
            <pc:docMk/>
            <pc:sldMk cId="3701024981" sldId="269"/>
            <ac:cxnSpMk id="16" creationId="{12A53819-03BD-4B6C-BA3A-67E5FADA8D82}"/>
          </ac:cxnSpMkLst>
        </pc:cxnChg>
        <pc:cxnChg chg="add del">
          <ac:chgData name="CHOI JUNHO" userId="2ed797a4709b55ca" providerId="LiveId" clId="{5B9CC2E5-527B-4B3B-BD11-698718A29A94}" dt="2019-10-25T05:39:43.091" v="160"/>
          <ac:cxnSpMkLst>
            <pc:docMk/>
            <pc:sldMk cId="3701024981" sldId="269"/>
            <ac:cxnSpMk id="17" creationId="{CA189BD0-8ABA-4B19-A1FC-439808C916E1}"/>
          </ac:cxnSpMkLst>
        </pc:cxnChg>
        <pc:cxnChg chg="add del">
          <ac:chgData name="CHOI JUNHO" userId="2ed797a4709b55ca" providerId="LiveId" clId="{5B9CC2E5-527B-4B3B-BD11-698718A29A94}" dt="2019-10-25T05:39:43.091" v="160"/>
          <ac:cxnSpMkLst>
            <pc:docMk/>
            <pc:sldMk cId="3701024981" sldId="269"/>
            <ac:cxnSpMk id="21" creationId="{0755AE1B-1292-4706-82C2-E86CEE5D57F4}"/>
          </ac:cxnSpMkLst>
        </pc:cxnChg>
        <pc:cxnChg chg="add del">
          <ac:chgData name="CHOI JUNHO" userId="2ed797a4709b55ca" providerId="LiveId" clId="{5B9CC2E5-527B-4B3B-BD11-698718A29A94}" dt="2019-10-25T05:39:43.091" v="160"/>
          <ac:cxnSpMkLst>
            <pc:docMk/>
            <pc:sldMk cId="3701024981" sldId="269"/>
            <ac:cxnSpMk id="25" creationId="{AF2F0707-670F-41E7-B582-F1BF57596932}"/>
          </ac:cxnSpMkLst>
        </pc:cxnChg>
        <pc:cxnChg chg="add del">
          <ac:chgData name="CHOI JUNHO" userId="2ed797a4709b55ca" providerId="LiveId" clId="{5B9CC2E5-527B-4B3B-BD11-698718A29A94}" dt="2019-10-25T05:39:43.091" v="160"/>
          <ac:cxnSpMkLst>
            <pc:docMk/>
            <pc:sldMk cId="3701024981" sldId="269"/>
            <ac:cxnSpMk id="36" creationId="{FC81A4C2-34EF-4E69-B458-65C8DEEC0BEC}"/>
          </ac:cxnSpMkLst>
        </pc:cxnChg>
        <pc:cxnChg chg="add del">
          <ac:chgData name="CHOI JUNHO" userId="2ed797a4709b55ca" providerId="LiveId" clId="{5B9CC2E5-527B-4B3B-BD11-698718A29A94}" dt="2019-10-25T05:39:43.091" v="160"/>
          <ac:cxnSpMkLst>
            <pc:docMk/>
            <pc:sldMk cId="3701024981" sldId="269"/>
            <ac:cxnSpMk id="40" creationId="{D3F612FB-84D3-4CB9-8678-4C4204749EC2}"/>
          </ac:cxnSpMkLst>
        </pc:cxnChg>
        <pc:cxnChg chg="add del">
          <ac:chgData name="CHOI JUNHO" userId="2ed797a4709b55ca" providerId="LiveId" clId="{5B9CC2E5-527B-4B3B-BD11-698718A29A94}" dt="2019-10-25T05:39:43.091" v="160"/>
          <ac:cxnSpMkLst>
            <pc:docMk/>
            <pc:sldMk cId="3701024981" sldId="269"/>
            <ac:cxnSpMk id="41" creationId="{A8F6D12E-9AF9-4F2C-B6CD-EFAC7B1C7FD2}"/>
          </ac:cxnSpMkLst>
        </pc:cxnChg>
        <pc:cxnChg chg="add del">
          <ac:chgData name="CHOI JUNHO" userId="2ed797a4709b55ca" providerId="LiveId" clId="{5B9CC2E5-527B-4B3B-BD11-698718A29A94}" dt="2019-10-25T05:39:43.091" v="160"/>
          <ac:cxnSpMkLst>
            <pc:docMk/>
            <pc:sldMk cId="3701024981" sldId="269"/>
            <ac:cxnSpMk id="42" creationId="{6430F623-9B70-4714-9B24-FE16A78CF560}"/>
          </ac:cxnSpMkLst>
        </pc:cxnChg>
        <pc:cxnChg chg="add del">
          <ac:chgData name="CHOI JUNHO" userId="2ed797a4709b55ca" providerId="LiveId" clId="{5B9CC2E5-527B-4B3B-BD11-698718A29A94}" dt="2019-10-25T05:39:43.091" v="160"/>
          <ac:cxnSpMkLst>
            <pc:docMk/>
            <pc:sldMk cId="3701024981" sldId="269"/>
            <ac:cxnSpMk id="45" creationId="{984BB242-CBFE-4F96-9AA3-1D2498C68D10}"/>
          </ac:cxnSpMkLst>
        </pc:cxnChg>
        <pc:cxnChg chg="add del">
          <ac:chgData name="CHOI JUNHO" userId="2ed797a4709b55ca" providerId="LiveId" clId="{5B9CC2E5-527B-4B3B-BD11-698718A29A94}" dt="2019-10-25T05:39:43.091" v="160"/>
          <ac:cxnSpMkLst>
            <pc:docMk/>
            <pc:sldMk cId="3701024981" sldId="269"/>
            <ac:cxnSpMk id="49" creationId="{4EE1EE90-A5E1-482E-9CD5-FB07695FE87F}"/>
          </ac:cxnSpMkLst>
        </pc:cxnChg>
        <pc:cxnChg chg="add del">
          <ac:chgData name="CHOI JUNHO" userId="2ed797a4709b55ca" providerId="LiveId" clId="{5B9CC2E5-527B-4B3B-BD11-698718A29A94}" dt="2019-10-25T05:39:43.091" v="160"/>
          <ac:cxnSpMkLst>
            <pc:docMk/>
            <pc:sldMk cId="3701024981" sldId="269"/>
            <ac:cxnSpMk id="58" creationId="{2713420F-18A1-4F23-A165-5053CA5DA8C1}"/>
          </ac:cxnSpMkLst>
        </pc:cxnChg>
        <pc:cxnChg chg="add del">
          <ac:chgData name="CHOI JUNHO" userId="2ed797a4709b55ca" providerId="LiveId" clId="{5B9CC2E5-527B-4B3B-BD11-698718A29A94}" dt="2019-10-25T05:39:43.091" v="160"/>
          <ac:cxnSpMkLst>
            <pc:docMk/>
            <pc:sldMk cId="3701024981" sldId="269"/>
            <ac:cxnSpMk id="65" creationId="{32F873C4-4D37-4C58-A756-3A233C0C6F40}"/>
          </ac:cxnSpMkLst>
        </pc:cxnChg>
        <pc:cxnChg chg="add del">
          <ac:chgData name="CHOI JUNHO" userId="2ed797a4709b55ca" providerId="LiveId" clId="{5B9CC2E5-527B-4B3B-BD11-698718A29A94}" dt="2019-10-25T05:39:43.091" v="160"/>
          <ac:cxnSpMkLst>
            <pc:docMk/>
            <pc:sldMk cId="3701024981" sldId="269"/>
            <ac:cxnSpMk id="66" creationId="{2AD7751B-C43C-4372-B4B2-18A2B5F8A570}"/>
          </ac:cxnSpMkLst>
        </pc:cxnChg>
        <pc:cxnChg chg="add del">
          <ac:chgData name="CHOI JUNHO" userId="2ed797a4709b55ca" providerId="LiveId" clId="{5B9CC2E5-527B-4B3B-BD11-698718A29A94}" dt="2019-10-25T05:39:43.091" v="160"/>
          <ac:cxnSpMkLst>
            <pc:docMk/>
            <pc:sldMk cId="3701024981" sldId="269"/>
            <ac:cxnSpMk id="68" creationId="{FDEB2FCA-AA88-456C-8676-479C3DBC21C6}"/>
          </ac:cxnSpMkLst>
        </pc:cxnChg>
        <pc:cxnChg chg="add mod">
          <ac:chgData name="CHOI JUNHO" userId="2ed797a4709b55ca" providerId="LiveId" clId="{5B9CC2E5-527B-4B3B-BD11-698718A29A94}" dt="2019-10-25T07:13:42.093" v="1189" actId="1076"/>
          <ac:cxnSpMkLst>
            <pc:docMk/>
            <pc:sldMk cId="3701024981" sldId="269"/>
            <ac:cxnSpMk id="71" creationId="{0EB19EE5-9465-4623-B5E6-86A4EEA948BC}"/>
          </ac:cxnSpMkLst>
        </pc:cxnChg>
        <pc:cxnChg chg="add del mod">
          <ac:chgData name="CHOI JUNHO" userId="2ed797a4709b55ca" providerId="LiveId" clId="{5B9CC2E5-527B-4B3B-BD11-698718A29A94}" dt="2019-10-25T06:27:24.910" v="532" actId="478"/>
          <ac:cxnSpMkLst>
            <pc:docMk/>
            <pc:sldMk cId="3701024981" sldId="269"/>
            <ac:cxnSpMk id="74" creationId="{6992C6D2-C648-43B7-A8F1-8CB36F4281D0}"/>
          </ac:cxnSpMkLst>
        </pc:cxnChg>
        <pc:cxnChg chg="add mod">
          <ac:chgData name="CHOI JUNHO" userId="2ed797a4709b55ca" providerId="LiveId" clId="{5B9CC2E5-527B-4B3B-BD11-698718A29A94}" dt="2019-10-25T07:13:42.093" v="1189" actId="1076"/>
          <ac:cxnSpMkLst>
            <pc:docMk/>
            <pc:sldMk cId="3701024981" sldId="269"/>
            <ac:cxnSpMk id="75" creationId="{3EAA323F-DBB6-4EA2-A233-C692700A4A09}"/>
          </ac:cxnSpMkLst>
        </pc:cxnChg>
        <pc:cxnChg chg="add mod">
          <ac:chgData name="CHOI JUNHO" userId="2ed797a4709b55ca" providerId="LiveId" clId="{5B9CC2E5-527B-4B3B-BD11-698718A29A94}" dt="2019-10-25T07:13:42.093" v="1189" actId="1076"/>
          <ac:cxnSpMkLst>
            <pc:docMk/>
            <pc:sldMk cId="3701024981" sldId="269"/>
            <ac:cxnSpMk id="78" creationId="{D05A348D-A722-4F99-9226-69B4D9EA6C86}"/>
          </ac:cxnSpMkLst>
        </pc:cxnChg>
        <pc:cxnChg chg="add del mod">
          <ac:chgData name="CHOI JUNHO" userId="2ed797a4709b55ca" providerId="LiveId" clId="{5B9CC2E5-527B-4B3B-BD11-698718A29A94}" dt="2019-10-25T05:51:46.362" v="406" actId="478"/>
          <ac:cxnSpMkLst>
            <pc:docMk/>
            <pc:sldMk cId="3701024981" sldId="269"/>
            <ac:cxnSpMk id="80" creationId="{59FCD48E-D5DB-4DC5-B725-96E43EF95485}"/>
          </ac:cxnSpMkLst>
        </pc:cxnChg>
        <pc:cxnChg chg="add mod">
          <ac:chgData name="CHOI JUNHO" userId="2ed797a4709b55ca" providerId="LiveId" clId="{5B9CC2E5-527B-4B3B-BD11-698718A29A94}" dt="2019-10-25T07:13:42.093" v="1189" actId="1076"/>
          <ac:cxnSpMkLst>
            <pc:docMk/>
            <pc:sldMk cId="3701024981" sldId="269"/>
            <ac:cxnSpMk id="81" creationId="{1531A96F-ADC4-488E-B8F7-C84DFF9517F3}"/>
          </ac:cxnSpMkLst>
        </pc:cxnChg>
        <pc:cxnChg chg="add del mod">
          <ac:chgData name="CHOI JUNHO" userId="2ed797a4709b55ca" providerId="LiveId" clId="{5B9CC2E5-527B-4B3B-BD11-698718A29A94}" dt="2019-10-25T06:28:38.255" v="566" actId="478"/>
          <ac:cxnSpMkLst>
            <pc:docMk/>
            <pc:sldMk cId="3701024981" sldId="269"/>
            <ac:cxnSpMk id="85" creationId="{D6902273-800C-4829-9318-3C57F8444D23}"/>
          </ac:cxnSpMkLst>
        </pc:cxnChg>
        <pc:cxnChg chg="add mod">
          <ac:chgData name="CHOI JUNHO" userId="2ed797a4709b55ca" providerId="LiveId" clId="{5B9CC2E5-527B-4B3B-BD11-698718A29A94}" dt="2019-10-25T07:13:42.093" v="1189" actId="1076"/>
          <ac:cxnSpMkLst>
            <pc:docMk/>
            <pc:sldMk cId="3701024981" sldId="269"/>
            <ac:cxnSpMk id="89" creationId="{47020681-DCBB-4A06-927F-F33D01FFE2F6}"/>
          </ac:cxnSpMkLst>
        </pc:cxnChg>
        <pc:cxnChg chg="add del mod">
          <ac:chgData name="CHOI JUNHO" userId="2ed797a4709b55ca" providerId="LiveId" clId="{5B9CC2E5-527B-4B3B-BD11-698718A29A94}" dt="2019-10-25T07:13:15.741" v="1182" actId="478"/>
          <ac:cxnSpMkLst>
            <pc:docMk/>
            <pc:sldMk cId="3701024981" sldId="269"/>
            <ac:cxnSpMk id="100" creationId="{E8672D36-1605-4143-BB1F-200DD00DC313}"/>
          </ac:cxnSpMkLst>
        </pc:cxnChg>
        <pc:cxnChg chg="add del mod">
          <ac:chgData name="CHOI JUNHO" userId="2ed797a4709b55ca" providerId="LiveId" clId="{5B9CC2E5-527B-4B3B-BD11-698718A29A94}" dt="2019-10-25T06:32:48.607" v="719" actId="478"/>
          <ac:cxnSpMkLst>
            <pc:docMk/>
            <pc:sldMk cId="3701024981" sldId="269"/>
            <ac:cxnSpMk id="104" creationId="{E9BF8B63-ACAA-488F-BEF8-3889D9803123}"/>
          </ac:cxnSpMkLst>
        </pc:cxnChg>
        <pc:cxnChg chg="add del mod">
          <ac:chgData name="CHOI JUNHO" userId="2ed797a4709b55ca" providerId="LiveId" clId="{5B9CC2E5-527B-4B3B-BD11-698718A29A94}" dt="2019-10-25T06:30:16.492" v="710" actId="478"/>
          <ac:cxnSpMkLst>
            <pc:docMk/>
            <pc:sldMk cId="3701024981" sldId="269"/>
            <ac:cxnSpMk id="105" creationId="{A36759AF-AF89-463C-BAB3-4680DC99FD06}"/>
          </ac:cxnSpMkLst>
        </pc:cxnChg>
        <pc:cxnChg chg="add del mod">
          <ac:chgData name="CHOI JUNHO" userId="2ed797a4709b55ca" providerId="LiveId" clId="{5B9CC2E5-527B-4B3B-BD11-698718A29A94}" dt="2019-10-25T06:32:48.607" v="719" actId="478"/>
          <ac:cxnSpMkLst>
            <pc:docMk/>
            <pc:sldMk cId="3701024981" sldId="269"/>
            <ac:cxnSpMk id="106" creationId="{052D78D7-57D9-4C47-9020-0A600D3C5380}"/>
          </ac:cxnSpMkLst>
        </pc:cxnChg>
        <pc:cxnChg chg="add del mod">
          <ac:chgData name="CHOI JUNHO" userId="2ed797a4709b55ca" providerId="LiveId" clId="{5B9CC2E5-527B-4B3B-BD11-698718A29A94}" dt="2019-10-25T06:32:48.607" v="719" actId="478"/>
          <ac:cxnSpMkLst>
            <pc:docMk/>
            <pc:sldMk cId="3701024981" sldId="269"/>
            <ac:cxnSpMk id="109" creationId="{A58DC7D0-3FD2-40A5-8183-8077FD8FDF3C}"/>
          </ac:cxnSpMkLst>
        </pc:cxnChg>
        <pc:cxnChg chg="add del mod">
          <ac:chgData name="CHOI JUNHO" userId="2ed797a4709b55ca" providerId="LiveId" clId="{5B9CC2E5-527B-4B3B-BD11-698718A29A94}" dt="2019-10-25T07:13:15.741" v="1182" actId="478"/>
          <ac:cxnSpMkLst>
            <pc:docMk/>
            <pc:sldMk cId="3701024981" sldId="269"/>
            <ac:cxnSpMk id="113" creationId="{A2214370-40F2-4D7B-93AC-05D0BC99C6C0}"/>
          </ac:cxnSpMkLst>
        </pc:cxnChg>
        <pc:cxnChg chg="add del">
          <ac:chgData name="CHOI JUNHO" userId="2ed797a4709b55ca" providerId="LiveId" clId="{5B9CC2E5-527B-4B3B-BD11-698718A29A94}" dt="2019-10-25T05:39:54.069" v="162" actId="478"/>
          <ac:cxnSpMkLst>
            <pc:docMk/>
            <pc:sldMk cId="3701024981" sldId="269"/>
            <ac:cxnSpMk id="122" creationId="{EB0EFF9E-80F3-4A60-8B2F-03E97EB2DC74}"/>
          </ac:cxnSpMkLst>
        </pc:cxnChg>
        <pc:cxnChg chg="add del mod">
          <ac:chgData name="CHOI JUNHO" userId="2ed797a4709b55ca" providerId="LiveId" clId="{5B9CC2E5-527B-4B3B-BD11-698718A29A94}" dt="2019-10-25T06:32:48.607" v="719" actId="478"/>
          <ac:cxnSpMkLst>
            <pc:docMk/>
            <pc:sldMk cId="3701024981" sldId="269"/>
            <ac:cxnSpMk id="129" creationId="{BA0AB1E8-26AA-410F-AEFC-695C43A5A608}"/>
          </ac:cxnSpMkLst>
        </pc:cxnChg>
        <pc:cxnChg chg="add del mod">
          <ac:chgData name="CHOI JUNHO" userId="2ed797a4709b55ca" providerId="LiveId" clId="{5B9CC2E5-527B-4B3B-BD11-698718A29A94}" dt="2019-10-25T07:13:15.741" v="1182" actId="478"/>
          <ac:cxnSpMkLst>
            <pc:docMk/>
            <pc:sldMk cId="3701024981" sldId="269"/>
            <ac:cxnSpMk id="130" creationId="{387D208A-160D-4847-B605-F532134080E8}"/>
          </ac:cxnSpMkLst>
        </pc:cxnChg>
        <pc:cxnChg chg="add del mod">
          <ac:chgData name="CHOI JUNHO" userId="2ed797a4709b55ca" providerId="LiveId" clId="{5B9CC2E5-527B-4B3B-BD11-698718A29A94}" dt="2019-10-25T07:13:15.741" v="1182" actId="478"/>
          <ac:cxnSpMkLst>
            <pc:docMk/>
            <pc:sldMk cId="3701024981" sldId="269"/>
            <ac:cxnSpMk id="132" creationId="{AE5F4CD1-B006-4839-A069-1AF149D652B2}"/>
          </ac:cxnSpMkLst>
        </pc:cxnChg>
        <pc:cxnChg chg="add del">
          <ac:chgData name="CHOI JUNHO" userId="2ed797a4709b55ca" providerId="LiveId" clId="{5B9CC2E5-527B-4B3B-BD11-698718A29A94}" dt="2019-10-25T06:19:24.893" v="413" actId="478"/>
          <ac:cxnSpMkLst>
            <pc:docMk/>
            <pc:sldMk cId="3701024981" sldId="269"/>
            <ac:cxnSpMk id="144" creationId="{563164BD-0186-4492-81E6-AF722D320517}"/>
          </ac:cxnSpMkLst>
        </pc:cxnChg>
        <pc:cxnChg chg="add mod">
          <ac:chgData name="CHOI JUNHO" userId="2ed797a4709b55ca" providerId="LiveId" clId="{5B9CC2E5-527B-4B3B-BD11-698718A29A94}" dt="2019-10-25T07:13:42.093" v="1189" actId="1076"/>
          <ac:cxnSpMkLst>
            <pc:docMk/>
            <pc:sldMk cId="3701024981" sldId="269"/>
            <ac:cxnSpMk id="145" creationId="{1844ECF1-8D41-4F66-9DF0-1A724E1BBF8D}"/>
          </ac:cxnSpMkLst>
        </pc:cxnChg>
        <pc:cxnChg chg="add mod">
          <ac:chgData name="CHOI JUNHO" userId="2ed797a4709b55ca" providerId="LiveId" clId="{5B9CC2E5-527B-4B3B-BD11-698718A29A94}" dt="2019-10-25T07:13:42.093" v="1189" actId="1076"/>
          <ac:cxnSpMkLst>
            <pc:docMk/>
            <pc:sldMk cId="3701024981" sldId="269"/>
            <ac:cxnSpMk id="151" creationId="{CD6A5F96-73E1-42FF-92DC-3027731D9A6D}"/>
          </ac:cxnSpMkLst>
        </pc:cxnChg>
        <pc:cxnChg chg="add del mod">
          <ac:chgData name="CHOI JUNHO" userId="2ed797a4709b55ca" providerId="LiveId" clId="{5B9CC2E5-527B-4B3B-BD11-698718A29A94}" dt="2019-10-25T06:32:12.084" v="714" actId="478"/>
          <ac:cxnSpMkLst>
            <pc:docMk/>
            <pc:sldMk cId="3701024981" sldId="269"/>
            <ac:cxnSpMk id="154" creationId="{81E88BD0-4DBA-4347-B762-6A491B45153C}"/>
          </ac:cxnSpMkLst>
        </pc:cxnChg>
        <pc:cxnChg chg="add mod">
          <ac:chgData name="CHOI JUNHO" userId="2ed797a4709b55ca" providerId="LiveId" clId="{5B9CC2E5-527B-4B3B-BD11-698718A29A94}" dt="2019-10-25T07:13:42.093" v="1189" actId="1076"/>
          <ac:cxnSpMkLst>
            <pc:docMk/>
            <pc:sldMk cId="3701024981" sldId="269"/>
            <ac:cxnSpMk id="176" creationId="{F0764B5C-7996-4555-A6C8-DCF384F07B15}"/>
          </ac:cxnSpMkLst>
        </pc:cxnChg>
        <pc:cxnChg chg="add mod">
          <ac:chgData name="CHOI JUNHO" userId="2ed797a4709b55ca" providerId="LiveId" clId="{5B9CC2E5-527B-4B3B-BD11-698718A29A94}" dt="2019-10-25T07:13:42.093" v="1189" actId="1076"/>
          <ac:cxnSpMkLst>
            <pc:docMk/>
            <pc:sldMk cId="3701024981" sldId="269"/>
            <ac:cxnSpMk id="184" creationId="{2038451C-79FF-48C2-8602-E9EAA305AAD6}"/>
          </ac:cxnSpMkLst>
        </pc:cxnChg>
      </pc:sldChg>
      <pc:sldChg chg="addSp delSp modSp add">
        <pc:chgData name="CHOI JUNHO" userId="2ed797a4709b55ca" providerId="LiveId" clId="{5B9CC2E5-527B-4B3B-BD11-698718A29A94}" dt="2019-10-28T03:27:06.874" v="5463" actId="20577"/>
        <pc:sldMkLst>
          <pc:docMk/>
          <pc:sldMk cId="1665297153" sldId="270"/>
        </pc:sldMkLst>
        <pc:spChg chg="mod">
          <ac:chgData name="CHOI JUNHO" userId="2ed797a4709b55ca" providerId="LiveId" clId="{5B9CC2E5-527B-4B3B-BD11-698718A29A94}" dt="2019-10-28T03:22:41.795" v="5423" actId="20577"/>
          <ac:spMkLst>
            <pc:docMk/>
            <pc:sldMk cId="1665297153" sldId="270"/>
            <ac:spMk id="2" creationId="{C0A9B755-95D3-4E21-9F5C-A6467321ABBF}"/>
          </ac:spMkLst>
        </pc:spChg>
        <pc:spChg chg="add mod">
          <ac:chgData name="CHOI JUNHO" userId="2ed797a4709b55ca" providerId="LiveId" clId="{5B9CC2E5-527B-4B3B-BD11-698718A29A94}" dt="2019-10-25T08:20:09.419" v="3103" actId="1076"/>
          <ac:spMkLst>
            <pc:docMk/>
            <pc:sldMk cId="1665297153" sldId="270"/>
            <ac:spMk id="3" creationId="{08404561-832C-42A9-BCE1-4B921D68F947}"/>
          </ac:spMkLst>
        </pc:spChg>
        <pc:spChg chg="add del mod">
          <ac:chgData name="CHOI JUNHO" userId="2ed797a4709b55ca" providerId="LiveId" clId="{5B9CC2E5-527B-4B3B-BD11-698718A29A94}" dt="2019-10-25T08:13:03.332" v="2949" actId="478"/>
          <ac:spMkLst>
            <pc:docMk/>
            <pc:sldMk cId="1665297153" sldId="270"/>
            <ac:spMk id="4" creationId="{FF4389FC-924B-442D-9CE5-AE54ADC0657C}"/>
          </ac:spMkLst>
        </pc:spChg>
        <pc:spChg chg="add del mod">
          <ac:chgData name="CHOI JUNHO" userId="2ed797a4709b55ca" providerId="LiveId" clId="{5B9CC2E5-527B-4B3B-BD11-698718A29A94}" dt="2019-10-25T07:34:11.627" v="1816" actId="478"/>
          <ac:spMkLst>
            <pc:docMk/>
            <pc:sldMk cId="1665297153" sldId="270"/>
            <ac:spMk id="6" creationId="{10832364-E72E-4F8B-BFF7-FBA34E68733F}"/>
          </ac:spMkLst>
        </pc:spChg>
        <pc:spChg chg="add mod">
          <ac:chgData name="CHOI JUNHO" userId="2ed797a4709b55ca" providerId="LiveId" clId="{5B9CC2E5-527B-4B3B-BD11-698718A29A94}" dt="2019-10-25T08:20:09.419" v="3103" actId="1076"/>
          <ac:spMkLst>
            <pc:docMk/>
            <pc:sldMk cId="1665297153" sldId="270"/>
            <ac:spMk id="8" creationId="{5B3699D4-E2C7-49B9-B41C-250D3577104E}"/>
          </ac:spMkLst>
        </pc:spChg>
        <pc:spChg chg="add del mod">
          <ac:chgData name="CHOI JUNHO" userId="2ed797a4709b55ca" providerId="LiveId" clId="{5B9CC2E5-527B-4B3B-BD11-698718A29A94}" dt="2019-10-25T07:34:11.627" v="1816" actId="478"/>
          <ac:spMkLst>
            <pc:docMk/>
            <pc:sldMk cId="1665297153" sldId="270"/>
            <ac:spMk id="9" creationId="{249044E2-7F89-4F2D-98B4-F40F27701E2B}"/>
          </ac:spMkLst>
        </pc:spChg>
        <pc:spChg chg="add del mod">
          <ac:chgData name="CHOI JUNHO" userId="2ed797a4709b55ca" providerId="LiveId" clId="{5B9CC2E5-527B-4B3B-BD11-698718A29A94}" dt="2019-10-25T07:34:11.627" v="1816" actId="478"/>
          <ac:spMkLst>
            <pc:docMk/>
            <pc:sldMk cId="1665297153" sldId="270"/>
            <ac:spMk id="12" creationId="{9263FB49-5653-42EE-9DE3-44B39B5864DF}"/>
          </ac:spMkLst>
        </pc:spChg>
        <pc:spChg chg="add del mod">
          <ac:chgData name="CHOI JUNHO" userId="2ed797a4709b55ca" providerId="LiveId" clId="{5B9CC2E5-527B-4B3B-BD11-698718A29A94}" dt="2019-10-25T07:34:11.627" v="1816" actId="478"/>
          <ac:spMkLst>
            <pc:docMk/>
            <pc:sldMk cId="1665297153" sldId="270"/>
            <ac:spMk id="13" creationId="{D82CBA51-CB7F-44EF-BE32-A3EF4EB0264B}"/>
          </ac:spMkLst>
        </pc:spChg>
        <pc:spChg chg="add mod">
          <ac:chgData name="CHOI JUNHO" userId="2ed797a4709b55ca" providerId="LiveId" clId="{5B9CC2E5-527B-4B3B-BD11-698718A29A94}" dt="2019-10-25T08:20:09.419" v="3103" actId="1076"/>
          <ac:spMkLst>
            <pc:docMk/>
            <pc:sldMk cId="1665297153" sldId="270"/>
            <ac:spMk id="14" creationId="{E186A483-920D-49FF-BB8D-66835DCA4BF2}"/>
          </ac:spMkLst>
        </pc:spChg>
        <pc:spChg chg="add del mod">
          <ac:chgData name="CHOI JUNHO" userId="2ed797a4709b55ca" providerId="LiveId" clId="{5B9CC2E5-527B-4B3B-BD11-698718A29A94}" dt="2019-10-25T08:13:03.332" v="2949" actId="478"/>
          <ac:spMkLst>
            <pc:docMk/>
            <pc:sldMk cId="1665297153" sldId="270"/>
            <ac:spMk id="16" creationId="{13495D62-71EC-4A55-8745-A80EEF8D4AE7}"/>
          </ac:spMkLst>
        </pc:spChg>
        <pc:spChg chg="add del mod">
          <ac:chgData name="CHOI JUNHO" userId="2ed797a4709b55ca" providerId="LiveId" clId="{5B9CC2E5-527B-4B3B-BD11-698718A29A94}" dt="2019-10-25T08:13:03.332" v="2949" actId="478"/>
          <ac:spMkLst>
            <pc:docMk/>
            <pc:sldMk cId="1665297153" sldId="270"/>
            <ac:spMk id="17" creationId="{47ECFC45-9AAF-4992-905F-0E47D5B88A07}"/>
          </ac:spMkLst>
        </pc:spChg>
        <pc:spChg chg="add mod">
          <ac:chgData name="CHOI JUNHO" userId="2ed797a4709b55ca" providerId="LiveId" clId="{5B9CC2E5-527B-4B3B-BD11-698718A29A94}" dt="2019-10-25T07:26:51.746" v="1431" actId="164"/>
          <ac:spMkLst>
            <pc:docMk/>
            <pc:sldMk cId="1665297153" sldId="270"/>
            <ac:spMk id="19" creationId="{FD0B5C08-D654-41F3-A606-8B332515FE24}"/>
          </ac:spMkLst>
        </pc:spChg>
        <pc:spChg chg="add mod">
          <ac:chgData name="CHOI JUNHO" userId="2ed797a4709b55ca" providerId="LiveId" clId="{5B9CC2E5-527B-4B3B-BD11-698718A29A94}" dt="2019-10-25T09:32:46.964" v="4240" actId="20577"/>
          <ac:spMkLst>
            <pc:docMk/>
            <pc:sldMk cId="1665297153" sldId="270"/>
            <ac:spMk id="20" creationId="{B08C0ABE-CEC2-45B7-B4B6-4CED578B42DD}"/>
          </ac:spMkLst>
        </pc:spChg>
        <pc:spChg chg="add del mod">
          <ac:chgData name="CHOI JUNHO" userId="2ed797a4709b55ca" providerId="LiveId" clId="{5B9CC2E5-527B-4B3B-BD11-698718A29A94}" dt="2019-10-25T07:41:04.896" v="2215" actId="478"/>
          <ac:spMkLst>
            <pc:docMk/>
            <pc:sldMk cId="1665297153" sldId="270"/>
            <ac:spMk id="23" creationId="{5B2EB2E4-7ED3-49A4-8255-F4CAA485C6C4}"/>
          </ac:spMkLst>
        </pc:spChg>
        <pc:spChg chg="add del mod">
          <ac:chgData name="CHOI JUNHO" userId="2ed797a4709b55ca" providerId="LiveId" clId="{5B9CC2E5-527B-4B3B-BD11-698718A29A94}" dt="2019-10-25T07:41:04.896" v="2215" actId="478"/>
          <ac:spMkLst>
            <pc:docMk/>
            <pc:sldMk cId="1665297153" sldId="270"/>
            <ac:spMk id="26" creationId="{A21C7313-6FEB-41E8-B2C8-06DEF7FA9861}"/>
          </ac:spMkLst>
        </pc:spChg>
        <pc:spChg chg="mod topLvl">
          <ac:chgData name="CHOI JUNHO" userId="2ed797a4709b55ca" providerId="LiveId" clId="{5B9CC2E5-527B-4B3B-BD11-698718A29A94}" dt="2019-10-25T08:08:26.670" v="2783" actId="164"/>
          <ac:spMkLst>
            <pc:docMk/>
            <pc:sldMk cId="1665297153" sldId="270"/>
            <ac:spMk id="31" creationId="{3DB5C3AF-CB45-4EE4-B307-366664B5C5B0}"/>
          </ac:spMkLst>
        </pc:spChg>
        <pc:spChg chg="del mod topLvl">
          <ac:chgData name="CHOI JUNHO" userId="2ed797a4709b55ca" providerId="LiveId" clId="{5B9CC2E5-527B-4B3B-BD11-698718A29A94}" dt="2019-10-25T07:41:03.633" v="2214" actId="478"/>
          <ac:spMkLst>
            <pc:docMk/>
            <pc:sldMk cId="1665297153" sldId="270"/>
            <ac:spMk id="32" creationId="{0783D4FA-5DB4-48B1-8D7F-3E4CFB83A192}"/>
          </ac:spMkLst>
        </pc:spChg>
        <pc:spChg chg="del mod topLvl">
          <ac:chgData name="CHOI JUNHO" userId="2ed797a4709b55ca" providerId="LiveId" clId="{5B9CC2E5-527B-4B3B-BD11-698718A29A94}" dt="2019-10-25T07:30:26.829" v="1757" actId="478"/>
          <ac:spMkLst>
            <pc:docMk/>
            <pc:sldMk cId="1665297153" sldId="270"/>
            <ac:spMk id="33" creationId="{DDCC2AE1-558B-4A27-A9D2-473142282FE0}"/>
          </ac:spMkLst>
        </pc:spChg>
        <pc:spChg chg="del mod topLvl">
          <ac:chgData name="CHOI JUNHO" userId="2ed797a4709b55ca" providerId="LiveId" clId="{5B9CC2E5-527B-4B3B-BD11-698718A29A94}" dt="2019-10-25T07:41:03.633" v="2214" actId="478"/>
          <ac:spMkLst>
            <pc:docMk/>
            <pc:sldMk cId="1665297153" sldId="270"/>
            <ac:spMk id="35" creationId="{04AC251E-AE3A-4597-9D09-8990198704B2}"/>
          </ac:spMkLst>
        </pc:spChg>
        <pc:spChg chg="mod topLvl">
          <ac:chgData name="CHOI JUNHO" userId="2ed797a4709b55ca" providerId="LiveId" clId="{5B9CC2E5-527B-4B3B-BD11-698718A29A94}" dt="2019-10-25T08:08:26.670" v="2783" actId="164"/>
          <ac:spMkLst>
            <pc:docMk/>
            <pc:sldMk cId="1665297153" sldId="270"/>
            <ac:spMk id="36" creationId="{60260993-490A-46A8-B8B1-6468B822C259}"/>
          </ac:spMkLst>
        </pc:spChg>
        <pc:spChg chg="add mod topLvl">
          <ac:chgData name="CHOI JUNHO" userId="2ed797a4709b55ca" providerId="LiveId" clId="{5B9CC2E5-527B-4B3B-BD11-698718A29A94}" dt="2019-10-25T08:08:26.670" v="2783" actId="164"/>
          <ac:spMkLst>
            <pc:docMk/>
            <pc:sldMk cId="1665297153" sldId="270"/>
            <ac:spMk id="37" creationId="{A84E1EA7-FC20-4F13-959F-3F8D1C5D07AF}"/>
          </ac:spMkLst>
        </pc:spChg>
        <pc:spChg chg="add">
          <ac:chgData name="CHOI JUNHO" userId="2ed797a4709b55ca" providerId="LiveId" clId="{5B9CC2E5-527B-4B3B-BD11-698718A29A94}" dt="2019-10-25T08:56:56.736" v="4214"/>
          <ac:spMkLst>
            <pc:docMk/>
            <pc:sldMk cId="1665297153" sldId="270"/>
            <ac:spMk id="38" creationId="{3E92179B-1D51-42D9-BFB2-F36184AEE02B}"/>
          </ac:spMkLst>
        </pc:spChg>
        <pc:spChg chg="add del mod">
          <ac:chgData name="CHOI JUNHO" userId="2ed797a4709b55ca" providerId="LiveId" clId="{5B9CC2E5-527B-4B3B-BD11-698718A29A94}" dt="2019-10-25T07:53:55.807" v="2615" actId="478"/>
          <ac:spMkLst>
            <pc:docMk/>
            <pc:sldMk cId="1665297153" sldId="270"/>
            <ac:spMk id="41" creationId="{1ACD5A0F-2823-4294-A943-32E9C5491F8D}"/>
          </ac:spMkLst>
        </pc:spChg>
        <pc:spChg chg="mod topLvl">
          <ac:chgData name="CHOI JUNHO" userId="2ed797a4709b55ca" providerId="LiveId" clId="{5B9CC2E5-527B-4B3B-BD11-698718A29A94}" dt="2019-10-25T08:20:09.419" v="3103" actId="1076"/>
          <ac:spMkLst>
            <pc:docMk/>
            <pc:sldMk cId="1665297153" sldId="270"/>
            <ac:spMk id="46" creationId="{2DC549A4-4D7F-4D65-BD73-01C1CF8475E9}"/>
          </ac:spMkLst>
        </pc:spChg>
        <pc:spChg chg="mod topLvl">
          <ac:chgData name="CHOI JUNHO" userId="2ed797a4709b55ca" providerId="LiveId" clId="{5B9CC2E5-527B-4B3B-BD11-698718A29A94}" dt="2019-10-25T08:20:09.419" v="3103" actId="1076"/>
          <ac:spMkLst>
            <pc:docMk/>
            <pc:sldMk cId="1665297153" sldId="270"/>
            <ac:spMk id="47" creationId="{3E80AAAD-A83C-439E-B0A3-8E7F6C20DBC8}"/>
          </ac:spMkLst>
        </pc:spChg>
        <pc:spChg chg="del">
          <ac:chgData name="CHOI JUNHO" userId="2ed797a4709b55ca" providerId="LiveId" clId="{5B9CC2E5-527B-4B3B-BD11-698718A29A94}" dt="2019-10-25T07:38:16.789" v="2175" actId="478"/>
          <ac:spMkLst>
            <pc:docMk/>
            <pc:sldMk cId="1665297153" sldId="270"/>
            <ac:spMk id="48" creationId="{E17CEA51-8EF5-420D-984C-71614A8DD1C5}"/>
          </ac:spMkLst>
        </pc:spChg>
        <pc:spChg chg="del mod topLvl">
          <ac:chgData name="CHOI JUNHO" userId="2ed797a4709b55ca" providerId="LiveId" clId="{5B9CC2E5-527B-4B3B-BD11-698718A29A94}" dt="2019-10-25T07:53:58.013" v="2616" actId="478"/>
          <ac:spMkLst>
            <pc:docMk/>
            <pc:sldMk cId="1665297153" sldId="270"/>
            <ac:spMk id="50" creationId="{538A412E-9DE7-4197-8E99-CC9F254D0EC9}"/>
          </ac:spMkLst>
        </pc:spChg>
        <pc:spChg chg="add del mod">
          <ac:chgData name="CHOI JUNHO" userId="2ed797a4709b55ca" providerId="LiveId" clId="{5B9CC2E5-527B-4B3B-BD11-698718A29A94}" dt="2019-10-25T07:41:26.623" v="2219" actId="767"/>
          <ac:spMkLst>
            <pc:docMk/>
            <pc:sldMk cId="1665297153" sldId="270"/>
            <ac:spMk id="56" creationId="{DE062B81-7231-44E2-BA83-E461FA56650B}"/>
          </ac:spMkLst>
        </pc:spChg>
        <pc:spChg chg="add mod">
          <ac:chgData name="CHOI JUNHO" userId="2ed797a4709b55ca" providerId="LiveId" clId="{5B9CC2E5-527B-4B3B-BD11-698718A29A94}" dt="2019-10-25T08:20:09.419" v="3103" actId="1076"/>
          <ac:spMkLst>
            <pc:docMk/>
            <pc:sldMk cId="1665297153" sldId="270"/>
            <ac:spMk id="57" creationId="{68FAE4D7-BB0A-46BD-A061-97A3CEB0F2F5}"/>
          </ac:spMkLst>
        </pc:spChg>
        <pc:spChg chg="add del mod">
          <ac:chgData name="CHOI JUNHO" userId="2ed797a4709b55ca" providerId="LiveId" clId="{5B9CC2E5-527B-4B3B-BD11-698718A29A94}" dt="2019-10-25T08:08:34.471" v="2784" actId="478"/>
          <ac:spMkLst>
            <pc:docMk/>
            <pc:sldMk cId="1665297153" sldId="270"/>
            <ac:spMk id="59" creationId="{2279EB48-075C-4094-99E4-324AC760D962}"/>
          </ac:spMkLst>
        </pc:spChg>
        <pc:spChg chg="add mod">
          <ac:chgData name="CHOI JUNHO" userId="2ed797a4709b55ca" providerId="LiveId" clId="{5B9CC2E5-527B-4B3B-BD11-698718A29A94}" dt="2019-10-25T08:20:09.419" v="3103" actId="1076"/>
          <ac:spMkLst>
            <pc:docMk/>
            <pc:sldMk cId="1665297153" sldId="270"/>
            <ac:spMk id="68" creationId="{C63591AB-0CF9-4E01-B39E-A6360DC90A6D}"/>
          </ac:spMkLst>
        </pc:spChg>
        <pc:spChg chg="mod topLvl">
          <ac:chgData name="CHOI JUNHO" userId="2ed797a4709b55ca" providerId="LiveId" clId="{5B9CC2E5-527B-4B3B-BD11-698718A29A94}" dt="2019-10-25T08:14:54.459" v="3003" actId="164"/>
          <ac:spMkLst>
            <pc:docMk/>
            <pc:sldMk cId="1665297153" sldId="270"/>
            <ac:spMk id="73" creationId="{D111A169-F994-4110-99B5-EA8B17DCAD2D}"/>
          </ac:spMkLst>
        </pc:spChg>
        <pc:spChg chg="del">
          <ac:chgData name="CHOI JUNHO" userId="2ed797a4709b55ca" providerId="LiveId" clId="{5B9CC2E5-527B-4B3B-BD11-698718A29A94}" dt="2019-10-25T07:49:09.543" v="2495" actId="478"/>
          <ac:spMkLst>
            <pc:docMk/>
            <pc:sldMk cId="1665297153" sldId="270"/>
            <ac:spMk id="74" creationId="{AEB8241C-6D1F-441B-880E-244202BB7940}"/>
          </ac:spMkLst>
        </pc:spChg>
        <pc:spChg chg="add del mod ord topLvl">
          <ac:chgData name="CHOI JUNHO" userId="2ed797a4709b55ca" providerId="LiveId" clId="{5B9CC2E5-527B-4B3B-BD11-698718A29A94}" dt="2019-10-25T08:20:09.419" v="3103" actId="1076"/>
          <ac:spMkLst>
            <pc:docMk/>
            <pc:sldMk cId="1665297153" sldId="270"/>
            <ac:spMk id="75" creationId="{14F262EB-1BC7-4F2B-9D2B-63FC7E71CD5A}"/>
          </ac:spMkLst>
        </pc:spChg>
        <pc:spChg chg="add mod">
          <ac:chgData name="CHOI JUNHO" userId="2ed797a4709b55ca" providerId="LiveId" clId="{5B9CC2E5-527B-4B3B-BD11-698718A29A94}" dt="2019-10-25T08:20:09.419" v="3103" actId="1076"/>
          <ac:spMkLst>
            <pc:docMk/>
            <pc:sldMk cId="1665297153" sldId="270"/>
            <ac:spMk id="80" creationId="{57A8CDCE-DDDB-4E80-9AE1-1E7CE689232A}"/>
          </ac:spMkLst>
        </pc:spChg>
        <pc:spChg chg="add del mod">
          <ac:chgData name="CHOI JUNHO" userId="2ed797a4709b55ca" providerId="LiveId" clId="{5B9CC2E5-527B-4B3B-BD11-698718A29A94}" dt="2019-10-25T07:54:16.926" v="2621" actId="478"/>
          <ac:spMkLst>
            <pc:docMk/>
            <pc:sldMk cId="1665297153" sldId="270"/>
            <ac:spMk id="84" creationId="{7CE575BD-B19F-422B-8F85-D1D0C10022DD}"/>
          </ac:spMkLst>
        </pc:spChg>
        <pc:spChg chg="add del mod">
          <ac:chgData name="CHOI JUNHO" userId="2ed797a4709b55ca" providerId="LiveId" clId="{5B9CC2E5-527B-4B3B-BD11-698718A29A94}" dt="2019-10-25T08:07:49.502" v="2774" actId="478"/>
          <ac:spMkLst>
            <pc:docMk/>
            <pc:sldMk cId="1665297153" sldId="270"/>
            <ac:spMk id="85" creationId="{20E77269-D0A0-410D-B60C-7E7F819E3DDD}"/>
          </ac:spMkLst>
        </pc:spChg>
        <pc:spChg chg="add mod topLvl">
          <ac:chgData name="CHOI JUNHO" userId="2ed797a4709b55ca" providerId="LiveId" clId="{5B9CC2E5-527B-4B3B-BD11-698718A29A94}" dt="2019-10-25T08:14:54.459" v="3003" actId="164"/>
          <ac:spMkLst>
            <pc:docMk/>
            <pc:sldMk cId="1665297153" sldId="270"/>
            <ac:spMk id="86" creationId="{22E48F6F-3D65-4529-BD02-7F2D93386095}"/>
          </ac:spMkLst>
        </pc:spChg>
        <pc:spChg chg="add del mod">
          <ac:chgData name="CHOI JUNHO" userId="2ed797a4709b55ca" providerId="LiveId" clId="{5B9CC2E5-527B-4B3B-BD11-698718A29A94}" dt="2019-10-25T07:58:52.438" v="2718" actId="478"/>
          <ac:spMkLst>
            <pc:docMk/>
            <pc:sldMk cId="1665297153" sldId="270"/>
            <ac:spMk id="91" creationId="{67F1DDFF-34E8-4894-B0FC-DC44A1455F55}"/>
          </ac:spMkLst>
        </pc:spChg>
        <pc:spChg chg="add mod">
          <ac:chgData name="CHOI JUNHO" userId="2ed797a4709b55ca" providerId="LiveId" clId="{5B9CC2E5-527B-4B3B-BD11-698718A29A94}" dt="2019-10-25T08:08:26.670" v="2783" actId="164"/>
          <ac:spMkLst>
            <pc:docMk/>
            <pc:sldMk cId="1665297153" sldId="270"/>
            <ac:spMk id="92" creationId="{AA2D3D75-EA4C-449C-873C-C730950E86E4}"/>
          </ac:spMkLst>
        </pc:spChg>
        <pc:spChg chg="add mod">
          <ac:chgData name="CHOI JUNHO" userId="2ed797a4709b55ca" providerId="LiveId" clId="{5B9CC2E5-527B-4B3B-BD11-698718A29A94}" dt="2019-10-25T09:46:05.612" v="4456" actId="1076"/>
          <ac:spMkLst>
            <pc:docMk/>
            <pc:sldMk cId="1665297153" sldId="270"/>
            <ac:spMk id="96" creationId="{F58E4629-1E48-4386-8446-A683258391AE}"/>
          </ac:spMkLst>
        </pc:spChg>
        <pc:spChg chg="add mod">
          <ac:chgData name="CHOI JUNHO" userId="2ed797a4709b55ca" providerId="LiveId" clId="{5B9CC2E5-527B-4B3B-BD11-698718A29A94}" dt="2019-10-25T08:14:54.459" v="3003" actId="164"/>
          <ac:spMkLst>
            <pc:docMk/>
            <pc:sldMk cId="1665297153" sldId="270"/>
            <ac:spMk id="103" creationId="{C4D6C2E9-5807-4764-B68C-4C88956C2063}"/>
          </ac:spMkLst>
        </pc:spChg>
        <pc:spChg chg="add mod">
          <ac:chgData name="CHOI JUNHO" userId="2ed797a4709b55ca" providerId="LiveId" clId="{5B9CC2E5-527B-4B3B-BD11-698718A29A94}" dt="2019-10-25T08:14:54.459" v="3003" actId="164"/>
          <ac:spMkLst>
            <pc:docMk/>
            <pc:sldMk cId="1665297153" sldId="270"/>
            <ac:spMk id="104" creationId="{2817011C-12DD-4994-AC93-5BAFA35132C9}"/>
          </ac:spMkLst>
        </pc:spChg>
        <pc:spChg chg="add del mod">
          <ac:chgData name="CHOI JUNHO" userId="2ed797a4709b55ca" providerId="LiveId" clId="{5B9CC2E5-527B-4B3B-BD11-698718A29A94}" dt="2019-10-25T08:19:20.311" v="3095" actId="478"/>
          <ac:spMkLst>
            <pc:docMk/>
            <pc:sldMk cId="1665297153" sldId="270"/>
            <ac:spMk id="106" creationId="{E78DF8CF-CB56-4D51-8214-73FCC7AEF031}"/>
          </ac:spMkLst>
        </pc:spChg>
        <pc:spChg chg="add mod">
          <ac:chgData name="CHOI JUNHO" userId="2ed797a4709b55ca" providerId="LiveId" clId="{5B9CC2E5-527B-4B3B-BD11-698718A29A94}" dt="2019-10-25T08:20:09.419" v="3103" actId="1076"/>
          <ac:spMkLst>
            <pc:docMk/>
            <pc:sldMk cId="1665297153" sldId="270"/>
            <ac:spMk id="114" creationId="{E364806D-439F-4E93-B0A7-7B5A59C5CE47}"/>
          </ac:spMkLst>
        </pc:spChg>
        <pc:spChg chg="add mod">
          <ac:chgData name="CHOI JUNHO" userId="2ed797a4709b55ca" providerId="LiveId" clId="{5B9CC2E5-527B-4B3B-BD11-698718A29A94}" dt="2019-10-28T03:27:06.874" v="5463" actId="20577"/>
          <ac:spMkLst>
            <pc:docMk/>
            <pc:sldMk cId="1665297153" sldId="270"/>
            <ac:spMk id="118" creationId="{2ED7D25B-A6C1-4E95-A9E7-0F388DA42AAE}"/>
          </ac:spMkLst>
        </pc:spChg>
        <pc:grpChg chg="add del mod">
          <ac:chgData name="CHOI JUNHO" userId="2ed797a4709b55ca" providerId="LiveId" clId="{5B9CC2E5-527B-4B3B-BD11-698718A29A94}" dt="2019-10-25T07:28:47.302" v="1599" actId="478"/>
          <ac:grpSpMkLst>
            <pc:docMk/>
            <pc:sldMk cId="1665297153" sldId="270"/>
            <ac:grpSpMk id="27" creationId="{3368E6F3-F30E-482C-B805-957F25DF2443}"/>
          </ac:grpSpMkLst>
        </pc:grpChg>
        <pc:grpChg chg="add del mod">
          <ac:chgData name="CHOI JUNHO" userId="2ed797a4709b55ca" providerId="LiveId" clId="{5B9CC2E5-527B-4B3B-BD11-698718A29A94}" dt="2019-10-25T07:29:28.637" v="1711" actId="165"/>
          <ac:grpSpMkLst>
            <pc:docMk/>
            <pc:sldMk cId="1665297153" sldId="270"/>
            <ac:grpSpMk id="30" creationId="{3F6370BF-4211-40BD-8AFD-18954BCA191C}"/>
          </ac:grpSpMkLst>
        </pc:grpChg>
        <pc:grpChg chg="add del mod">
          <ac:chgData name="CHOI JUNHO" userId="2ed797a4709b55ca" providerId="LiveId" clId="{5B9CC2E5-527B-4B3B-BD11-698718A29A94}" dt="2019-10-25T07:33:26.324" v="1805" actId="165"/>
          <ac:grpSpMkLst>
            <pc:docMk/>
            <pc:sldMk cId="1665297153" sldId="270"/>
            <ac:grpSpMk id="40" creationId="{3F3DF6D3-0261-46B1-AFD6-2E7600460A6A}"/>
          </ac:grpSpMkLst>
        </pc:grpChg>
        <pc:grpChg chg="add del mod">
          <ac:chgData name="CHOI JUNHO" userId="2ed797a4709b55ca" providerId="LiveId" clId="{5B9CC2E5-527B-4B3B-BD11-698718A29A94}" dt="2019-10-25T07:54:03.279" v="2617" actId="165"/>
          <ac:grpSpMkLst>
            <pc:docMk/>
            <pc:sldMk cId="1665297153" sldId="270"/>
            <ac:grpSpMk id="42" creationId="{5F5C1189-9D0E-4C85-BEBE-EC1D1447F596}"/>
          </ac:grpSpMkLst>
        </pc:grpChg>
        <pc:grpChg chg="add del mod">
          <ac:chgData name="CHOI JUNHO" userId="2ed797a4709b55ca" providerId="LiveId" clId="{5B9CC2E5-527B-4B3B-BD11-698718A29A94}" dt="2019-10-25T07:40:42.354" v="2210" actId="165"/>
          <ac:grpSpMkLst>
            <pc:docMk/>
            <pc:sldMk cId="1665297153" sldId="270"/>
            <ac:grpSpMk id="45" creationId="{4AE4DF5F-9827-4516-8D2D-7B01958A6779}"/>
          </ac:grpSpMkLst>
        </pc:grpChg>
        <pc:grpChg chg="add del mod">
          <ac:chgData name="CHOI JUNHO" userId="2ed797a4709b55ca" providerId="LiveId" clId="{5B9CC2E5-527B-4B3B-BD11-698718A29A94}" dt="2019-10-25T07:54:03.279" v="2617" actId="165"/>
          <ac:grpSpMkLst>
            <pc:docMk/>
            <pc:sldMk cId="1665297153" sldId="270"/>
            <ac:grpSpMk id="54" creationId="{DDCC1116-7722-4B5E-A1C8-5891DE8732BC}"/>
          </ac:grpSpMkLst>
        </pc:grpChg>
        <pc:grpChg chg="add del mod">
          <ac:chgData name="CHOI JUNHO" userId="2ed797a4709b55ca" providerId="LiveId" clId="{5B9CC2E5-527B-4B3B-BD11-698718A29A94}" dt="2019-10-25T08:09:12.116" v="2793" actId="165"/>
          <ac:grpSpMkLst>
            <pc:docMk/>
            <pc:sldMk cId="1665297153" sldId="270"/>
            <ac:grpSpMk id="72" creationId="{68A830F9-3255-4C5F-B838-BA83E73058F4}"/>
          </ac:grpSpMkLst>
        </pc:grpChg>
        <pc:grpChg chg="add del mod">
          <ac:chgData name="CHOI JUNHO" userId="2ed797a4709b55ca" providerId="LiveId" clId="{5B9CC2E5-527B-4B3B-BD11-698718A29A94}" dt="2019-10-25T08:08:00.600" v="2777" actId="165"/>
          <ac:grpSpMkLst>
            <pc:docMk/>
            <pc:sldMk cId="1665297153" sldId="270"/>
            <ac:grpSpMk id="87" creationId="{027E4341-D817-430E-9C31-125D48C5639D}"/>
          </ac:grpSpMkLst>
        </pc:grpChg>
        <pc:grpChg chg="add del mod">
          <ac:chgData name="CHOI JUNHO" userId="2ed797a4709b55ca" providerId="LiveId" clId="{5B9CC2E5-527B-4B3B-BD11-698718A29A94}" dt="2019-10-25T08:09:07.932" v="2792" actId="165"/>
          <ac:grpSpMkLst>
            <pc:docMk/>
            <pc:sldMk cId="1665297153" sldId="270"/>
            <ac:grpSpMk id="88" creationId="{30D59F65-8669-4F83-8A82-7B0EA1ED0E3A}"/>
          </ac:grpSpMkLst>
        </pc:grpChg>
        <pc:grpChg chg="add mod">
          <ac:chgData name="CHOI JUNHO" userId="2ed797a4709b55ca" providerId="LiveId" clId="{5B9CC2E5-527B-4B3B-BD11-698718A29A94}" dt="2019-10-25T08:20:09.419" v="3103" actId="1076"/>
          <ac:grpSpMkLst>
            <pc:docMk/>
            <pc:sldMk cId="1665297153" sldId="270"/>
            <ac:grpSpMk id="93" creationId="{7EBDC559-2322-4B0D-8983-7D1B8A5826EA}"/>
          </ac:grpSpMkLst>
        </pc:grpChg>
        <pc:grpChg chg="add mod">
          <ac:chgData name="CHOI JUNHO" userId="2ed797a4709b55ca" providerId="LiveId" clId="{5B9CC2E5-527B-4B3B-BD11-698718A29A94}" dt="2019-10-25T08:20:09.419" v="3103" actId="1076"/>
          <ac:grpSpMkLst>
            <pc:docMk/>
            <pc:sldMk cId="1665297153" sldId="270"/>
            <ac:grpSpMk id="105" creationId="{2662D227-6225-4458-9FB5-2E0E9702A5BC}"/>
          </ac:grpSpMkLst>
        </pc:grpChg>
        <pc:picChg chg="add mod">
          <ac:chgData name="CHOI JUNHO" userId="2ed797a4709b55ca" providerId="LiveId" clId="{5B9CC2E5-527B-4B3B-BD11-698718A29A94}" dt="2019-10-25T07:26:51.746" v="1431" actId="164"/>
          <ac:picMkLst>
            <pc:docMk/>
            <pc:sldMk cId="1665297153" sldId="270"/>
            <ac:picMk id="18" creationId="{92803924-2A8D-4CF4-84C7-AD03F726F7EA}"/>
          </ac:picMkLst>
        </pc:picChg>
        <pc:picChg chg="mod ord topLvl">
          <ac:chgData name="CHOI JUNHO" userId="2ed797a4709b55ca" providerId="LiveId" clId="{5B9CC2E5-527B-4B3B-BD11-698718A29A94}" dt="2019-10-25T08:20:09.419" v="3103" actId="1076"/>
          <ac:picMkLst>
            <pc:docMk/>
            <pc:sldMk cId="1665297153" sldId="270"/>
            <ac:picMk id="34" creationId="{C7C5B50E-959A-41B7-8539-177BBE7B8C77}"/>
          </ac:picMkLst>
        </pc:picChg>
        <pc:picChg chg="add mod topLvl modCrop">
          <ac:chgData name="CHOI JUNHO" userId="2ed797a4709b55ca" providerId="LiveId" clId="{5B9CC2E5-527B-4B3B-BD11-698718A29A94}" dt="2019-10-25T08:08:26.670" v="2783" actId="164"/>
          <ac:picMkLst>
            <pc:docMk/>
            <pc:sldMk cId="1665297153" sldId="270"/>
            <ac:picMk id="39" creationId="{52E9C2A4-8114-4691-86F0-B79073D42AFB}"/>
          </ac:picMkLst>
        </pc:picChg>
        <pc:picChg chg="del">
          <ac:chgData name="CHOI JUNHO" userId="2ed797a4709b55ca" providerId="LiveId" clId="{5B9CC2E5-527B-4B3B-BD11-698718A29A94}" dt="2019-10-25T07:38:08.831" v="2173" actId="478"/>
          <ac:picMkLst>
            <pc:docMk/>
            <pc:sldMk cId="1665297153" sldId="270"/>
            <ac:picMk id="49" creationId="{8AF34FF4-8A92-4904-85A8-B2CFB397D0AE}"/>
          </ac:picMkLst>
        </pc:picChg>
        <pc:picChg chg="del">
          <ac:chgData name="CHOI JUNHO" userId="2ed797a4709b55ca" providerId="LiveId" clId="{5B9CC2E5-527B-4B3B-BD11-698718A29A94}" dt="2019-10-25T07:50:14.512" v="2504" actId="478"/>
          <ac:picMkLst>
            <pc:docMk/>
            <pc:sldMk cId="1665297153" sldId="270"/>
            <ac:picMk id="76" creationId="{3DCEF547-8981-44C8-BB94-BFB08B063186}"/>
          </ac:picMkLst>
        </pc:picChg>
        <pc:picChg chg="add mod modCrop">
          <ac:chgData name="CHOI JUNHO" userId="2ed797a4709b55ca" providerId="LiveId" clId="{5B9CC2E5-527B-4B3B-BD11-698718A29A94}" dt="2019-10-25T08:14:54.459" v="3003" actId="164"/>
          <ac:picMkLst>
            <pc:docMk/>
            <pc:sldMk cId="1665297153" sldId="270"/>
            <ac:picMk id="78" creationId="{CD365DB4-A05C-409F-B8F7-0DF616DDBA55}"/>
          </ac:picMkLst>
        </pc:picChg>
        <pc:picChg chg="add mod modCrop">
          <ac:chgData name="CHOI JUNHO" userId="2ed797a4709b55ca" providerId="LiveId" clId="{5B9CC2E5-527B-4B3B-BD11-698718A29A94}" dt="2019-10-25T08:20:09.419" v="3103" actId="1076"/>
          <ac:picMkLst>
            <pc:docMk/>
            <pc:sldMk cId="1665297153" sldId="270"/>
            <ac:picMk id="111" creationId="{CA00BE5E-BE9A-4557-ACD3-5ABD08F8A7E0}"/>
          </ac:picMkLst>
        </pc:picChg>
        <pc:cxnChg chg="add mod">
          <ac:chgData name="CHOI JUNHO" userId="2ed797a4709b55ca" providerId="LiveId" clId="{5B9CC2E5-527B-4B3B-BD11-698718A29A94}" dt="2019-10-25T08:20:09.419" v="3103" actId="1076"/>
          <ac:cxnSpMkLst>
            <pc:docMk/>
            <pc:sldMk cId="1665297153" sldId="270"/>
            <ac:cxnSpMk id="5" creationId="{B72EB233-21F1-4FF6-AEB8-3E8D04E8B5BC}"/>
          </ac:cxnSpMkLst>
        </pc:cxnChg>
        <pc:cxnChg chg="add del mod">
          <ac:chgData name="CHOI JUNHO" userId="2ed797a4709b55ca" providerId="LiveId" clId="{5B9CC2E5-527B-4B3B-BD11-698718A29A94}" dt="2019-10-25T07:34:11.627" v="1816" actId="478"/>
          <ac:cxnSpMkLst>
            <pc:docMk/>
            <pc:sldMk cId="1665297153" sldId="270"/>
            <ac:cxnSpMk id="7" creationId="{287321A6-D9D2-4F2D-B464-CE9F079BFACC}"/>
          </ac:cxnSpMkLst>
        </pc:cxnChg>
        <pc:cxnChg chg="add del mod">
          <ac:chgData name="CHOI JUNHO" userId="2ed797a4709b55ca" providerId="LiveId" clId="{5B9CC2E5-527B-4B3B-BD11-698718A29A94}" dt="2019-10-25T08:13:03.332" v="2949" actId="478"/>
          <ac:cxnSpMkLst>
            <pc:docMk/>
            <pc:sldMk cId="1665297153" sldId="270"/>
            <ac:cxnSpMk id="10" creationId="{025B6E5D-19EF-4831-861B-B8AAC492AD6B}"/>
          </ac:cxnSpMkLst>
        </pc:cxnChg>
        <pc:cxnChg chg="add del mod">
          <ac:chgData name="CHOI JUNHO" userId="2ed797a4709b55ca" providerId="LiveId" clId="{5B9CC2E5-527B-4B3B-BD11-698718A29A94}" dt="2019-10-25T07:34:11.627" v="1816" actId="478"/>
          <ac:cxnSpMkLst>
            <pc:docMk/>
            <pc:sldMk cId="1665297153" sldId="270"/>
            <ac:cxnSpMk id="11" creationId="{B06C80DC-36FD-4267-A339-EF4C6BBDD2D5}"/>
          </ac:cxnSpMkLst>
        </pc:cxnChg>
        <pc:cxnChg chg="add mod">
          <ac:chgData name="CHOI JUNHO" userId="2ed797a4709b55ca" providerId="LiveId" clId="{5B9CC2E5-527B-4B3B-BD11-698718A29A94}" dt="2019-10-25T08:20:09.419" v="3103" actId="1076"/>
          <ac:cxnSpMkLst>
            <pc:docMk/>
            <pc:sldMk cId="1665297153" sldId="270"/>
            <ac:cxnSpMk id="15" creationId="{BB1A0A9F-62C1-48D2-B7FE-14611D9533F8}"/>
          </ac:cxnSpMkLst>
        </pc:cxnChg>
        <pc:cxnChg chg="add del mod">
          <ac:chgData name="CHOI JUNHO" userId="2ed797a4709b55ca" providerId="LiveId" clId="{5B9CC2E5-527B-4B3B-BD11-698718A29A94}" dt="2019-10-25T07:46:20.582" v="2376" actId="478"/>
          <ac:cxnSpMkLst>
            <pc:docMk/>
            <pc:sldMk cId="1665297153" sldId="270"/>
            <ac:cxnSpMk id="21" creationId="{BAFCADFD-B834-405A-8B44-93C9AFB49D5A}"/>
          </ac:cxnSpMkLst>
        </pc:cxnChg>
        <pc:cxnChg chg="add del mod">
          <ac:chgData name="CHOI JUNHO" userId="2ed797a4709b55ca" providerId="LiveId" clId="{5B9CC2E5-527B-4B3B-BD11-698718A29A94}" dt="2019-10-25T08:13:03.332" v="2949" actId="478"/>
          <ac:cxnSpMkLst>
            <pc:docMk/>
            <pc:sldMk cId="1665297153" sldId="270"/>
            <ac:cxnSpMk id="22" creationId="{88AF2647-D04F-48B5-A4C9-D9555EA81EB7}"/>
          </ac:cxnSpMkLst>
        </pc:cxnChg>
        <pc:cxnChg chg="add del mod">
          <ac:chgData name="CHOI JUNHO" userId="2ed797a4709b55ca" providerId="LiveId" clId="{5B9CC2E5-527B-4B3B-BD11-698718A29A94}" dt="2019-10-25T07:34:56.110" v="1861" actId="478"/>
          <ac:cxnSpMkLst>
            <pc:docMk/>
            <pc:sldMk cId="1665297153" sldId="270"/>
            <ac:cxnSpMk id="24" creationId="{C91DF4F3-A699-4137-AAF8-907F8A42960B}"/>
          </ac:cxnSpMkLst>
        </pc:cxnChg>
        <pc:cxnChg chg="add del mod">
          <ac:chgData name="CHOI JUNHO" userId="2ed797a4709b55ca" providerId="LiveId" clId="{5B9CC2E5-527B-4B3B-BD11-698718A29A94}" dt="2019-10-25T08:13:03.332" v="2949" actId="478"/>
          <ac:cxnSpMkLst>
            <pc:docMk/>
            <pc:sldMk cId="1665297153" sldId="270"/>
            <ac:cxnSpMk id="25" creationId="{66149250-3D3D-4B47-AF62-0467FD23BE33}"/>
          </ac:cxnSpMkLst>
        </pc:cxnChg>
        <pc:cxnChg chg="add del">
          <ac:chgData name="CHOI JUNHO" userId="2ed797a4709b55ca" providerId="LiveId" clId="{5B9CC2E5-527B-4B3B-BD11-698718A29A94}" dt="2019-10-25T07:46:47.269" v="2410" actId="478"/>
          <ac:cxnSpMkLst>
            <pc:docMk/>
            <pc:sldMk cId="1665297153" sldId="270"/>
            <ac:cxnSpMk id="61" creationId="{4122B7E4-C8E5-4DE3-B4EF-0EF25FF98EC6}"/>
          </ac:cxnSpMkLst>
        </pc:cxnChg>
        <pc:cxnChg chg="add del mod">
          <ac:chgData name="CHOI JUNHO" userId="2ed797a4709b55ca" providerId="LiveId" clId="{5B9CC2E5-527B-4B3B-BD11-698718A29A94}" dt="2019-10-25T07:50:38.286" v="2506" actId="478"/>
          <ac:cxnSpMkLst>
            <pc:docMk/>
            <pc:sldMk cId="1665297153" sldId="270"/>
            <ac:cxnSpMk id="62" creationId="{1F03ADC4-0D0F-4676-A877-D9A8ADF53E88}"/>
          </ac:cxnSpMkLst>
        </pc:cxnChg>
        <pc:cxnChg chg="add del mod">
          <ac:chgData name="CHOI JUNHO" userId="2ed797a4709b55ca" providerId="LiveId" clId="{5B9CC2E5-527B-4B3B-BD11-698718A29A94}" dt="2019-10-25T08:08:35.998" v="2785" actId="478"/>
          <ac:cxnSpMkLst>
            <pc:docMk/>
            <pc:sldMk cId="1665297153" sldId="270"/>
            <ac:cxnSpMk id="65" creationId="{2591DA9C-0986-472C-9A97-2BD7A3FB6E14}"/>
          </ac:cxnSpMkLst>
        </pc:cxnChg>
        <pc:cxnChg chg="add mod">
          <ac:chgData name="CHOI JUNHO" userId="2ed797a4709b55ca" providerId="LiveId" clId="{5B9CC2E5-527B-4B3B-BD11-698718A29A94}" dt="2019-10-25T08:20:09.419" v="3103" actId="1076"/>
          <ac:cxnSpMkLst>
            <pc:docMk/>
            <pc:sldMk cId="1665297153" sldId="270"/>
            <ac:cxnSpMk id="69" creationId="{C4366319-B2D5-4D58-AFC6-34F8BF90B9E8}"/>
          </ac:cxnSpMkLst>
        </pc:cxnChg>
        <pc:cxnChg chg="add del mod">
          <ac:chgData name="CHOI JUNHO" userId="2ed797a4709b55ca" providerId="LiveId" clId="{5B9CC2E5-527B-4B3B-BD11-698718A29A94}" dt="2019-10-25T08:11:48.927" v="2931" actId="478"/>
          <ac:cxnSpMkLst>
            <pc:docMk/>
            <pc:sldMk cId="1665297153" sldId="270"/>
            <ac:cxnSpMk id="81" creationId="{A466E47F-EB6C-4BFB-8C64-B1199F2E30F0}"/>
          </ac:cxnSpMkLst>
        </pc:cxnChg>
        <pc:cxnChg chg="add del mod">
          <ac:chgData name="CHOI JUNHO" userId="2ed797a4709b55ca" providerId="LiveId" clId="{5B9CC2E5-527B-4B3B-BD11-698718A29A94}" dt="2019-10-25T08:20:10.863" v="3104" actId="478"/>
          <ac:cxnSpMkLst>
            <pc:docMk/>
            <pc:sldMk cId="1665297153" sldId="270"/>
            <ac:cxnSpMk id="99" creationId="{6BB26CB7-7A9A-472F-B50A-5D7BB2D8CCB9}"/>
          </ac:cxnSpMkLst>
        </pc:cxnChg>
        <pc:cxnChg chg="add mod">
          <ac:chgData name="CHOI JUNHO" userId="2ed797a4709b55ca" providerId="LiveId" clId="{5B9CC2E5-527B-4B3B-BD11-698718A29A94}" dt="2019-10-25T08:20:09.419" v="3103" actId="1076"/>
          <ac:cxnSpMkLst>
            <pc:docMk/>
            <pc:sldMk cId="1665297153" sldId="270"/>
            <ac:cxnSpMk id="100" creationId="{A8FFE34E-66CC-49DE-A575-5D2180E98504}"/>
          </ac:cxnSpMkLst>
        </pc:cxnChg>
        <pc:cxnChg chg="add mod">
          <ac:chgData name="CHOI JUNHO" userId="2ed797a4709b55ca" providerId="LiveId" clId="{5B9CC2E5-527B-4B3B-BD11-698718A29A94}" dt="2019-10-25T08:20:09.419" v="3103" actId="1076"/>
          <ac:cxnSpMkLst>
            <pc:docMk/>
            <pc:sldMk cId="1665297153" sldId="270"/>
            <ac:cxnSpMk id="107" creationId="{9EE6AC4F-B731-49E5-905C-104A7B4328B5}"/>
          </ac:cxnSpMkLst>
        </pc:cxnChg>
        <pc:cxnChg chg="add mod">
          <ac:chgData name="CHOI JUNHO" userId="2ed797a4709b55ca" providerId="LiveId" clId="{5B9CC2E5-527B-4B3B-BD11-698718A29A94}" dt="2019-10-25T08:20:09.419" v="3103" actId="1076"/>
          <ac:cxnSpMkLst>
            <pc:docMk/>
            <pc:sldMk cId="1665297153" sldId="270"/>
            <ac:cxnSpMk id="116" creationId="{2BCB1A80-B9EE-4AAC-AAF6-5A2E3EC336A6}"/>
          </ac:cxnSpMkLst>
        </pc:cxnChg>
      </pc:sldChg>
      <pc:sldChg chg="del">
        <pc:chgData name="CHOI JUNHO" userId="2ed797a4709b55ca" providerId="LiveId" clId="{5B9CC2E5-527B-4B3B-BD11-698718A29A94}" dt="2019-10-25T05:40:59.921" v="208" actId="47"/>
        <pc:sldMkLst>
          <pc:docMk/>
          <pc:sldMk cId="2010584314" sldId="270"/>
        </pc:sldMkLst>
      </pc:sldChg>
      <pc:sldChg chg="addSp delSp modSp add ord">
        <pc:chgData name="CHOI JUNHO" userId="2ed797a4709b55ca" providerId="LiveId" clId="{5B9CC2E5-527B-4B3B-BD11-698718A29A94}" dt="2019-10-28T03:22:28.184" v="5421"/>
        <pc:sldMkLst>
          <pc:docMk/>
          <pc:sldMk cId="3762929551" sldId="271"/>
        </pc:sldMkLst>
        <pc:spChg chg="mod">
          <ac:chgData name="CHOI JUNHO" userId="2ed797a4709b55ca" providerId="LiveId" clId="{5B9CC2E5-527B-4B3B-BD11-698718A29A94}" dt="2019-10-28T02:40:41.201" v="5287" actId="20577"/>
          <ac:spMkLst>
            <pc:docMk/>
            <pc:sldMk cId="3762929551" sldId="271"/>
            <ac:spMk id="2" creationId="{51A453BC-D400-441D-93EE-79FC188C93F5}"/>
          </ac:spMkLst>
        </pc:spChg>
        <pc:spChg chg="add mod">
          <ac:chgData name="CHOI JUNHO" userId="2ed797a4709b55ca" providerId="LiveId" clId="{5B9CC2E5-527B-4B3B-BD11-698718A29A94}" dt="2019-10-28T02:39:20.105" v="5282" actId="1076"/>
          <ac:spMkLst>
            <pc:docMk/>
            <pc:sldMk cId="3762929551" sldId="271"/>
            <ac:spMk id="3" creationId="{018F6117-8D2C-4956-8FFC-7AEE382D5B6A}"/>
          </ac:spMkLst>
        </pc:spChg>
        <pc:spChg chg="add mod">
          <ac:chgData name="CHOI JUNHO" userId="2ed797a4709b55ca" providerId="LiveId" clId="{5B9CC2E5-527B-4B3B-BD11-698718A29A94}" dt="2019-10-28T02:39:20.105" v="5282" actId="1076"/>
          <ac:spMkLst>
            <pc:docMk/>
            <pc:sldMk cId="3762929551" sldId="271"/>
            <ac:spMk id="4" creationId="{7A2ADDFB-BBD3-44CC-9AAA-64F9E9D60D4E}"/>
          </ac:spMkLst>
        </pc:spChg>
        <pc:spChg chg="add mod">
          <ac:chgData name="CHOI JUNHO" userId="2ed797a4709b55ca" providerId="LiveId" clId="{5B9CC2E5-527B-4B3B-BD11-698718A29A94}" dt="2019-10-28T02:39:20.105" v="5282" actId="1076"/>
          <ac:spMkLst>
            <pc:docMk/>
            <pc:sldMk cId="3762929551" sldId="271"/>
            <ac:spMk id="6" creationId="{07E14B24-2E8A-4B12-ABCC-D3E2390FE0C4}"/>
          </ac:spMkLst>
        </pc:spChg>
        <pc:spChg chg="add mod">
          <ac:chgData name="CHOI JUNHO" userId="2ed797a4709b55ca" providerId="LiveId" clId="{5B9CC2E5-527B-4B3B-BD11-698718A29A94}" dt="2019-10-28T02:39:20.105" v="5282" actId="1076"/>
          <ac:spMkLst>
            <pc:docMk/>
            <pc:sldMk cId="3762929551" sldId="271"/>
            <ac:spMk id="8" creationId="{27078A90-B8DE-4535-B097-8F7EBD801EA7}"/>
          </ac:spMkLst>
        </pc:spChg>
        <pc:spChg chg="add mod">
          <ac:chgData name="CHOI JUNHO" userId="2ed797a4709b55ca" providerId="LiveId" clId="{5B9CC2E5-527B-4B3B-BD11-698718A29A94}" dt="2019-10-28T02:39:20.105" v="5282" actId="1076"/>
          <ac:spMkLst>
            <pc:docMk/>
            <pc:sldMk cId="3762929551" sldId="271"/>
            <ac:spMk id="9" creationId="{DEC0CDDF-D3E7-4827-807B-91EFD077A55F}"/>
          </ac:spMkLst>
        </pc:spChg>
        <pc:spChg chg="add mod">
          <ac:chgData name="CHOI JUNHO" userId="2ed797a4709b55ca" providerId="LiveId" clId="{5B9CC2E5-527B-4B3B-BD11-698718A29A94}" dt="2019-10-28T02:39:20.105" v="5282" actId="1076"/>
          <ac:spMkLst>
            <pc:docMk/>
            <pc:sldMk cId="3762929551" sldId="271"/>
            <ac:spMk id="12" creationId="{C6EF2AAE-4687-4367-874D-C8D0DFAF4450}"/>
          </ac:spMkLst>
        </pc:spChg>
        <pc:spChg chg="add mod">
          <ac:chgData name="CHOI JUNHO" userId="2ed797a4709b55ca" providerId="LiveId" clId="{5B9CC2E5-527B-4B3B-BD11-698718A29A94}" dt="2019-10-28T02:39:20.105" v="5282" actId="1076"/>
          <ac:spMkLst>
            <pc:docMk/>
            <pc:sldMk cId="3762929551" sldId="271"/>
            <ac:spMk id="13" creationId="{DBBAAC12-6536-44ED-9F3A-E9A3B537184C}"/>
          </ac:spMkLst>
        </pc:spChg>
        <pc:spChg chg="add mod">
          <ac:chgData name="CHOI JUNHO" userId="2ed797a4709b55ca" providerId="LiveId" clId="{5B9CC2E5-527B-4B3B-BD11-698718A29A94}" dt="2019-10-28T02:39:20.105" v="5282" actId="1076"/>
          <ac:spMkLst>
            <pc:docMk/>
            <pc:sldMk cId="3762929551" sldId="271"/>
            <ac:spMk id="14" creationId="{7052604D-B0CA-404A-BC0F-122EFF9EBB21}"/>
          </ac:spMkLst>
        </pc:spChg>
        <pc:spChg chg="add del mod">
          <ac:chgData name="CHOI JUNHO" userId="2ed797a4709b55ca" providerId="LiveId" clId="{5B9CC2E5-527B-4B3B-BD11-698718A29A94}" dt="2019-10-28T02:33:35.981" v="5186" actId="478"/>
          <ac:spMkLst>
            <pc:docMk/>
            <pc:sldMk cId="3762929551" sldId="271"/>
            <ac:spMk id="16" creationId="{731835B8-CE1C-448A-839C-CBB712F6B162}"/>
          </ac:spMkLst>
        </pc:spChg>
        <pc:spChg chg="add mod">
          <ac:chgData name="CHOI JUNHO" userId="2ed797a4709b55ca" providerId="LiveId" clId="{5B9CC2E5-527B-4B3B-BD11-698718A29A94}" dt="2019-10-28T02:39:20.105" v="5282" actId="1076"/>
          <ac:spMkLst>
            <pc:docMk/>
            <pc:sldMk cId="3762929551" sldId="271"/>
            <ac:spMk id="17" creationId="{9EA6AF26-CE29-4628-A962-E8EC25E1A2BC}"/>
          </ac:spMkLst>
        </pc:spChg>
        <pc:spChg chg="add mod">
          <ac:chgData name="CHOI JUNHO" userId="2ed797a4709b55ca" providerId="LiveId" clId="{5B9CC2E5-527B-4B3B-BD11-698718A29A94}" dt="2019-10-28T02:14:34.727" v="4675" actId="164"/>
          <ac:spMkLst>
            <pc:docMk/>
            <pc:sldMk cId="3762929551" sldId="271"/>
            <ac:spMk id="19" creationId="{DC0F3975-526F-4A0B-A160-02AF74964D8D}"/>
          </ac:spMkLst>
        </pc:spChg>
        <pc:spChg chg="add del">
          <ac:chgData name="CHOI JUNHO" userId="2ed797a4709b55ca" providerId="LiveId" clId="{5B9CC2E5-527B-4B3B-BD11-698718A29A94}" dt="2019-10-28T02:17:20.296" v="4764" actId="478"/>
          <ac:spMkLst>
            <pc:docMk/>
            <pc:sldMk cId="3762929551" sldId="271"/>
            <ac:spMk id="20" creationId="{22316EDF-A89D-4301-B6C5-695B3300D3EB}"/>
          </ac:spMkLst>
        </pc:spChg>
        <pc:spChg chg="add del">
          <ac:chgData name="CHOI JUNHO" userId="2ed797a4709b55ca" providerId="LiveId" clId="{5B9CC2E5-527B-4B3B-BD11-698718A29A94}" dt="2019-10-28T02:33:35.981" v="5186" actId="478"/>
          <ac:spMkLst>
            <pc:docMk/>
            <pc:sldMk cId="3762929551" sldId="271"/>
            <ac:spMk id="30" creationId="{0E440DC3-D031-4827-A212-B62C3A5895DD}"/>
          </ac:spMkLst>
        </pc:spChg>
        <pc:spChg chg="add del">
          <ac:chgData name="CHOI JUNHO" userId="2ed797a4709b55ca" providerId="LiveId" clId="{5B9CC2E5-527B-4B3B-BD11-698718A29A94}" dt="2019-10-28T02:33:35.981" v="5186" actId="478"/>
          <ac:spMkLst>
            <pc:docMk/>
            <pc:sldMk cId="3762929551" sldId="271"/>
            <ac:spMk id="33" creationId="{73664827-7F79-4D2D-919A-2D2B0E0E900E}"/>
          </ac:spMkLst>
        </pc:spChg>
        <pc:spChg chg="add mod">
          <ac:chgData name="CHOI JUNHO" userId="2ed797a4709b55ca" providerId="LiveId" clId="{5B9CC2E5-527B-4B3B-BD11-698718A29A94}" dt="2019-10-28T02:17:14.166" v="4762" actId="164"/>
          <ac:spMkLst>
            <pc:docMk/>
            <pc:sldMk cId="3762929551" sldId="271"/>
            <ac:spMk id="36" creationId="{B14E0A68-BFCC-4E1F-8B9B-D063C2C860C1}"/>
          </ac:spMkLst>
        </pc:spChg>
        <pc:spChg chg="add mod">
          <ac:chgData name="CHOI JUNHO" userId="2ed797a4709b55ca" providerId="LiveId" clId="{5B9CC2E5-527B-4B3B-BD11-698718A29A94}" dt="2019-10-28T02:34:29.387" v="5222" actId="164"/>
          <ac:spMkLst>
            <pc:docMk/>
            <pc:sldMk cId="3762929551" sldId="271"/>
            <ac:spMk id="54" creationId="{AB66FF58-E540-4DC6-AC82-EFFD7A4F4D23}"/>
          </ac:spMkLst>
        </pc:spChg>
        <pc:spChg chg="add mod">
          <ac:chgData name="CHOI JUNHO" userId="2ed797a4709b55ca" providerId="LiveId" clId="{5B9CC2E5-527B-4B3B-BD11-698718A29A94}" dt="2019-10-28T02:34:29.387" v="5222" actId="164"/>
          <ac:spMkLst>
            <pc:docMk/>
            <pc:sldMk cId="3762929551" sldId="271"/>
            <ac:spMk id="55" creationId="{0015F306-379D-4D73-8414-C95B83513F47}"/>
          </ac:spMkLst>
        </pc:spChg>
        <pc:spChg chg="add mod">
          <ac:chgData name="CHOI JUNHO" userId="2ed797a4709b55ca" providerId="LiveId" clId="{5B9CC2E5-527B-4B3B-BD11-698718A29A94}" dt="2019-10-28T02:34:29.387" v="5222" actId="164"/>
          <ac:spMkLst>
            <pc:docMk/>
            <pc:sldMk cId="3762929551" sldId="271"/>
            <ac:spMk id="58" creationId="{DEFFD7CE-10F5-41B3-B770-3086D903176B}"/>
          </ac:spMkLst>
        </pc:spChg>
        <pc:spChg chg="add mod topLvl">
          <ac:chgData name="CHOI JUNHO" userId="2ed797a4709b55ca" providerId="LiveId" clId="{5B9CC2E5-527B-4B3B-BD11-698718A29A94}" dt="2019-10-28T02:39:47.303" v="5286" actId="164"/>
          <ac:spMkLst>
            <pc:docMk/>
            <pc:sldMk cId="3762929551" sldId="271"/>
            <ac:spMk id="60" creationId="{E43044EA-E54D-46BF-8C69-57DFAD245667}"/>
          </ac:spMkLst>
        </pc:spChg>
        <pc:spChg chg="add mod topLvl">
          <ac:chgData name="CHOI JUNHO" userId="2ed797a4709b55ca" providerId="LiveId" clId="{5B9CC2E5-527B-4B3B-BD11-698718A29A94}" dt="2019-10-28T02:36:00.489" v="5242" actId="164"/>
          <ac:spMkLst>
            <pc:docMk/>
            <pc:sldMk cId="3762929551" sldId="271"/>
            <ac:spMk id="61" creationId="{E3DDDF74-E86C-4B5D-AA56-FA6A7D6EE65C}"/>
          </ac:spMkLst>
        </pc:spChg>
        <pc:spChg chg="add mod">
          <ac:chgData name="CHOI JUNHO" userId="2ed797a4709b55ca" providerId="LiveId" clId="{5B9CC2E5-527B-4B3B-BD11-698718A29A94}" dt="2019-10-28T02:34:29.387" v="5222" actId="164"/>
          <ac:spMkLst>
            <pc:docMk/>
            <pc:sldMk cId="3762929551" sldId="271"/>
            <ac:spMk id="67" creationId="{D0FDC32C-A92C-4505-92E9-8F572C61F2CD}"/>
          </ac:spMkLst>
        </pc:spChg>
        <pc:spChg chg="add mod">
          <ac:chgData name="CHOI JUNHO" userId="2ed797a4709b55ca" providerId="LiveId" clId="{5B9CC2E5-527B-4B3B-BD11-698718A29A94}" dt="2019-10-28T02:36:00.489" v="5242" actId="164"/>
          <ac:spMkLst>
            <pc:docMk/>
            <pc:sldMk cId="3762929551" sldId="271"/>
            <ac:spMk id="69" creationId="{D9BAC9C1-602A-476D-8803-1909EAE73AFA}"/>
          </ac:spMkLst>
        </pc:spChg>
        <pc:spChg chg="add del mod">
          <ac:chgData name="CHOI JUNHO" userId="2ed797a4709b55ca" providerId="LiveId" clId="{5B9CC2E5-527B-4B3B-BD11-698718A29A94}" dt="2019-10-28T02:37:11.574" v="5260" actId="478"/>
          <ac:spMkLst>
            <pc:docMk/>
            <pc:sldMk cId="3762929551" sldId="271"/>
            <ac:spMk id="71" creationId="{038A34B1-2407-43AA-B322-879C44A0C998}"/>
          </ac:spMkLst>
        </pc:spChg>
        <pc:spChg chg="add mod">
          <ac:chgData name="CHOI JUNHO" userId="2ed797a4709b55ca" providerId="LiveId" clId="{5B9CC2E5-527B-4B3B-BD11-698718A29A94}" dt="2019-10-28T02:39:47.303" v="5286" actId="164"/>
          <ac:spMkLst>
            <pc:docMk/>
            <pc:sldMk cId="3762929551" sldId="271"/>
            <ac:spMk id="72" creationId="{5DD07F48-14B0-4928-B6E6-3256A3650BA7}"/>
          </ac:spMkLst>
        </pc:spChg>
        <pc:grpChg chg="add del mod">
          <ac:chgData name="CHOI JUNHO" userId="2ed797a4709b55ca" providerId="LiveId" clId="{5B9CC2E5-527B-4B3B-BD11-698718A29A94}" dt="2019-10-28T02:39:10.824" v="5281" actId="478"/>
          <ac:grpSpMkLst>
            <pc:docMk/>
            <pc:sldMk cId="3762929551" sldId="271"/>
            <ac:grpSpMk id="23" creationId="{838084B6-DB3D-4984-BFB3-B70B64C33E66}"/>
          </ac:grpSpMkLst>
        </pc:grpChg>
        <pc:grpChg chg="add del mod">
          <ac:chgData name="CHOI JUNHO" userId="2ed797a4709b55ca" providerId="LiveId" clId="{5B9CC2E5-527B-4B3B-BD11-698718A29A94}" dt="2019-10-28T02:23:42.101" v="4972" actId="478"/>
          <ac:grpSpMkLst>
            <pc:docMk/>
            <pc:sldMk cId="3762929551" sldId="271"/>
            <ac:grpSpMk id="34" creationId="{F672C725-FA6C-4C6B-8626-49F7F2F737E8}"/>
          </ac:grpSpMkLst>
        </pc:grpChg>
        <pc:grpChg chg="add mod">
          <ac:chgData name="CHOI JUNHO" userId="2ed797a4709b55ca" providerId="LiveId" clId="{5B9CC2E5-527B-4B3B-BD11-698718A29A94}" dt="2019-10-28T02:39:20.105" v="5282" actId="1076"/>
          <ac:grpSpMkLst>
            <pc:docMk/>
            <pc:sldMk cId="3762929551" sldId="271"/>
            <ac:grpSpMk id="37" creationId="{354D6E4C-9270-4B3F-A406-D658EF2334CF}"/>
          </ac:grpSpMkLst>
        </pc:grpChg>
        <pc:grpChg chg="add del mod">
          <ac:chgData name="CHOI JUNHO" userId="2ed797a4709b55ca" providerId="LiveId" clId="{5B9CC2E5-527B-4B3B-BD11-698718A29A94}" dt="2019-10-28T02:35:56.861" v="5241" actId="165"/>
          <ac:grpSpMkLst>
            <pc:docMk/>
            <pc:sldMk cId="3762929551" sldId="271"/>
            <ac:grpSpMk id="62" creationId="{E8FAF61B-102B-4D60-A038-B0E4BFCAB826}"/>
          </ac:grpSpMkLst>
        </pc:grpChg>
        <pc:grpChg chg="add mod">
          <ac:chgData name="CHOI JUNHO" userId="2ed797a4709b55ca" providerId="LiveId" clId="{5B9CC2E5-527B-4B3B-BD11-698718A29A94}" dt="2019-10-28T02:39:20.105" v="5282" actId="1076"/>
          <ac:grpSpMkLst>
            <pc:docMk/>
            <pc:sldMk cId="3762929551" sldId="271"/>
            <ac:grpSpMk id="68" creationId="{4F255B62-79ED-4032-89E7-E296771AC053}"/>
          </ac:grpSpMkLst>
        </pc:grpChg>
        <pc:grpChg chg="add mod">
          <ac:chgData name="CHOI JUNHO" userId="2ed797a4709b55ca" providerId="LiveId" clId="{5B9CC2E5-527B-4B3B-BD11-698718A29A94}" dt="2019-10-28T02:39:47.303" v="5286" actId="164"/>
          <ac:grpSpMkLst>
            <pc:docMk/>
            <pc:sldMk cId="3762929551" sldId="271"/>
            <ac:grpSpMk id="70" creationId="{9495F5CB-7F2A-4AF8-9E05-179A7596B532}"/>
          </ac:grpSpMkLst>
        </pc:grpChg>
        <pc:grpChg chg="add mod">
          <ac:chgData name="CHOI JUNHO" userId="2ed797a4709b55ca" providerId="LiveId" clId="{5B9CC2E5-527B-4B3B-BD11-698718A29A94}" dt="2019-10-28T02:39:07.475" v="5280" actId="164"/>
          <ac:grpSpMkLst>
            <pc:docMk/>
            <pc:sldMk cId="3762929551" sldId="271"/>
            <ac:grpSpMk id="73" creationId="{CFA521FA-6140-48E1-90BC-84026DE2C397}"/>
          </ac:grpSpMkLst>
        </pc:grpChg>
        <pc:grpChg chg="add mod">
          <ac:chgData name="CHOI JUNHO" userId="2ed797a4709b55ca" providerId="LiveId" clId="{5B9CC2E5-527B-4B3B-BD11-698718A29A94}" dt="2019-10-28T02:39:47.303" v="5286" actId="164"/>
          <ac:grpSpMkLst>
            <pc:docMk/>
            <pc:sldMk cId="3762929551" sldId="271"/>
            <ac:grpSpMk id="74" creationId="{0FD44511-1BFD-4438-AF81-13A94A6C3070}"/>
          </ac:grpSpMkLst>
        </pc:grpChg>
        <pc:picChg chg="add mod">
          <ac:chgData name="CHOI JUNHO" userId="2ed797a4709b55ca" providerId="LiveId" clId="{5B9CC2E5-527B-4B3B-BD11-698718A29A94}" dt="2019-10-28T02:14:34.727" v="4675" actId="164"/>
          <ac:picMkLst>
            <pc:docMk/>
            <pc:sldMk cId="3762929551" sldId="271"/>
            <ac:picMk id="18" creationId="{EE567E22-D4E6-4BC7-848D-E02901AD6ED5}"/>
          </ac:picMkLst>
        </pc:picChg>
        <pc:picChg chg="add mod">
          <ac:chgData name="CHOI JUNHO" userId="2ed797a4709b55ca" providerId="LiveId" clId="{5B9CC2E5-527B-4B3B-BD11-698718A29A94}" dt="2019-10-28T02:17:14.166" v="4762" actId="164"/>
          <ac:picMkLst>
            <pc:docMk/>
            <pc:sldMk cId="3762929551" sldId="271"/>
            <ac:picMk id="35" creationId="{9A1C3276-E79F-4469-B265-1A5C8E923C82}"/>
          </ac:picMkLst>
        </pc:picChg>
        <pc:cxnChg chg="add mod">
          <ac:chgData name="CHOI JUNHO" userId="2ed797a4709b55ca" providerId="LiveId" clId="{5B9CC2E5-527B-4B3B-BD11-698718A29A94}" dt="2019-10-28T02:39:20.105" v="5282" actId="1076"/>
          <ac:cxnSpMkLst>
            <pc:docMk/>
            <pc:sldMk cId="3762929551" sldId="271"/>
            <ac:cxnSpMk id="5" creationId="{CC2E4D45-240B-40FF-9913-F6F16F4E5742}"/>
          </ac:cxnSpMkLst>
        </pc:cxnChg>
        <pc:cxnChg chg="add mod">
          <ac:chgData name="CHOI JUNHO" userId="2ed797a4709b55ca" providerId="LiveId" clId="{5B9CC2E5-527B-4B3B-BD11-698718A29A94}" dt="2019-10-28T02:39:20.105" v="5282" actId="1076"/>
          <ac:cxnSpMkLst>
            <pc:docMk/>
            <pc:sldMk cId="3762929551" sldId="271"/>
            <ac:cxnSpMk id="7" creationId="{67ED1E2B-5D36-4ABD-B74E-98448CEE8BCB}"/>
          </ac:cxnSpMkLst>
        </pc:cxnChg>
        <pc:cxnChg chg="add del mod">
          <ac:chgData name="CHOI JUNHO" userId="2ed797a4709b55ca" providerId="LiveId" clId="{5B9CC2E5-527B-4B3B-BD11-698718A29A94}" dt="2019-10-28T02:17:21.412" v="4765" actId="478"/>
          <ac:cxnSpMkLst>
            <pc:docMk/>
            <pc:sldMk cId="3762929551" sldId="271"/>
            <ac:cxnSpMk id="10" creationId="{BAE77A55-F636-432A-82EB-89ED51B02FB2}"/>
          </ac:cxnSpMkLst>
        </pc:cxnChg>
        <pc:cxnChg chg="add del mod">
          <ac:chgData name="CHOI JUNHO" userId="2ed797a4709b55ca" providerId="LiveId" clId="{5B9CC2E5-527B-4B3B-BD11-698718A29A94}" dt="2019-10-28T02:21:29.960" v="4822" actId="478"/>
          <ac:cxnSpMkLst>
            <pc:docMk/>
            <pc:sldMk cId="3762929551" sldId="271"/>
            <ac:cxnSpMk id="11" creationId="{C9E61EBE-C7B8-41B6-A8C1-1053AC5382B9}"/>
          </ac:cxnSpMkLst>
        </pc:cxnChg>
        <pc:cxnChg chg="add mod">
          <ac:chgData name="CHOI JUNHO" userId="2ed797a4709b55ca" providerId="LiveId" clId="{5B9CC2E5-527B-4B3B-BD11-698718A29A94}" dt="2019-10-28T02:39:20.105" v="5282" actId="1076"/>
          <ac:cxnSpMkLst>
            <pc:docMk/>
            <pc:sldMk cId="3762929551" sldId="271"/>
            <ac:cxnSpMk id="15" creationId="{AA0067CE-1463-4FF2-947F-09EAF0E1B361}"/>
          </ac:cxnSpMkLst>
        </pc:cxnChg>
        <pc:cxnChg chg="add mod">
          <ac:chgData name="CHOI JUNHO" userId="2ed797a4709b55ca" providerId="LiveId" clId="{5B9CC2E5-527B-4B3B-BD11-698718A29A94}" dt="2019-10-28T02:39:20.105" v="5282" actId="1076"/>
          <ac:cxnSpMkLst>
            <pc:docMk/>
            <pc:sldMk cId="3762929551" sldId="271"/>
            <ac:cxnSpMk id="21" creationId="{9D7CE066-BC19-4BBA-9231-8CAEB5029FE3}"/>
          </ac:cxnSpMkLst>
        </pc:cxnChg>
        <pc:cxnChg chg="add mod">
          <ac:chgData name="CHOI JUNHO" userId="2ed797a4709b55ca" providerId="LiveId" clId="{5B9CC2E5-527B-4B3B-BD11-698718A29A94}" dt="2019-10-28T02:39:20.105" v="5282" actId="1076"/>
          <ac:cxnSpMkLst>
            <pc:docMk/>
            <pc:sldMk cId="3762929551" sldId="271"/>
            <ac:cxnSpMk id="22" creationId="{D49E32F5-39E2-47A5-854E-6E2DB7455B66}"/>
          </ac:cxnSpMkLst>
        </pc:cxnChg>
        <pc:cxnChg chg="add del mod">
          <ac:chgData name="CHOI JUNHO" userId="2ed797a4709b55ca" providerId="LiveId" clId="{5B9CC2E5-527B-4B3B-BD11-698718A29A94}" dt="2019-10-28T02:33:35.981" v="5186" actId="478"/>
          <ac:cxnSpMkLst>
            <pc:docMk/>
            <pc:sldMk cId="3762929551" sldId="271"/>
            <ac:cxnSpMk id="31" creationId="{345846EC-6333-44D9-BAB7-032320C96F51}"/>
          </ac:cxnSpMkLst>
        </pc:cxnChg>
        <pc:cxnChg chg="add del mod">
          <ac:chgData name="CHOI JUNHO" userId="2ed797a4709b55ca" providerId="LiveId" clId="{5B9CC2E5-527B-4B3B-BD11-698718A29A94}" dt="2019-10-28T02:33:35.981" v="5186" actId="478"/>
          <ac:cxnSpMkLst>
            <pc:docMk/>
            <pc:sldMk cId="3762929551" sldId="271"/>
            <ac:cxnSpMk id="32" creationId="{05A30DD0-A14C-44F9-AC0F-E72D7D213896}"/>
          </ac:cxnSpMkLst>
        </pc:cxnChg>
        <pc:cxnChg chg="add mod">
          <ac:chgData name="CHOI JUNHO" userId="2ed797a4709b55ca" providerId="LiveId" clId="{5B9CC2E5-527B-4B3B-BD11-698718A29A94}" dt="2019-10-28T02:39:20.105" v="5282" actId="1076"/>
          <ac:cxnSpMkLst>
            <pc:docMk/>
            <pc:sldMk cId="3762929551" sldId="271"/>
            <ac:cxnSpMk id="47" creationId="{9246FD28-E392-4084-9195-D314C4E3E277}"/>
          </ac:cxnSpMkLst>
        </pc:cxnChg>
        <pc:cxnChg chg="add mod">
          <ac:chgData name="CHOI JUNHO" userId="2ed797a4709b55ca" providerId="LiveId" clId="{5B9CC2E5-527B-4B3B-BD11-698718A29A94}" dt="2019-10-28T02:34:29.387" v="5222" actId="164"/>
          <ac:cxnSpMkLst>
            <pc:docMk/>
            <pc:sldMk cId="3762929551" sldId="271"/>
            <ac:cxnSpMk id="56" creationId="{34B8BCDB-8A65-420D-B167-CCE04EC6E6E5}"/>
          </ac:cxnSpMkLst>
        </pc:cxnChg>
      </pc:sldChg>
      <pc:sldChg chg="addSp delSp modSp add">
        <pc:chgData name="CHOI JUNHO" userId="2ed797a4709b55ca" providerId="LiveId" clId="{5B9CC2E5-527B-4B3B-BD11-698718A29A94}" dt="2019-10-28T03:22:08.367" v="5420" actId="478"/>
        <pc:sldMkLst>
          <pc:docMk/>
          <pc:sldMk cId="1819313943" sldId="272"/>
        </pc:sldMkLst>
        <pc:spChg chg="mod">
          <ac:chgData name="CHOI JUNHO" userId="2ed797a4709b55ca" providerId="LiveId" clId="{5B9CC2E5-527B-4B3B-BD11-698718A29A94}" dt="2019-10-28T03:18:33.032" v="5343" actId="20577"/>
          <ac:spMkLst>
            <pc:docMk/>
            <pc:sldMk cId="1819313943" sldId="272"/>
            <ac:spMk id="2" creationId="{3B1F6875-2E40-4D83-BE2A-E3D8C7789D9A}"/>
          </ac:spMkLst>
        </pc:spChg>
        <pc:spChg chg="add del">
          <ac:chgData name="CHOI JUNHO" userId="2ed797a4709b55ca" providerId="LiveId" clId="{5B9CC2E5-527B-4B3B-BD11-698718A29A94}" dt="2019-10-28T03:18:27.497" v="5334"/>
          <ac:spMkLst>
            <pc:docMk/>
            <pc:sldMk cId="1819313943" sldId="272"/>
            <ac:spMk id="3" creationId="{5FCEE909-E00D-4656-9F71-6A5B5249E571}"/>
          </ac:spMkLst>
        </pc:spChg>
        <pc:spChg chg="add">
          <ac:chgData name="CHOI JUNHO" userId="2ed797a4709b55ca" providerId="LiveId" clId="{5B9CC2E5-527B-4B3B-BD11-698718A29A94}" dt="2019-10-28T03:18:37.356" v="5344"/>
          <ac:spMkLst>
            <pc:docMk/>
            <pc:sldMk cId="1819313943" sldId="272"/>
            <ac:spMk id="4" creationId="{EFF250C4-7D27-446F-AF1E-9CE87A9830E0}"/>
          </ac:spMkLst>
        </pc:spChg>
        <pc:spChg chg="add">
          <ac:chgData name="CHOI JUNHO" userId="2ed797a4709b55ca" providerId="LiveId" clId="{5B9CC2E5-527B-4B3B-BD11-698718A29A94}" dt="2019-10-28T03:18:37.356" v="5344"/>
          <ac:spMkLst>
            <pc:docMk/>
            <pc:sldMk cId="1819313943" sldId="272"/>
            <ac:spMk id="5" creationId="{AB548B68-BEC2-44BF-B1DA-89B10C876891}"/>
          </ac:spMkLst>
        </pc:spChg>
        <pc:spChg chg="add">
          <ac:chgData name="CHOI JUNHO" userId="2ed797a4709b55ca" providerId="LiveId" clId="{5B9CC2E5-527B-4B3B-BD11-698718A29A94}" dt="2019-10-28T03:18:37.356" v="5344"/>
          <ac:spMkLst>
            <pc:docMk/>
            <pc:sldMk cId="1819313943" sldId="272"/>
            <ac:spMk id="7" creationId="{41B83BCC-CC48-4F40-AF32-9009CB4811EE}"/>
          </ac:spMkLst>
        </pc:spChg>
        <pc:spChg chg="add">
          <ac:chgData name="CHOI JUNHO" userId="2ed797a4709b55ca" providerId="LiveId" clId="{5B9CC2E5-527B-4B3B-BD11-698718A29A94}" dt="2019-10-28T03:18:37.356" v="5344"/>
          <ac:spMkLst>
            <pc:docMk/>
            <pc:sldMk cId="1819313943" sldId="272"/>
            <ac:spMk id="9" creationId="{7C6F6572-A055-40FE-A183-9A9BD6412157}"/>
          </ac:spMkLst>
        </pc:spChg>
        <pc:spChg chg="add">
          <ac:chgData name="CHOI JUNHO" userId="2ed797a4709b55ca" providerId="LiveId" clId="{5B9CC2E5-527B-4B3B-BD11-698718A29A94}" dt="2019-10-28T03:18:37.356" v="5344"/>
          <ac:spMkLst>
            <pc:docMk/>
            <pc:sldMk cId="1819313943" sldId="272"/>
            <ac:spMk id="10" creationId="{E6DA8361-FFBE-413C-AAA0-BF7A718E20C4}"/>
          </ac:spMkLst>
        </pc:spChg>
        <pc:spChg chg="add">
          <ac:chgData name="CHOI JUNHO" userId="2ed797a4709b55ca" providerId="LiveId" clId="{5B9CC2E5-527B-4B3B-BD11-698718A29A94}" dt="2019-10-28T03:18:37.356" v="5344"/>
          <ac:spMkLst>
            <pc:docMk/>
            <pc:sldMk cId="1819313943" sldId="272"/>
            <ac:spMk id="13" creationId="{E4A1E0F1-B9A0-4518-8BF9-BF851632F15F}"/>
          </ac:spMkLst>
        </pc:spChg>
        <pc:spChg chg="add">
          <ac:chgData name="CHOI JUNHO" userId="2ed797a4709b55ca" providerId="LiveId" clId="{5B9CC2E5-527B-4B3B-BD11-698718A29A94}" dt="2019-10-28T03:18:37.356" v="5344"/>
          <ac:spMkLst>
            <pc:docMk/>
            <pc:sldMk cId="1819313943" sldId="272"/>
            <ac:spMk id="14" creationId="{8895BBB1-1E5F-455A-822D-630B3BFE26B4}"/>
          </ac:spMkLst>
        </pc:spChg>
        <pc:spChg chg="add">
          <ac:chgData name="CHOI JUNHO" userId="2ed797a4709b55ca" providerId="LiveId" clId="{5B9CC2E5-527B-4B3B-BD11-698718A29A94}" dt="2019-10-28T03:18:37.356" v="5344"/>
          <ac:spMkLst>
            <pc:docMk/>
            <pc:sldMk cId="1819313943" sldId="272"/>
            <ac:spMk id="15" creationId="{C30759E5-EA69-492E-B767-30CD145B3277}"/>
          </ac:spMkLst>
        </pc:spChg>
        <pc:spChg chg="add">
          <ac:chgData name="CHOI JUNHO" userId="2ed797a4709b55ca" providerId="LiveId" clId="{5B9CC2E5-527B-4B3B-BD11-698718A29A94}" dt="2019-10-28T03:18:37.356" v="5344"/>
          <ac:spMkLst>
            <pc:docMk/>
            <pc:sldMk cId="1819313943" sldId="272"/>
            <ac:spMk id="17" creationId="{E46CD9D4-5A00-431F-9530-7FB8E2EBB42D}"/>
          </ac:spMkLst>
        </pc:spChg>
        <pc:spChg chg="add">
          <ac:chgData name="CHOI JUNHO" userId="2ed797a4709b55ca" providerId="LiveId" clId="{5B9CC2E5-527B-4B3B-BD11-698718A29A94}" dt="2019-10-28T03:18:37.356" v="5344"/>
          <ac:spMkLst>
            <pc:docMk/>
            <pc:sldMk cId="1819313943" sldId="272"/>
            <ac:spMk id="18" creationId="{296B7A56-75A5-4BD2-94E1-B91B9D4D894E}"/>
          </ac:spMkLst>
        </pc:spChg>
        <pc:spChg chg="add mod">
          <ac:chgData name="CHOI JUNHO" userId="2ed797a4709b55ca" providerId="LiveId" clId="{5B9CC2E5-527B-4B3B-BD11-698718A29A94}" dt="2019-10-28T03:20:30.633" v="5418"/>
          <ac:spMkLst>
            <pc:docMk/>
            <pc:sldMk cId="1819313943" sldId="272"/>
            <ac:spMk id="20" creationId="{E2169E79-A20B-4D56-9AF1-1C89DAA7C6BB}"/>
          </ac:spMkLst>
        </pc:spChg>
        <pc:spChg chg="add">
          <ac:chgData name="CHOI JUNHO" userId="2ed797a4709b55ca" providerId="LiveId" clId="{5B9CC2E5-527B-4B3B-BD11-698718A29A94}" dt="2019-10-28T03:18:37.356" v="5344"/>
          <ac:spMkLst>
            <pc:docMk/>
            <pc:sldMk cId="1819313943" sldId="272"/>
            <ac:spMk id="21" creationId="{0A7784CB-7666-4850-8AAE-079F7826AF76}"/>
          </ac:spMkLst>
        </pc:spChg>
        <pc:spChg chg="add del">
          <ac:chgData name="CHOI JUNHO" userId="2ed797a4709b55ca" providerId="LiveId" clId="{5B9CC2E5-527B-4B3B-BD11-698718A29A94}" dt="2019-10-28T03:22:08.367" v="5420" actId="478"/>
          <ac:spMkLst>
            <pc:docMk/>
            <pc:sldMk cId="1819313943" sldId="272"/>
            <ac:spMk id="31" creationId="{15E38083-6C70-4C5C-BE4E-BB4C28F34264}"/>
          </ac:spMkLst>
        </pc:spChg>
        <pc:spChg chg="add del">
          <ac:chgData name="CHOI JUNHO" userId="2ed797a4709b55ca" providerId="LiveId" clId="{5B9CC2E5-527B-4B3B-BD11-698718A29A94}" dt="2019-10-28T03:22:08.367" v="5420" actId="478"/>
          <ac:spMkLst>
            <pc:docMk/>
            <pc:sldMk cId="1819313943" sldId="272"/>
            <ac:spMk id="34" creationId="{F126C7BE-174F-49E0-ADF4-B086120ED43D}"/>
          </ac:spMkLst>
        </pc:spChg>
        <pc:spChg chg="del topLvl">
          <ac:chgData name="CHOI JUNHO" userId="2ed797a4709b55ca" providerId="LiveId" clId="{5B9CC2E5-527B-4B3B-BD11-698718A29A94}" dt="2019-10-28T03:18:52.594" v="5347" actId="478"/>
          <ac:spMkLst>
            <pc:docMk/>
            <pc:sldMk cId="1819313943" sldId="272"/>
            <ac:spMk id="37" creationId="{F151B6C4-945C-49DE-9EB1-1CB000BA688E}"/>
          </ac:spMkLst>
        </pc:spChg>
        <pc:spChg chg="add del mod">
          <ac:chgData name="CHOI JUNHO" userId="2ed797a4709b55ca" providerId="LiveId" clId="{5B9CC2E5-527B-4B3B-BD11-698718A29A94}" dt="2019-10-28T03:20:17.189" v="5392" actId="478"/>
          <ac:spMkLst>
            <pc:docMk/>
            <pc:sldMk cId="1819313943" sldId="272"/>
            <ac:spMk id="39" creationId="{3ADE6C28-2F7D-4423-8CB4-2E113AD0D643}"/>
          </ac:spMkLst>
        </pc:spChg>
        <pc:spChg chg="add">
          <ac:chgData name="CHOI JUNHO" userId="2ed797a4709b55ca" providerId="LiveId" clId="{5B9CC2E5-527B-4B3B-BD11-698718A29A94}" dt="2019-10-28T03:20:17.438" v="5393"/>
          <ac:spMkLst>
            <pc:docMk/>
            <pc:sldMk cId="1819313943" sldId="272"/>
            <ac:spMk id="40" creationId="{DF37281B-FED9-4EAA-8209-F7B0E617FA3A}"/>
          </ac:spMkLst>
        </pc:spChg>
        <pc:grpChg chg="add del">
          <ac:chgData name="CHOI JUNHO" userId="2ed797a4709b55ca" providerId="LiveId" clId="{5B9CC2E5-527B-4B3B-BD11-698718A29A94}" dt="2019-10-28T03:21:37.367" v="5419" actId="478"/>
          <ac:grpSpMkLst>
            <pc:docMk/>
            <pc:sldMk cId="1819313943" sldId="272"/>
            <ac:grpSpMk id="24" creationId="{43702CDC-8ED7-419D-B706-6531E9E96EA2}"/>
          </ac:grpSpMkLst>
        </pc:grpChg>
        <pc:grpChg chg="add del">
          <ac:chgData name="CHOI JUNHO" userId="2ed797a4709b55ca" providerId="LiveId" clId="{5B9CC2E5-527B-4B3B-BD11-698718A29A94}" dt="2019-10-28T03:18:52.594" v="5347" actId="478"/>
          <ac:grpSpMkLst>
            <pc:docMk/>
            <pc:sldMk cId="1819313943" sldId="272"/>
            <ac:grpSpMk id="35" creationId="{57133B75-6206-457C-8C66-B8A54B65494A}"/>
          </ac:grpSpMkLst>
        </pc:grpChg>
        <pc:grpChg chg="add mod">
          <ac:chgData name="CHOI JUNHO" userId="2ed797a4709b55ca" providerId="LiveId" clId="{5B9CC2E5-527B-4B3B-BD11-698718A29A94}" dt="2019-10-28T03:18:59.881" v="5349" actId="164"/>
          <ac:grpSpMkLst>
            <pc:docMk/>
            <pc:sldMk cId="1819313943" sldId="272"/>
            <ac:grpSpMk id="38" creationId="{355D6FE0-3FC9-474D-8ACA-E859AD95EE20}"/>
          </ac:grpSpMkLst>
        </pc:grpChg>
        <pc:picChg chg="add del">
          <ac:chgData name="CHOI JUNHO" userId="2ed797a4709b55ca" providerId="LiveId" clId="{5B9CC2E5-527B-4B3B-BD11-698718A29A94}" dt="2019-10-28T03:18:40.767" v="5345" actId="478"/>
          <ac:picMkLst>
            <pc:docMk/>
            <pc:sldMk cId="1819313943" sldId="272"/>
            <ac:picMk id="19" creationId="{505F24A0-24BB-44AF-8BD3-BCAA73FC84ED}"/>
          </ac:picMkLst>
        </pc:picChg>
        <pc:picChg chg="mod topLvl">
          <ac:chgData name="CHOI JUNHO" userId="2ed797a4709b55ca" providerId="LiveId" clId="{5B9CC2E5-527B-4B3B-BD11-698718A29A94}" dt="2019-10-28T03:18:59.881" v="5349" actId="164"/>
          <ac:picMkLst>
            <pc:docMk/>
            <pc:sldMk cId="1819313943" sldId="272"/>
            <ac:picMk id="36" creationId="{AE4188EB-7FF4-4116-BA36-8CAEAB7CA08D}"/>
          </ac:picMkLst>
        </pc:picChg>
        <pc:cxnChg chg="add">
          <ac:chgData name="CHOI JUNHO" userId="2ed797a4709b55ca" providerId="LiveId" clId="{5B9CC2E5-527B-4B3B-BD11-698718A29A94}" dt="2019-10-28T03:18:37.356" v="5344"/>
          <ac:cxnSpMkLst>
            <pc:docMk/>
            <pc:sldMk cId="1819313943" sldId="272"/>
            <ac:cxnSpMk id="6" creationId="{B93FC20F-0D53-46AF-B098-EF89A396668E}"/>
          </ac:cxnSpMkLst>
        </pc:cxnChg>
        <pc:cxnChg chg="add">
          <ac:chgData name="CHOI JUNHO" userId="2ed797a4709b55ca" providerId="LiveId" clId="{5B9CC2E5-527B-4B3B-BD11-698718A29A94}" dt="2019-10-28T03:18:37.356" v="5344"/>
          <ac:cxnSpMkLst>
            <pc:docMk/>
            <pc:sldMk cId="1819313943" sldId="272"/>
            <ac:cxnSpMk id="8" creationId="{A9BC6FC7-7BEE-4A3C-B3DF-845EE93FB4F1}"/>
          </ac:cxnSpMkLst>
        </pc:cxnChg>
        <pc:cxnChg chg="add">
          <ac:chgData name="CHOI JUNHO" userId="2ed797a4709b55ca" providerId="LiveId" clId="{5B9CC2E5-527B-4B3B-BD11-698718A29A94}" dt="2019-10-28T03:18:37.356" v="5344"/>
          <ac:cxnSpMkLst>
            <pc:docMk/>
            <pc:sldMk cId="1819313943" sldId="272"/>
            <ac:cxnSpMk id="11" creationId="{BBE425D3-4762-4429-ADD4-BFA10BD74D42}"/>
          </ac:cxnSpMkLst>
        </pc:cxnChg>
        <pc:cxnChg chg="add">
          <ac:chgData name="CHOI JUNHO" userId="2ed797a4709b55ca" providerId="LiveId" clId="{5B9CC2E5-527B-4B3B-BD11-698718A29A94}" dt="2019-10-28T03:18:37.356" v="5344"/>
          <ac:cxnSpMkLst>
            <pc:docMk/>
            <pc:sldMk cId="1819313943" sldId="272"/>
            <ac:cxnSpMk id="12" creationId="{3406B44C-4C6B-448B-84DB-1E13A637B3CC}"/>
          </ac:cxnSpMkLst>
        </pc:cxnChg>
        <pc:cxnChg chg="add">
          <ac:chgData name="CHOI JUNHO" userId="2ed797a4709b55ca" providerId="LiveId" clId="{5B9CC2E5-527B-4B3B-BD11-698718A29A94}" dt="2019-10-28T03:18:37.356" v="5344"/>
          <ac:cxnSpMkLst>
            <pc:docMk/>
            <pc:sldMk cId="1819313943" sldId="272"/>
            <ac:cxnSpMk id="16" creationId="{9D56E380-8A27-48AC-ABEA-89FB076441D7}"/>
          </ac:cxnSpMkLst>
        </pc:cxnChg>
        <pc:cxnChg chg="add">
          <ac:chgData name="CHOI JUNHO" userId="2ed797a4709b55ca" providerId="LiveId" clId="{5B9CC2E5-527B-4B3B-BD11-698718A29A94}" dt="2019-10-28T03:18:37.356" v="5344"/>
          <ac:cxnSpMkLst>
            <pc:docMk/>
            <pc:sldMk cId="1819313943" sldId="272"/>
            <ac:cxnSpMk id="22" creationId="{440DC855-8DE9-42B5-9A42-92D933514614}"/>
          </ac:cxnSpMkLst>
        </pc:cxnChg>
        <pc:cxnChg chg="add">
          <ac:chgData name="CHOI JUNHO" userId="2ed797a4709b55ca" providerId="LiveId" clId="{5B9CC2E5-527B-4B3B-BD11-698718A29A94}" dt="2019-10-28T03:18:37.356" v="5344"/>
          <ac:cxnSpMkLst>
            <pc:docMk/>
            <pc:sldMk cId="1819313943" sldId="272"/>
            <ac:cxnSpMk id="23" creationId="{7937285D-FFCC-498B-AF1F-2E1E8F120D47}"/>
          </ac:cxnSpMkLst>
        </pc:cxnChg>
        <pc:cxnChg chg="add del mod">
          <ac:chgData name="CHOI JUNHO" userId="2ed797a4709b55ca" providerId="LiveId" clId="{5B9CC2E5-527B-4B3B-BD11-698718A29A94}" dt="2019-10-28T03:22:08.367" v="5420" actId="478"/>
          <ac:cxnSpMkLst>
            <pc:docMk/>
            <pc:sldMk cId="1819313943" sldId="272"/>
            <ac:cxnSpMk id="32" creationId="{0E25413F-7414-4AFB-AB5D-EF0AF248CA5D}"/>
          </ac:cxnSpMkLst>
        </pc:cxnChg>
        <pc:cxnChg chg="add">
          <ac:chgData name="CHOI JUNHO" userId="2ed797a4709b55ca" providerId="LiveId" clId="{5B9CC2E5-527B-4B3B-BD11-698718A29A94}" dt="2019-10-28T03:18:37.356" v="5344"/>
          <ac:cxnSpMkLst>
            <pc:docMk/>
            <pc:sldMk cId="1819313943" sldId="272"/>
            <ac:cxnSpMk id="33" creationId="{2ED726AA-B60A-4FF9-9201-A0DB1E8E6C26}"/>
          </ac:cxnSpMkLst>
        </pc:cxnChg>
      </pc:sldChg>
      <pc:sldMasterChg chg="modSldLayout">
        <pc:chgData name="CHOI JUNHO" userId="2ed797a4709b55ca" providerId="LiveId" clId="{5B9CC2E5-527B-4B3B-BD11-698718A29A94}" dt="2019-10-25T05:40:29.588" v="206" actId="1035"/>
        <pc:sldMasterMkLst>
          <pc:docMk/>
          <pc:sldMasterMk cId="2252684482" sldId="2147483648"/>
        </pc:sldMasterMkLst>
        <pc:sldLayoutChg chg="modSp">
          <pc:chgData name="CHOI JUNHO" userId="2ed797a4709b55ca" providerId="LiveId" clId="{5B9CC2E5-527B-4B3B-BD11-698718A29A94}" dt="2019-10-25T05:40:29.588" v="206" actId="1035"/>
          <pc:sldLayoutMkLst>
            <pc:docMk/>
            <pc:sldMasterMk cId="2252684482" sldId="2147483648"/>
            <pc:sldLayoutMk cId="17018372" sldId="2147483649"/>
          </pc:sldLayoutMkLst>
          <pc:spChg chg="mod">
            <ac:chgData name="CHOI JUNHO" userId="2ed797a4709b55ca" providerId="LiveId" clId="{5B9CC2E5-527B-4B3B-BD11-698718A29A94}" dt="2019-10-25T05:40:29.588" v="206" actId="1035"/>
            <ac:spMkLst>
              <pc:docMk/>
              <pc:sldMasterMk cId="2252684482" sldId="2147483648"/>
              <pc:sldLayoutMk cId="17018372" sldId="2147483649"/>
              <ac:spMk id="7" creationId="{00000000-0000-0000-0000-000000000000}"/>
            </ac:spMkLst>
          </pc:spChg>
          <pc:graphicFrameChg chg="mod">
            <ac:chgData name="CHOI JUNHO" userId="2ed797a4709b55ca" providerId="LiveId" clId="{5B9CC2E5-527B-4B3B-BD11-698718A29A94}" dt="2019-10-25T05:40:29.588" v="206" actId="1035"/>
            <ac:graphicFrameMkLst>
              <pc:docMk/>
              <pc:sldMasterMk cId="2252684482" sldId="2147483648"/>
              <pc:sldLayoutMk cId="17018372" sldId="2147483649"/>
              <ac:graphicFrameMk id="2" creationId="{00000000-0000-0000-0000-000000000000}"/>
            </ac:graphicFrameMkLst>
          </pc:graphicFrameChg>
        </pc:sldLayoutChg>
        <pc:sldLayoutChg chg="modSp">
          <pc:chgData name="CHOI JUNHO" userId="2ed797a4709b55ca" providerId="LiveId" clId="{5B9CC2E5-527B-4B3B-BD11-698718A29A94}" dt="2019-10-25T05:40:22.018" v="186" actId="1035"/>
          <pc:sldLayoutMkLst>
            <pc:docMk/>
            <pc:sldMasterMk cId="2252684482" sldId="2147483648"/>
            <pc:sldLayoutMk cId="2156045409" sldId="2147483651"/>
          </pc:sldLayoutMkLst>
          <pc:spChg chg="mod">
            <ac:chgData name="CHOI JUNHO" userId="2ed797a4709b55ca" providerId="LiveId" clId="{5B9CC2E5-527B-4B3B-BD11-698718A29A94}" dt="2019-10-25T05:40:22.018" v="186" actId="1035"/>
            <ac:spMkLst>
              <pc:docMk/>
              <pc:sldMasterMk cId="2252684482" sldId="2147483648"/>
              <pc:sldLayoutMk cId="2156045409" sldId="2147483651"/>
              <ac:spMk id="5" creationId="{45E6D0DC-F064-4EBA-906A-BF1306784A62}"/>
            </ac:spMkLst>
          </pc:spChg>
          <pc:graphicFrameChg chg="mod modGraphic">
            <ac:chgData name="CHOI JUNHO" userId="2ed797a4709b55ca" providerId="LiveId" clId="{5B9CC2E5-527B-4B3B-BD11-698718A29A94}" dt="2019-10-25T05:40:22.018" v="186" actId="1035"/>
            <ac:graphicFrameMkLst>
              <pc:docMk/>
              <pc:sldMasterMk cId="2252684482" sldId="2147483648"/>
              <pc:sldLayoutMk cId="2156045409" sldId="2147483651"/>
              <ac:graphicFrameMk id="4" creationId="{B42A6570-5196-43DE-85B2-428460B9C59C}"/>
            </ac:graphicFrameMkLst>
          </pc:graphicFrameChg>
        </pc:sldLayoutChg>
      </pc:sldMasterChg>
    </pc:docChg>
  </pc:docChgLst>
  <pc:docChgLst>
    <pc:chgData name="CHOI JUNHO" userId="2ed797a4709b55ca" providerId="LiveId" clId="{B85B9DB9-DC08-49E2-AE66-60597C8BC9AF}"/>
    <pc:docChg chg="undo custSel addSld delSld modSld modMainMaster modSection">
      <pc:chgData name="CHOI JUNHO" userId="2ed797a4709b55ca" providerId="LiveId" clId="{B85B9DB9-DC08-49E2-AE66-60597C8BC9AF}" dt="2019-10-25T03:07:02.207" v="594"/>
      <pc:docMkLst>
        <pc:docMk/>
      </pc:docMkLst>
      <pc:sldChg chg="modSp">
        <pc:chgData name="CHOI JUNHO" userId="2ed797a4709b55ca" providerId="LiveId" clId="{B85B9DB9-DC08-49E2-AE66-60597C8BC9AF}" dt="2019-10-25T01:33:34.944" v="226"/>
        <pc:sldMkLst>
          <pc:docMk/>
          <pc:sldMk cId="2612761801" sldId="256"/>
        </pc:sldMkLst>
        <pc:spChg chg="mod">
          <ac:chgData name="CHOI JUNHO" userId="2ed797a4709b55ca" providerId="LiveId" clId="{B85B9DB9-DC08-49E2-AE66-60597C8BC9AF}" dt="2019-10-25T01:33:34.944" v="226"/>
          <ac:spMkLst>
            <pc:docMk/>
            <pc:sldMk cId="2612761801" sldId="256"/>
            <ac:spMk id="2" creationId="{00000000-0000-0000-0000-000000000000}"/>
          </ac:spMkLst>
        </pc:spChg>
      </pc:sldChg>
      <pc:sldChg chg="addSp delSp modSp">
        <pc:chgData name="CHOI JUNHO" userId="2ed797a4709b55ca" providerId="LiveId" clId="{B85B9DB9-DC08-49E2-AE66-60597C8BC9AF}" dt="2019-10-25T03:02:53.290" v="510" actId="122"/>
        <pc:sldMkLst>
          <pc:docMk/>
          <pc:sldMk cId="1580783546" sldId="265"/>
        </pc:sldMkLst>
        <pc:spChg chg="mod">
          <ac:chgData name="CHOI JUNHO" userId="2ed797a4709b55ca" providerId="LiveId" clId="{B85B9DB9-DC08-49E2-AE66-60597C8BC9AF}" dt="2019-10-25T01:34:10.326" v="227" actId="1076"/>
          <ac:spMkLst>
            <pc:docMk/>
            <pc:sldMk cId="1580783546" sldId="265"/>
            <ac:spMk id="2" creationId="{00000000-0000-0000-0000-000000000000}"/>
          </ac:spMkLst>
        </pc:spChg>
        <pc:spChg chg="add del mod">
          <ac:chgData name="CHOI JUNHO" userId="2ed797a4709b55ca" providerId="LiveId" clId="{B85B9DB9-DC08-49E2-AE66-60597C8BC9AF}" dt="2019-10-25T01:45:40.867" v="281" actId="478"/>
          <ac:spMkLst>
            <pc:docMk/>
            <pc:sldMk cId="1580783546" sldId="265"/>
            <ac:spMk id="4" creationId="{B881BF1D-5E56-4F08-8D22-51CC2A47B5B5}"/>
          </ac:spMkLst>
        </pc:spChg>
        <pc:spChg chg="add">
          <ac:chgData name="CHOI JUNHO" userId="2ed797a4709b55ca" providerId="LiveId" clId="{B85B9DB9-DC08-49E2-AE66-60597C8BC9AF}" dt="2019-10-25T01:45:41.131" v="282"/>
          <ac:spMkLst>
            <pc:docMk/>
            <pc:sldMk cId="1580783546" sldId="265"/>
            <ac:spMk id="5" creationId="{90B8312E-970E-458B-87FB-84F7A22C22BA}"/>
          </ac:spMkLst>
        </pc:spChg>
        <pc:graphicFrameChg chg="mod modGraphic">
          <ac:chgData name="CHOI JUNHO" userId="2ed797a4709b55ca" providerId="LiveId" clId="{B85B9DB9-DC08-49E2-AE66-60597C8BC9AF}" dt="2019-10-25T03:02:53.290" v="510" actId="122"/>
          <ac:graphicFrameMkLst>
            <pc:docMk/>
            <pc:sldMk cId="1580783546" sldId="265"/>
            <ac:graphicFrameMk id="3" creationId="{00000000-0000-0000-0000-000000000000}"/>
          </ac:graphicFrameMkLst>
        </pc:graphicFrameChg>
      </pc:sldChg>
      <pc:sldChg chg="addSp delSp modSp">
        <pc:chgData name="CHOI JUNHO" userId="2ed797a4709b55ca" providerId="LiveId" clId="{B85B9DB9-DC08-49E2-AE66-60597C8BC9AF}" dt="2019-10-25T03:03:46.366" v="552"/>
        <pc:sldMkLst>
          <pc:docMk/>
          <pc:sldMk cId="2062586716" sldId="266"/>
        </pc:sldMkLst>
        <pc:spChg chg="del mod">
          <ac:chgData name="CHOI JUNHO" userId="2ed797a4709b55ca" providerId="LiveId" clId="{B85B9DB9-DC08-49E2-AE66-60597C8BC9AF}" dt="2019-10-25T01:34:39.668" v="230" actId="478"/>
          <ac:spMkLst>
            <pc:docMk/>
            <pc:sldMk cId="2062586716" sldId="266"/>
            <ac:spMk id="2" creationId="{F545666B-8493-4477-99D8-EE91343E4355}"/>
          </ac:spMkLst>
        </pc:spChg>
        <pc:spChg chg="add del mod">
          <ac:chgData name="CHOI JUNHO" userId="2ed797a4709b55ca" providerId="LiveId" clId="{B85B9DB9-DC08-49E2-AE66-60597C8BC9AF}" dt="2019-10-25T03:03:22.779" v="511" actId="478"/>
          <ac:spMkLst>
            <pc:docMk/>
            <pc:sldMk cId="2062586716" sldId="266"/>
            <ac:spMk id="6" creationId="{8118FEA1-4A80-49C3-9930-C51AF5C62F7E}"/>
          </ac:spMkLst>
        </pc:spChg>
        <pc:spChg chg="add del">
          <ac:chgData name="CHOI JUNHO" userId="2ed797a4709b55ca" providerId="LiveId" clId="{B85B9DB9-DC08-49E2-AE66-60597C8BC9AF}" dt="2019-10-25T01:45:36.837" v="279" actId="478"/>
          <ac:spMkLst>
            <pc:docMk/>
            <pc:sldMk cId="2062586716" sldId="266"/>
            <ac:spMk id="7" creationId="{3EB95EFF-3A7D-4091-BAAC-1CB1538929BA}"/>
          </ac:spMkLst>
        </pc:spChg>
        <pc:spChg chg="add">
          <ac:chgData name="CHOI JUNHO" userId="2ed797a4709b55ca" providerId="LiveId" clId="{B85B9DB9-DC08-49E2-AE66-60597C8BC9AF}" dt="2019-10-25T01:45:37.153" v="280"/>
          <ac:spMkLst>
            <pc:docMk/>
            <pc:sldMk cId="2062586716" sldId="266"/>
            <ac:spMk id="8" creationId="{23071584-DD65-431F-A8DF-AB180821E716}"/>
          </ac:spMkLst>
        </pc:spChg>
        <pc:spChg chg="add del mod">
          <ac:chgData name="CHOI JUNHO" userId="2ed797a4709b55ca" providerId="LiveId" clId="{B85B9DB9-DC08-49E2-AE66-60597C8BC9AF}" dt="2019-10-25T03:03:32.022" v="512"/>
          <ac:spMkLst>
            <pc:docMk/>
            <pc:sldMk cId="2062586716" sldId="266"/>
            <ac:spMk id="10" creationId="{EFB0F23F-4C67-4FF2-AFDE-63211541F701}"/>
          </ac:spMkLst>
        </pc:spChg>
        <pc:spChg chg="add mod">
          <ac:chgData name="CHOI JUNHO" userId="2ed797a4709b55ca" providerId="LiveId" clId="{B85B9DB9-DC08-49E2-AE66-60597C8BC9AF}" dt="2019-10-25T03:03:46.366" v="552"/>
          <ac:spMkLst>
            <pc:docMk/>
            <pc:sldMk cId="2062586716" sldId="266"/>
            <ac:spMk id="11" creationId="{E21B456B-D313-489D-8814-AD8BAFB1F0AE}"/>
          </ac:spMkLst>
        </pc:spChg>
      </pc:sldChg>
      <pc:sldChg chg="del">
        <pc:chgData name="CHOI JUNHO" userId="2ed797a4709b55ca" providerId="LiveId" clId="{B85B9DB9-DC08-49E2-AE66-60597C8BC9AF}" dt="2019-10-25T01:34:55.666" v="256" actId="47"/>
        <pc:sldMkLst>
          <pc:docMk/>
          <pc:sldMk cId="2600782532" sldId="267"/>
        </pc:sldMkLst>
      </pc:sldChg>
      <pc:sldChg chg="addSp delSp modSp">
        <pc:chgData name="CHOI JUNHO" userId="2ed797a4709b55ca" providerId="LiveId" clId="{B85B9DB9-DC08-49E2-AE66-60597C8BC9AF}" dt="2019-10-25T03:06:44.532" v="591" actId="572"/>
        <pc:sldMkLst>
          <pc:docMk/>
          <pc:sldMk cId="3410021434" sldId="268"/>
        </pc:sldMkLst>
        <pc:spChg chg="add mod">
          <ac:chgData name="CHOI JUNHO" userId="2ed797a4709b55ca" providerId="LiveId" clId="{B85B9DB9-DC08-49E2-AE66-60597C8BC9AF}" dt="2019-10-25T03:06:16.731" v="587"/>
          <ac:spMkLst>
            <pc:docMk/>
            <pc:sldMk cId="3410021434" sldId="268"/>
            <ac:spMk id="2" creationId="{EC4D4907-240D-4B06-B316-13332696469D}"/>
          </ac:spMkLst>
        </pc:spChg>
        <pc:spChg chg="del mod">
          <ac:chgData name="CHOI JUNHO" userId="2ed797a4709b55ca" providerId="LiveId" clId="{B85B9DB9-DC08-49E2-AE66-60597C8BC9AF}" dt="2019-10-25T03:06:16.731" v="587"/>
          <ac:spMkLst>
            <pc:docMk/>
            <pc:sldMk cId="3410021434" sldId="268"/>
            <ac:spMk id="3" creationId="{6C7AA625-D22A-4CDB-9C55-589DB51B0D40}"/>
          </ac:spMkLst>
        </pc:spChg>
        <pc:spChg chg="del mod">
          <ac:chgData name="CHOI JUNHO" userId="2ed797a4709b55ca" providerId="LiveId" clId="{B85B9DB9-DC08-49E2-AE66-60597C8BC9AF}" dt="2019-10-25T03:06:16.731" v="587"/>
          <ac:spMkLst>
            <pc:docMk/>
            <pc:sldMk cId="3410021434" sldId="268"/>
            <ac:spMk id="4" creationId="{F345B3F1-9D07-4554-8968-617B62B9E451}"/>
          </ac:spMkLst>
        </pc:spChg>
        <pc:spChg chg="add del mod">
          <ac:chgData name="CHOI JUNHO" userId="2ed797a4709b55ca" providerId="LiveId" clId="{B85B9DB9-DC08-49E2-AE66-60597C8BC9AF}" dt="2019-10-25T01:45:15.874" v="275" actId="478"/>
          <ac:spMkLst>
            <pc:docMk/>
            <pc:sldMk cId="3410021434" sldId="268"/>
            <ac:spMk id="5" creationId="{2108D399-ACF1-41D4-928B-BD5C5BE71961}"/>
          </ac:spMkLst>
        </pc:spChg>
        <pc:spChg chg="del mod">
          <ac:chgData name="CHOI JUNHO" userId="2ed797a4709b55ca" providerId="LiveId" clId="{B85B9DB9-DC08-49E2-AE66-60597C8BC9AF}" dt="2019-10-25T03:06:16.731" v="587"/>
          <ac:spMkLst>
            <pc:docMk/>
            <pc:sldMk cId="3410021434" sldId="268"/>
            <ac:spMk id="6" creationId="{C75E5778-2F5B-4B9C-AE7B-56832756C3B8}"/>
          </ac:spMkLst>
        </pc:spChg>
        <pc:spChg chg="add mod">
          <ac:chgData name="CHOI JUNHO" userId="2ed797a4709b55ca" providerId="LiveId" clId="{B85B9DB9-DC08-49E2-AE66-60597C8BC9AF}" dt="2019-10-25T01:45:21.629" v="277" actId="1076"/>
          <ac:spMkLst>
            <pc:docMk/>
            <pc:sldMk cId="3410021434" sldId="268"/>
            <ac:spMk id="8" creationId="{A478C3C5-FCBD-44D2-A2A0-9B786A1D8D0C}"/>
          </ac:spMkLst>
        </pc:spChg>
        <pc:spChg chg="add mod">
          <ac:chgData name="CHOI JUNHO" userId="2ed797a4709b55ca" providerId="LiveId" clId="{B85B9DB9-DC08-49E2-AE66-60597C8BC9AF}" dt="2019-10-25T03:06:16.731" v="587"/>
          <ac:spMkLst>
            <pc:docMk/>
            <pc:sldMk cId="3410021434" sldId="268"/>
            <ac:spMk id="9" creationId="{34AE6684-951E-41C8-9B02-BC66400E89EE}"/>
          </ac:spMkLst>
        </pc:spChg>
        <pc:spChg chg="add mod">
          <ac:chgData name="CHOI JUNHO" userId="2ed797a4709b55ca" providerId="LiveId" clId="{B85B9DB9-DC08-49E2-AE66-60597C8BC9AF}" dt="2019-10-25T03:06:16.731" v="587"/>
          <ac:spMkLst>
            <pc:docMk/>
            <pc:sldMk cId="3410021434" sldId="268"/>
            <ac:spMk id="10" creationId="{CFD98D77-76EC-446E-9F20-A5C62110D5DD}"/>
          </ac:spMkLst>
        </pc:spChg>
        <pc:graphicFrameChg chg="mod modGraphic">
          <ac:chgData name="CHOI JUNHO" userId="2ed797a4709b55ca" providerId="LiveId" clId="{B85B9DB9-DC08-49E2-AE66-60597C8BC9AF}" dt="2019-10-25T03:06:44.532" v="591" actId="572"/>
          <ac:graphicFrameMkLst>
            <pc:docMk/>
            <pc:sldMk cId="3410021434" sldId="268"/>
            <ac:graphicFrameMk id="7" creationId="{1CA85B1C-5C74-4B1C-AB51-4AEA3A54D33D}"/>
          </ac:graphicFrameMkLst>
        </pc:graphicFrameChg>
      </pc:sldChg>
      <pc:sldChg chg="add del">
        <pc:chgData name="CHOI JUNHO" userId="2ed797a4709b55ca" providerId="LiveId" clId="{B85B9DB9-DC08-49E2-AE66-60597C8BC9AF}" dt="2019-10-25T01:31:23.308" v="190"/>
        <pc:sldMkLst>
          <pc:docMk/>
          <pc:sldMk cId="1866466767" sldId="270"/>
        </pc:sldMkLst>
      </pc:sldChg>
      <pc:sldChg chg="addSp delSp modSp add">
        <pc:chgData name="CHOI JUNHO" userId="2ed797a4709b55ca" providerId="LiveId" clId="{B85B9DB9-DC08-49E2-AE66-60597C8BC9AF}" dt="2019-10-25T03:07:02.207" v="594"/>
        <pc:sldMkLst>
          <pc:docMk/>
          <pc:sldMk cId="2010584314" sldId="270"/>
        </pc:sldMkLst>
        <pc:spChg chg="del">
          <ac:chgData name="CHOI JUNHO" userId="2ed797a4709b55ca" providerId="LiveId" clId="{B85B9DB9-DC08-49E2-AE66-60597C8BC9AF}" dt="2019-10-25T02:57:20.568" v="376" actId="478"/>
          <ac:spMkLst>
            <pc:docMk/>
            <pc:sldMk cId="2010584314" sldId="270"/>
            <ac:spMk id="2" creationId="{7D0C4656-E49B-44EA-AF20-8ABC1B2C8AD4}"/>
          </ac:spMkLst>
        </pc:spChg>
        <pc:spChg chg="del">
          <ac:chgData name="CHOI JUNHO" userId="2ed797a4709b55ca" providerId="LiveId" clId="{B85B9DB9-DC08-49E2-AE66-60597C8BC9AF}" dt="2019-10-25T02:57:20.568" v="376" actId="478"/>
          <ac:spMkLst>
            <pc:docMk/>
            <pc:sldMk cId="2010584314" sldId="270"/>
            <ac:spMk id="3" creationId="{B659F2A8-88A9-4FCA-A911-041740866CAE}"/>
          </ac:spMkLst>
        </pc:spChg>
        <pc:spChg chg="del">
          <ac:chgData name="CHOI JUNHO" userId="2ed797a4709b55ca" providerId="LiveId" clId="{B85B9DB9-DC08-49E2-AE66-60597C8BC9AF}" dt="2019-10-25T02:57:27.175" v="378" actId="478"/>
          <ac:spMkLst>
            <pc:docMk/>
            <pc:sldMk cId="2010584314" sldId="270"/>
            <ac:spMk id="4" creationId="{CBDC7334-39F0-456A-9918-2BB72650FD7F}"/>
          </ac:spMkLst>
        </pc:spChg>
        <pc:spChg chg="add">
          <ac:chgData name="CHOI JUNHO" userId="2ed797a4709b55ca" providerId="LiveId" clId="{B85B9DB9-DC08-49E2-AE66-60597C8BC9AF}" dt="2019-10-25T01:45:32.908" v="278"/>
          <ac:spMkLst>
            <pc:docMk/>
            <pc:sldMk cId="2010584314" sldId="270"/>
            <ac:spMk id="5" creationId="{51D5DC1D-ADBD-459B-B857-35B962FEDE50}"/>
          </ac:spMkLst>
        </pc:spChg>
        <pc:spChg chg="add del">
          <ac:chgData name="CHOI JUNHO" userId="2ed797a4709b55ca" providerId="LiveId" clId="{B85B9DB9-DC08-49E2-AE66-60597C8BC9AF}" dt="2019-10-25T03:07:02.207" v="594"/>
          <ac:spMkLst>
            <pc:docMk/>
            <pc:sldMk cId="2010584314" sldId="270"/>
            <ac:spMk id="6" creationId="{F18D0D67-B30E-408D-BA45-598CD32B09C9}"/>
          </ac:spMkLst>
        </pc:spChg>
        <pc:spChg chg="add del">
          <ac:chgData name="CHOI JUNHO" userId="2ed797a4709b55ca" providerId="LiveId" clId="{B85B9DB9-DC08-49E2-AE66-60597C8BC9AF}" dt="2019-10-25T03:07:02.207" v="594"/>
          <ac:spMkLst>
            <pc:docMk/>
            <pc:sldMk cId="2010584314" sldId="270"/>
            <ac:spMk id="7" creationId="{117B048D-E10E-4930-B6E1-772368D06A2E}"/>
          </ac:spMkLst>
        </pc:spChg>
        <pc:spChg chg="add del">
          <ac:chgData name="CHOI JUNHO" userId="2ed797a4709b55ca" providerId="LiveId" clId="{B85B9DB9-DC08-49E2-AE66-60597C8BC9AF}" dt="2019-10-25T03:07:02.207" v="594"/>
          <ac:spMkLst>
            <pc:docMk/>
            <pc:sldMk cId="2010584314" sldId="270"/>
            <ac:spMk id="8" creationId="{2F7698A7-CD42-4A15-AC09-2A9F8CB03A4E}"/>
          </ac:spMkLst>
        </pc:spChg>
        <pc:spChg chg="add mod">
          <ac:chgData name="CHOI JUNHO" userId="2ed797a4709b55ca" providerId="LiveId" clId="{B85B9DB9-DC08-49E2-AE66-60597C8BC9AF}" dt="2019-10-25T03:07:02.207" v="594"/>
          <ac:spMkLst>
            <pc:docMk/>
            <pc:sldMk cId="2010584314" sldId="270"/>
            <ac:spMk id="11" creationId="{3C4F82C0-F0B4-4E77-B71E-946CB900EE93}"/>
          </ac:spMkLst>
        </pc:spChg>
        <pc:spChg chg="add mod">
          <ac:chgData name="CHOI JUNHO" userId="2ed797a4709b55ca" providerId="LiveId" clId="{B85B9DB9-DC08-49E2-AE66-60597C8BC9AF}" dt="2019-10-25T03:07:02.207" v="594"/>
          <ac:spMkLst>
            <pc:docMk/>
            <pc:sldMk cId="2010584314" sldId="270"/>
            <ac:spMk id="12" creationId="{C750E563-F302-4F75-B9E6-7F101F724CE2}"/>
          </ac:spMkLst>
        </pc:spChg>
        <pc:spChg chg="add mod">
          <ac:chgData name="CHOI JUNHO" userId="2ed797a4709b55ca" providerId="LiveId" clId="{B85B9DB9-DC08-49E2-AE66-60597C8BC9AF}" dt="2019-10-25T03:07:02.207" v="594"/>
          <ac:spMkLst>
            <pc:docMk/>
            <pc:sldMk cId="2010584314" sldId="270"/>
            <ac:spMk id="13" creationId="{222B9C09-D39C-4FD7-A9B3-BFEC8A9D73D0}"/>
          </ac:spMkLst>
        </pc:spChg>
        <pc:graphicFrameChg chg="add del">
          <ac:chgData name="CHOI JUNHO" userId="2ed797a4709b55ca" providerId="LiveId" clId="{B85B9DB9-DC08-49E2-AE66-60597C8BC9AF}" dt="2019-10-25T03:06:57.879" v="592" actId="478"/>
          <ac:graphicFrameMkLst>
            <pc:docMk/>
            <pc:sldMk cId="2010584314" sldId="270"/>
            <ac:graphicFrameMk id="9" creationId="{83855A88-BA53-4FFC-95CF-FDE79EAEF7C8}"/>
          </ac:graphicFrameMkLst>
        </pc:graphicFrameChg>
        <pc:graphicFrameChg chg="add">
          <ac:chgData name="CHOI JUNHO" userId="2ed797a4709b55ca" providerId="LiveId" clId="{B85B9DB9-DC08-49E2-AE66-60597C8BC9AF}" dt="2019-10-25T03:06:58.210" v="593"/>
          <ac:graphicFrameMkLst>
            <pc:docMk/>
            <pc:sldMk cId="2010584314" sldId="270"/>
            <ac:graphicFrameMk id="10" creationId="{10B57DFF-9D4B-4303-9748-47D281BAB84A}"/>
          </ac:graphicFrameMkLst>
        </pc:graphicFrameChg>
      </pc:sldChg>
      <pc:sldMasterChg chg="modSldLayout">
        <pc:chgData name="CHOI JUNHO" userId="2ed797a4709b55ca" providerId="LiveId" clId="{B85B9DB9-DC08-49E2-AE66-60597C8BC9AF}" dt="2019-10-25T03:05:13.875" v="585" actId="20577"/>
        <pc:sldMasterMkLst>
          <pc:docMk/>
          <pc:sldMasterMk cId="2252684482" sldId="2147483648"/>
        </pc:sldMasterMkLst>
        <pc:sldLayoutChg chg="addSp delSp modSp">
          <pc:chgData name="CHOI JUNHO" userId="2ed797a4709b55ca" providerId="LiveId" clId="{B85B9DB9-DC08-49E2-AE66-60597C8BC9AF}" dt="2019-10-25T01:50:08.293" v="337" actId="1076"/>
          <pc:sldLayoutMkLst>
            <pc:docMk/>
            <pc:sldMasterMk cId="2252684482" sldId="2147483648"/>
            <pc:sldLayoutMk cId="17018372" sldId="2147483649"/>
          </pc:sldLayoutMkLst>
          <pc:spChg chg="mod">
            <ac:chgData name="CHOI JUNHO" userId="2ed797a4709b55ca" providerId="LiveId" clId="{B85B9DB9-DC08-49E2-AE66-60597C8BC9AF}" dt="2019-10-25T01:00:43.709" v="1" actId="1076"/>
            <ac:spMkLst>
              <pc:docMk/>
              <pc:sldMasterMk cId="2252684482" sldId="2147483648"/>
              <pc:sldLayoutMk cId="17018372" sldId="2147483649"/>
              <ac:spMk id="7" creationId="{00000000-0000-0000-0000-000000000000}"/>
            </ac:spMkLst>
          </pc:spChg>
          <pc:spChg chg="add mod">
            <ac:chgData name="CHOI JUNHO" userId="2ed797a4709b55ca" providerId="LiveId" clId="{B85B9DB9-DC08-49E2-AE66-60597C8BC9AF}" dt="2019-10-25T01:06:49.894" v="57" actId="1076"/>
            <ac:spMkLst>
              <pc:docMk/>
              <pc:sldMasterMk cId="2252684482" sldId="2147483648"/>
              <pc:sldLayoutMk cId="17018372" sldId="2147483649"/>
              <ac:spMk id="8" creationId="{FD2F9934-9D0C-4E19-AE89-48CB9973F4AD}"/>
            </ac:spMkLst>
          </pc:spChg>
          <pc:spChg chg="add mod">
            <ac:chgData name="CHOI JUNHO" userId="2ed797a4709b55ca" providerId="LiveId" clId="{B85B9DB9-DC08-49E2-AE66-60597C8BC9AF}" dt="2019-10-25T01:06:54.490" v="58" actId="1076"/>
            <ac:spMkLst>
              <pc:docMk/>
              <pc:sldMasterMk cId="2252684482" sldId="2147483648"/>
              <pc:sldLayoutMk cId="17018372" sldId="2147483649"/>
              <ac:spMk id="9" creationId="{04047FE0-99CA-4A25-A7D8-E3A981F3FFF0}"/>
            </ac:spMkLst>
          </pc:spChg>
          <pc:spChg chg="add mod">
            <ac:chgData name="CHOI JUNHO" userId="2ed797a4709b55ca" providerId="LiveId" clId="{B85B9DB9-DC08-49E2-AE66-60597C8BC9AF}" dt="2019-10-25T01:05:12.433" v="42" actId="571"/>
            <ac:spMkLst>
              <pc:docMk/>
              <pc:sldMasterMk cId="2252684482" sldId="2147483648"/>
              <pc:sldLayoutMk cId="17018372" sldId="2147483649"/>
              <ac:spMk id="11" creationId="{B0466DD5-62C1-4182-89A2-E023954D0F31}"/>
            </ac:spMkLst>
          </pc:spChg>
          <pc:spChg chg="add mod">
            <ac:chgData name="CHOI JUNHO" userId="2ed797a4709b55ca" providerId="LiveId" clId="{B85B9DB9-DC08-49E2-AE66-60597C8BC9AF}" dt="2019-10-25T01:09:59.655" v="96" actId="1076"/>
            <ac:spMkLst>
              <pc:docMk/>
              <pc:sldMasterMk cId="2252684482" sldId="2147483648"/>
              <pc:sldLayoutMk cId="17018372" sldId="2147483649"/>
              <ac:spMk id="13" creationId="{26B85E55-A23B-4282-B1C2-26BA012C5C07}"/>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19"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0" creationId="{00000000-0000-0000-0000-000000000000}"/>
            </ac:spMkLst>
          </pc:spChg>
          <pc:spChg chg="mod">
            <ac:chgData name="CHOI JUNHO" userId="2ed797a4709b55ca" providerId="LiveId" clId="{B85B9DB9-DC08-49E2-AE66-60597C8BC9AF}" dt="2019-10-25T01:50:08.293" v="337" actId="1076"/>
            <ac:spMkLst>
              <pc:docMk/>
              <pc:sldMasterMk cId="2252684482" sldId="2147483648"/>
              <pc:sldLayoutMk cId="17018372" sldId="2147483649"/>
              <ac:spMk id="21" creationId="{00000000-0000-0000-0000-000000000000}"/>
            </ac:spMkLst>
          </pc:spChg>
          <pc:graphicFrameChg chg="mod">
            <ac:chgData name="CHOI JUNHO" userId="2ed797a4709b55ca" providerId="LiveId" clId="{B85B9DB9-DC08-49E2-AE66-60597C8BC9AF}" dt="2019-10-25T01:22:43.813" v="128"/>
            <ac:graphicFrameMkLst>
              <pc:docMk/>
              <pc:sldMasterMk cId="2252684482" sldId="2147483648"/>
              <pc:sldLayoutMk cId="17018372" sldId="2147483649"/>
              <ac:graphicFrameMk id="2" creationId="{00000000-0000-0000-0000-000000000000}"/>
            </ac:graphicFrameMkLst>
          </pc:graphicFrameChg>
          <pc:graphicFrameChg chg="mod modGraphic">
            <ac:chgData name="CHOI JUNHO" userId="2ed797a4709b55ca" providerId="LiveId" clId="{B85B9DB9-DC08-49E2-AE66-60597C8BC9AF}" dt="2019-10-25T01:50:08.293" v="337" actId="1076"/>
            <ac:graphicFrameMkLst>
              <pc:docMk/>
              <pc:sldMasterMk cId="2252684482" sldId="2147483648"/>
              <pc:sldLayoutMk cId="17018372" sldId="2147483649"/>
              <ac:graphicFrameMk id="10" creationId="{00000000-0000-0000-0000-000000000000}"/>
            </ac:graphicFrameMkLst>
          </pc:graphicFrameChg>
          <pc:cxnChg chg="add del mod">
            <ac:chgData name="CHOI JUNHO" userId="2ed797a4709b55ca" providerId="LiveId" clId="{B85B9DB9-DC08-49E2-AE66-60597C8BC9AF}" dt="2019-10-25T01:07:41.860" v="68" actId="478"/>
            <ac:cxnSpMkLst>
              <pc:docMk/>
              <pc:sldMasterMk cId="2252684482" sldId="2147483648"/>
              <pc:sldLayoutMk cId="17018372" sldId="2147483649"/>
              <ac:cxnSpMk id="4" creationId="{21A55588-8C90-42F5-B98F-76F2A7D9B633}"/>
            </ac:cxnSpMkLst>
          </pc:cxnChg>
        </pc:sldLayoutChg>
        <pc:sldLayoutChg chg="delSp modSp">
          <pc:chgData name="CHOI JUNHO" userId="2ed797a4709b55ca" providerId="LiveId" clId="{B85B9DB9-DC08-49E2-AE66-60597C8BC9AF}" dt="2019-10-25T03:05:13.875" v="585" actId="20577"/>
          <pc:sldLayoutMkLst>
            <pc:docMk/>
            <pc:sldMasterMk cId="2252684482" sldId="2147483648"/>
            <pc:sldLayoutMk cId="2377320761" sldId="2147483650"/>
          </pc:sldLayoutMkLst>
          <pc:spChg chg="mod">
            <ac:chgData name="CHOI JUNHO" userId="2ed797a4709b55ca" providerId="LiveId" clId="{B85B9DB9-DC08-49E2-AE66-60597C8BC9AF}" dt="2019-10-25T03:04:46.090" v="561" actId="1035"/>
            <ac:spMkLst>
              <pc:docMk/>
              <pc:sldMasterMk cId="2252684482" sldId="2147483648"/>
              <pc:sldLayoutMk cId="2377320761" sldId="2147483650"/>
              <ac:spMk id="22" creationId="{00000000-0000-0000-0000-000000000000}"/>
            </ac:spMkLst>
          </pc:spChg>
          <pc:spChg chg="mod">
            <ac:chgData name="CHOI JUNHO" userId="2ed797a4709b55ca" providerId="LiveId" clId="{B85B9DB9-DC08-49E2-AE66-60597C8BC9AF}" dt="2019-10-25T03:04:52.185" v="562" actId="14100"/>
            <ac:spMkLst>
              <pc:docMk/>
              <pc:sldMasterMk cId="2252684482" sldId="2147483648"/>
              <pc:sldLayoutMk cId="2377320761" sldId="2147483650"/>
              <ac:spMk id="23" creationId="{00000000-0000-0000-0000-000000000000}"/>
            </ac:spMkLst>
          </pc:spChg>
          <pc:spChg chg="del">
            <ac:chgData name="CHOI JUNHO" userId="2ed797a4709b55ca" providerId="LiveId" clId="{B85B9DB9-DC08-49E2-AE66-60597C8BC9AF}" dt="2019-10-25T01:29:27.885" v="182" actId="478"/>
            <ac:spMkLst>
              <pc:docMk/>
              <pc:sldMasterMk cId="2252684482" sldId="2147483648"/>
              <pc:sldLayoutMk cId="2377320761" sldId="2147483650"/>
              <ac:spMk id="24" creationId="{00000000-0000-0000-0000-000000000000}"/>
            </ac:spMkLst>
          </pc:spChg>
          <pc:spChg chg="mod">
            <ac:chgData name="CHOI JUNHO" userId="2ed797a4709b55ca" providerId="LiveId" clId="{B85B9DB9-DC08-49E2-AE66-60597C8BC9AF}" dt="2019-10-25T03:04:58.853" v="563" actId="14100"/>
            <ac:spMkLst>
              <pc:docMk/>
              <pc:sldMasterMk cId="2252684482" sldId="2147483648"/>
              <pc:sldLayoutMk cId="2377320761" sldId="2147483650"/>
              <ac:spMk id="30" creationId="{00000000-0000-0000-0000-000000000000}"/>
            </ac:spMkLst>
          </pc:spChg>
          <pc:graphicFrameChg chg="mod modGraphic">
            <ac:chgData name="CHOI JUNHO" userId="2ed797a4709b55ca" providerId="LiveId" clId="{B85B9DB9-DC08-49E2-AE66-60597C8BC9AF}" dt="2019-10-25T03:05:13.875" v="585" actId="20577"/>
            <ac:graphicFrameMkLst>
              <pc:docMk/>
              <pc:sldMasterMk cId="2252684482" sldId="2147483648"/>
              <pc:sldLayoutMk cId="2377320761" sldId="2147483650"/>
              <ac:graphicFrameMk id="2" creationId="{00000000-0000-0000-0000-000000000000}"/>
            </ac:graphicFrameMkLst>
          </pc:graphicFrameChg>
        </pc:sldLayoutChg>
        <pc:sldLayoutChg chg="addSp delSp modSp">
          <pc:chgData name="CHOI JUNHO" userId="2ed797a4709b55ca" providerId="LiveId" clId="{B85B9DB9-DC08-49E2-AE66-60597C8BC9AF}" dt="2019-10-25T03:04:12.493" v="554" actId="1076"/>
          <pc:sldLayoutMkLst>
            <pc:docMk/>
            <pc:sldMasterMk cId="2252684482" sldId="2147483648"/>
            <pc:sldLayoutMk cId="2156045409" sldId="2147483651"/>
          </pc:sldLayoutMkLst>
          <pc:spChg chg="add mod">
            <ac:chgData name="CHOI JUNHO" userId="2ed797a4709b55ca" providerId="LiveId" clId="{B85B9DB9-DC08-49E2-AE66-60597C8BC9AF}" dt="2019-10-25T03:04:12.493" v="554" actId="1076"/>
            <ac:spMkLst>
              <pc:docMk/>
              <pc:sldMasterMk cId="2252684482" sldId="2147483648"/>
              <pc:sldLayoutMk cId="2156045409" sldId="2147483651"/>
              <ac:spMk id="5" creationId="{45E6D0DC-F064-4EBA-906A-BF1306784A62}"/>
            </ac:spMkLst>
          </pc:spChg>
          <pc:spChg chg="del">
            <ac:chgData name="CHOI JUNHO" userId="2ed797a4709b55ca" providerId="LiveId" clId="{B85B9DB9-DC08-49E2-AE66-60597C8BC9AF}" dt="2019-10-25T01:10:22.035" v="98" actId="478"/>
            <ac:spMkLst>
              <pc:docMk/>
              <pc:sldMasterMk cId="2252684482" sldId="2147483648"/>
              <pc:sldLayoutMk cId="2156045409" sldId="2147483651"/>
              <ac:spMk id="18" creationId="{00000000-0000-0000-0000-000000000000}"/>
            </ac:spMkLst>
          </pc:spChg>
          <pc:graphicFrameChg chg="add mod">
            <ac:chgData name="CHOI JUNHO" userId="2ed797a4709b55ca" providerId="LiveId" clId="{B85B9DB9-DC08-49E2-AE66-60597C8BC9AF}" dt="2019-10-25T01:38:42.511" v="268" actId="1076"/>
            <ac:graphicFrameMkLst>
              <pc:docMk/>
              <pc:sldMasterMk cId="2252684482" sldId="2147483648"/>
              <pc:sldLayoutMk cId="2156045409" sldId="2147483651"/>
              <ac:graphicFrameMk id="4" creationId="{B42A6570-5196-43DE-85B2-428460B9C59C}"/>
            </ac:graphicFrameMkLst>
          </pc:graphicFrameChg>
          <pc:graphicFrameChg chg="del">
            <ac:chgData name="CHOI JUNHO" userId="2ed797a4709b55ca" providerId="LiveId" clId="{B85B9DB9-DC08-49E2-AE66-60597C8BC9AF}" dt="2019-10-25T01:10:19.390" v="97" actId="478"/>
            <ac:graphicFrameMkLst>
              <pc:docMk/>
              <pc:sldMasterMk cId="2252684482" sldId="2147483648"/>
              <pc:sldLayoutMk cId="2156045409" sldId="2147483651"/>
              <ac:graphicFrameMk id="17" creationId="{00000000-0000-0000-0000-000000000000}"/>
            </ac:graphicFrameMkLst>
          </pc:graphicFrameChg>
        </pc:sldLayoutChg>
        <pc:sldLayoutChg chg="modSp">
          <pc:chgData name="CHOI JUNHO" userId="2ed797a4709b55ca" providerId="LiveId" clId="{B85B9DB9-DC08-49E2-AE66-60597C8BC9AF}" dt="2019-10-25T01:10:42.790" v="124" actId="207"/>
          <pc:sldLayoutMkLst>
            <pc:docMk/>
            <pc:sldMasterMk cId="2252684482" sldId="2147483648"/>
            <pc:sldLayoutMk cId="1950302476" sldId="2147483665"/>
          </pc:sldLayoutMkLst>
          <pc:spChg chg="mod">
            <ac:chgData name="CHOI JUNHO" userId="2ed797a4709b55ca" providerId="LiveId" clId="{B85B9DB9-DC08-49E2-AE66-60597C8BC9AF}" dt="2019-10-25T01:10:35.668" v="123" actId="207"/>
            <ac:spMkLst>
              <pc:docMk/>
              <pc:sldMasterMk cId="2252684482" sldId="2147483648"/>
              <pc:sldLayoutMk cId="1950302476" sldId="2147483665"/>
              <ac:spMk id="4" creationId="{00000000-0000-0000-0000-000000000000}"/>
            </ac:spMkLst>
          </pc:spChg>
          <pc:spChg chg="mod">
            <ac:chgData name="CHOI JUNHO" userId="2ed797a4709b55ca" providerId="LiveId" clId="{B85B9DB9-DC08-49E2-AE66-60597C8BC9AF}" dt="2019-10-25T01:10:42.790" v="124" actId="207"/>
            <ac:spMkLst>
              <pc:docMk/>
              <pc:sldMasterMk cId="2252684482" sldId="2147483648"/>
              <pc:sldLayoutMk cId="1950302476" sldId="2147483665"/>
              <ac:spMk id="12" creationId="{00000000-0000-0000-0000-000000000000}"/>
            </ac:spMkLst>
          </pc:spChg>
        </pc:sldLayoutChg>
      </pc:sldMasterChg>
    </pc:docChg>
  </pc:docChgLst>
  <pc:docChgLst>
    <pc:chgData name="CHOI JUNHO" userId="2ed797a4709b55ca" providerId="LiveId" clId="{7F92A87C-AAB4-4837-A6B3-D4D781BEB7A7}"/>
    <pc:docChg chg="custSel addSld modSld modMainMaster">
      <pc:chgData name="CHOI JUNHO" userId="2ed797a4709b55ca" providerId="LiveId" clId="{7F92A87C-AAB4-4837-A6B3-D4D781BEB7A7}" dt="2019-12-28T08:56:57.866" v="334"/>
      <pc:docMkLst>
        <pc:docMk/>
      </pc:docMkLst>
      <pc:sldChg chg="addSp delSp modSp add">
        <pc:chgData name="CHOI JUNHO" userId="2ed797a4709b55ca" providerId="LiveId" clId="{7F92A87C-AAB4-4837-A6B3-D4D781BEB7A7}" dt="2019-12-28T07:30:51.844" v="279" actId="1076"/>
        <pc:sldMkLst>
          <pc:docMk/>
          <pc:sldMk cId="947082625" sldId="277"/>
        </pc:sldMkLst>
        <pc:spChg chg="mod">
          <ac:chgData name="CHOI JUNHO" userId="2ed797a4709b55ca" providerId="LiveId" clId="{7F92A87C-AAB4-4837-A6B3-D4D781BEB7A7}" dt="2019-12-28T07:23:01.530" v="22" actId="20577"/>
          <ac:spMkLst>
            <pc:docMk/>
            <pc:sldMk cId="947082625" sldId="277"/>
            <ac:spMk id="2" creationId="{7959323A-BA29-4853-97C4-82E74244E3A8}"/>
          </ac:spMkLst>
        </pc:spChg>
        <pc:spChg chg="add mod">
          <ac:chgData name="CHOI JUNHO" userId="2ed797a4709b55ca" providerId="LiveId" clId="{7F92A87C-AAB4-4837-A6B3-D4D781BEB7A7}" dt="2019-12-28T07:27:19.487" v="166" actId="20577"/>
          <ac:spMkLst>
            <pc:docMk/>
            <pc:sldMk cId="947082625" sldId="277"/>
            <ac:spMk id="3" creationId="{7ABCC58B-C902-4B98-9934-5568B03423A9}"/>
          </ac:spMkLst>
        </pc:spChg>
        <pc:spChg chg="add mod">
          <ac:chgData name="CHOI JUNHO" userId="2ed797a4709b55ca" providerId="LiveId" clId="{7F92A87C-AAB4-4837-A6B3-D4D781BEB7A7}" dt="2019-12-28T07:23:41.948" v="25" actId="207"/>
          <ac:spMkLst>
            <pc:docMk/>
            <pc:sldMk cId="947082625" sldId="277"/>
            <ac:spMk id="4" creationId="{09835F90-31FF-4CE6-93EA-384398F864F1}"/>
          </ac:spMkLst>
        </pc:spChg>
        <pc:spChg chg="add mod">
          <ac:chgData name="CHOI JUNHO" userId="2ed797a4709b55ca" providerId="LiveId" clId="{7F92A87C-AAB4-4837-A6B3-D4D781BEB7A7}" dt="2019-12-28T07:23:48.569" v="36" actId="20577"/>
          <ac:spMkLst>
            <pc:docMk/>
            <pc:sldMk cId="947082625" sldId="277"/>
            <ac:spMk id="5" creationId="{0E15F842-68E6-43D1-8D78-CCFA96B7A5EF}"/>
          </ac:spMkLst>
        </pc:spChg>
        <pc:spChg chg="add mod">
          <ac:chgData name="CHOI JUNHO" userId="2ed797a4709b55ca" providerId="LiveId" clId="{7F92A87C-AAB4-4837-A6B3-D4D781BEB7A7}" dt="2019-12-28T07:24:01.453" v="51" actId="20577"/>
          <ac:spMkLst>
            <pc:docMk/>
            <pc:sldMk cId="947082625" sldId="277"/>
            <ac:spMk id="6" creationId="{C240C327-982E-4DF0-92EF-6CBCA002AE79}"/>
          </ac:spMkLst>
        </pc:spChg>
        <pc:spChg chg="add mod">
          <ac:chgData name="CHOI JUNHO" userId="2ed797a4709b55ca" providerId="LiveId" clId="{7F92A87C-AAB4-4837-A6B3-D4D781BEB7A7}" dt="2019-12-28T07:24:09.565" v="62" actId="20577"/>
          <ac:spMkLst>
            <pc:docMk/>
            <pc:sldMk cId="947082625" sldId="277"/>
            <ac:spMk id="7" creationId="{1CC14481-805C-41C6-8ACD-B0F5E46B49E1}"/>
          </ac:spMkLst>
        </pc:spChg>
        <pc:spChg chg="add mod">
          <ac:chgData name="CHOI JUNHO" userId="2ed797a4709b55ca" providerId="LiveId" clId="{7F92A87C-AAB4-4837-A6B3-D4D781BEB7A7}" dt="2019-12-28T07:26:01.465" v="80" actId="20577"/>
          <ac:spMkLst>
            <pc:docMk/>
            <pc:sldMk cId="947082625" sldId="277"/>
            <ac:spMk id="8" creationId="{2690B69F-F877-4C2E-B2F8-D0F82777EE3A}"/>
          </ac:spMkLst>
        </pc:spChg>
        <pc:spChg chg="add mod">
          <ac:chgData name="CHOI JUNHO" userId="2ed797a4709b55ca" providerId="LiveId" clId="{7F92A87C-AAB4-4837-A6B3-D4D781BEB7A7}" dt="2019-12-28T07:26:06.311" v="89" actId="20577"/>
          <ac:spMkLst>
            <pc:docMk/>
            <pc:sldMk cId="947082625" sldId="277"/>
            <ac:spMk id="9" creationId="{D419C03A-C743-48B8-88E4-062566973580}"/>
          </ac:spMkLst>
        </pc:spChg>
        <pc:spChg chg="add mod">
          <ac:chgData name="CHOI JUNHO" userId="2ed797a4709b55ca" providerId="LiveId" clId="{7F92A87C-AAB4-4837-A6B3-D4D781BEB7A7}" dt="2019-12-28T07:23:57.657" v="47" actId="20577"/>
          <ac:spMkLst>
            <pc:docMk/>
            <pc:sldMk cId="947082625" sldId="277"/>
            <ac:spMk id="17" creationId="{532ECC3C-20A5-4EE8-BECA-7DAD3707C007}"/>
          </ac:spMkLst>
        </pc:spChg>
        <pc:spChg chg="add mod">
          <ac:chgData name="CHOI JUNHO" userId="2ed797a4709b55ca" providerId="LiveId" clId="{7F92A87C-AAB4-4837-A6B3-D4D781BEB7A7}" dt="2019-12-28T07:30:11.199" v="266" actId="20577"/>
          <ac:spMkLst>
            <pc:docMk/>
            <pc:sldMk cId="947082625" sldId="277"/>
            <ac:spMk id="21" creationId="{C979A595-E402-41D4-9AF5-FFDF67201D69}"/>
          </ac:spMkLst>
        </pc:spChg>
        <pc:spChg chg="add del">
          <ac:chgData name="CHOI JUNHO" userId="2ed797a4709b55ca" providerId="LiveId" clId="{7F92A87C-AAB4-4837-A6B3-D4D781BEB7A7}" dt="2019-12-28T07:30:18.184" v="267" actId="478"/>
          <ac:spMkLst>
            <pc:docMk/>
            <pc:sldMk cId="947082625" sldId="277"/>
            <ac:spMk id="22" creationId="{36E04CEA-795C-45D2-AD13-441CEF28D5BD}"/>
          </ac:spMkLst>
        </pc:spChg>
        <pc:spChg chg="add del">
          <ac:chgData name="CHOI JUNHO" userId="2ed797a4709b55ca" providerId="LiveId" clId="{7F92A87C-AAB4-4837-A6B3-D4D781BEB7A7}" dt="2019-12-28T07:30:42.654" v="277" actId="478"/>
          <ac:spMkLst>
            <pc:docMk/>
            <pc:sldMk cId="947082625" sldId="277"/>
            <ac:spMk id="23" creationId="{0848C145-E74E-442F-960E-34AB06D3A05F}"/>
          </ac:spMkLst>
        </pc:spChg>
        <pc:spChg chg="add mod">
          <ac:chgData name="CHOI JUNHO" userId="2ed797a4709b55ca" providerId="LiveId" clId="{7F92A87C-AAB4-4837-A6B3-D4D781BEB7A7}" dt="2019-12-28T07:25:54.917" v="67" actId="255"/>
          <ac:spMkLst>
            <pc:docMk/>
            <pc:sldMk cId="947082625" sldId="277"/>
            <ac:spMk id="24" creationId="{BFF3DC12-16D0-4852-A918-14BB455A5AA9}"/>
          </ac:spMkLst>
        </pc:spChg>
        <pc:spChg chg="add mod">
          <ac:chgData name="CHOI JUNHO" userId="2ed797a4709b55ca" providerId="LiveId" clId="{7F92A87C-AAB4-4837-A6B3-D4D781BEB7A7}" dt="2019-12-28T07:25:44.196" v="65" actId="255"/>
          <ac:spMkLst>
            <pc:docMk/>
            <pc:sldMk cId="947082625" sldId="277"/>
            <ac:spMk id="26" creationId="{BD3BFB7D-AB9B-4BFD-84DB-576DDAF7F07B}"/>
          </ac:spMkLst>
        </pc:spChg>
        <pc:spChg chg="add">
          <ac:chgData name="CHOI JUNHO" userId="2ed797a4709b55ca" providerId="LiveId" clId="{7F92A87C-AAB4-4837-A6B3-D4D781BEB7A7}" dt="2019-12-28T07:23:22.127" v="23"/>
          <ac:spMkLst>
            <pc:docMk/>
            <pc:sldMk cId="947082625" sldId="277"/>
            <ac:spMk id="28" creationId="{8EDE36BC-446C-4495-AFBF-EF2B2AE0A8CF}"/>
          </ac:spMkLst>
        </pc:spChg>
        <pc:spChg chg="add">
          <ac:chgData name="CHOI JUNHO" userId="2ed797a4709b55ca" providerId="LiveId" clId="{7F92A87C-AAB4-4837-A6B3-D4D781BEB7A7}" dt="2019-12-28T07:23:22.127" v="23"/>
          <ac:spMkLst>
            <pc:docMk/>
            <pc:sldMk cId="947082625" sldId="277"/>
            <ac:spMk id="30" creationId="{5683E7D5-B666-42FE-9394-6C8BC344AB76}"/>
          </ac:spMkLst>
        </pc:spChg>
        <pc:spChg chg="add">
          <ac:chgData name="CHOI JUNHO" userId="2ed797a4709b55ca" providerId="LiveId" clId="{7F92A87C-AAB4-4837-A6B3-D4D781BEB7A7}" dt="2019-12-28T07:23:22.127" v="23"/>
          <ac:spMkLst>
            <pc:docMk/>
            <pc:sldMk cId="947082625" sldId="277"/>
            <ac:spMk id="32" creationId="{43C9ED10-45FE-4752-B5BE-FE49D67C539F}"/>
          </ac:spMkLst>
        </pc:spChg>
        <pc:spChg chg="mod">
          <ac:chgData name="CHOI JUNHO" userId="2ed797a4709b55ca" providerId="LiveId" clId="{7F92A87C-AAB4-4837-A6B3-D4D781BEB7A7}" dt="2019-12-28T07:26:13.758" v="90" actId="20577"/>
          <ac:spMkLst>
            <pc:docMk/>
            <pc:sldMk cId="947082625" sldId="277"/>
            <ac:spMk id="37" creationId="{01B69E5D-8521-4959-946C-429B1E324AD0}"/>
          </ac:spMkLst>
        </pc:spChg>
        <pc:spChg chg="add">
          <ac:chgData name="CHOI JUNHO" userId="2ed797a4709b55ca" providerId="LiveId" clId="{7F92A87C-AAB4-4837-A6B3-D4D781BEB7A7}" dt="2019-12-28T07:23:22.127" v="23"/>
          <ac:spMkLst>
            <pc:docMk/>
            <pc:sldMk cId="947082625" sldId="277"/>
            <ac:spMk id="38" creationId="{CDBB834D-792F-4592-AEE0-7EC2F4179A1F}"/>
          </ac:spMkLst>
        </pc:spChg>
        <pc:spChg chg="add">
          <ac:chgData name="CHOI JUNHO" userId="2ed797a4709b55ca" providerId="LiveId" clId="{7F92A87C-AAB4-4837-A6B3-D4D781BEB7A7}" dt="2019-12-28T07:23:22.127" v="23"/>
          <ac:spMkLst>
            <pc:docMk/>
            <pc:sldMk cId="947082625" sldId="277"/>
            <ac:spMk id="39" creationId="{81780DCC-CFC5-4945-8991-19F7ACDD9636}"/>
          </ac:spMkLst>
        </pc:spChg>
        <pc:spChg chg="add mod">
          <ac:chgData name="CHOI JUNHO" userId="2ed797a4709b55ca" providerId="LiveId" clId="{7F92A87C-AAB4-4837-A6B3-D4D781BEB7A7}" dt="2019-12-28T07:26:31.125" v="94" actId="255"/>
          <ac:spMkLst>
            <pc:docMk/>
            <pc:sldMk cId="947082625" sldId="277"/>
            <ac:spMk id="40" creationId="{C8DFA961-9C3C-4C30-864F-C8B2495CDE41}"/>
          </ac:spMkLst>
        </pc:spChg>
        <pc:spChg chg="add mod">
          <ac:chgData name="CHOI JUNHO" userId="2ed797a4709b55ca" providerId="LiveId" clId="{7F92A87C-AAB4-4837-A6B3-D4D781BEB7A7}" dt="2019-12-28T07:26:24.323" v="92" actId="255"/>
          <ac:spMkLst>
            <pc:docMk/>
            <pc:sldMk cId="947082625" sldId="277"/>
            <ac:spMk id="44" creationId="{BE7AD93A-2836-4E1C-AE24-F846820318D6}"/>
          </ac:spMkLst>
        </pc:spChg>
        <pc:spChg chg="add del">
          <ac:chgData name="CHOI JUNHO" userId="2ed797a4709b55ca" providerId="LiveId" clId="{7F92A87C-AAB4-4837-A6B3-D4D781BEB7A7}" dt="2019-12-28T07:27:40.527" v="170" actId="478"/>
          <ac:spMkLst>
            <pc:docMk/>
            <pc:sldMk cId="947082625" sldId="277"/>
            <ac:spMk id="45" creationId="{3EBC789E-6C5C-4240-AD83-DFEB05F5B457}"/>
          </ac:spMkLst>
        </pc:spChg>
        <pc:spChg chg="add mod">
          <ac:chgData name="CHOI JUNHO" userId="2ed797a4709b55ca" providerId="LiveId" clId="{7F92A87C-AAB4-4837-A6B3-D4D781BEB7A7}" dt="2019-12-28T07:26:36.546" v="95"/>
          <ac:spMkLst>
            <pc:docMk/>
            <pc:sldMk cId="947082625" sldId="277"/>
            <ac:spMk id="46" creationId="{5EAE26FF-F860-4A3F-9D74-184928F86D0B}"/>
          </ac:spMkLst>
        </pc:spChg>
        <pc:spChg chg="add">
          <ac:chgData name="CHOI JUNHO" userId="2ed797a4709b55ca" providerId="LiveId" clId="{7F92A87C-AAB4-4837-A6B3-D4D781BEB7A7}" dt="2019-12-28T07:23:22.127" v="23"/>
          <ac:spMkLst>
            <pc:docMk/>
            <pc:sldMk cId="947082625" sldId="277"/>
            <ac:spMk id="49" creationId="{1988FC1E-2678-4D1D-B8F1-954C53280967}"/>
          </ac:spMkLst>
        </pc:spChg>
        <pc:spChg chg="add">
          <ac:chgData name="CHOI JUNHO" userId="2ed797a4709b55ca" providerId="LiveId" clId="{7F92A87C-AAB4-4837-A6B3-D4D781BEB7A7}" dt="2019-12-28T07:23:22.127" v="23"/>
          <ac:spMkLst>
            <pc:docMk/>
            <pc:sldMk cId="947082625" sldId="277"/>
            <ac:spMk id="50" creationId="{81A23C83-5988-462D-892A-64C4AF094FE7}"/>
          </ac:spMkLst>
        </pc:spChg>
        <pc:spChg chg="add mod">
          <ac:chgData name="CHOI JUNHO" userId="2ed797a4709b55ca" providerId="LiveId" clId="{7F92A87C-AAB4-4837-A6B3-D4D781BEB7A7}" dt="2019-12-28T07:27:08.376" v="148" actId="20577"/>
          <ac:spMkLst>
            <pc:docMk/>
            <pc:sldMk cId="947082625" sldId="277"/>
            <ac:spMk id="52" creationId="{04E3BD09-EC53-430B-BF0C-BA5D024354E7}"/>
          </ac:spMkLst>
        </pc:spChg>
        <pc:spChg chg="add del mod">
          <ac:chgData name="CHOI JUNHO" userId="2ed797a4709b55ca" providerId="LiveId" clId="{7F92A87C-AAB4-4837-A6B3-D4D781BEB7A7}" dt="2019-12-28T07:30:31.556" v="274" actId="478"/>
          <ac:spMkLst>
            <pc:docMk/>
            <pc:sldMk cId="947082625" sldId="277"/>
            <ac:spMk id="53" creationId="{06C8F101-037A-4483-A348-2B6DF9996D78}"/>
          </ac:spMkLst>
        </pc:spChg>
        <pc:spChg chg="add mod">
          <ac:chgData name="CHOI JUNHO" userId="2ed797a4709b55ca" providerId="LiveId" clId="{7F92A87C-AAB4-4837-A6B3-D4D781BEB7A7}" dt="2019-12-28T07:27:05.760" v="143" actId="20577"/>
          <ac:spMkLst>
            <pc:docMk/>
            <pc:sldMk cId="947082625" sldId="277"/>
            <ac:spMk id="55" creationId="{943037CC-35FF-4656-9CF3-B0C66F6D0BD6}"/>
          </ac:spMkLst>
        </pc:spChg>
        <pc:spChg chg="add mod">
          <ac:chgData name="CHOI JUNHO" userId="2ed797a4709b55ca" providerId="LiveId" clId="{7F92A87C-AAB4-4837-A6B3-D4D781BEB7A7}" dt="2019-12-28T07:27:23" v="169" actId="20577"/>
          <ac:spMkLst>
            <pc:docMk/>
            <pc:sldMk cId="947082625" sldId="277"/>
            <ac:spMk id="57" creationId="{3129425B-B6EC-4222-8620-C66B5B9C08FB}"/>
          </ac:spMkLst>
        </pc:spChg>
        <pc:spChg chg="add mod">
          <ac:chgData name="CHOI JUNHO" userId="2ed797a4709b55ca" providerId="LiveId" clId="{7F92A87C-AAB4-4837-A6B3-D4D781BEB7A7}" dt="2019-12-28T07:27:14.769" v="159" actId="20577"/>
          <ac:spMkLst>
            <pc:docMk/>
            <pc:sldMk cId="947082625" sldId="277"/>
            <ac:spMk id="58" creationId="{1A17BE9D-02F0-4564-B9C4-A6A36F23F1F3}"/>
          </ac:spMkLst>
        </pc:spChg>
        <pc:spChg chg="mod">
          <ac:chgData name="CHOI JUNHO" userId="2ed797a4709b55ca" providerId="LiveId" clId="{7F92A87C-AAB4-4837-A6B3-D4D781BEB7A7}" dt="2019-12-28T07:28:06.280" v="210" actId="2"/>
          <ac:spMkLst>
            <pc:docMk/>
            <pc:sldMk cId="947082625" sldId="277"/>
            <ac:spMk id="62" creationId="{EA7F49A6-AD47-4013-A835-5A363DC025E7}"/>
          </ac:spMkLst>
        </pc:spChg>
        <pc:spChg chg="add mod">
          <ac:chgData name="CHOI JUNHO" userId="2ed797a4709b55ca" providerId="LiveId" clId="{7F92A87C-AAB4-4837-A6B3-D4D781BEB7A7}" dt="2019-12-28T07:30:28.680" v="273" actId="20577"/>
          <ac:spMkLst>
            <pc:docMk/>
            <pc:sldMk cId="947082625" sldId="277"/>
            <ac:spMk id="64" creationId="{64538490-E039-4AE2-BB9D-E3F934CFCF62}"/>
          </ac:spMkLst>
        </pc:spChg>
        <pc:spChg chg="add mod">
          <ac:chgData name="CHOI JUNHO" userId="2ed797a4709b55ca" providerId="LiveId" clId="{7F92A87C-AAB4-4837-A6B3-D4D781BEB7A7}" dt="2019-12-28T07:30:40.626" v="276" actId="1076"/>
          <ac:spMkLst>
            <pc:docMk/>
            <pc:sldMk cId="947082625" sldId="277"/>
            <ac:spMk id="65" creationId="{DB9AC99A-21C6-4469-9114-614A9A90B5F2}"/>
          </ac:spMkLst>
        </pc:spChg>
        <pc:spChg chg="add mod">
          <ac:chgData name="CHOI JUNHO" userId="2ed797a4709b55ca" providerId="LiveId" clId="{7F92A87C-AAB4-4837-A6B3-D4D781BEB7A7}" dt="2019-12-28T07:30:51.844" v="279" actId="1076"/>
          <ac:spMkLst>
            <pc:docMk/>
            <pc:sldMk cId="947082625" sldId="277"/>
            <ac:spMk id="66" creationId="{5B96B6FB-4927-4C65-A560-BB50AAC2ED4E}"/>
          </ac:spMkLst>
        </pc:spChg>
        <pc:grpChg chg="add">
          <ac:chgData name="CHOI JUNHO" userId="2ed797a4709b55ca" providerId="LiveId" clId="{7F92A87C-AAB4-4837-A6B3-D4D781BEB7A7}" dt="2019-12-28T07:23:22.127" v="23"/>
          <ac:grpSpMkLst>
            <pc:docMk/>
            <pc:sldMk cId="947082625" sldId="277"/>
            <ac:grpSpMk id="35" creationId="{0B862C06-495F-4C96-A4CD-EA7B9024429C}"/>
          </ac:grpSpMkLst>
        </pc:grpChg>
        <pc:grpChg chg="add">
          <ac:chgData name="CHOI JUNHO" userId="2ed797a4709b55ca" providerId="LiveId" clId="{7F92A87C-AAB4-4837-A6B3-D4D781BEB7A7}" dt="2019-12-28T07:23:22.127" v="23"/>
          <ac:grpSpMkLst>
            <pc:docMk/>
            <pc:sldMk cId="947082625" sldId="277"/>
            <ac:grpSpMk id="61" creationId="{FB6A67B7-0440-423D-8FC0-28C93D04129C}"/>
          </ac:grpSpMkLst>
        </pc:grpChg>
        <pc:picChg chg="add">
          <ac:chgData name="CHOI JUNHO" userId="2ed797a4709b55ca" providerId="LiveId" clId="{7F92A87C-AAB4-4837-A6B3-D4D781BEB7A7}" dt="2019-12-28T07:23:22.127" v="23"/>
          <ac:picMkLst>
            <pc:docMk/>
            <pc:sldMk cId="947082625" sldId="277"/>
            <ac:picMk id="15" creationId="{BD256A01-B77D-45A8-AE8C-48708935CB2A}"/>
          </ac:picMkLst>
        </pc:picChg>
        <pc:picChg chg="add">
          <ac:chgData name="CHOI JUNHO" userId="2ed797a4709b55ca" providerId="LiveId" clId="{7F92A87C-AAB4-4837-A6B3-D4D781BEB7A7}" dt="2019-12-28T07:23:22.127" v="23"/>
          <ac:picMkLst>
            <pc:docMk/>
            <pc:sldMk cId="947082625" sldId="277"/>
            <ac:picMk id="51" creationId="{FD685D4A-DB66-4484-8D97-6EAD73310DFB}"/>
          </ac:picMkLst>
        </pc:picChg>
        <pc:picChg chg="add">
          <ac:chgData name="CHOI JUNHO" userId="2ed797a4709b55ca" providerId="LiveId" clId="{7F92A87C-AAB4-4837-A6B3-D4D781BEB7A7}" dt="2019-12-28T07:23:22.127" v="23"/>
          <ac:picMkLst>
            <pc:docMk/>
            <pc:sldMk cId="947082625" sldId="277"/>
            <ac:picMk id="54" creationId="{537EB6EC-E0EC-487A-A2C8-A893EBC55201}"/>
          </ac:picMkLst>
        </pc:picChg>
        <pc:cxnChg chg="add">
          <ac:chgData name="CHOI JUNHO" userId="2ed797a4709b55ca" providerId="LiveId" clId="{7F92A87C-AAB4-4837-A6B3-D4D781BEB7A7}" dt="2019-12-28T07:23:22.127" v="23"/>
          <ac:cxnSpMkLst>
            <pc:docMk/>
            <pc:sldMk cId="947082625" sldId="277"/>
            <ac:cxnSpMk id="10" creationId="{E0826F1B-8FF2-4E76-AC44-2B3FF6AF2695}"/>
          </ac:cxnSpMkLst>
        </pc:cxnChg>
        <pc:cxnChg chg="add">
          <ac:chgData name="CHOI JUNHO" userId="2ed797a4709b55ca" providerId="LiveId" clId="{7F92A87C-AAB4-4837-A6B3-D4D781BEB7A7}" dt="2019-12-28T07:23:22.127" v="23"/>
          <ac:cxnSpMkLst>
            <pc:docMk/>
            <pc:sldMk cId="947082625" sldId="277"/>
            <ac:cxnSpMk id="11" creationId="{847B850D-8C85-4A53-AA88-17B1200FA366}"/>
          </ac:cxnSpMkLst>
        </pc:cxnChg>
        <pc:cxnChg chg="add">
          <ac:chgData name="CHOI JUNHO" userId="2ed797a4709b55ca" providerId="LiveId" clId="{7F92A87C-AAB4-4837-A6B3-D4D781BEB7A7}" dt="2019-12-28T07:23:22.127" v="23"/>
          <ac:cxnSpMkLst>
            <pc:docMk/>
            <pc:sldMk cId="947082625" sldId="277"/>
            <ac:cxnSpMk id="12" creationId="{1C4B242B-070E-4DA4-B82E-DC6BD08754D0}"/>
          </ac:cxnSpMkLst>
        </pc:cxnChg>
        <pc:cxnChg chg="add">
          <ac:chgData name="CHOI JUNHO" userId="2ed797a4709b55ca" providerId="LiveId" clId="{7F92A87C-AAB4-4837-A6B3-D4D781BEB7A7}" dt="2019-12-28T07:23:22.127" v="23"/>
          <ac:cxnSpMkLst>
            <pc:docMk/>
            <pc:sldMk cId="947082625" sldId="277"/>
            <ac:cxnSpMk id="13" creationId="{D937FA9A-C378-4324-88EA-1083C90F53E7}"/>
          </ac:cxnSpMkLst>
        </pc:cxnChg>
        <pc:cxnChg chg="add">
          <ac:chgData name="CHOI JUNHO" userId="2ed797a4709b55ca" providerId="LiveId" clId="{7F92A87C-AAB4-4837-A6B3-D4D781BEB7A7}" dt="2019-12-28T07:23:22.127" v="23"/>
          <ac:cxnSpMkLst>
            <pc:docMk/>
            <pc:sldMk cId="947082625" sldId="277"/>
            <ac:cxnSpMk id="14" creationId="{01C6483E-736B-4876-9EA9-8091D3C9D39A}"/>
          </ac:cxnSpMkLst>
        </pc:cxnChg>
        <pc:cxnChg chg="add">
          <ac:chgData name="CHOI JUNHO" userId="2ed797a4709b55ca" providerId="LiveId" clId="{7F92A87C-AAB4-4837-A6B3-D4D781BEB7A7}" dt="2019-12-28T07:23:22.127" v="23"/>
          <ac:cxnSpMkLst>
            <pc:docMk/>
            <pc:sldMk cId="947082625" sldId="277"/>
            <ac:cxnSpMk id="16" creationId="{2745E9B1-FB5C-4A96-9469-E7331F8F373D}"/>
          </ac:cxnSpMkLst>
        </pc:cxnChg>
        <pc:cxnChg chg="add">
          <ac:chgData name="CHOI JUNHO" userId="2ed797a4709b55ca" providerId="LiveId" clId="{7F92A87C-AAB4-4837-A6B3-D4D781BEB7A7}" dt="2019-12-28T07:23:22.127" v="23"/>
          <ac:cxnSpMkLst>
            <pc:docMk/>
            <pc:sldMk cId="947082625" sldId="277"/>
            <ac:cxnSpMk id="18" creationId="{36FAF4B6-1649-424D-AAED-747439FA65F3}"/>
          </ac:cxnSpMkLst>
        </pc:cxnChg>
        <pc:cxnChg chg="add">
          <ac:chgData name="CHOI JUNHO" userId="2ed797a4709b55ca" providerId="LiveId" clId="{7F92A87C-AAB4-4837-A6B3-D4D781BEB7A7}" dt="2019-12-28T07:23:22.127" v="23"/>
          <ac:cxnSpMkLst>
            <pc:docMk/>
            <pc:sldMk cId="947082625" sldId="277"/>
            <ac:cxnSpMk id="19" creationId="{92D3540F-C78E-47B6-A8EA-D9ECFFEF2174}"/>
          </ac:cxnSpMkLst>
        </pc:cxnChg>
        <pc:cxnChg chg="add">
          <ac:chgData name="CHOI JUNHO" userId="2ed797a4709b55ca" providerId="LiveId" clId="{7F92A87C-AAB4-4837-A6B3-D4D781BEB7A7}" dt="2019-12-28T07:23:22.127" v="23"/>
          <ac:cxnSpMkLst>
            <pc:docMk/>
            <pc:sldMk cId="947082625" sldId="277"/>
            <ac:cxnSpMk id="20" creationId="{D044B870-BE70-4474-A759-21BFE34415F8}"/>
          </ac:cxnSpMkLst>
        </pc:cxnChg>
        <pc:cxnChg chg="add">
          <ac:chgData name="CHOI JUNHO" userId="2ed797a4709b55ca" providerId="LiveId" clId="{7F92A87C-AAB4-4837-A6B3-D4D781BEB7A7}" dt="2019-12-28T07:23:22.127" v="23"/>
          <ac:cxnSpMkLst>
            <pc:docMk/>
            <pc:sldMk cId="947082625" sldId="277"/>
            <ac:cxnSpMk id="25" creationId="{73BEF36F-A4D7-47E5-85FD-A62573759E3F}"/>
          </ac:cxnSpMkLst>
        </pc:cxnChg>
        <pc:cxnChg chg="add">
          <ac:chgData name="CHOI JUNHO" userId="2ed797a4709b55ca" providerId="LiveId" clId="{7F92A87C-AAB4-4837-A6B3-D4D781BEB7A7}" dt="2019-12-28T07:23:22.127" v="23"/>
          <ac:cxnSpMkLst>
            <pc:docMk/>
            <pc:sldMk cId="947082625" sldId="277"/>
            <ac:cxnSpMk id="27" creationId="{313B46C2-553D-4E74-B04A-6AC14D99B3C5}"/>
          </ac:cxnSpMkLst>
        </pc:cxnChg>
        <pc:cxnChg chg="add">
          <ac:chgData name="CHOI JUNHO" userId="2ed797a4709b55ca" providerId="LiveId" clId="{7F92A87C-AAB4-4837-A6B3-D4D781BEB7A7}" dt="2019-12-28T07:23:22.127" v="23"/>
          <ac:cxnSpMkLst>
            <pc:docMk/>
            <pc:sldMk cId="947082625" sldId="277"/>
            <ac:cxnSpMk id="29" creationId="{9640EE09-0671-4F06-9959-663C5E57C791}"/>
          </ac:cxnSpMkLst>
        </pc:cxnChg>
        <pc:cxnChg chg="add">
          <ac:chgData name="CHOI JUNHO" userId="2ed797a4709b55ca" providerId="LiveId" clId="{7F92A87C-AAB4-4837-A6B3-D4D781BEB7A7}" dt="2019-12-28T07:23:22.127" v="23"/>
          <ac:cxnSpMkLst>
            <pc:docMk/>
            <pc:sldMk cId="947082625" sldId="277"/>
            <ac:cxnSpMk id="31" creationId="{2E4557EB-9479-4FCF-A9B3-7B576194D96D}"/>
          </ac:cxnSpMkLst>
        </pc:cxnChg>
        <pc:cxnChg chg="add">
          <ac:chgData name="CHOI JUNHO" userId="2ed797a4709b55ca" providerId="LiveId" clId="{7F92A87C-AAB4-4837-A6B3-D4D781BEB7A7}" dt="2019-12-28T07:23:22.127" v="23"/>
          <ac:cxnSpMkLst>
            <pc:docMk/>
            <pc:sldMk cId="947082625" sldId="277"/>
            <ac:cxnSpMk id="33" creationId="{6BCDCBAA-6D4D-4914-844E-2669991E5920}"/>
          </ac:cxnSpMkLst>
        </pc:cxnChg>
        <pc:cxnChg chg="add">
          <ac:chgData name="CHOI JUNHO" userId="2ed797a4709b55ca" providerId="LiveId" clId="{7F92A87C-AAB4-4837-A6B3-D4D781BEB7A7}" dt="2019-12-28T07:23:22.127" v="23"/>
          <ac:cxnSpMkLst>
            <pc:docMk/>
            <pc:sldMk cId="947082625" sldId="277"/>
            <ac:cxnSpMk id="34" creationId="{90668E5C-AAEC-478B-B34E-32EF15E57B4D}"/>
          </ac:cxnSpMkLst>
        </pc:cxnChg>
        <pc:cxnChg chg="add">
          <ac:chgData name="CHOI JUNHO" userId="2ed797a4709b55ca" providerId="LiveId" clId="{7F92A87C-AAB4-4837-A6B3-D4D781BEB7A7}" dt="2019-12-28T07:23:22.127" v="23"/>
          <ac:cxnSpMkLst>
            <pc:docMk/>
            <pc:sldMk cId="947082625" sldId="277"/>
            <ac:cxnSpMk id="41" creationId="{24E8919D-8F8E-45BE-9A3D-EDDDB46B6E18}"/>
          </ac:cxnSpMkLst>
        </pc:cxnChg>
        <pc:cxnChg chg="add">
          <ac:chgData name="CHOI JUNHO" userId="2ed797a4709b55ca" providerId="LiveId" clId="{7F92A87C-AAB4-4837-A6B3-D4D781BEB7A7}" dt="2019-12-28T07:23:22.127" v="23"/>
          <ac:cxnSpMkLst>
            <pc:docMk/>
            <pc:sldMk cId="947082625" sldId="277"/>
            <ac:cxnSpMk id="42" creationId="{812B98E6-C4B3-479C-BD7F-B6F15875EA1B}"/>
          </ac:cxnSpMkLst>
        </pc:cxnChg>
        <pc:cxnChg chg="add">
          <ac:chgData name="CHOI JUNHO" userId="2ed797a4709b55ca" providerId="LiveId" clId="{7F92A87C-AAB4-4837-A6B3-D4D781BEB7A7}" dt="2019-12-28T07:23:22.127" v="23"/>
          <ac:cxnSpMkLst>
            <pc:docMk/>
            <pc:sldMk cId="947082625" sldId="277"/>
            <ac:cxnSpMk id="43" creationId="{F8C50822-0EF5-47D1-B5DB-0C5459D23882}"/>
          </ac:cxnSpMkLst>
        </pc:cxnChg>
        <pc:cxnChg chg="add">
          <ac:chgData name="CHOI JUNHO" userId="2ed797a4709b55ca" providerId="LiveId" clId="{7F92A87C-AAB4-4837-A6B3-D4D781BEB7A7}" dt="2019-12-28T07:23:22.127" v="23"/>
          <ac:cxnSpMkLst>
            <pc:docMk/>
            <pc:sldMk cId="947082625" sldId="277"/>
            <ac:cxnSpMk id="47" creationId="{E64056ED-19FC-4824-A1AF-4BD96DA61C75}"/>
          </ac:cxnSpMkLst>
        </pc:cxnChg>
        <pc:cxnChg chg="add">
          <ac:chgData name="CHOI JUNHO" userId="2ed797a4709b55ca" providerId="LiveId" clId="{7F92A87C-AAB4-4837-A6B3-D4D781BEB7A7}" dt="2019-12-28T07:23:22.127" v="23"/>
          <ac:cxnSpMkLst>
            <pc:docMk/>
            <pc:sldMk cId="947082625" sldId="277"/>
            <ac:cxnSpMk id="48" creationId="{F2D45B9C-1E73-4538-BED4-FBC135DAC96A}"/>
          </ac:cxnSpMkLst>
        </pc:cxnChg>
        <pc:cxnChg chg="add mod">
          <ac:chgData name="CHOI JUNHO" userId="2ed797a4709b55ca" providerId="LiveId" clId="{7F92A87C-AAB4-4837-A6B3-D4D781BEB7A7}" dt="2019-12-28T07:27:05.402" v="141" actId="20577"/>
          <ac:cxnSpMkLst>
            <pc:docMk/>
            <pc:sldMk cId="947082625" sldId="277"/>
            <ac:cxnSpMk id="56" creationId="{8729ABDC-30F6-4D3C-B100-45E176D0168E}"/>
          </ac:cxnSpMkLst>
        </pc:cxnChg>
        <pc:cxnChg chg="add">
          <ac:chgData name="CHOI JUNHO" userId="2ed797a4709b55ca" providerId="LiveId" clId="{7F92A87C-AAB4-4837-A6B3-D4D781BEB7A7}" dt="2019-12-28T07:23:22.127" v="23"/>
          <ac:cxnSpMkLst>
            <pc:docMk/>
            <pc:sldMk cId="947082625" sldId="277"/>
            <ac:cxnSpMk id="59" creationId="{73AD62FE-056E-4D7B-A4F8-AC3DFE955738}"/>
          </ac:cxnSpMkLst>
        </pc:cxnChg>
        <pc:cxnChg chg="add">
          <ac:chgData name="CHOI JUNHO" userId="2ed797a4709b55ca" providerId="LiveId" clId="{7F92A87C-AAB4-4837-A6B3-D4D781BEB7A7}" dt="2019-12-28T07:23:22.127" v="23"/>
          <ac:cxnSpMkLst>
            <pc:docMk/>
            <pc:sldMk cId="947082625" sldId="277"/>
            <ac:cxnSpMk id="60" creationId="{39FC0685-4DC9-4C0A-9F23-B39792807F43}"/>
          </ac:cxnSpMkLst>
        </pc:cxnChg>
      </pc:sldChg>
      <pc:sldMasterChg chg="modSldLayout">
        <pc:chgData name="CHOI JUNHO" userId="2ed797a4709b55ca" providerId="LiveId" clId="{7F92A87C-AAB4-4837-A6B3-D4D781BEB7A7}" dt="2019-12-28T08:56:57.866" v="334"/>
        <pc:sldMasterMkLst>
          <pc:docMk/>
          <pc:sldMasterMk cId="2252684482" sldId="2147483648"/>
        </pc:sldMasterMkLst>
        <pc:sldLayoutChg chg="modSp">
          <pc:chgData name="CHOI JUNHO" userId="2ed797a4709b55ca" providerId="LiveId" clId="{7F92A87C-AAB4-4837-A6B3-D4D781BEB7A7}" dt="2019-12-28T08:56:57.866" v="334"/>
          <pc:sldLayoutMkLst>
            <pc:docMk/>
            <pc:sldMasterMk cId="2252684482" sldId="2147483648"/>
            <pc:sldLayoutMk cId="2377320761" sldId="2147483650"/>
          </pc:sldLayoutMkLst>
          <pc:spChg chg="mod">
            <ac:chgData name="CHOI JUNHO" userId="2ed797a4709b55ca" providerId="LiveId" clId="{7F92A87C-AAB4-4837-A6B3-D4D781BEB7A7}" dt="2019-12-28T08:56:53.406" v="302"/>
            <ac:spMkLst>
              <pc:docMk/>
              <pc:sldMasterMk cId="2252684482" sldId="2147483648"/>
              <pc:sldLayoutMk cId="2377320761" sldId="2147483650"/>
              <ac:spMk id="22" creationId="{00000000-0000-0000-0000-000000000000}"/>
            </ac:spMkLst>
          </pc:spChg>
          <pc:spChg chg="mod">
            <ac:chgData name="CHOI JUNHO" userId="2ed797a4709b55ca" providerId="LiveId" clId="{7F92A87C-AAB4-4837-A6B3-D4D781BEB7A7}" dt="2019-12-28T08:56:57.866" v="334"/>
            <ac:spMkLst>
              <pc:docMk/>
              <pc:sldMasterMk cId="2252684482" sldId="2147483648"/>
              <pc:sldLayoutMk cId="2377320761" sldId="2147483650"/>
              <ac:spMk id="23" creationId="{00000000-0000-0000-0000-000000000000}"/>
            </ac:spMkLst>
          </pc:spChg>
        </pc:sldLayoutChg>
      </pc:sldMasterChg>
    </pc:docChg>
  </pc:docChgLst>
</pc:chgInfo>
</file>

<file path=ppt/handoutMasters/_rels/handoutMaster1.xml.rels><?xml version="1.0" encoding="UTF-8"?>
<Relationships xmlns="http://schemas.openxmlformats.org/package/2006/relationships"><Relationship Id="rId1" Type="http://schemas.openxmlformats.org/officeDocument/2006/relationships/theme" Target="../theme/theme4.xml"></Relationship></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슬라이드 번호 개체 틀 4"/>
          <p:cNvSpPr>
            <a:spLocks noGrp="1"/>
          </p:cNvSpPr>
          <p:nvPr>
            <p:ph type="sldNum" sz="quarter" idx="3"/>
          </p:nvPr>
        </p:nvSpPr>
        <p:spPr>
          <a:xfrm>
            <a:off x="3850443" y="9428583"/>
            <a:ext cx="2945659" cy="496332"/>
          </a:xfrm>
          <a:prstGeom prst="rect">
            <a:avLst/>
          </a:prstGeom>
        </p:spPr>
        <p:txBody>
          <a:bodyPr vert="horz" lIns="91440" tIns="45720" rIns="91440" bIns="45720" rtlCol="0" anchor="b"/>
          <a:lstStyle>
            <a:lvl1pPr algn="r">
              <a:defRPr sz="1200"/>
            </a:lvl1pPr>
          </a:lstStyle>
          <a:p>
            <a:fld id="{AF36E0AB-72DB-4914-B63B-4064A28DAAD3}" type="slidenum">
              <a:rPr lang="ko-KR" altLang="en-US" smtClean="0"/>
              <a:t>‹#›</a:t>
            </a:fld>
            <a:endParaRPr lang="ko-KR" altLang="en-US"/>
          </a:p>
        </p:txBody>
      </p:sp>
      <p:sp>
        <p:nvSpPr>
          <p:cNvPr id="6" name="바닥글 개체 틀 5"/>
          <p:cNvSpPr>
            <a:spLocks noGrp="1"/>
          </p:cNvSpPr>
          <p:nvPr>
            <p:ph type="ftr" sz="quarter" idx="2"/>
          </p:nvPr>
        </p:nvSpPr>
        <p:spPr>
          <a:xfrm>
            <a:off x="0" y="9428583"/>
            <a:ext cx="2945659" cy="496332"/>
          </a:xfrm>
          <a:prstGeom prst="rect">
            <a:avLst/>
          </a:prstGeom>
        </p:spPr>
        <p:txBody>
          <a:bodyPr vert="horz" lIns="91440" tIns="45720" rIns="91440" bIns="45720" rtlCol="0" anchor="b"/>
          <a:lstStyle>
            <a:lvl1pPr algn="l">
              <a:defRPr sz="1200"/>
            </a:lvl1pPr>
          </a:lstStyle>
          <a:p>
            <a:endParaRPr lang="ko-KR" altLang="en-US"/>
          </a:p>
        </p:txBody>
      </p:sp>
    </p:spTree>
    <p:extLst>
      <p:ext uri="{BB962C8B-B14F-4D97-AF65-F5344CB8AC3E}">
        <p14:creationId xmlns:p14="http://schemas.microsoft.com/office/powerpoint/2010/main" val="2317696932"/>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Relationships xmlns="http://schemas.openxmlformats.org/package/2006/relationships"><Relationship Id="rId1" Type="http://schemas.openxmlformats.org/officeDocument/2006/relationships/theme" Target="../theme/theme5.xml"></Relationship></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머리글 개체 틀 1"/>
          <p:cNvSpPr>
            <a:spLocks noGrp="1"/>
          </p:cNvSpPr>
          <p:nvPr>
            <p:ph type="hdr" sz="quarter"/>
          </p:nvPr>
        </p:nvSpPr>
        <p:spPr>
          <a:xfrm>
            <a:off x="0" y="0"/>
            <a:ext cx="2945659" cy="496332"/>
          </a:xfrm>
          <a:prstGeom prst="rect">
            <a:avLst/>
          </a:prstGeom>
        </p:spPr>
        <p:txBody>
          <a:bodyPr vert="horz" lIns="91440" tIns="45720" rIns="91440" bIns="45720" rtlCol="0"/>
          <a:lstStyle>
            <a:lvl1pPr algn="l">
              <a:defRPr sz="1200"/>
            </a:lvl1pPr>
          </a:lstStyle>
          <a:p>
            <a:endParaRPr lang="ko-KR" altLang="en-US"/>
          </a:p>
        </p:txBody>
      </p:sp>
      <p:sp>
        <p:nvSpPr>
          <p:cNvPr id="3" name="날짜 개체 틀 2"/>
          <p:cNvSpPr>
            <a:spLocks noGrp="1"/>
          </p:cNvSpPr>
          <p:nvPr>
            <p:ph type="dt" idx="1"/>
          </p:nvPr>
        </p:nvSpPr>
        <p:spPr>
          <a:xfrm>
            <a:off x="3850443" y="0"/>
            <a:ext cx="2945659" cy="496332"/>
          </a:xfrm>
          <a:prstGeom prst="rect">
            <a:avLst/>
          </a:prstGeom>
        </p:spPr>
        <p:txBody>
          <a:bodyPr vert="horz" lIns="91440" tIns="45720" rIns="91440" bIns="45720" rtlCol="0"/>
          <a:lstStyle>
            <a:lvl1pPr algn="r">
              <a:defRPr sz="1200"/>
            </a:lvl1pPr>
          </a:lstStyle>
          <a:p>
            <a:fld id="{98FBB39A-9110-43FD-8DF2-684D1523A0BC}" type="datetime1">
              <a:rPr lang="ko-KR" altLang="en-US" smtClean="0"/>
              <a:t>2019-12-28 (Sat)</a:t>
            </a:fld>
            <a:endParaRPr lang="ko-KR" altLang="en-US"/>
          </a:p>
        </p:txBody>
      </p:sp>
      <p:sp>
        <p:nvSpPr>
          <p:cNvPr id="4" name="슬라이드 이미지 개체 틀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ko-KR" altLang="en-US"/>
          </a:p>
        </p:txBody>
      </p:sp>
      <p:sp>
        <p:nvSpPr>
          <p:cNvPr id="5" name="슬라이드 노트 개체 틀 4"/>
          <p:cNvSpPr>
            <a:spLocks noGrp="1"/>
          </p:cNvSpPr>
          <p:nvPr>
            <p:ph type="body" sz="quarter" idx="3"/>
          </p:nvPr>
        </p:nvSpPr>
        <p:spPr>
          <a:xfrm>
            <a:off x="679768" y="4715153"/>
            <a:ext cx="5438140" cy="4466987"/>
          </a:xfrm>
          <a:prstGeom prst="rect">
            <a:avLst/>
          </a:prstGeom>
        </p:spPr>
        <p:txBody>
          <a:bodyPr vert="horz" lIns="91440" tIns="45720" rIns="91440" bIns="45720" rtlCol="0"/>
          <a:lstStyle/>
          <a:p>
            <a:pPr lvl="0"/>
            <a:r>
              <a:rPr lang="ko-KR" altLang="en-US"/>
              <a:t>마스터 텍스트 스타일을 편집합니다</a:t>
            </a:r>
          </a:p>
          <a:p>
            <a:pPr lvl="1"/>
            <a:r>
              <a:rPr lang="ko-KR" altLang="en-US"/>
              <a:t>둘째 수준</a:t>
            </a:r>
          </a:p>
          <a:p>
            <a:pPr lvl="2"/>
            <a:r>
              <a:rPr lang="ko-KR" altLang="en-US"/>
              <a:t>셋째 수준</a:t>
            </a:r>
          </a:p>
          <a:p>
            <a:pPr lvl="3"/>
            <a:r>
              <a:rPr lang="ko-KR" altLang="en-US"/>
              <a:t>넷째 수준</a:t>
            </a:r>
          </a:p>
          <a:p>
            <a:pPr lvl="4"/>
            <a:r>
              <a:rPr lang="ko-KR" altLang="en-US"/>
              <a:t>다섯째 수준</a:t>
            </a:r>
          </a:p>
        </p:txBody>
      </p:sp>
      <p:sp>
        <p:nvSpPr>
          <p:cNvPr id="6" name="바닥글 개체 틀 5"/>
          <p:cNvSpPr>
            <a:spLocks noGrp="1"/>
          </p:cNvSpPr>
          <p:nvPr>
            <p:ph type="ftr" sz="quarter" idx="4"/>
          </p:nvPr>
        </p:nvSpPr>
        <p:spPr>
          <a:xfrm>
            <a:off x="0" y="9428583"/>
            <a:ext cx="2945659" cy="496332"/>
          </a:xfrm>
          <a:prstGeom prst="rect">
            <a:avLst/>
          </a:prstGeom>
        </p:spPr>
        <p:txBody>
          <a:bodyPr vert="horz" lIns="91440" tIns="45720" rIns="91440" bIns="45720" rtlCol="0" anchor="b"/>
          <a:lstStyle>
            <a:lvl1pPr algn="l">
              <a:defRPr sz="1200"/>
            </a:lvl1pPr>
          </a:lstStyle>
          <a:p>
            <a:r>
              <a:rPr lang="en-US" altLang="ko-KR"/>
              <a:t>http://enjoyworks.co.kr</a:t>
            </a:r>
            <a:endParaRPr lang="ko-KR" altLang="en-US"/>
          </a:p>
        </p:txBody>
      </p:sp>
      <p:sp>
        <p:nvSpPr>
          <p:cNvPr id="7" name="슬라이드 번호 개체 틀 6"/>
          <p:cNvSpPr>
            <a:spLocks noGrp="1"/>
          </p:cNvSpPr>
          <p:nvPr>
            <p:ph type="sldNum" sz="quarter" idx="5"/>
          </p:nvPr>
        </p:nvSpPr>
        <p:spPr>
          <a:xfrm>
            <a:off x="3850443" y="9428583"/>
            <a:ext cx="2945659" cy="496332"/>
          </a:xfrm>
          <a:prstGeom prst="rect">
            <a:avLst/>
          </a:prstGeom>
        </p:spPr>
        <p:txBody>
          <a:bodyPr vert="horz" lIns="91440" tIns="45720" rIns="91440" bIns="45720" rtlCol="0" anchor="b"/>
          <a:lstStyle>
            <a:lvl1pPr algn="r">
              <a:defRPr sz="1200"/>
            </a:lvl1pPr>
          </a:lstStyle>
          <a:p>
            <a:fld id="{C7C86328-D4B1-4A1C-AA9B-B5511E95EE22}" type="slidenum">
              <a:rPr lang="ko-KR" altLang="en-US" smtClean="0"/>
              <a:t>‹#›</a:t>
            </a:fld>
            <a:endParaRPr lang="ko-KR" altLang="en-US"/>
          </a:p>
        </p:txBody>
      </p:sp>
    </p:spTree>
    <p:extLst>
      <p:ext uri="{BB962C8B-B14F-4D97-AF65-F5344CB8AC3E}">
        <p14:creationId xmlns:p14="http://schemas.microsoft.com/office/powerpoint/2010/main" val="2498208439"/>
      </p:ext>
    </p:extLst>
  </p:cSld>
  <p:clrMap bg1="lt1" tx1="dk1" bg2="lt2" tx2="dk2" accent1="accent1" accent2="accent2" accent3="accent3" accent4="accent4" accent5="accent5" accent6="accent6" hlink="hlink" folHlink="folHlink"/>
  <p:hf sldNum="0" hdr="0" ftr="0" dt="0"/>
  <p:notesStyle>
    <a:lvl1pPr marL="0" algn="l" defTabSz="914400" rtl="0" eaLnBrk="1" latinLnBrk="1" hangingPunct="1">
      <a:defRPr sz="1200" kern="1200">
        <a:solidFill>
          <a:schemeClr val="tx1"/>
        </a:solidFill>
        <a:latin typeface="+mn-lt"/>
        <a:ea typeface="+mn-ea"/>
        <a:cs typeface="+mn-cs"/>
      </a:defRPr>
    </a:lvl1pPr>
    <a:lvl2pPr marL="457200" algn="l" defTabSz="914400" rtl="0" eaLnBrk="1" latinLnBrk="1" hangingPunct="1">
      <a:defRPr sz="1200" kern="1200">
        <a:solidFill>
          <a:schemeClr val="tx1"/>
        </a:solidFill>
        <a:latin typeface="+mn-lt"/>
        <a:ea typeface="+mn-ea"/>
        <a:cs typeface="+mn-cs"/>
      </a:defRPr>
    </a:lvl2pPr>
    <a:lvl3pPr marL="914400" algn="l" defTabSz="914400" rtl="0" eaLnBrk="1" latinLnBrk="1" hangingPunct="1">
      <a:defRPr sz="1200" kern="1200">
        <a:solidFill>
          <a:schemeClr val="tx1"/>
        </a:solidFill>
        <a:latin typeface="+mn-lt"/>
        <a:ea typeface="+mn-ea"/>
        <a:cs typeface="+mn-cs"/>
      </a:defRPr>
    </a:lvl3pPr>
    <a:lvl4pPr marL="1371600" algn="l" defTabSz="914400" rtl="0" eaLnBrk="1" latinLnBrk="1" hangingPunct="1">
      <a:defRPr sz="1200" kern="1200">
        <a:solidFill>
          <a:schemeClr val="tx1"/>
        </a:solidFill>
        <a:latin typeface="+mn-lt"/>
        <a:ea typeface="+mn-ea"/>
        <a:cs typeface="+mn-cs"/>
      </a:defRPr>
    </a:lvl4pPr>
    <a:lvl5pPr marL="1828800" algn="l" defTabSz="914400" rtl="0" eaLnBrk="1" latinLnBrk="1" hangingPunct="1">
      <a:defRPr sz="1200" kern="1200">
        <a:solidFill>
          <a:schemeClr val="tx1"/>
        </a:solidFill>
        <a:latin typeface="+mn-lt"/>
        <a:ea typeface="+mn-ea"/>
        <a:cs typeface="+mn-cs"/>
      </a:defRPr>
    </a:lvl5pPr>
    <a:lvl6pPr marL="2286000" algn="l" defTabSz="914400" rtl="0" eaLnBrk="1" latinLnBrk="1" hangingPunct="1">
      <a:defRPr sz="1200" kern="1200">
        <a:solidFill>
          <a:schemeClr val="tx1"/>
        </a:solidFill>
        <a:latin typeface="+mn-lt"/>
        <a:ea typeface="+mn-ea"/>
        <a:cs typeface="+mn-cs"/>
      </a:defRPr>
    </a:lvl6pPr>
    <a:lvl7pPr marL="2743200" algn="l" defTabSz="914400" rtl="0" eaLnBrk="1" latinLnBrk="1" hangingPunct="1">
      <a:defRPr sz="1200" kern="1200">
        <a:solidFill>
          <a:schemeClr val="tx1"/>
        </a:solidFill>
        <a:latin typeface="+mn-lt"/>
        <a:ea typeface="+mn-ea"/>
        <a:cs typeface="+mn-cs"/>
      </a:defRPr>
    </a:lvl7pPr>
    <a:lvl8pPr marL="3200400" algn="l" defTabSz="914400" rtl="0" eaLnBrk="1" latinLnBrk="1" hangingPunct="1">
      <a:defRPr sz="1200" kern="1200">
        <a:solidFill>
          <a:schemeClr val="tx1"/>
        </a:solidFill>
        <a:latin typeface="+mn-lt"/>
        <a:ea typeface="+mn-ea"/>
        <a:cs typeface="+mn-cs"/>
      </a:defRPr>
    </a:lvl8pPr>
    <a:lvl9pPr marL="3657600" algn="l" defTabSz="914400" rtl="0" eaLnBrk="1" latinLnBrk="1"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Relationship></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2.xml"></Relationship></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제목 슬라이드">
    <p:spTree>
      <p:nvGrpSpPr>
        <p:cNvPr id="1" name=""/>
        <p:cNvGrpSpPr/>
        <p:nvPr/>
      </p:nvGrpSpPr>
      <p:grpSpPr>
        <a:xfrm>
          <a:off x="0" y="0"/>
          <a:ext cx="0" cy="0"/>
          <a:chOff x="0" y="0"/>
          <a:chExt cx="0" cy="0"/>
        </a:xfrm>
      </p:grpSpPr>
      <p:graphicFrame>
        <p:nvGraphicFramePr>
          <p:cNvPr id="10" name="표 9"/>
          <p:cNvGraphicFramePr>
            <a:graphicFrameLocks noGrp="1"/>
          </p:cNvGraphicFramePr>
          <p:nvPr userDrawn="1">
            <p:extLst>
              <p:ext uri="{D42A27DB-BD31-4B8C-83A1-F6EECF244321}">
                <p14:modId xmlns:p14="http://schemas.microsoft.com/office/powerpoint/2010/main" val="2978178397"/>
              </p:ext>
            </p:extLst>
          </p:nvPr>
        </p:nvGraphicFramePr>
        <p:xfrm>
          <a:off x="3323691" y="5758816"/>
          <a:ext cx="5544618" cy="259080"/>
        </p:xfrm>
        <a:graphic>
          <a:graphicData uri="http://schemas.openxmlformats.org/drawingml/2006/table">
            <a:tbl>
              <a:tblPr firstRow="1" bandRow="1">
                <a:tableStyleId>{5C22544A-7EE6-4342-B048-85BDC9FD1C3A}</a:tableStyleId>
              </a:tblPr>
              <a:tblGrid>
                <a:gridCol w="761023">
                  <a:extLst>
                    <a:ext uri="{9D8B030D-6E8A-4147-A177-3AD203B41FA5}">
                      <a16:colId xmlns:a16="http://schemas.microsoft.com/office/drawing/2014/main" val="20000"/>
                    </a:ext>
                  </a:extLst>
                </a:gridCol>
                <a:gridCol w="956719">
                  <a:extLst>
                    <a:ext uri="{9D8B030D-6E8A-4147-A177-3AD203B41FA5}">
                      <a16:colId xmlns:a16="http://schemas.microsoft.com/office/drawing/2014/main" val="20001"/>
                    </a:ext>
                  </a:extLst>
                </a:gridCol>
                <a:gridCol w="956719">
                  <a:extLst>
                    <a:ext uri="{9D8B030D-6E8A-4147-A177-3AD203B41FA5}">
                      <a16:colId xmlns:a16="http://schemas.microsoft.com/office/drawing/2014/main" val="748956557"/>
                    </a:ext>
                  </a:extLst>
                </a:gridCol>
                <a:gridCol w="956719">
                  <a:extLst>
                    <a:ext uri="{9D8B030D-6E8A-4147-A177-3AD203B41FA5}">
                      <a16:colId xmlns:a16="http://schemas.microsoft.com/office/drawing/2014/main" val="2052663771"/>
                    </a:ext>
                  </a:extLst>
                </a:gridCol>
                <a:gridCol w="956719">
                  <a:extLst>
                    <a:ext uri="{9D8B030D-6E8A-4147-A177-3AD203B41FA5}">
                      <a16:colId xmlns:a16="http://schemas.microsoft.com/office/drawing/2014/main" val="1774092345"/>
                    </a:ext>
                  </a:extLst>
                </a:gridCol>
                <a:gridCol w="956719">
                  <a:extLst>
                    <a:ext uri="{9D8B030D-6E8A-4147-A177-3AD203B41FA5}">
                      <a16:colId xmlns:a16="http://schemas.microsoft.com/office/drawing/2014/main" val="2811408782"/>
                    </a:ext>
                  </a:extLst>
                </a:gridCol>
              </a:tblGrid>
              <a:tr h="154824">
                <a:tc>
                  <a:txBody>
                    <a:bodyPr/>
                    <a:lstStyle/>
                    <a:p>
                      <a:pPr algn="l" latinLnBrk="1"/>
                      <a:r>
                        <a:rPr lang="en-US" altLang="ko-KR" sz="900" b="0" dirty="0">
                          <a:solidFill>
                            <a:schemeClr val="tx1"/>
                          </a:solidFill>
                          <a:latin typeface="+mn-ea"/>
                          <a:ea typeface="+mn-ea"/>
                        </a:rPr>
                        <a:t>Ver.</a:t>
                      </a:r>
                      <a:endParaRPr lang="ko-KR" altLang="en-US" sz="900" b="0" dirty="0">
                        <a:solidFill>
                          <a:schemeClr val="tx1"/>
                        </a:solidFill>
                        <a:latin typeface="+mn-ea"/>
                        <a:ea typeface="+mn-ea"/>
                      </a:endParaRPr>
                    </a:p>
                  </a:txBody>
                  <a:tcPr marL="121920" marR="121920" marT="60960" marB="60960" anchor="ctr">
                    <a:lnL w="952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Date.</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marL="0" marR="0" lvl="0" indent="0" algn="l" defTabSz="914400" rtl="0" eaLnBrk="1" fontAlgn="auto" latinLnBrk="1" hangingPunct="1">
                        <a:lnSpc>
                          <a:spcPct val="100000"/>
                        </a:lnSpc>
                        <a:spcBef>
                          <a:spcPts val="0"/>
                        </a:spcBef>
                        <a:spcAft>
                          <a:spcPts val="0"/>
                        </a:spcAft>
                        <a:buClrTx/>
                        <a:buSzTx/>
                        <a:buFontTx/>
                        <a:buNone/>
                        <a:tabLst/>
                        <a:defRPr/>
                      </a:pPr>
                      <a:r>
                        <a:rPr lang="en-US" altLang="ko-KR" sz="900" b="0" dirty="0">
                          <a:solidFill>
                            <a:schemeClr val="tx1"/>
                          </a:solidFill>
                          <a:latin typeface="+mn-ea"/>
                          <a:ea typeface="+mn-ea"/>
                        </a:rPr>
                        <a:t>Writer.</a:t>
                      </a:r>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tc>
                  <a:txBody>
                    <a:bodyPr/>
                    <a:lstStyle/>
                    <a:p>
                      <a:pPr algn="l" latinLnBrk="1"/>
                      <a:endParaRPr lang="ko-KR" altLang="en-US" sz="900" b="0" dirty="0">
                        <a:solidFill>
                          <a:schemeClr val="tx1"/>
                        </a:solidFill>
                        <a:latin typeface="+mn-ea"/>
                        <a:ea typeface="+mn-ea"/>
                      </a:endParaRPr>
                    </a:p>
                  </a:txBody>
                  <a:tcPr marL="121920" marR="121920" marT="60960" marB="60960" anchor="ctr">
                    <a:lnL w="3175" cap="flat" cmpd="sng" algn="ctr">
                      <a:noFill/>
                      <a:prstDash val="solid"/>
                      <a:round/>
                      <a:headEnd type="none" w="med" len="med"/>
                      <a:tailEnd type="none" w="med" len="med"/>
                    </a:lnL>
                    <a:lnR w="9525" cap="flat" cmpd="sng" algn="ctr">
                      <a:no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19" name="텍스트 개체 틀 18"/>
          <p:cNvSpPr>
            <a:spLocks noGrp="1"/>
          </p:cNvSpPr>
          <p:nvPr>
            <p:ph type="body" sz="quarter" idx="10" hasCustomPrompt="1"/>
          </p:nvPr>
        </p:nvSpPr>
        <p:spPr>
          <a:xfrm>
            <a:off x="4114897" y="5793464"/>
            <a:ext cx="904165"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버전 정보 등록</a:t>
            </a:r>
          </a:p>
        </p:txBody>
      </p:sp>
      <p:sp>
        <p:nvSpPr>
          <p:cNvPr id="20" name="텍스트 개체 틀 18"/>
          <p:cNvSpPr>
            <a:spLocks noGrp="1"/>
          </p:cNvSpPr>
          <p:nvPr>
            <p:ph type="body" sz="quarter" idx="11" hasCustomPrompt="1"/>
          </p:nvPr>
        </p:nvSpPr>
        <p:spPr>
          <a:xfrm>
            <a:off x="6028930" y="5790052"/>
            <a:ext cx="900818"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최종작성일자</a:t>
            </a:r>
          </a:p>
        </p:txBody>
      </p:sp>
      <p:sp>
        <p:nvSpPr>
          <p:cNvPr id="21" name="텍스트 개체 틀 18"/>
          <p:cNvSpPr>
            <a:spLocks noGrp="1"/>
          </p:cNvSpPr>
          <p:nvPr>
            <p:ph type="body" sz="quarter" idx="12" hasCustomPrompt="1"/>
          </p:nvPr>
        </p:nvSpPr>
        <p:spPr>
          <a:xfrm>
            <a:off x="7939616" y="5790052"/>
            <a:ext cx="900819" cy="191631"/>
          </a:xfrm>
          <a:prstGeom prst="rect">
            <a:avLst/>
          </a:prstGeom>
        </p:spPr>
        <p:txBody>
          <a:bodyPr anchor="ctr" anchorCtr="0"/>
          <a:lstStyle>
            <a:lvl1pPr algn="r">
              <a:defRPr sz="800">
                <a:solidFill>
                  <a:schemeClr val="tx1">
                    <a:lumMod val="50000"/>
                    <a:lumOff val="50000"/>
                  </a:schemeClr>
                </a:solidFill>
              </a:defRPr>
            </a:lvl1pPr>
          </a:lstStyle>
          <a:p>
            <a:pPr lvl="0"/>
            <a:r>
              <a:rPr lang="ko-KR" altLang="en-US" dirty="0"/>
              <a:t>작성자 명</a:t>
            </a:r>
          </a:p>
        </p:txBody>
      </p:sp>
      <p:graphicFrame>
        <p:nvGraphicFramePr>
          <p:cNvPr id="2" name="표 1"/>
          <p:cNvGraphicFramePr>
            <a:graphicFrameLocks noGrp="1"/>
          </p:cNvGraphicFramePr>
          <p:nvPr userDrawn="1">
            <p:extLst>
              <p:ext uri="{D42A27DB-BD31-4B8C-83A1-F6EECF244321}">
                <p14:modId xmlns:p14="http://schemas.microsoft.com/office/powerpoint/2010/main" val="2757704702"/>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7" name="제목 개체 틀 9"/>
          <p:cNvSpPr>
            <a:spLocks noGrp="1"/>
          </p:cNvSpPr>
          <p:nvPr>
            <p:ph type="title" hasCustomPrompt="1"/>
          </p:nvPr>
        </p:nvSpPr>
        <p:spPr>
          <a:xfrm>
            <a:off x="431372" y="218044"/>
            <a:ext cx="11425269" cy="849577"/>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기획서 제목 입력</a:t>
            </a:r>
          </a:p>
        </p:txBody>
      </p:sp>
      <p:sp>
        <p:nvSpPr>
          <p:cNvPr id="8" name="Copyrights 2018  ©Petdoc.  All Rights Reserved.">
            <a:extLst>
              <a:ext uri="{FF2B5EF4-FFF2-40B4-BE49-F238E27FC236}">
                <a16:creationId xmlns:a16="http://schemas.microsoft.com/office/drawing/2014/main" id="{FD2F9934-9D0C-4E19-AE89-48CB9973F4AD}"/>
              </a:ext>
            </a:extLst>
          </p:cNvPr>
          <p:cNvSpPr txBox="1"/>
          <p:nvPr userDrawn="1"/>
        </p:nvSpPr>
        <p:spPr>
          <a:xfrm>
            <a:off x="5175792" y="6454032"/>
            <a:ext cx="1936428" cy="110351"/>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0" tIns="0" rIns="0" bIns="0">
            <a:spAutoFit/>
          </a:bodyPr>
          <a:lstStyle>
            <a:lvl1pPr defTabSz="503766">
              <a:lnSpc>
                <a:spcPct val="130000"/>
              </a:lnSpc>
              <a:defRPr sz="500">
                <a:solidFill>
                  <a:srgbClr val="AFA19E"/>
                </a:solidFill>
                <a:latin typeface="SF Pro Text Regular"/>
                <a:ea typeface="SF Pro Text Regular"/>
                <a:cs typeface="SF Pro Text Regular"/>
                <a:sym typeface="SF Pro Text Regular"/>
              </a:defRPr>
            </a:lvl1pPr>
          </a:lstStyle>
          <a:p>
            <a:r>
              <a:rPr sz="600" dirty="0">
                <a:solidFill>
                  <a:srgbClr val="8D95A0"/>
                </a:solidFill>
              </a:rPr>
              <a:t>Copyrights 201</a:t>
            </a:r>
            <a:r>
              <a:rPr lang="en-US" altLang="ko-KR" sz="600" dirty="0">
                <a:solidFill>
                  <a:srgbClr val="8D95A0"/>
                </a:solidFill>
              </a:rPr>
              <a:t>9</a:t>
            </a:r>
            <a:r>
              <a:rPr sz="600" dirty="0">
                <a:solidFill>
                  <a:srgbClr val="8D95A0"/>
                </a:solidFill>
              </a:rPr>
              <a:t>  ©</a:t>
            </a:r>
            <a:r>
              <a:rPr lang="en-US" altLang="ko-KR" sz="600" dirty="0">
                <a:solidFill>
                  <a:srgbClr val="8D95A0"/>
                </a:solidFill>
              </a:rPr>
              <a:t> </a:t>
            </a:r>
            <a:r>
              <a:rPr lang="en-US" altLang="ko-KR" sz="600" dirty="0">
                <a:solidFill>
                  <a:schemeClr val="bg2">
                    <a:lumMod val="50000"/>
                  </a:schemeClr>
                </a:solidFill>
              </a:rPr>
              <a:t>Your company name</a:t>
            </a:r>
            <a:r>
              <a:rPr sz="600" dirty="0">
                <a:solidFill>
                  <a:srgbClr val="8D95A0"/>
                </a:solidFill>
              </a:rPr>
              <a:t>.  All Rights Reserved.</a:t>
            </a:r>
          </a:p>
        </p:txBody>
      </p:sp>
      <p:sp>
        <p:nvSpPr>
          <p:cNvPr id="9" name="This report contains information that is confidential and proprietary to petdoc and is solely for the use of Petdoc personnel. No part of it may be used, circulated, quoted, or reproduced for distribution outside…">
            <a:extLst>
              <a:ext uri="{FF2B5EF4-FFF2-40B4-BE49-F238E27FC236}">
                <a16:creationId xmlns:a16="http://schemas.microsoft.com/office/drawing/2014/main" id="{04047FE0-99CA-4A25-A7D8-E3A981F3FFF0}"/>
              </a:ext>
            </a:extLst>
          </p:cNvPr>
          <p:cNvSpPr txBox="1"/>
          <p:nvPr userDrawn="1"/>
        </p:nvSpPr>
        <p:spPr>
          <a:xfrm>
            <a:off x="2847515" y="6115648"/>
            <a:ext cx="6496971" cy="230384"/>
          </a:xfrm>
          <a:prstGeom prst="rect">
            <a:avLst/>
          </a:prstGeom>
          <a:ln w="3175">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0" tIns="0" rIns="0" bIns="0">
            <a:spAutoFit/>
          </a:bodyPr>
          <a:lstStyle/>
          <a:p>
            <a:pPr algn="ctr" defTabSz="503766">
              <a:lnSpc>
                <a:spcPct val="130000"/>
              </a:lnSpc>
              <a:defRPr sz="500">
                <a:solidFill>
                  <a:srgbClr val="AFA19E"/>
                </a:solidFill>
                <a:latin typeface="SF Pro Text Regular"/>
                <a:ea typeface="SF Pro Text Regular"/>
                <a:cs typeface="SF Pro Text Regular"/>
                <a:sym typeface="SF Pro Text Regular"/>
              </a:defRPr>
            </a:pPr>
            <a:r>
              <a:rPr sz="600" dirty="0">
                <a:solidFill>
                  <a:srgbClr val="8D95A0"/>
                </a:solidFill>
              </a:rPr>
              <a:t>This report contains information that is confidential and proprietary to petdoc and is solely for the use of Petdoc personnel. No part of it may be used, circulated, quoted, or reproduced for distribution outside</a:t>
            </a:r>
            <a:endParaRPr lang="en-US" sz="600" dirty="0">
              <a:solidFill>
                <a:srgbClr val="8D95A0"/>
              </a:solidFill>
            </a:endParaRPr>
          </a:p>
          <a:p>
            <a:pPr algn="ctr" defTabSz="503766">
              <a:lnSpc>
                <a:spcPct val="130000"/>
              </a:lnSpc>
              <a:defRPr sz="500">
                <a:solidFill>
                  <a:srgbClr val="AFA19E"/>
                </a:solidFill>
                <a:latin typeface="SF Pro Text Regular"/>
                <a:ea typeface="SF Pro Text Regular"/>
                <a:cs typeface="SF Pro Text Regular"/>
                <a:sym typeface="SF Pro Text Regular"/>
              </a:defRPr>
            </a:pPr>
            <a:r>
              <a:rPr lang="en-US" sz="600" dirty="0">
                <a:solidFill>
                  <a:schemeClr val="bg2">
                    <a:lumMod val="50000"/>
                  </a:schemeClr>
                </a:solidFill>
              </a:rPr>
              <a:t>Your company name</a:t>
            </a:r>
            <a:r>
              <a:rPr lang="en-US" sz="600" dirty="0">
                <a:solidFill>
                  <a:srgbClr val="8D95A0"/>
                </a:solidFill>
              </a:rPr>
              <a:t>. If you are not the intended recipient of this report, you are hereby notified that the use, circulation, quoting, or reproducing of this report is strictly prohibited and may be unlawful.</a:t>
            </a:r>
          </a:p>
        </p:txBody>
      </p:sp>
      <p:sp>
        <p:nvSpPr>
          <p:cNvPr id="13" name="Confidential">
            <a:extLst>
              <a:ext uri="{FF2B5EF4-FFF2-40B4-BE49-F238E27FC236}">
                <a16:creationId xmlns:a16="http://schemas.microsoft.com/office/drawing/2014/main" id="{26B85E55-A23B-4282-B1C2-26BA012C5C07}"/>
              </a:ext>
            </a:extLst>
          </p:cNvPr>
          <p:cNvSpPr/>
          <p:nvPr userDrawn="1"/>
        </p:nvSpPr>
        <p:spPr>
          <a:xfrm>
            <a:off x="5492572" y="3249263"/>
            <a:ext cx="1302868" cy="359473"/>
          </a:xfrm>
          <a:prstGeom prst="rect">
            <a:avLst/>
          </a:prstGeom>
          <a:solidFill>
            <a:srgbClr val="FF5A5C"/>
          </a:solidFill>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37782" tIns="37782" rIns="37782" bIns="37782" anchor="ctr"/>
          <a:lstStyle>
            <a:lvl1pPr algn="ctr">
              <a:defRPr sz="1100" i="1">
                <a:solidFill>
                  <a:srgbClr val="FFFFFF"/>
                </a:solidFill>
                <a:latin typeface="SF Pro Text Medium"/>
                <a:ea typeface="SF Pro Text Medium"/>
                <a:cs typeface="SF Pro Text Medium"/>
                <a:sym typeface="SF Pro Text Medium"/>
              </a:defRPr>
            </a:lvl1pPr>
          </a:lstStyle>
          <a:p>
            <a:r>
              <a:rPr i="0" dirty="0"/>
              <a:t>Confidential</a:t>
            </a:r>
          </a:p>
        </p:txBody>
      </p:sp>
    </p:spTree>
    <p:extLst>
      <p:ext uri="{BB962C8B-B14F-4D97-AF65-F5344CB8AC3E}">
        <p14:creationId xmlns:p14="http://schemas.microsoft.com/office/powerpoint/2010/main" val="170183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제목만">
    <p:spTree>
      <p:nvGrpSpPr>
        <p:cNvPr id="1" name=""/>
        <p:cNvGrpSpPr/>
        <p:nvPr/>
      </p:nvGrpSpPr>
      <p:grpSpPr>
        <a:xfrm>
          <a:off x="0" y="0"/>
          <a:ext cx="0" cy="0"/>
          <a:chOff x="0" y="0"/>
          <a:chExt cx="0" cy="0"/>
        </a:xfrm>
      </p:grpSpPr>
      <p:sp>
        <p:nvSpPr>
          <p:cNvPr id="57" name="Rect 0"/>
          <p:cNvSpPr txBox="1">
            <a:spLocks/>
          </p:cNvSpPr>
          <p:nvPr>
            <p:ph type="title"/>
          </p:nvPr>
        </p:nvSpPr>
        <p:spPr>
          <a:xfrm rot="0">
            <a:off x="83820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58"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빈 화면">
    <p:spTree>
      <p:nvGrpSpPr>
        <p:cNvPr id="1" name=""/>
        <p:cNvGrpSpPr/>
        <p:nvPr/>
      </p:nvGrpSpPr>
      <p:grpSpPr>
        <a:xfrm>
          <a:off x="0" y="0"/>
          <a:ext cx="0" cy="0"/>
          <a:chOff x="0" y="0"/>
          <a:chExt cx="0" cy="0"/>
        </a:xfrm>
      </p:grpSpPr>
      <p:sp>
        <p:nvSpPr>
          <p:cNvPr id="65"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캡션 있는 콘텐츠">
    <p:spTree>
      <p:nvGrpSpPr>
        <p:cNvPr id="1" name=""/>
        <p:cNvGrpSpPr/>
        <p:nvPr/>
      </p:nvGrpSpPr>
      <p:grpSpPr>
        <a:xfrm>
          <a:off x="0" y="0"/>
          <a:ext cx="0" cy="0"/>
          <a:chOff x="0" y="0"/>
          <a:chExt cx="0" cy="0"/>
        </a:xfrm>
      </p:grpSpPr>
      <p:sp>
        <p:nvSpPr>
          <p:cNvPr id="72" name="Rect 0"/>
          <p:cNvSpPr txBox="1">
            <a:spLocks/>
          </p:cNvSpPr>
          <p:nvPr>
            <p:ph type="title"/>
          </p:nvPr>
        </p:nvSpPr>
        <p:spPr>
          <a:xfrm rot="0">
            <a:off x="839470" y="457200"/>
            <a:ext cx="3933190" cy="160083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73" name="Rect 0"/>
          <p:cNvSpPr txBox="1">
            <a:spLocks/>
          </p:cNvSpPr>
          <p:nvPr>
            <p:ph type="body"/>
          </p:nvPr>
        </p:nvSpPr>
        <p:spPr>
          <a:xfrm rot="0">
            <a:off x="5182870" y="987425"/>
            <a:ext cx="6172835" cy="4874260"/>
          </a:xfrm>
          <a:prstGeom prst="rect"/>
          <a:ln w="12700" cap="flat" cmpd="sng">
            <a:prstDash/>
            <a:miter lim="800000"/>
          </a:ln>
        </p:spPr>
        <p:txBody>
          <a:bodyPr wrap="square" lIns="45720" tIns="45720" rIns="45720" bIns="45720" vert="horz" anchor="t">
            <a:normAutofit fontScale="100000" lnSpcReduction="0"/>
          </a:bodyPr>
          <a:lstStyle/>
          <a:p>
            <a:pPr marL="228600" indent="-228600"/>
            <a:r>
              <a:rPr>
                <a:latin typeface="나눔고딕" charset="0"/>
                <a:ea typeface="나눔고딕" charset="0"/>
                <a:sym typeface="나눔고딕" charset="0"/>
              </a:rPr>
              <a:t>본문 첫 번째 줄</a:t>
            </a:r>
          </a:p>
          <a:p>
            <a:pPr marL="718185" indent="-260985" lvl="1"/>
            <a:r>
              <a:rPr>
                <a:latin typeface="나눔고딕" charset="0"/>
                <a:ea typeface="나눔고딕" charset="0"/>
                <a:sym typeface="나눔고딕" charset="0"/>
              </a:rPr>
              <a:t>본문 두 번째 줄</a:t>
            </a:r>
          </a:p>
          <a:p>
            <a:pPr marL="1219200" indent="-304800" lvl="2"/>
            <a:r>
              <a:rPr>
                <a:latin typeface="나눔고딕" charset="0"/>
                <a:ea typeface="나눔고딕" charset="0"/>
                <a:sym typeface="나눔고딕" charset="0"/>
              </a:rPr>
              <a:t>본문 세 번째 줄</a:t>
            </a:r>
          </a:p>
          <a:p>
            <a:pPr marL="1737360" indent="-365760" lvl="3"/>
            <a:r>
              <a:rPr>
                <a:latin typeface="나눔고딕" charset="0"/>
                <a:ea typeface="나눔고딕" charset="0"/>
                <a:sym typeface="나눔고딕" charset="0"/>
              </a:rPr>
              <a:t>본문 네 번째 줄</a:t>
            </a:r>
          </a:p>
          <a:p>
            <a:pPr marL="2194560" indent="-365760" lvl="4"/>
            <a:r>
              <a:rPr>
                <a:latin typeface="나눔고딕" charset="0"/>
                <a:ea typeface="나눔고딕" charset="0"/>
                <a:sym typeface="나눔고딕" charset="0"/>
              </a:rPr>
              <a:t>본문 다섯 번째 줄</a:t>
            </a:r>
          </a:p>
        </p:txBody>
      </p:sp>
      <p:sp>
        <p:nvSpPr>
          <p:cNvPr id="74" name="Rect 0"/>
          <p:cNvSpPr txBox="1">
            <a:spLocks/>
          </p:cNvSpPr>
          <p:nvPr>
            <p:ph type="body"/>
          </p:nvPr>
        </p:nvSpPr>
        <p:spPr>
          <a:xfrm rot="0">
            <a:off x="839470" y="2057400"/>
            <a:ext cx="3933190" cy="3812540"/>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p>
        </p:txBody>
      </p:sp>
      <p:sp>
        <p:nvSpPr>
          <p:cNvPr id="75"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캡션 있는 그림">
    <p:spTree>
      <p:nvGrpSpPr>
        <p:cNvPr id="1" name=""/>
        <p:cNvGrpSpPr/>
        <p:nvPr/>
      </p:nvGrpSpPr>
      <p:grpSpPr>
        <a:xfrm>
          <a:off x="0" y="0"/>
          <a:ext cx="0" cy="0"/>
          <a:chOff x="0" y="0"/>
          <a:chExt cx="0" cy="0"/>
        </a:xfrm>
      </p:grpSpPr>
      <p:sp>
        <p:nvSpPr>
          <p:cNvPr id="82" name="Rect 0"/>
          <p:cNvSpPr txBox="1">
            <a:spLocks/>
          </p:cNvSpPr>
          <p:nvPr>
            <p:ph type="title"/>
          </p:nvPr>
        </p:nvSpPr>
        <p:spPr>
          <a:xfrm rot="0">
            <a:off x="839470" y="457200"/>
            <a:ext cx="3933190" cy="160083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83" name="Rect 0"/>
          <p:cNvSpPr txBox="1">
            <a:spLocks/>
          </p:cNvSpPr>
          <p:nvPr>
            <p:ph type="pic"/>
          </p:nvPr>
        </p:nvSpPr>
        <p:spPr>
          <a:xfrm rot="0">
            <a:off x="5182870" y="987425"/>
            <a:ext cx="6172835" cy="4874260"/>
          </a:xfrm>
          <a:prstGeom prst="rect"/>
        </p:spPr>
      </p:sp>
      <p:sp>
        <p:nvSpPr>
          <p:cNvPr id="84" name="Rect 0"/>
          <p:cNvSpPr txBox="1">
            <a:spLocks/>
          </p:cNvSpPr>
          <p:nvPr>
            <p:ph type="body"/>
          </p:nvPr>
        </p:nvSpPr>
        <p:spPr>
          <a:xfrm rot="0">
            <a:off x="839470" y="2057400"/>
            <a:ext cx="3933190" cy="3812540"/>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r>
              <a:rPr>
                <a:latin typeface="나눔고딕" charset="0"/>
                <a:ea typeface="나눔고딕" charset="0"/>
                <a:sym typeface="나눔고딕" charset="0"/>
              </a:rPr>
              <a:t>본문 첫 번째 줄</a:t>
            </a:r>
          </a:p>
          <a:p>
            <a:pPr marL="0" indent="457200" lvl="1">
              <a:buFontTx/>
              <a:buNone/>
            </a:pPr>
            <a:r>
              <a:rPr>
                <a:latin typeface="나눔고딕" charset="0"/>
                <a:ea typeface="나눔고딕" charset="0"/>
                <a:sym typeface="나눔고딕" charset="0"/>
              </a:rPr>
              <a:t>본문 두 번째 줄</a:t>
            </a:r>
          </a:p>
          <a:p>
            <a:pPr marL="0" indent="914400" lvl="2">
              <a:buFontTx/>
              <a:buNone/>
            </a:pPr>
            <a:r>
              <a:rPr>
                <a:latin typeface="나눔고딕" charset="0"/>
                <a:ea typeface="나눔고딕" charset="0"/>
                <a:sym typeface="나눔고딕" charset="0"/>
              </a:rPr>
              <a:t>본문 세 번째 줄</a:t>
            </a:r>
          </a:p>
          <a:p>
            <a:pPr marL="0" indent="1371600" lvl="3">
              <a:buFontTx/>
              <a:buNone/>
            </a:pPr>
            <a:r>
              <a:rPr>
                <a:latin typeface="나눔고딕" charset="0"/>
                <a:ea typeface="나눔고딕" charset="0"/>
                <a:sym typeface="나눔고딕" charset="0"/>
              </a:rPr>
              <a:t>본문 네 번째 줄</a:t>
            </a:r>
          </a:p>
          <a:p>
            <a:pPr marL="0" indent="1828800" lvl="4">
              <a:buFontTx/>
              <a:buNone/>
            </a:pPr>
            <a:r>
              <a:rPr>
                <a:latin typeface="나눔고딕" charset="0"/>
                <a:ea typeface="나눔고딕" charset="0"/>
                <a:sym typeface="나눔고딕" charset="0"/>
              </a:rPr>
              <a:t>본문 다섯 번째 줄</a:t>
            </a:r>
          </a:p>
        </p:txBody>
      </p:sp>
      <p:sp>
        <p:nvSpPr>
          <p:cNvPr id="85"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제목 슬라이드">
    <p:spTree>
      <p:nvGrpSpPr>
        <p:cNvPr id="1" name=""/>
        <p:cNvGrpSpPr/>
        <p:nvPr/>
      </p:nvGrpSpPr>
      <p:grpSpPr>
        <a:xfrm>
          <a:off x="0" y="0"/>
          <a:ext cx="0" cy="0"/>
          <a:chOff x="0" y="0"/>
          <a:chExt cx="0" cy="0"/>
        </a:xfrm>
      </p:grpSpPr>
      <p:graphicFrame>
        <p:nvGraphicFramePr>
          <p:cNvPr id="92" name="Table 3"/>
          <p:cNvGraphicFramePr>
            <a:graphicFrameLocks noGrp="1"/>
          </p:cNvGraphicFramePr>
          <p:nvPr/>
        </p:nvGraphicFramePr>
        <p:xfrm>
          <a:off x="3323590" y="5758815"/>
          <a:ext cx="5545455" cy="260350"/>
        </p:xfrm>
        <a:graphic>
          <a:graphicData uri="http://schemas.openxmlformats.org/drawingml/2006/table">
            <a:tbl>
              <a:tblPr bandRow="1">
                <a:tableStyleId>{00000000-0000-0000-0000-000000000000}</a:tableStyleId>
              </a:tblPr>
              <a:tblGrid>
                <a:gridCol w="760730"/>
                <a:gridCol w="956945"/>
                <a:gridCol w="956945"/>
                <a:gridCol w="956945"/>
                <a:gridCol w="956945"/>
                <a:gridCol w="956945"/>
              </a:tblGrid>
              <a:tr h="260350">
                <a:tc>
                  <a:txBody>
                    <a:bodyPr/>
                    <a:lstStyle/>
                    <a:p>
                      <a:pPr marL="0" indent="0" algn="l" lvl="1">
                        <a:buFontTx/>
                        <a:buNone/>
                      </a:pPr>
                      <a:r>
                        <a:rPr kern="1200">
                          <a:solidFill>
                            <a:srgbClr val="000000"/>
                          </a:solidFill>
                          <a:latin typeface="나눔고딕" charset="0"/>
                          <a:ea typeface="나눔고딕" charset="0"/>
                          <a:sym typeface="나눔고딕" charset="0"/>
                        </a:rPr>
                        <a:t>Ver.</a:t>
                      </a:r>
                    </a:p>
                  </a:txBody>
                  <a:tcPr marL="60960" marR="60960" marT="60960" marB="6096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p>
                  </a:txBody>
                  <a:tcPr marL="60960" marR="60960" marT="60960" marB="6096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vl="1">
                        <a:buFontTx/>
                        <a:buNone/>
                      </a:pPr>
                      <a:r>
                        <a:rPr kern="1200">
                          <a:solidFill>
                            <a:srgbClr val="000000"/>
                          </a:solidFill>
                          <a:latin typeface="나눔고딕" charset="0"/>
                          <a:ea typeface="나눔고딕" charset="0"/>
                          <a:sym typeface="나눔고딕" charset="0"/>
                        </a:rPr>
                        <a:t>Date.</a:t>
                      </a:r>
                    </a:p>
                  </a:txBody>
                  <a:tcPr marL="60960" marR="60960" marT="60960" marB="6096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p>
                  </a:txBody>
                  <a:tcPr marL="60960" marR="60960" marT="60960" marB="6096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vl="1">
                        <a:buFontTx/>
                        <a:buNone/>
                      </a:pPr>
                      <a:r>
                        <a:rPr kern="1200">
                          <a:solidFill>
                            <a:srgbClr val="000000"/>
                          </a:solidFill>
                          <a:latin typeface="나눔고딕" charset="0"/>
                          <a:ea typeface="나눔고딕" charset="0"/>
                          <a:sym typeface="나눔고딕" charset="0"/>
                        </a:rPr>
                        <a:t>Writer.</a:t>
                      </a:r>
                    </a:p>
                  </a:txBody>
                  <a:tcPr marL="60960" marR="60960" marT="60960" marB="6096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p>
                  </a:txBody>
                  <a:tcPr marL="60960" marR="60960" marT="60960" marB="6096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93" name="Rect 0"/>
          <p:cNvSpPr txBox="1">
            <a:spLocks/>
          </p:cNvSpPr>
          <p:nvPr>
            <p:ph type="body" hasCustomPrompt="1"/>
          </p:nvPr>
        </p:nvSpPr>
        <p:spPr>
          <a:xfrm rot="0">
            <a:off x="4114800" y="5793740"/>
            <a:ext cx="905510" cy="19304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버전 정보 등록</a:t>
            </a:r>
          </a:p>
          <a:p>
            <a:pPr marL="790575" indent="-333375" lvl="1"/>
          </a:p>
          <a:p>
            <a:pPr marL="1234440" indent="-320040" lvl="2"/>
          </a:p>
          <a:p>
            <a:pPr marL="1727200" indent="-355600" lvl="3"/>
          </a:p>
          <a:p>
            <a:pPr marL="2184400" indent="-355600" lvl="4"/>
          </a:p>
        </p:txBody>
      </p:sp>
      <p:sp>
        <p:nvSpPr>
          <p:cNvPr id="94" name="Rect 0"/>
          <p:cNvSpPr txBox="1">
            <a:spLocks/>
          </p:cNvSpPr>
          <p:nvPr/>
        </p:nvSpPr>
        <p:spPr>
          <a:xfrm rot="0">
            <a:off x="6028690" y="5789930"/>
            <a:ext cx="902335" cy="19304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최종작성일자</a:t>
            </a:r>
          </a:p>
        </p:txBody>
      </p:sp>
      <p:sp>
        <p:nvSpPr>
          <p:cNvPr id="95" name="Rect 0"/>
          <p:cNvSpPr txBox="1">
            <a:spLocks/>
          </p:cNvSpPr>
          <p:nvPr>
            <p:ph type="body" hasCustomPrompt="1"/>
          </p:nvPr>
        </p:nvSpPr>
        <p:spPr>
          <a:xfrm rot="0">
            <a:off x="7939405" y="5789930"/>
            <a:ext cx="902335" cy="19304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작성자 명</a:t>
            </a:r>
          </a:p>
        </p:txBody>
      </p:sp>
      <p:graphicFrame>
        <p:nvGraphicFramePr>
          <p:cNvPr id="96" name="Table 3"/>
          <p:cNvGraphicFramePr>
            <a:graphicFrameLocks noGrp="1"/>
          </p:cNvGraphicFramePr>
          <p:nvPr/>
        </p:nvGraphicFramePr>
        <p:xfrm>
          <a:off x="431165" y="495300"/>
          <a:ext cx="10570845" cy="490855"/>
        </p:xfrm>
        <a:graphic>
          <a:graphicData uri="http://schemas.openxmlformats.org/drawingml/2006/table">
            <a:tbl>
              <a:tblPr bandRow="1">
                <a:tableStyleId>{00000000-0000-0000-0000-000000000000}</a:tableStyleId>
              </a:tblPr>
              <a:tblGrid>
                <a:gridCol w="10570845"/>
              </a:tblGrid>
              <a:tr h="490855">
                <a:tc>
                  <a:txBody>
                    <a:bodyPr/>
                    <a:lstStyle/>
                    <a:p>
                      <a:pPr marL="0" indent="0"/>
                    </a:p>
                  </a:txBody>
                  <a:tcPr marL="60960" marR="60960" marT="60960" marB="60960" anchor="t">
                    <a:lnL w="3175" cap="flat" cmpd="sng" algn="ctr">
                      <a:solidFill>
                        <a:srgbClr val="B8B8B8">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97" name="Rect 0"/>
          <p:cNvSpPr txBox="1">
            <a:spLocks/>
          </p:cNvSpPr>
          <p:nvPr>
            <p:ph type="title" hasCustomPrompt="1"/>
          </p:nvPr>
        </p:nvSpPr>
        <p:spPr>
          <a:xfrm rot="0">
            <a:off x="431165" y="217805"/>
            <a:ext cx="11426825" cy="85090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기획서 제목 입력</a:t>
            </a:r>
          </a:p>
        </p:txBody>
      </p:sp>
      <p:sp>
        <p:nvSpPr>
          <p:cNvPr id="98" name="Rect 0"/>
          <p:cNvSpPr txBox="1">
            <a:spLocks/>
          </p:cNvSpPr>
          <p:nvPr/>
        </p:nvSpPr>
        <p:spPr>
          <a:xfrm rot="0">
            <a:off x="5175885" y="6454140"/>
            <a:ext cx="2132330" cy="127635"/>
          </a:xfrm>
          <a:prstGeom prst="rect"/>
          <a:ln w="12700" cap="flat" cmpd="sng">
            <a:prstDash/>
            <a:miter lim="800000"/>
          </a:ln>
        </p:spPr>
        <p:txBody>
          <a:bodyPr wrap="none" lIns="0" tIns="0" rIns="0" bIns="0" vert="horz" anchor="t">
            <a:spAutoFit/>
          </a:bodyPr>
          <a:lstStyle/>
          <a:p>
            <a:pPr marL="0" indent="0" defTabSz="503555">
              <a:buFontTx/>
              <a:buNone/>
            </a:pPr>
            <a:r>
              <a:rPr>
                <a:latin typeface="나눔고딕" charset="0"/>
                <a:ea typeface="나눔고딕" charset="0"/>
                <a:sym typeface="나눔고딕" charset="0"/>
              </a:rPr>
              <a:t>Copyrights 2019  © </a:t>
            </a:r>
            <a:r>
              <a:rPr>
                <a:solidFill>
                  <a:srgbClr val="948A54"/>
                </a:solidFill>
                <a:latin typeface="나눔고딕" charset="0"/>
                <a:ea typeface="나눔고딕" charset="0"/>
                <a:sym typeface="나눔고딕" charset="0"/>
              </a:rPr>
              <a:t>Your company name</a:t>
            </a:r>
            <a:r>
              <a:rPr>
                <a:latin typeface="나눔고딕" charset="0"/>
                <a:ea typeface="나눔고딕" charset="0"/>
                <a:sym typeface="나눔고딕" charset="0"/>
              </a:rPr>
              <a:t>.  All Rights Reserved.</a:t>
            </a:r>
          </a:p>
        </p:txBody>
      </p:sp>
      <p:sp>
        <p:nvSpPr>
          <p:cNvPr id="99" name="Rect 0"/>
          <p:cNvSpPr txBox="1">
            <a:spLocks/>
          </p:cNvSpPr>
          <p:nvPr/>
        </p:nvSpPr>
        <p:spPr>
          <a:xfrm rot="0">
            <a:off x="2847340" y="6115685"/>
            <a:ext cx="6497955" cy="356235"/>
          </a:xfrm>
          <a:prstGeom prst="rect"/>
          <a:ln w="12700" cap="flat" cmpd="sng">
            <a:prstDash/>
            <a:miter lim="800000"/>
          </a:ln>
        </p:spPr>
        <p:txBody>
          <a:bodyPr wrap="square" lIns="0" tIns="0" rIns="0" bIns="0" vert="horz" anchor="t">
            <a:spAutoFit/>
          </a:bodyPr>
          <a:lstStyle/>
          <a:p>
            <a:pPr marL="0" indent="0" algn="ctr" defTabSz="503555">
              <a:buFontTx/>
              <a:buNone/>
            </a:pPr>
            <a:r>
              <a:rPr>
                <a:latin typeface="나눔고딕" charset="0"/>
                <a:ea typeface="나눔고딕" charset="0"/>
                <a:sym typeface="나눔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a:latin typeface="나눔고딕" charset="0"/>
                <a:ea typeface="나눔고딕" charset="0"/>
                <a:sym typeface="나눔고딕" charset="0"/>
              </a:rPr>
              <a:t>Your company name</a:t>
            </a:r>
            <a:r>
              <a:rPr>
                <a:solidFill>
                  <a:srgbClr val="8D95A0"/>
                </a:solidFill>
                <a:latin typeface="나눔고딕" charset="0"/>
                <a:ea typeface="나눔고딕" charset="0"/>
                <a:sym typeface="나눔고딕" charset="0"/>
              </a:rPr>
              <a:t>. If you are not the intended recipient of this report, you are hereby notified that the use, circulation, quoting, or reproducing of this report is strictly prohibited and may be unlawful.</a:t>
            </a:r>
          </a:p>
        </p:txBody>
      </p:sp>
      <p:grpSp>
        <p:nvGrpSpPr>
          <p:cNvPr id="102" name="Group 5"/>
          <p:cNvGrpSpPr>
            <a:grpSpLocks/>
          </p:cNvGrpSpPr>
          <p:nvPr/>
        </p:nvGrpSpPr>
        <p:grpSpPr>
          <a:xfrm rot="0">
            <a:off x="5492750" y="3249295"/>
            <a:ext cx="1304290" cy="360680"/>
            <a:chOff x="5492750" y="3249295"/>
            <a:chExt cx="1304290" cy="360680"/>
          </a:xfrm>
        </p:grpSpPr>
        <p:sp>
          <p:nvSpPr>
            <p:cNvPr id="100" name="Rect 0"/>
            <p:cNvSpPr>
              <a:spLocks/>
            </p:cNvSpPr>
            <p:nvPr/>
          </p:nvSpPr>
          <p:spPr>
            <a:xfrm rot="0">
              <a:off x="5492750" y="3249295"/>
              <a:ext cx="1304290" cy="360680"/>
            </a:xfrm>
            <a:prstGeom prst="rect"/>
            <a:solidFill>
              <a:srgbClr val="FF5A5C"/>
            </a:solidFill>
            <a:ln>
              <a:noFill/>
              <a:prstDash/>
            </a:ln>
          </p:spPr>
          <p:txBody>
            <a:bodyPr wrap="square" lIns="45720" tIns="45720" rIns="45720" bIns="45720" vert="horz" anchor="ctr">
              <a:noAutofit/>
            </a:bodyPr>
            <a:lstStyle/>
            <a:p>
              <a:pPr marL="0" indent="0" algn="ctr">
                <a:buFontTx/>
                <a:buNone/>
              </a:pPr>
            </a:p>
          </p:txBody>
        </p:sp>
        <p:sp>
          <p:nvSpPr>
            <p:cNvPr id="101" name="Rect 0"/>
            <p:cNvSpPr txBox="1">
              <a:spLocks/>
            </p:cNvSpPr>
            <p:nvPr/>
          </p:nvSpPr>
          <p:spPr>
            <a:xfrm rot="0">
              <a:off x="5492750" y="3308985"/>
              <a:ext cx="1304290" cy="240665"/>
            </a:xfrm>
            <a:prstGeom prst="rect"/>
            <a:noFill/>
            <a:ln>
              <a:noFill/>
              <a:prstDash/>
            </a:ln>
          </p:spPr>
          <p:txBody>
            <a:bodyPr wrap="square" lIns="37465" tIns="37465" rIns="37465" bIns="37465" vert="horz" anchor="ctr">
              <a:spAutoFit/>
            </a:bodyPr>
            <a:lstStyle/>
            <a:p>
              <a:pPr marL="0" indent="0">
                <a:buFontTx/>
                <a:buNone/>
              </a:pPr>
              <a:r>
                <a:rPr>
                  <a:latin typeface="나눔고딕" charset="0"/>
                  <a:ea typeface="나눔고딕" charset="0"/>
                  <a:sym typeface="나눔고딕" charset="0"/>
                </a:rPr>
                <a:t>Confidential</a:t>
              </a:r>
            </a:p>
          </p:txBody>
        </p:sp>
      </p:grpSp>
      <p:sp>
        <p:nvSpPr>
          <p:cNvPr id="103" name="Rect 0"/>
          <p:cNvSpPr txBox="1">
            <a:spLocks/>
          </p:cNvSpPr>
          <p:nvPr>
            <p:ph type="sldNum"/>
          </p:nvPr>
        </p:nvSpPr>
        <p:spPr>
          <a:xfrm rot="0">
            <a:off x="5892800" y="6172200"/>
            <a:ext cx="2845435" cy="36893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Summary">
    <p:spTree>
      <p:nvGrpSpPr>
        <p:cNvPr id="1" name=""/>
        <p:cNvGrpSpPr/>
        <p:nvPr/>
      </p:nvGrpSpPr>
      <p:grpSpPr>
        <a:xfrm>
          <a:off x="0" y="0"/>
          <a:ext cx="0" cy="0"/>
          <a:chOff x="0" y="0"/>
          <a:chExt cx="0" cy="0"/>
        </a:xfrm>
      </p:grpSpPr>
      <p:graphicFrame>
        <p:nvGraphicFramePr>
          <p:cNvPr id="110" name="Table 3"/>
          <p:cNvGraphicFramePr>
            <a:graphicFrameLocks noGrp="1"/>
          </p:cNvGraphicFramePr>
          <p:nvPr/>
        </p:nvGraphicFramePr>
        <p:xfrm>
          <a:off x="431165" y="495300"/>
          <a:ext cx="10570845" cy="490855"/>
        </p:xfrm>
        <a:graphic>
          <a:graphicData uri="http://schemas.openxmlformats.org/drawingml/2006/table">
            <a:tbl>
              <a:tblPr bandRow="1">
                <a:tableStyleId>{00000000-0000-0000-0000-000000000000}</a:tableStyleId>
              </a:tblPr>
              <a:tblGrid>
                <a:gridCol w="10570845"/>
              </a:tblGrid>
              <a:tr h="490855">
                <a:tc>
                  <a:txBody>
                    <a:bodyPr/>
                    <a:lstStyle/>
                    <a:p>
                      <a:pPr marL="0" indent="0"/>
                    </a:p>
                  </a:txBody>
                  <a:tcPr marL="60960" marR="60960" marT="60960" marB="60960" anchor="t">
                    <a:lnL w="3175" cap="flat" cmpd="sng" algn="ctr">
                      <a:solidFill>
                        <a:srgbClr val="B8B8B8">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111" name="Rect 0"/>
          <p:cNvSpPr txBox="1">
            <a:spLocks/>
          </p:cNvSpPr>
          <p:nvPr>
            <p:ph type="title" hasCustomPrompt="1"/>
          </p:nvPr>
        </p:nvSpPr>
        <p:spPr>
          <a:xfrm rot="0">
            <a:off x="452755" y="371475"/>
            <a:ext cx="11426825" cy="61277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자유양식 페이지</a:t>
            </a:r>
          </a:p>
        </p:txBody>
      </p:sp>
      <p:sp>
        <p:nvSpPr>
          <p:cNvPr id="112" name="Rect 0"/>
          <p:cNvSpPr txBox="1">
            <a:spLocks/>
          </p:cNvSpPr>
          <p:nvPr>
            <p:ph type="sldNum"/>
          </p:nvPr>
        </p:nvSpPr>
        <p:spPr>
          <a:xfrm rot="0">
            <a:off x="5892800" y="6172200"/>
            <a:ext cx="2845435" cy="36893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type="tx">
  <p:cSld name="사용자 지정 레이아웃">
    <p:spTree>
      <p:nvGrpSpPr>
        <p:cNvPr id="1" name=""/>
        <p:cNvGrpSpPr/>
        <p:nvPr/>
      </p:nvGrpSpPr>
      <p:grpSpPr>
        <a:xfrm>
          <a:off x="0" y="0"/>
          <a:ext cx="0" cy="0"/>
          <a:chOff x="0" y="0"/>
          <a:chExt cx="0" cy="0"/>
        </a:xfrm>
      </p:grpSpPr>
      <p:sp>
        <p:nvSpPr>
          <p:cNvPr id="119" name="Rect 0"/>
          <p:cNvSpPr txBox="1">
            <a:spLocks/>
          </p:cNvSpPr>
          <p:nvPr>
            <p:ph type="title" hasCustomPrompt="1"/>
          </p:nvPr>
        </p:nvSpPr>
        <p:spPr>
          <a:xfrm rot="0">
            <a:off x="431165" y="2286635"/>
            <a:ext cx="11426825" cy="85090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메뉴 그룹 타이틀 명 작성</a:t>
            </a:r>
          </a:p>
        </p:txBody>
      </p:sp>
      <p:cxnSp>
        <p:nvCxnSpPr>
          <p:cNvPr id="120" name="Rect 0"/>
          <p:cNvCxnSpPr/>
          <p:nvPr/>
        </p:nvCxnSpPr>
        <p:spPr>
          <a:xfrm rot="0">
            <a:off x="1687195" y="3237230"/>
            <a:ext cx="8954770" cy="1270"/>
          </a:xfrm>
          <a:prstGeom prst="line"/>
          <a:solidFill>
            <a:srgbClr val="FFFFFF"/>
          </a:solidFill>
          <a:ln w="25400" cap="flat" cmpd="sng">
            <a:solidFill>
              <a:srgbClr val="D9D9D9">
                <a:alpha val="10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Rect 0"/>
          <p:cNvCxnSpPr/>
          <p:nvPr/>
        </p:nvCxnSpPr>
        <p:spPr>
          <a:xfrm rot="0">
            <a:off x="1687195" y="2180590"/>
            <a:ext cx="8954770" cy="1270"/>
          </a:xfrm>
          <a:prstGeom prst="line"/>
          <a:solidFill>
            <a:srgbClr val="FFFFFF"/>
          </a:solidFill>
          <a:ln w="25400" cap="flat" cmpd="sng">
            <a:solidFill>
              <a:srgbClr val="D9D9D9">
                <a:alpha val="100000"/>
              </a:srgbClr>
            </a:solidFill>
            <a:prstDash val="solid"/>
          </a:ln>
        </p:spPr>
        <p:style>
          <a:lnRef idx="1">
            <a:schemeClr val="accent1"/>
          </a:lnRef>
          <a:fillRef idx="0">
            <a:schemeClr val="accent1"/>
          </a:fillRef>
          <a:effectRef idx="0">
            <a:schemeClr val="accent1"/>
          </a:effectRef>
          <a:fontRef idx="minor">
            <a:schemeClr val="tx1"/>
          </a:fontRef>
        </p:style>
      </p:cxnSp>
      <p:sp>
        <p:nvSpPr>
          <p:cNvPr id="122" name="Rect 0"/>
          <p:cNvSpPr txBox="1">
            <a:spLocks/>
          </p:cNvSpPr>
          <p:nvPr>
            <p:ph type="body" hasCustomPrompt="1"/>
          </p:nvPr>
        </p:nvSpPr>
        <p:spPr>
          <a:xfrm rot="0">
            <a:off x="1687195" y="3333115"/>
            <a:ext cx="8954770" cy="673100"/>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r>
              <a:rPr>
                <a:latin typeface="나눔고딕" charset="0"/>
                <a:ea typeface="나눔고딕" charset="0"/>
                <a:sym typeface="나눔고딕" charset="0"/>
              </a:rPr>
              <a:t>메뉴 그룹 하위 Depth에 대한 개략적인 수록내용 서술.</a:t>
            </a:r>
          </a:p>
          <a:p>
            <a:pPr marL="790575" indent="-333375" lvl="1"/>
          </a:p>
          <a:p>
            <a:pPr marL="1234440" indent="-320040" lvl="2"/>
          </a:p>
          <a:p>
            <a:pPr marL="1727200" indent="-355600" lvl="3"/>
          </a:p>
          <a:p>
            <a:pPr marL="2184400" indent="-355600" lvl="4"/>
          </a:p>
        </p:txBody>
      </p:sp>
      <p:sp>
        <p:nvSpPr>
          <p:cNvPr id="123" name="Rect 0"/>
          <p:cNvSpPr txBox="1">
            <a:spLocks/>
          </p:cNvSpPr>
          <p:nvPr>
            <p:ph type="sldNum"/>
          </p:nvPr>
        </p:nvSpPr>
        <p:spPr>
          <a:xfrm rot="0">
            <a:off x="5892800" y="6172200"/>
            <a:ext cx="2845435" cy="36893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type="tx">
  <p:cSld name="Description">
    <p:spTree>
      <p:nvGrpSpPr>
        <p:cNvPr id="1" name=""/>
        <p:cNvGrpSpPr/>
        <p:nvPr/>
      </p:nvGrpSpPr>
      <p:grpSpPr>
        <a:xfrm>
          <a:off x="0" y="0"/>
          <a:ext cx="0" cy="0"/>
          <a:chOff x="0" y="0"/>
          <a:chExt cx="0" cy="0"/>
        </a:xfrm>
      </p:grpSpPr>
      <p:graphicFrame>
        <p:nvGraphicFramePr>
          <p:cNvPr id="130" name="Table 3"/>
          <p:cNvGraphicFramePr>
            <a:graphicFrameLocks noGrp="1"/>
          </p:cNvGraphicFramePr>
          <p:nvPr/>
        </p:nvGraphicFramePr>
        <p:xfrm>
          <a:off x="47625" y="60325"/>
          <a:ext cx="12095480" cy="6770370"/>
        </p:xfrm>
        <a:graphic>
          <a:graphicData uri="http://schemas.openxmlformats.org/drawingml/2006/table">
            <a:tbl>
              <a:tblPr firstRow="1" bandRow="1">
                <a:tableStyleId>{00000000-0000-0000-0000-000000000000}</a:tableStyleId>
              </a:tblPr>
              <a:tblGrid>
                <a:gridCol w="1151890"/>
                <a:gridCol w="2976245"/>
                <a:gridCol w="1055370"/>
                <a:gridCol w="3361055"/>
                <a:gridCol w="2370455"/>
                <a:gridCol w="556260"/>
                <a:gridCol w="624205"/>
              </a:tblGrid>
              <a:tr h="675640">
                <a:tc>
                  <a:txBody>
                    <a:bodyPr/>
                    <a:lstStyle/>
                    <a:p>
                      <a:pPr marL="0" indent="0" algn="l" lvl="1">
                        <a:buFontTx/>
                        <a:buNone/>
                      </a:pPr>
                      <a:r>
                        <a:rPr sz="1800" kern="1200" cap="none" kumimoji="0" i="0" b="0" strike="noStrike">
                          <a:solidFill>
                            <a:srgbClr val="FFFFFF"/>
                          </a:solidFill>
                          <a:latin typeface="맑은 고딕" charset="0"/>
                          <a:ea typeface="맑은 고딕" charset="0"/>
                          <a:sym typeface="나눔고딕" charset="0"/>
                        </a:rPr>
                        <a:t>Page Title.</a:t>
                      </a:r>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solidFill>
                      <a:srgbClr val="F2F2F2"/>
                    </a:solidFill>
                  </a:tcPr>
                </a:tc>
                <a:tc>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t">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algn="l" lvl="1">
                        <a:buFontTx/>
                        <a:buNone/>
                      </a:pPr>
                      <a:r>
                        <a:rPr sz="1800" kern="1200" cap="none" kumimoji="0" i="0" b="0" strike="noStrike">
                          <a:solidFill>
                            <a:srgbClr val="FFFFFF"/>
                          </a:solidFill>
                          <a:latin typeface="맑은 고딕" charset="0"/>
                          <a:ea typeface="맑은 고딕" charset="0"/>
                          <a:sym typeface="나눔고딕" charset="0"/>
                        </a:rPr>
                        <a:t>Group Title.</a:t>
                      </a:r>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solidFill>
                      <a:srgbClr val="F2F2F2"/>
                    </a:solidFill>
                  </a:tcPr>
                </a:tc>
                <a:tc>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t">
                    <a:lnL w="0" cap="flat" cmpd="sng" algn="ctr">
                      <a:noFill/>
                      <a:prstDash/>
                      <a:round/>
                      <a:headEnd type="none" w="med" len="med"/>
                      <a:tailEnd type="none" w="med" len="med"/>
                    </a:lnL>
                    <a:lnR w="3175" cap="flat" cmpd="sng" algn="ctr">
                      <a:solidFill>
                        <a:srgbClr val="B8B8B8">
                          <a:alpha val="100000"/>
                        </a:srgbClr>
                      </a:solidFill>
                      <a:prstDash val="solid"/>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algn="l" lvl="1">
                        <a:buFontTx/>
                        <a:buNone/>
                      </a:pPr>
                      <a:r>
                        <a:rPr sz="1800" kern="1200" cap="none" kumimoji="0" i="0" b="0" strike="noStrike">
                          <a:solidFill>
                            <a:srgbClr val="FFFFFF"/>
                          </a:solidFill>
                          <a:latin typeface="맑은 고딕" charset="0"/>
                          <a:ea typeface="맑은 고딕" charset="0"/>
                          <a:sym typeface="나눔고딕" charset="0"/>
                        </a:rPr>
                        <a:t>Description.</a:t>
                      </a:r>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ctr">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solidFill>
                      <a:srgbClr val="F2F2F2"/>
                    </a:solidFill>
                  </a:tcPr>
                </a:tc>
                <a:tc>
                  <a:txBody>
                    <a:bodyPr/>
                    <a:lstStyle/>
                    <a:p>
                      <a:pPr marL="0" indent="0" algn="l" lvl="1">
                        <a:buFontTx/>
                        <a:buNone/>
                      </a:pPr>
                      <a:r>
                        <a:rPr sz="1800" kern="1200" cap="none" kumimoji="0" i="0" b="0" strike="noStrike">
                          <a:solidFill>
                            <a:srgbClr val="FFFFFF"/>
                          </a:solidFill>
                          <a:latin typeface="맑은 고딕" charset="0"/>
                          <a:ea typeface="맑은 고딕" charset="0"/>
                          <a:sym typeface="나눔고딕" charset="0"/>
                        </a:rPr>
                        <a:t>Page.</a:t>
                      </a:r>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solidFill>
                      <a:srgbClr val="F2F2F2"/>
                    </a:solidFill>
                  </a:tcPr>
                </a:tc>
                <a:tc>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t">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45720" marR="45720" marT="45720" marB="45720" anchor="t">
                    <a:lnL w="0" cap="flat" cmpd="sng" algn="ctr">
                      <a:noFill/>
                      <a:prstDash/>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0" cap="flat" cmpd="sng" algn="ctr">
                      <a:noFill/>
                      <a:prstDash/>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8B8B8">
                          <a:alpha val="100000"/>
                        </a:srgbClr>
                      </a:solidFill>
                      <a:prstDash val="solid"/>
                      <a:round/>
                      <a:headEnd type="none" w="med" len="med"/>
                      <a:tailEnd type="none" w="med" len="med"/>
                    </a:lnT>
                    <a:lnB w="0" cap="flat" cmpd="sng" algn="ctr">
                      <a:noFill/>
                      <a:prstDash/>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131" name="Rect 0"/>
          <p:cNvSpPr txBox="1">
            <a:spLocks/>
          </p:cNvSpPr>
          <p:nvPr>
            <p:ph type="body" hasCustomPrompt="1"/>
          </p:nvPr>
        </p:nvSpPr>
        <p:spPr>
          <a:xfrm rot="0">
            <a:off x="1199515" y="110490"/>
            <a:ext cx="2966720" cy="22225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페이지 명 작성</a:t>
            </a:r>
          </a:p>
          <a:p>
            <a:pPr marL="790575" indent="-333375" lvl="1"/>
          </a:p>
          <a:p>
            <a:pPr marL="1234440" indent="-320040" lvl="2"/>
          </a:p>
          <a:p>
            <a:pPr marL="1727200" indent="-355600" lvl="3"/>
          </a:p>
          <a:p>
            <a:pPr marL="2184400" indent="-355600" lvl="4"/>
          </a:p>
        </p:txBody>
      </p:sp>
      <p:sp>
        <p:nvSpPr>
          <p:cNvPr id="132" name="Rect 0"/>
          <p:cNvSpPr txBox="1">
            <a:spLocks/>
          </p:cNvSpPr>
          <p:nvPr>
            <p:ph type="body" hasCustomPrompt="1"/>
          </p:nvPr>
        </p:nvSpPr>
        <p:spPr>
          <a:xfrm rot="0">
            <a:off x="5231765" y="110490"/>
            <a:ext cx="3330575" cy="22225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그룹 타이틀 명 작성</a:t>
            </a:r>
          </a:p>
        </p:txBody>
      </p:sp>
      <p:sp>
        <p:nvSpPr>
          <p:cNvPr id="133" name="Rect 0"/>
          <p:cNvSpPr txBox="1">
            <a:spLocks/>
          </p:cNvSpPr>
          <p:nvPr>
            <p:ph type="sldNum"/>
          </p:nvPr>
        </p:nvSpPr>
        <p:spPr>
          <a:xfrm rot="0">
            <a:off x="5892800" y="6172200"/>
            <a:ext cx="2845435" cy="36893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11" name="Rect 0"/>
          <p:cNvSpPr txBox="1">
            <a:spLocks/>
          </p:cNvSpPr>
          <p:nvPr>
            <p:ph type="title"/>
          </p:nvPr>
        </p:nvSpPr>
        <p:spPr>
          <a:xfrm rot="0">
            <a:off x="1524000" y="1122045"/>
            <a:ext cx="9144635" cy="238823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12" name="Rect 0"/>
          <p:cNvSpPr txBox="1">
            <a:spLocks/>
          </p:cNvSpPr>
          <p:nvPr>
            <p:ph type="body"/>
          </p:nvPr>
        </p:nvSpPr>
        <p:spPr>
          <a:xfrm rot="0">
            <a:off x="1524000" y="3601720"/>
            <a:ext cx="9144635" cy="1656715"/>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r>
              <a:rPr>
                <a:latin typeface="나눔고딕" charset="0"/>
                <a:ea typeface="나눔고딕" charset="0"/>
                <a:sym typeface="나눔고딕" charset="0"/>
              </a:rPr>
              <a:t>본문 첫 번째 줄</a:t>
            </a:r>
          </a:p>
          <a:p>
            <a:pPr marL="0" indent="457200" lvl="1">
              <a:buFontTx/>
              <a:buNone/>
            </a:pPr>
            <a:r>
              <a:rPr>
                <a:latin typeface="나눔고딕" charset="0"/>
                <a:ea typeface="나눔고딕" charset="0"/>
                <a:sym typeface="나눔고딕" charset="0"/>
              </a:rPr>
              <a:t>본문 두 번째 줄</a:t>
            </a:r>
          </a:p>
          <a:p>
            <a:pPr marL="0" indent="914400" lvl="2">
              <a:buFontTx/>
              <a:buNone/>
            </a:pPr>
            <a:r>
              <a:rPr>
                <a:latin typeface="나눔고딕" charset="0"/>
                <a:ea typeface="나눔고딕" charset="0"/>
                <a:sym typeface="나눔고딕" charset="0"/>
              </a:rPr>
              <a:t>본문 세 번째 줄</a:t>
            </a:r>
          </a:p>
          <a:p>
            <a:pPr marL="0" indent="1371600" lvl="3">
              <a:buFontTx/>
              <a:buNone/>
            </a:pPr>
            <a:r>
              <a:rPr>
                <a:latin typeface="나눔고딕" charset="0"/>
                <a:ea typeface="나눔고딕" charset="0"/>
                <a:sym typeface="나눔고딕" charset="0"/>
              </a:rPr>
              <a:t>본문 네 번째 줄</a:t>
            </a:r>
          </a:p>
          <a:p>
            <a:pPr marL="0" indent="1828800" lvl="4">
              <a:buFontTx/>
              <a:buNone/>
            </a:pPr>
            <a:r>
              <a:rPr>
                <a:latin typeface="나눔고딕" charset="0"/>
                <a:ea typeface="나눔고딕" charset="0"/>
                <a:sym typeface="나눔고딕" charset="0"/>
              </a:rPr>
              <a:t>본문 다섯 번째 줄</a:t>
            </a:r>
          </a:p>
        </p:txBody>
      </p:sp>
      <p:sp>
        <p:nvSpPr>
          <p:cNvPr id="13"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type="tx">
  <p:cSld name="제목 및 내용">
    <p:spTree>
      <p:nvGrpSpPr>
        <p:cNvPr id="1" name=""/>
        <p:cNvGrpSpPr/>
        <p:nvPr/>
      </p:nvGrpSpPr>
      <p:grpSpPr>
        <a:xfrm>
          <a:off x="0" y="0"/>
          <a:ext cx="0" cy="0"/>
          <a:chOff x="0" y="0"/>
          <a:chExt cx="0" cy="0"/>
        </a:xfrm>
      </p:grpSpPr>
      <p:sp>
        <p:nvSpPr>
          <p:cNvPr id="20" name="Rect 0"/>
          <p:cNvSpPr txBox="1">
            <a:spLocks/>
          </p:cNvSpPr>
          <p:nvPr>
            <p:ph type="title"/>
          </p:nvPr>
        </p:nvSpPr>
        <p:spPr>
          <a:xfrm rot="0">
            <a:off x="83820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21" name="Rect 0"/>
          <p:cNvSpPr txBox="1">
            <a:spLocks/>
          </p:cNvSpPr>
          <p:nvPr>
            <p:ph type="body"/>
          </p:nvPr>
        </p:nvSpPr>
        <p:spPr>
          <a:xfrm rot="0">
            <a:off x="838200" y="1825625"/>
            <a:ext cx="10516235" cy="4352290"/>
          </a:xfrm>
          <a:prstGeom prst="rect"/>
          <a:ln w="12700" cap="flat" cmpd="sng">
            <a:prstDash/>
            <a:miter lim="800000"/>
          </a:ln>
        </p:spPr>
        <p:txBody>
          <a:bodyPr wrap="square" lIns="45720" tIns="45720" rIns="45720" bIns="45720" vert="horz" anchor="t">
            <a:normAutofit fontScale="100000" lnSpcReduction="0"/>
          </a:bodyPr>
          <a:lstStyle/>
          <a:p>
            <a:pPr marL="228600" indent="-228600"/>
            <a:r>
              <a:rPr>
                <a:latin typeface="나눔고딕" charset="0"/>
                <a:ea typeface="나눔고딕" charset="0"/>
                <a:sym typeface="나눔고딕" charset="0"/>
              </a:rPr>
              <a:t>본문 첫 번째 줄</a:t>
            </a:r>
          </a:p>
          <a:p>
            <a:pPr marL="723900" indent="-266700" lvl="1"/>
            <a:r>
              <a:rPr>
                <a:latin typeface="나눔고딕" charset="0"/>
                <a:ea typeface="나눔고딕" charset="0"/>
                <a:sym typeface="나눔고딕" charset="0"/>
              </a:rPr>
              <a:t>본문 두 번째 줄</a:t>
            </a:r>
          </a:p>
          <a:p>
            <a:pPr marL="1234440" indent="-320040" lvl="2"/>
            <a:r>
              <a:rPr>
                <a:latin typeface="나눔고딕" charset="0"/>
                <a:ea typeface="나눔고딕" charset="0"/>
                <a:sym typeface="나눔고딕" charset="0"/>
              </a:rPr>
              <a:t>본문 세 번째 줄</a:t>
            </a:r>
          </a:p>
          <a:p>
            <a:pPr marL="1727200" indent="-355600" lvl="3"/>
            <a:r>
              <a:rPr>
                <a:latin typeface="나눔고딕" charset="0"/>
                <a:ea typeface="나눔고딕" charset="0"/>
                <a:sym typeface="나눔고딕" charset="0"/>
              </a:rPr>
              <a:t>본문 네 번째 줄</a:t>
            </a:r>
          </a:p>
          <a:p>
            <a:pPr marL="2184400" indent="-355600" lvl="4"/>
            <a:r>
              <a:rPr>
                <a:latin typeface="나눔고딕" charset="0"/>
                <a:ea typeface="나눔고딕" charset="0"/>
                <a:sym typeface="나눔고딕" charset="0"/>
              </a:rPr>
              <a:t>본문 다섯 번째 줄</a:t>
            </a:r>
          </a:p>
        </p:txBody>
      </p:sp>
      <p:sp>
        <p:nvSpPr>
          <p:cNvPr id="22"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graphicFrame>
        <p:nvGraphicFramePr>
          <p:cNvPr id="4" name="표 3">
            <a:extLst>
              <a:ext uri="{FF2B5EF4-FFF2-40B4-BE49-F238E27FC236}">
                <a16:creationId xmlns:a16="http://schemas.microsoft.com/office/drawing/2014/main" id="{B42A6570-5196-43DE-85B2-428460B9C59C}"/>
              </a:ext>
            </a:extLst>
          </p:cNvPr>
          <p:cNvGraphicFramePr>
            <a:graphicFrameLocks noGrp="1"/>
          </p:cNvGraphicFramePr>
          <p:nvPr userDrawn="1">
            <p:extLst>
              <p:ext uri="{D42A27DB-BD31-4B8C-83A1-F6EECF244321}">
                <p14:modId xmlns:p14="http://schemas.microsoft.com/office/powerpoint/2010/main" val="1661613928"/>
              </p:ext>
            </p:extLst>
          </p:nvPr>
        </p:nvGraphicFramePr>
        <p:xfrm>
          <a:off x="431372" y="495402"/>
          <a:ext cx="10570691" cy="487680"/>
        </p:xfrm>
        <a:graphic>
          <a:graphicData uri="http://schemas.openxmlformats.org/drawingml/2006/table">
            <a:tbl>
              <a:tblPr firstRow="1" bandRow="1">
                <a:tableStyleId>{5C22544A-7EE6-4342-B048-85BDC9FD1C3A}</a:tableStyleId>
              </a:tblPr>
              <a:tblGrid>
                <a:gridCol w="10570691">
                  <a:extLst>
                    <a:ext uri="{9D8B030D-6E8A-4147-A177-3AD203B41FA5}">
                      <a16:colId xmlns:a16="http://schemas.microsoft.com/office/drawing/2014/main" val="20000"/>
                    </a:ext>
                  </a:extLst>
                </a:gridCol>
              </a:tblGrid>
              <a:tr h="487680">
                <a:tc>
                  <a:txBody>
                    <a:bodyPr/>
                    <a:lstStyle/>
                    <a:p>
                      <a:pPr latinLnBrk="1"/>
                      <a:endParaRPr lang="ko-KR" altLang="en-US" sz="2400" dirty="0"/>
                    </a:p>
                  </a:txBody>
                  <a:tcPr marL="121920" marR="121920" marT="60960" marB="60960">
                    <a:lnL w="3175" cap="flat" cmpd="sng" algn="ctr">
                      <a:solidFill>
                        <a:schemeClr val="bg1">
                          <a:lumMod val="85000"/>
                        </a:schemeClr>
                      </a:solidFill>
                      <a:prstDash val="solid"/>
                      <a:round/>
                      <a:headEnd type="none" w="med" len="med"/>
                      <a:tailEnd type="none" w="med" len="med"/>
                    </a:lnL>
                    <a:lnR w="3175" cap="flat" cmpd="sng" algn="ctr">
                      <a:noFill/>
                      <a:prstDash val="sysDot"/>
                      <a:round/>
                      <a:headEnd type="none" w="med" len="med"/>
                      <a:tailEnd type="none" w="med" len="med"/>
                    </a:lnR>
                    <a:lnT w="3175" cap="flat" cmpd="sng" algn="ctr">
                      <a:noFill/>
                      <a:prstDash val="sysDot"/>
                      <a:round/>
                      <a:headEnd type="none" w="med" len="med"/>
                      <a:tailEnd type="none" w="med" len="med"/>
                    </a:lnT>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bl>
          </a:graphicData>
        </a:graphic>
      </p:graphicFrame>
      <p:sp>
        <p:nvSpPr>
          <p:cNvPr id="5" name="제목 개체 틀 9">
            <a:extLst>
              <a:ext uri="{FF2B5EF4-FFF2-40B4-BE49-F238E27FC236}">
                <a16:creationId xmlns:a16="http://schemas.microsoft.com/office/drawing/2014/main" id="{45E6D0DC-F064-4EBA-906A-BF1306784A62}"/>
              </a:ext>
            </a:extLst>
          </p:cNvPr>
          <p:cNvSpPr>
            <a:spLocks noGrp="1"/>
          </p:cNvSpPr>
          <p:nvPr>
            <p:ph type="title" hasCustomPrompt="1"/>
          </p:nvPr>
        </p:nvSpPr>
        <p:spPr>
          <a:xfrm>
            <a:off x="452672" y="371730"/>
            <a:ext cx="11425269" cy="611352"/>
          </a:xfrm>
          <a:prstGeom prst="rect">
            <a:avLst/>
          </a:prstGeom>
        </p:spPr>
        <p:txBody>
          <a:bodyPr vert="horz" lIns="91440" tIns="45720" rIns="91440" bIns="45720" rtlCol="0" anchor="ctr">
            <a:noAutofit/>
          </a:bodyPr>
          <a:lstStyle>
            <a:lvl1pPr>
              <a:defRPr sz="2800">
                <a:solidFill>
                  <a:schemeClr val="tx1"/>
                </a:solidFill>
              </a:defRPr>
            </a:lvl1pPr>
          </a:lstStyle>
          <a:p>
            <a:r>
              <a:rPr lang="ko-KR" altLang="en-US" dirty="0"/>
              <a:t>자유양식 페이지</a:t>
            </a:r>
          </a:p>
        </p:txBody>
      </p:sp>
    </p:spTree>
    <p:extLst>
      <p:ext uri="{BB962C8B-B14F-4D97-AF65-F5344CB8AC3E}">
        <p14:creationId xmlns:p14="http://schemas.microsoft.com/office/powerpoint/2010/main" val="2156045409"/>
      </p:ext>
    </p:extLst>
  </p:cSld>
  <p:clrMapOvr>
    <a:masterClrMapping/>
  </p:clrMapOvr>
  <p:hf hdr="0" ftr="0"/>
</p:sldLayout>
</file>

<file path=ppt/slideLayouts/slideLayout20.xml><?xml version="1.0" encoding="utf-8"?>
<p:sldLayout xmlns:a="http://schemas.openxmlformats.org/drawingml/2006/main" xmlns:r="http://schemas.openxmlformats.org/officeDocument/2006/relationships" xmlns:p="http://schemas.openxmlformats.org/presentationml/2006/main" type="tx">
  <p:cSld name="구역 머리글">
    <p:spTree>
      <p:nvGrpSpPr>
        <p:cNvPr id="1" name=""/>
        <p:cNvGrpSpPr/>
        <p:nvPr/>
      </p:nvGrpSpPr>
      <p:grpSpPr>
        <a:xfrm>
          <a:off x="0" y="0"/>
          <a:ext cx="0" cy="0"/>
          <a:chOff x="0" y="0"/>
          <a:chExt cx="0" cy="0"/>
        </a:xfrm>
      </p:grpSpPr>
      <p:sp>
        <p:nvSpPr>
          <p:cNvPr id="29" name="Rect 0"/>
          <p:cNvSpPr txBox="1">
            <a:spLocks/>
          </p:cNvSpPr>
          <p:nvPr>
            <p:ph type="title"/>
          </p:nvPr>
        </p:nvSpPr>
        <p:spPr>
          <a:xfrm rot="0">
            <a:off x="831850" y="1710055"/>
            <a:ext cx="10516235" cy="285305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30" name="Rect 0"/>
          <p:cNvSpPr txBox="1">
            <a:spLocks/>
          </p:cNvSpPr>
          <p:nvPr>
            <p:ph type="body"/>
          </p:nvPr>
        </p:nvSpPr>
        <p:spPr>
          <a:xfrm rot="0">
            <a:off x="831850" y="4589145"/>
            <a:ext cx="10516235" cy="1501140"/>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r>
              <a:rPr>
                <a:latin typeface="나눔고딕" charset="0"/>
                <a:ea typeface="나눔고딕" charset="0"/>
                <a:sym typeface="나눔고딕" charset="0"/>
              </a:rPr>
              <a:t>본문 첫 번째 줄</a:t>
            </a:r>
          </a:p>
          <a:p>
            <a:pPr marL="0" indent="457200" lvl="1">
              <a:buFontTx/>
              <a:buNone/>
            </a:pPr>
            <a:r>
              <a:rPr>
                <a:latin typeface="나눔고딕" charset="0"/>
                <a:ea typeface="나눔고딕" charset="0"/>
                <a:sym typeface="나눔고딕" charset="0"/>
              </a:rPr>
              <a:t>본문 두 번째 줄</a:t>
            </a:r>
          </a:p>
          <a:p>
            <a:pPr marL="0" indent="914400" lvl="2">
              <a:buFontTx/>
              <a:buNone/>
            </a:pPr>
            <a:r>
              <a:rPr>
                <a:latin typeface="나눔고딕" charset="0"/>
                <a:ea typeface="나눔고딕" charset="0"/>
                <a:sym typeface="나눔고딕" charset="0"/>
              </a:rPr>
              <a:t>본문 세 번째 줄</a:t>
            </a:r>
          </a:p>
          <a:p>
            <a:pPr marL="0" indent="1371600" lvl="3">
              <a:buFontTx/>
              <a:buNone/>
            </a:pPr>
            <a:r>
              <a:rPr>
                <a:latin typeface="나눔고딕" charset="0"/>
                <a:ea typeface="나눔고딕" charset="0"/>
                <a:sym typeface="나눔고딕" charset="0"/>
              </a:rPr>
              <a:t>본문 네 번째 줄</a:t>
            </a:r>
          </a:p>
          <a:p>
            <a:pPr marL="0" indent="1828800" lvl="4">
              <a:buFontTx/>
              <a:buNone/>
            </a:pPr>
            <a:r>
              <a:rPr>
                <a:latin typeface="나눔고딕" charset="0"/>
                <a:ea typeface="나눔고딕" charset="0"/>
                <a:sym typeface="나눔고딕" charset="0"/>
              </a:rPr>
              <a:t>본문 다섯 번째 줄</a:t>
            </a:r>
          </a:p>
        </p:txBody>
      </p:sp>
      <p:sp>
        <p:nvSpPr>
          <p:cNvPr id="31"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1.xml><?xml version="1.0" encoding="utf-8"?>
<p:sldLayout xmlns:a="http://schemas.openxmlformats.org/drawingml/2006/main" xmlns:r="http://schemas.openxmlformats.org/officeDocument/2006/relationships" xmlns:p="http://schemas.openxmlformats.org/presentationml/2006/main" type="tx">
  <p:cSld name="콘텐츠 2개">
    <p:spTree>
      <p:nvGrpSpPr>
        <p:cNvPr id="1" name=""/>
        <p:cNvGrpSpPr/>
        <p:nvPr/>
      </p:nvGrpSpPr>
      <p:grpSpPr>
        <a:xfrm>
          <a:off x="0" y="0"/>
          <a:ext cx="0" cy="0"/>
          <a:chOff x="0" y="0"/>
          <a:chExt cx="0" cy="0"/>
        </a:xfrm>
      </p:grpSpPr>
      <p:sp>
        <p:nvSpPr>
          <p:cNvPr id="38" name="Rect 0"/>
          <p:cNvSpPr txBox="1">
            <a:spLocks/>
          </p:cNvSpPr>
          <p:nvPr>
            <p:ph type="title"/>
          </p:nvPr>
        </p:nvSpPr>
        <p:spPr>
          <a:xfrm rot="0">
            <a:off x="83820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39" name="Rect 0"/>
          <p:cNvSpPr txBox="1">
            <a:spLocks/>
          </p:cNvSpPr>
          <p:nvPr>
            <p:ph type="body"/>
          </p:nvPr>
        </p:nvSpPr>
        <p:spPr>
          <a:xfrm rot="0">
            <a:off x="838200" y="1825625"/>
            <a:ext cx="5182235" cy="4352290"/>
          </a:xfrm>
          <a:prstGeom prst="rect"/>
          <a:ln w="12700" cap="flat" cmpd="sng">
            <a:prstDash/>
            <a:miter lim="800000"/>
          </a:ln>
        </p:spPr>
        <p:txBody>
          <a:bodyPr wrap="square" lIns="45720" tIns="45720" rIns="45720" bIns="45720" vert="horz" anchor="t">
            <a:normAutofit fontScale="100000" lnSpcReduction="0"/>
          </a:bodyPr>
          <a:lstStyle/>
          <a:p>
            <a:pPr marL="228600" indent="-228600"/>
            <a:r>
              <a:rPr>
                <a:latin typeface="나눔고딕" charset="0"/>
                <a:ea typeface="나눔고딕" charset="0"/>
                <a:sym typeface="나눔고딕" charset="0"/>
              </a:rPr>
              <a:t>본문 첫 번째 줄</a:t>
            </a:r>
          </a:p>
          <a:p>
            <a:pPr marL="723900" indent="-266700" lvl="1"/>
            <a:r>
              <a:rPr>
                <a:latin typeface="나눔고딕" charset="0"/>
                <a:ea typeface="나눔고딕" charset="0"/>
                <a:sym typeface="나눔고딕" charset="0"/>
              </a:rPr>
              <a:t>본문 두 번째 줄</a:t>
            </a:r>
          </a:p>
          <a:p>
            <a:pPr marL="1234440" indent="-320040" lvl="2"/>
            <a:r>
              <a:rPr>
                <a:latin typeface="나눔고딕" charset="0"/>
                <a:ea typeface="나눔고딕" charset="0"/>
                <a:sym typeface="나눔고딕" charset="0"/>
              </a:rPr>
              <a:t>본문 세 번째 줄</a:t>
            </a:r>
          </a:p>
          <a:p>
            <a:pPr marL="1727200" indent="-355600" lvl="3"/>
            <a:r>
              <a:rPr>
                <a:latin typeface="나눔고딕" charset="0"/>
                <a:ea typeface="나눔고딕" charset="0"/>
                <a:sym typeface="나눔고딕" charset="0"/>
              </a:rPr>
              <a:t>본문 네 번째 줄</a:t>
            </a:r>
          </a:p>
          <a:p>
            <a:pPr marL="2184400" indent="-355600" lvl="4"/>
            <a:r>
              <a:rPr>
                <a:latin typeface="나눔고딕" charset="0"/>
                <a:ea typeface="나눔고딕" charset="0"/>
                <a:sym typeface="나눔고딕" charset="0"/>
              </a:rPr>
              <a:t>본문 다섯 번째 줄</a:t>
            </a:r>
          </a:p>
        </p:txBody>
      </p:sp>
      <p:sp>
        <p:nvSpPr>
          <p:cNvPr id="40"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2.xml><?xml version="1.0" encoding="utf-8"?>
<p:sldLayout xmlns:a="http://schemas.openxmlformats.org/drawingml/2006/main" xmlns:r="http://schemas.openxmlformats.org/officeDocument/2006/relationships" xmlns:p="http://schemas.openxmlformats.org/presentationml/2006/main" type="tx">
  <p:cSld name="비교">
    <p:spTree>
      <p:nvGrpSpPr>
        <p:cNvPr id="1" name=""/>
        <p:cNvGrpSpPr/>
        <p:nvPr/>
      </p:nvGrpSpPr>
      <p:grpSpPr>
        <a:xfrm>
          <a:off x="0" y="0"/>
          <a:ext cx="0" cy="0"/>
          <a:chOff x="0" y="0"/>
          <a:chExt cx="0" cy="0"/>
        </a:xfrm>
      </p:grpSpPr>
      <p:sp>
        <p:nvSpPr>
          <p:cNvPr id="47" name="Rect 0"/>
          <p:cNvSpPr txBox="1">
            <a:spLocks/>
          </p:cNvSpPr>
          <p:nvPr>
            <p:ph type="title"/>
          </p:nvPr>
        </p:nvSpPr>
        <p:spPr>
          <a:xfrm rot="0">
            <a:off x="83947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48" name="Rect 0"/>
          <p:cNvSpPr txBox="1">
            <a:spLocks/>
          </p:cNvSpPr>
          <p:nvPr>
            <p:ph type="body"/>
          </p:nvPr>
        </p:nvSpPr>
        <p:spPr>
          <a:xfrm rot="0">
            <a:off x="839470" y="1681480"/>
            <a:ext cx="5158740" cy="82486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본문 첫 번째 줄</a:t>
            </a:r>
          </a:p>
          <a:p>
            <a:pPr marL="0" indent="457200" lvl="1">
              <a:buFontTx/>
              <a:buNone/>
            </a:pPr>
            <a:r>
              <a:rPr>
                <a:latin typeface="나눔고딕" charset="0"/>
                <a:ea typeface="나눔고딕" charset="0"/>
                <a:sym typeface="나눔고딕" charset="0"/>
              </a:rPr>
              <a:t>본문 두 번째 줄</a:t>
            </a:r>
          </a:p>
          <a:p>
            <a:pPr marL="0" indent="914400" lvl="2">
              <a:buFontTx/>
              <a:buNone/>
            </a:pPr>
            <a:r>
              <a:rPr>
                <a:latin typeface="나눔고딕" charset="0"/>
                <a:ea typeface="나눔고딕" charset="0"/>
                <a:sym typeface="나눔고딕" charset="0"/>
              </a:rPr>
              <a:t>본문 세 번째 줄</a:t>
            </a:r>
          </a:p>
          <a:p>
            <a:pPr marL="0" indent="1371600" lvl="3">
              <a:buFontTx/>
              <a:buNone/>
            </a:pPr>
            <a:r>
              <a:rPr>
                <a:latin typeface="나눔고딕" charset="0"/>
                <a:ea typeface="나눔고딕" charset="0"/>
                <a:sym typeface="나눔고딕" charset="0"/>
              </a:rPr>
              <a:t>본문 네 번째 줄</a:t>
            </a:r>
          </a:p>
          <a:p>
            <a:pPr marL="0" indent="1828800" lvl="4">
              <a:buFontTx/>
              <a:buNone/>
            </a:pPr>
            <a:r>
              <a:rPr>
                <a:latin typeface="나눔고딕" charset="0"/>
                <a:ea typeface="나눔고딕" charset="0"/>
                <a:sym typeface="나눔고딕" charset="0"/>
              </a:rPr>
              <a:t>본문 다섯 번째 줄</a:t>
            </a:r>
          </a:p>
        </p:txBody>
      </p:sp>
      <p:sp>
        <p:nvSpPr>
          <p:cNvPr id="49" name="Rect 0"/>
          <p:cNvSpPr txBox="1">
            <a:spLocks/>
          </p:cNvSpPr>
          <p:nvPr>
            <p:ph type="body"/>
          </p:nvPr>
        </p:nvSpPr>
        <p:spPr>
          <a:xfrm rot="0">
            <a:off x="6172200" y="1681480"/>
            <a:ext cx="5184140" cy="82486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p>
        </p:txBody>
      </p:sp>
      <p:sp>
        <p:nvSpPr>
          <p:cNvPr id="50"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3.xml><?xml version="1.0" encoding="utf-8"?>
<p:sldLayout xmlns:a="http://schemas.openxmlformats.org/drawingml/2006/main" xmlns:r="http://schemas.openxmlformats.org/officeDocument/2006/relationships" xmlns:p="http://schemas.openxmlformats.org/presentationml/2006/main" type="tx">
  <p:cSld name="제목만">
    <p:spTree>
      <p:nvGrpSpPr>
        <p:cNvPr id="1" name=""/>
        <p:cNvGrpSpPr/>
        <p:nvPr/>
      </p:nvGrpSpPr>
      <p:grpSpPr>
        <a:xfrm>
          <a:off x="0" y="0"/>
          <a:ext cx="0" cy="0"/>
          <a:chOff x="0" y="0"/>
          <a:chExt cx="0" cy="0"/>
        </a:xfrm>
      </p:grpSpPr>
      <p:sp>
        <p:nvSpPr>
          <p:cNvPr id="57" name="Rect 0"/>
          <p:cNvSpPr txBox="1">
            <a:spLocks/>
          </p:cNvSpPr>
          <p:nvPr>
            <p:ph type="title"/>
          </p:nvPr>
        </p:nvSpPr>
        <p:spPr>
          <a:xfrm rot="0">
            <a:off x="83820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58"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4.xml><?xml version="1.0" encoding="utf-8"?>
<p:sldLayout xmlns:a="http://schemas.openxmlformats.org/drawingml/2006/main" xmlns:r="http://schemas.openxmlformats.org/officeDocument/2006/relationships" xmlns:p="http://schemas.openxmlformats.org/presentationml/2006/main" type="tx">
  <p:cSld name="빈 화면">
    <p:spTree>
      <p:nvGrpSpPr>
        <p:cNvPr id="1" name=""/>
        <p:cNvGrpSpPr/>
        <p:nvPr/>
      </p:nvGrpSpPr>
      <p:grpSpPr>
        <a:xfrm>
          <a:off x="0" y="0"/>
          <a:ext cx="0" cy="0"/>
          <a:chOff x="0" y="0"/>
          <a:chExt cx="0" cy="0"/>
        </a:xfrm>
      </p:grpSpPr>
      <p:sp>
        <p:nvSpPr>
          <p:cNvPr id="65"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5.xml><?xml version="1.0" encoding="utf-8"?>
<p:sldLayout xmlns:a="http://schemas.openxmlformats.org/drawingml/2006/main" xmlns:r="http://schemas.openxmlformats.org/officeDocument/2006/relationships" xmlns:p="http://schemas.openxmlformats.org/presentationml/2006/main" type="tx">
  <p:cSld name="캡션 있는 콘텐츠">
    <p:spTree>
      <p:nvGrpSpPr>
        <p:cNvPr id="1" name=""/>
        <p:cNvGrpSpPr/>
        <p:nvPr/>
      </p:nvGrpSpPr>
      <p:grpSpPr>
        <a:xfrm>
          <a:off x="0" y="0"/>
          <a:ext cx="0" cy="0"/>
          <a:chOff x="0" y="0"/>
          <a:chExt cx="0" cy="0"/>
        </a:xfrm>
      </p:grpSpPr>
      <p:sp>
        <p:nvSpPr>
          <p:cNvPr id="72" name="Rect 0"/>
          <p:cNvSpPr txBox="1">
            <a:spLocks/>
          </p:cNvSpPr>
          <p:nvPr>
            <p:ph type="title"/>
          </p:nvPr>
        </p:nvSpPr>
        <p:spPr>
          <a:xfrm rot="0">
            <a:off x="839470" y="457200"/>
            <a:ext cx="3933190" cy="160083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73" name="Rect 0"/>
          <p:cNvSpPr txBox="1">
            <a:spLocks/>
          </p:cNvSpPr>
          <p:nvPr>
            <p:ph type="body"/>
          </p:nvPr>
        </p:nvSpPr>
        <p:spPr>
          <a:xfrm rot="0">
            <a:off x="5182870" y="987425"/>
            <a:ext cx="6172835" cy="4874260"/>
          </a:xfrm>
          <a:prstGeom prst="rect"/>
          <a:ln w="12700" cap="flat" cmpd="sng">
            <a:prstDash/>
            <a:miter lim="800000"/>
          </a:ln>
        </p:spPr>
        <p:txBody>
          <a:bodyPr wrap="square" lIns="45720" tIns="45720" rIns="45720" bIns="45720" vert="horz" anchor="t">
            <a:normAutofit fontScale="100000" lnSpcReduction="0"/>
          </a:bodyPr>
          <a:lstStyle/>
          <a:p>
            <a:pPr marL="228600" indent="-228600"/>
            <a:r>
              <a:rPr>
                <a:latin typeface="나눔고딕" charset="0"/>
                <a:ea typeface="나눔고딕" charset="0"/>
                <a:sym typeface="나눔고딕" charset="0"/>
              </a:rPr>
              <a:t>본문 첫 번째 줄</a:t>
            </a:r>
          </a:p>
          <a:p>
            <a:pPr marL="718185" indent="-260985" lvl="1"/>
            <a:r>
              <a:rPr>
                <a:latin typeface="나눔고딕" charset="0"/>
                <a:ea typeface="나눔고딕" charset="0"/>
                <a:sym typeface="나눔고딕" charset="0"/>
              </a:rPr>
              <a:t>본문 두 번째 줄</a:t>
            </a:r>
          </a:p>
          <a:p>
            <a:pPr marL="1219200" indent="-304800" lvl="2"/>
            <a:r>
              <a:rPr>
                <a:latin typeface="나눔고딕" charset="0"/>
                <a:ea typeface="나눔고딕" charset="0"/>
                <a:sym typeface="나눔고딕" charset="0"/>
              </a:rPr>
              <a:t>본문 세 번째 줄</a:t>
            </a:r>
          </a:p>
          <a:p>
            <a:pPr marL="1737360" indent="-365760" lvl="3"/>
            <a:r>
              <a:rPr>
                <a:latin typeface="나눔고딕" charset="0"/>
                <a:ea typeface="나눔고딕" charset="0"/>
                <a:sym typeface="나눔고딕" charset="0"/>
              </a:rPr>
              <a:t>본문 네 번째 줄</a:t>
            </a:r>
          </a:p>
          <a:p>
            <a:pPr marL="2194560" indent="-365760" lvl="4"/>
            <a:r>
              <a:rPr>
                <a:latin typeface="나눔고딕" charset="0"/>
                <a:ea typeface="나눔고딕" charset="0"/>
                <a:sym typeface="나눔고딕" charset="0"/>
              </a:rPr>
              <a:t>본문 다섯 번째 줄</a:t>
            </a:r>
          </a:p>
        </p:txBody>
      </p:sp>
      <p:sp>
        <p:nvSpPr>
          <p:cNvPr id="74" name="Rect 0"/>
          <p:cNvSpPr txBox="1">
            <a:spLocks/>
          </p:cNvSpPr>
          <p:nvPr>
            <p:ph type="body"/>
          </p:nvPr>
        </p:nvSpPr>
        <p:spPr>
          <a:xfrm rot="0">
            <a:off x="839470" y="2057400"/>
            <a:ext cx="3933190" cy="3812540"/>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p>
        </p:txBody>
      </p:sp>
      <p:sp>
        <p:nvSpPr>
          <p:cNvPr id="75"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type="tx">
  <p:cSld name="캡션 있는 그림">
    <p:spTree>
      <p:nvGrpSpPr>
        <p:cNvPr id="1" name=""/>
        <p:cNvGrpSpPr/>
        <p:nvPr/>
      </p:nvGrpSpPr>
      <p:grpSpPr>
        <a:xfrm>
          <a:off x="0" y="0"/>
          <a:ext cx="0" cy="0"/>
          <a:chOff x="0" y="0"/>
          <a:chExt cx="0" cy="0"/>
        </a:xfrm>
      </p:grpSpPr>
      <p:sp>
        <p:nvSpPr>
          <p:cNvPr id="82" name="Rect 0"/>
          <p:cNvSpPr txBox="1">
            <a:spLocks/>
          </p:cNvSpPr>
          <p:nvPr>
            <p:ph type="title"/>
          </p:nvPr>
        </p:nvSpPr>
        <p:spPr>
          <a:xfrm rot="0">
            <a:off x="839470" y="457200"/>
            <a:ext cx="3933190" cy="160083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83" name="Rect 0"/>
          <p:cNvSpPr txBox="1">
            <a:spLocks/>
          </p:cNvSpPr>
          <p:nvPr>
            <p:ph type="pic"/>
          </p:nvPr>
        </p:nvSpPr>
        <p:spPr>
          <a:xfrm rot="0">
            <a:off x="5182870" y="987425"/>
            <a:ext cx="6172835" cy="4874260"/>
          </a:xfrm>
          <a:prstGeom prst="rect"/>
        </p:spPr>
      </p:sp>
      <p:sp>
        <p:nvSpPr>
          <p:cNvPr id="84" name="Rect 0"/>
          <p:cNvSpPr txBox="1">
            <a:spLocks/>
          </p:cNvSpPr>
          <p:nvPr>
            <p:ph type="body"/>
          </p:nvPr>
        </p:nvSpPr>
        <p:spPr>
          <a:xfrm rot="0">
            <a:off x="839470" y="2057400"/>
            <a:ext cx="3933190" cy="3812540"/>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r>
              <a:rPr>
                <a:latin typeface="나눔고딕" charset="0"/>
                <a:ea typeface="나눔고딕" charset="0"/>
                <a:sym typeface="나눔고딕" charset="0"/>
              </a:rPr>
              <a:t>본문 첫 번째 줄</a:t>
            </a:r>
          </a:p>
          <a:p>
            <a:pPr marL="0" indent="457200" lvl="1">
              <a:buFontTx/>
              <a:buNone/>
            </a:pPr>
            <a:r>
              <a:rPr>
                <a:latin typeface="나눔고딕" charset="0"/>
                <a:ea typeface="나눔고딕" charset="0"/>
                <a:sym typeface="나눔고딕" charset="0"/>
              </a:rPr>
              <a:t>본문 두 번째 줄</a:t>
            </a:r>
          </a:p>
          <a:p>
            <a:pPr marL="0" indent="914400" lvl="2">
              <a:buFontTx/>
              <a:buNone/>
            </a:pPr>
            <a:r>
              <a:rPr>
                <a:latin typeface="나눔고딕" charset="0"/>
                <a:ea typeface="나눔고딕" charset="0"/>
                <a:sym typeface="나눔고딕" charset="0"/>
              </a:rPr>
              <a:t>본문 세 번째 줄</a:t>
            </a:r>
          </a:p>
          <a:p>
            <a:pPr marL="0" indent="1371600" lvl="3">
              <a:buFontTx/>
              <a:buNone/>
            </a:pPr>
            <a:r>
              <a:rPr>
                <a:latin typeface="나눔고딕" charset="0"/>
                <a:ea typeface="나눔고딕" charset="0"/>
                <a:sym typeface="나눔고딕" charset="0"/>
              </a:rPr>
              <a:t>본문 네 번째 줄</a:t>
            </a:r>
          </a:p>
          <a:p>
            <a:pPr marL="0" indent="1828800" lvl="4">
              <a:buFontTx/>
              <a:buNone/>
            </a:pPr>
            <a:r>
              <a:rPr>
                <a:latin typeface="나눔고딕" charset="0"/>
                <a:ea typeface="나눔고딕" charset="0"/>
                <a:sym typeface="나눔고딕" charset="0"/>
              </a:rPr>
              <a:t>본문 다섯 번째 줄</a:t>
            </a:r>
          </a:p>
        </p:txBody>
      </p:sp>
      <p:sp>
        <p:nvSpPr>
          <p:cNvPr id="85"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7.xml><?xml version="1.0" encoding="utf-8"?>
<p:sldLayout xmlns:a="http://schemas.openxmlformats.org/drawingml/2006/main" xmlns:r="http://schemas.openxmlformats.org/officeDocument/2006/relationships" xmlns:p="http://schemas.openxmlformats.org/presentationml/2006/main" type="tx">
  <p:cSld name="제목 슬라이드">
    <p:spTree>
      <p:nvGrpSpPr>
        <p:cNvPr id="1" name=""/>
        <p:cNvGrpSpPr/>
        <p:nvPr/>
      </p:nvGrpSpPr>
      <p:grpSpPr>
        <a:xfrm>
          <a:off x="0" y="0"/>
          <a:ext cx="0" cy="0"/>
          <a:chOff x="0" y="0"/>
          <a:chExt cx="0" cy="0"/>
        </a:xfrm>
      </p:grpSpPr>
      <p:graphicFrame>
        <p:nvGraphicFramePr>
          <p:cNvPr id="92" name="Table 3"/>
          <p:cNvGraphicFramePr>
            <a:graphicFrameLocks noGrp="1"/>
          </p:cNvGraphicFramePr>
          <p:nvPr/>
        </p:nvGraphicFramePr>
        <p:xfrm>
          <a:off x="3323590" y="5758815"/>
          <a:ext cx="5545455" cy="260350"/>
        </p:xfrm>
        <a:graphic>
          <a:graphicData uri="http://schemas.openxmlformats.org/drawingml/2006/table">
            <a:tbl>
              <a:tblPr bandRow="1">
                <a:tableStyleId>{00000000-0000-0000-0000-000000000000}</a:tableStyleId>
              </a:tblPr>
              <a:tblGrid>
                <a:gridCol w="760730"/>
                <a:gridCol w="956945"/>
                <a:gridCol w="956945"/>
                <a:gridCol w="956945"/>
                <a:gridCol w="956945"/>
                <a:gridCol w="956945"/>
              </a:tblGrid>
              <a:tr h="260350">
                <a:tc>
                  <a:txBody>
                    <a:bodyPr/>
                    <a:lstStyle/>
                    <a:p>
                      <a:pPr marL="0" indent="0" algn="l" lvl="1">
                        <a:buFontTx/>
                        <a:buNone/>
                      </a:pPr>
                      <a:r>
                        <a:rPr kern="1200">
                          <a:solidFill>
                            <a:srgbClr val="000000"/>
                          </a:solidFill>
                          <a:latin typeface="나눔고딕" charset="0"/>
                          <a:ea typeface="나눔고딕" charset="0"/>
                          <a:sym typeface="나눔고딕" charset="0"/>
                        </a:rPr>
                        <a:t>Ver.</a:t>
                      </a:r>
                    </a:p>
                  </a:txBody>
                  <a:tcPr marL="60960" marR="60960" marT="60960" marB="6096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p>
                  </a:txBody>
                  <a:tcPr marL="60960" marR="60960" marT="60960" marB="6096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vl="1">
                        <a:buFontTx/>
                        <a:buNone/>
                      </a:pPr>
                      <a:r>
                        <a:rPr kern="1200">
                          <a:solidFill>
                            <a:srgbClr val="000000"/>
                          </a:solidFill>
                          <a:latin typeface="나눔고딕" charset="0"/>
                          <a:ea typeface="나눔고딕" charset="0"/>
                          <a:sym typeface="나눔고딕" charset="0"/>
                        </a:rPr>
                        <a:t>Date.</a:t>
                      </a:r>
                    </a:p>
                  </a:txBody>
                  <a:tcPr marL="60960" marR="60960" marT="60960" marB="6096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p>
                  </a:txBody>
                  <a:tcPr marL="60960" marR="60960" marT="60960" marB="6096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lgn="l" lvl="1">
                        <a:buFontTx/>
                        <a:buNone/>
                      </a:pPr>
                      <a:r>
                        <a:rPr kern="1200">
                          <a:solidFill>
                            <a:srgbClr val="000000"/>
                          </a:solidFill>
                          <a:latin typeface="나눔고딕" charset="0"/>
                          <a:ea typeface="나눔고딕" charset="0"/>
                          <a:sym typeface="나눔고딕" charset="0"/>
                        </a:rPr>
                        <a:t>Writer.</a:t>
                      </a:r>
                    </a:p>
                  </a:txBody>
                  <a:tcPr marL="60960" marR="60960" marT="60960" marB="60960" anchor="ctr">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c>
                  <a:txBody>
                    <a:bodyPr/>
                    <a:lstStyle/>
                    <a:p>
                      <a:pPr marL="0" indent="0"/>
                    </a:p>
                  </a:txBody>
                  <a:tcPr marL="60960" marR="60960" marT="60960" marB="60960" anchor="t">
                    <a:lnL w="12700" cap="flat" cmpd="sng" algn="ctr">
                      <a:solidFill>
                        <a:srgbClr val="000000">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3175" cap="flat" cmpd="sng" algn="ctr">
                      <a:solidFill>
                        <a:srgbClr val="000000">
                          <a:alpha val="100000"/>
                        </a:srgbClr>
                      </a:solidFill>
                      <a:prstDash val="solid"/>
                      <a:round/>
                      <a:headEnd type="none" w="med" len="med"/>
                      <a:tailEnd type="none" w="med" len="med"/>
                    </a:lnT>
                    <a:lnB w="3175" cap="flat" cmpd="sng" algn="ctr">
                      <a:solidFill>
                        <a:srgbClr val="000000">
                          <a:alpha val="100000"/>
                        </a:srgbClr>
                      </a:solidFill>
                      <a:prstDash val="solid"/>
                      <a:round/>
                      <a:headEnd type="none" w="med" len="med"/>
                      <a:tailEnd type="none" w="med" len="med"/>
                    </a:lnB>
                    <a:noFill/>
                  </a:tcPr>
                </a:tc>
              </a:tr>
            </a:tbl>
          </a:graphicData>
        </a:graphic>
      </p:graphicFrame>
      <p:sp>
        <p:nvSpPr>
          <p:cNvPr id="93" name="Rect 0"/>
          <p:cNvSpPr txBox="1">
            <a:spLocks/>
          </p:cNvSpPr>
          <p:nvPr>
            <p:ph type="body" hasCustomPrompt="1"/>
          </p:nvPr>
        </p:nvSpPr>
        <p:spPr>
          <a:xfrm rot="0">
            <a:off x="4114800" y="5793740"/>
            <a:ext cx="905510" cy="19304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버전 정보 등록</a:t>
            </a:r>
          </a:p>
          <a:p>
            <a:pPr marL="790575" indent="-333375" lvl="1"/>
          </a:p>
          <a:p>
            <a:pPr marL="1234440" indent="-320040" lvl="2"/>
          </a:p>
          <a:p>
            <a:pPr marL="1727200" indent="-355600" lvl="3"/>
          </a:p>
          <a:p>
            <a:pPr marL="2184400" indent="-355600" lvl="4"/>
          </a:p>
        </p:txBody>
      </p:sp>
      <p:sp>
        <p:nvSpPr>
          <p:cNvPr id="94" name="Rect 0"/>
          <p:cNvSpPr txBox="1">
            <a:spLocks/>
          </p:cNvSpPr>
          <p:nvPr/>
        </p:nvSpPr>
        <p:spPr>
          <a:xfrm rot="0">
            <a:off x="6028690" y="5789930"/>
            <a:ext cx="902335" cy="19304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최종작성일자</a:t>
            </a:r>
          </a:p>
        </p:txBody>
      </p:sp>
      <p:sp>
        <p:nvSpPr>
          <p:cNvPr id="95" name="Rect 0"/>
          <p:cNvSpPr txBox="1">
            <a:spLocks/>
          </p:cNvSpPr>
          <p:nvPr>
            <p:ph type="body" hasCustomPrompt="1"/>
          </p:nvPr>
        </p:nvSpPr>
        <p:spPr>
          <a:xfrm rot="0">
            <a:off x="7939405" y="5789930"/>
            <a:ext cx="902335" cy="19304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작성자 명</a:t>
            </a:r>
          </a:p>
        </p:txBody>
      </p:sp>
      <p:graphicFrame>
        <p:nvGraphicFramePr>
          <p:cNvPr id="96" name="Table 3"/>
          <p:cNvGraphicFramePr>
            <a:graphicFrameLocks noGrp="1"/>
          </p:cNvGraphicFramePr>
          <p:nvPr/>
        </p:nvGraphicFramePr>
        <p:xfrm>
          <a:off x="431165" y="495300"/>
          <a:ext cx="10570845" cy="490855"/>
        </p:xfrm>
        <a:graphic>
          <a:graphicData uri="http://schemas.openxmlformats.org/drawingml/2006/table">
            <a:tbl>
              <a:tblPr bandRow="1">
                <a:tableStyleId>{00000000-0000-0000-0000-000000000000}</a:tableStyleId>
              </a:tblPr>
              <a:tblGrid>
                <a:gridCol w="10570845"/>
              </a:tblGrid>
              <a:tr h="490855">
                <a:tc>
                  <a:txBody>
                    <a:bodyPr/>
                    <a:lstStyle/>
                    <a:p>
                      <a:pPr marL="0" indent="0"/>
                    </a:p>
                  </a:txBody>
                  <a:tcPr marL="60960" marR="60960" marT="60960" marB="60960" anchor="t">
                    <a:lnL w="3175" cap="flat" cmpd="sng" algn="ctr">
                      <a:solidFill>
                        <a:srgbClr val="B8B8B8">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97" name="Rect 0"/>
          <p:cNvSpPr txBox="1">
            <a:spLocks/>
          </p:cNvSpPr>
          <p:nvPr>
            <p:ph type="title" hasCustomPrompt="1"/>
          </p:nvPr>
        </p:nvSpPr>
        <p:spPr>
          <a:xfrm rot="0">
            <a:off x="431165" y="217805"/>
            <a:ext cx="11426825" cy="85090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기획서 제목 입력</a:t>
            </a:r>
          </a:p>
        </p:txBody>
      </p:sp>
      <p:sp>
        <p:nvSpPr>
          <p:cNvPr id="98" name="Rect 0"/>
          <p:cNvSpPr txBox="1">
            <a:spLocks/>
          </p:cNvSpPr>
          <p:nvPr/>
        </p:nvSpPr>
        <p:spPr>
          <a:xfrm rot="0">
            <a:off x="5175885" y="6454140"/>
            <a:ext cx="2132330" cy="127635"/>
          </a:xfrm>
          <a:prstGeom prst="rect"/>
          <a:ln w="12700" cap="flat" cmpd="sng">
            <a:prstDash/>
            <a:miter lim="800000"/>
          </a:ln>
        </p:spPr>
        <p:txBody>
          <a:bodyPr wrap="none" lIns="0" tIns="0" rIns="0" bIns="0" vert="horz" anchor="t">
            <a:spAutoFit/>
          </a:bodyPr>
          <a:lstStyle/>
          <a:p>
            <a:pPr marL="0" indent="0" defTabSz="503555">
              <a:buFontTx/>
              <a:buNone/>
            </a:pPr>
            <a:r>
              <a:rPr>
                <a:latin typeface="나눔고딕" charset="0"/>
                <a:ea typeface="나눔고딕" charset="0"/>
                <a:sym typeface="나눔고딕" charset="0"/>
              </a:rPr>
              <a:t>Copyrights 2019  © </a:t>
            </a:r>
            <a:r>
              <a:rPr>
                <a:solidFill>
                  <a:srgbClr val="948A54"/>
                </a:solidFill>
                <a:latin typeface="나눔고딕" charset="0"/>
                <a:ea typeface="나눔고딕" charset="0"/>
                <a:sym typeface="나눔고딕" charset="0"/>
              </a:rPr>
              <a:t>Your company name</a:t>
            </a:r>
            <a:r>
              <a:rPr>
                <a:latin typeface="나눔고딕" charset="0"/>
                <a:ea typeface="나눔고딕" charset="0"/>
                <a:sym typeface="나눔고딕" charset="0"/>
              </a:rPr>
              <a:t>.  All Rights Reserved.</a:t>
            </a:r>
          </a:p>
        </p:txBody>
      </p:sp>
      <p:sp>
        <p:nvSpPr>
          <p:cNvPr id="99" name="Rect 0"/>
          <p:cNvSpPr txBox="1">
            <a:spLocks/>
          </p:cNvSpPr>
          <p:nvPr/>
        </p:nvSpPr>
        <p:spPr>
          <a:xfrm rot="0">
            <a:off x="2847340" y="6115685"/>
            <a:ext cx="6497955" cy="356235"/>
          </a:xfrm>
          <a:prstGeom prst="rect"/>
          <a:ln w="12700" cap="flat" cmpd="sng">
            <a:prstDash/>
            <a:miter lim="800000"/>
          </a:ln>
        </p:spPr>
        <p:txBody>
          <a:bodyPr wrap="square" lIns="0" tIns="0" rIns="0" bIns="0" vert="horz" anchor="t">
            <a:spAutoFit/>
          </a:bodyPr>
          <a:lstStyle/>
          <a:p>
            <a:pPr marL="0" indent="0" algn="ctr" defTabSz="503555">
              <a:buFontTx/>
              <a:buNone/>
            </a:pPr>
            <a:r>
              <a:rPr>
                <a:latin typeface="나눔고딕" charset="0"/>
                <a:ea typeface="나눔고딕" charset="0"/>
                <a:sym typeface="나눔고딕" charset="0"/>
              </a:rPr>
              <a:t>This report contains information that is confidential and proprietary to petdoc and is solely for the use of Petdoc personnel. No part of it may be used, circulated, quoted, or reproduced for distribution outside</a:t>
            </a:r>
          </a:p>
          <a:p>
            <a:pPr marL="0" indent="0" algn="ctr" defTabSz="503555">
              <a:buFontTx/>
              <a:buNone/>
            </a:pPr>
            <a:r>
              <a:rPr>
                <a:latin typeface="나눔고딕" charset="0"/>
                <a:ea typeface="나눔고딕" charset="0"/>
                <a:sym typeface="나눔고딕" charset="0"/>
              </a:rPr>
              <a:t>Your company name</a:t>
            </a:r>
            <a:r>
              <a:rPr>
                <a:solidFill>
                  <a:srgbClr val="8D95A0"/>
                </a:solidFill>
                <a:latin typeface="나눔고딕" charset="0"/>
                <a:ea typeface="나눔고딕" charset="0"/>
                <a:sym typeface="나눔고딕" charset="0"/>
              </a:rPr>
              <a:t>. If you are not the intended recipient of this report, you are hereby notified that the use, circulation, quoting, or reproducing of this report is strictly prohibited and may be unlawful.</a:t>
            </a:r>
          </a:p>
        </p:txBody>
      </p:sp>
      <p:grpSp>
        <p:nvGrpSpPr>
          <p:cNvPr id="102" name="Group 5"/>
          <p:cNvGrpSpPr>
            <a:grpSpLocks/>
          </p:cNvGrpSpPr>
          <p:nvPr/>
        </p:nvGrpSpPr>
        <p:grpSpPr>
          <a:xfrm rot="0">
            <a:off x="5492750" y="3249295"/>
            <a:ext cx="1304290" cy="360680"/>
            <a:chOff x="5492750" y="3249295"/>
            <a:chExt cx="1304290" cy="360680"/>
          </a:xfrm>
        </p:grpSpPr>
        <p:sp>
          <p:nvSpPr>
            <p:cNvPr id="100" name="Rect 0"/>
            <p:cNvSpPr>
              <a:spLocks/>
            </p:cNvSpPr>
            <p:nvPr/>
          </p:nvSpPr>
          <p:spPr>
            <a:xfrm rot="0">
              <a:off x="5492750" y="3249295"/>
              <a:ext cx="1304290" cy="360680"/>
            </a:xfrm>
            <a:prstGeom prst="rect"/>
            <a:solidFill>
              <a:srgbClr val="FF5A5C"/>
            </a:solidFill>
            <a:ln>
              <a:noFill/>
              <a:prstDash/>
            </a:ln>
          </p:spPr>
          <p:txBody>
            <a:bodyPr wrap="square" lIns="45720" tIns="45720" rIns="45720" bIns="45720" vert="horz" anchor="ctr">
              <a:noAutofit/>
            </a:bodyPr>
            <a:lstStyle/>
            <a:p>
              <a:pPr marL="0" indent="0" algn="ctr">
                <a:buFontTx/>
                <a:buNone/>
              </a:pPr>
            </a:p>
          </p:txBody>
        </p:sp>
        <p:sp>
          <p:nvSpPr>
            <p:cNvPr id="101" name="Rect 0"/>
            <p:cNvSpPr txBox="1">
              <a:spLocks/>
            </p:cNvSpPr>
            <p:nvPr/>
          </p:nvSpPr>
          <p:spPr>
            <a:xfrm rot="0">
              <a:off x="5492750" y="3308985"/>
              <a:ext cx="1304290" cy="240665"/>
            </a:xfrm>
            <a:prstGeom prst="rect"/>
            <a:noFill/>
            <a:ln>
              <a:noFill/>
              <a:prstDash/>
            </a:ln>
          </p:spPr>
          <p:txBody>
            <a:bodyPr wrap="square" lIns="37465" tIns="37465" rIns="37465" bIns="37465" vert="horz" anchor="ctr">
              <a:spAutoFit/>
            </a:bodyPr>
            <a:lstStyle/>
            <a:p>
              <a:pPr marL="0" indent="0">
                <a:buFontTx/>
                <a:buNone/>
              </a:pPr>
              <a:r>
                <a:rPr>
                  <a:latin typeface="나눔고딕" charset="0"/>
                  <a:ea typeface="나눔고딕" charset="0"/>
                  <a:sym typeface="나눔고딕" charset="0"/>
                </a:rPr>
                <a:t>Confidential</a:t>
              </a:r>
            </a:p>
          </p:txBody>
        </p:sp>
      </p:grpSp>
      <p:sp>
        <p:nvSpPr>
          <p:cNvPr id="103" name="Rect 0"/>
          <p:cNvSpPr txBox="1">
            <a:spLocks/>
          </p:cNvSpPr>
          <p:nvPr>
            <p:ph type="sldNum"/>
          </p:nvPr>
        </p:nvSpPr>
        <p:spPr>
          <a:xfrm rot="0">
            <a:off x="5892800" y="6172200"/>
            <a:ext cx="2845435" cy="36893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type="tx">
  <p:cSld name="Summary">
    <p:spTree>
      <p:nvGrpSpPr>
        <p:cNvPr id="1" name=""/>
        <p:cNvGrpSpPr/>
        <p:nvPr/>
      </p:nvGrpSpPr>
      <p:grpSpPr>
        <a:xfrm>
          <a:off x="0" y="0"/>
          <a:ext cx="0" cy="0"/>
          <a:chOff x="0" y="0"/>
          <a:chExt cx="0" cy="0"/>
        </a:xfrm>
      </p:grpSpPr>
      <p:graphicFrame>
        <p:nvGraphicFramePr>
          <p:cNvPr id="110" name="Table 3"/>
          <p:cNvGraphicFramePr>
            <a:graphicFrameLocks noGrp="1"/>
          </p:cNvGraphicFramePr>
          <p:nvPr/>
        </p:nvGraphicFramePr>
        <p:xfrm>
          <a:off x="431165" y="495300"/>
          <a:ext cx="10570845" cy="490855"/>
        </p:xfrm>
        <a:graphic>
          <a:graphicData uri="http://schemas.openxmlformats.org/drawingml/2006/table">
            <a:tbl>
              <a:tblPr bandRow="1">
                <a:tableStyleId>{00000000-0000-0000-0000-000000000000}</a:tableStyleId>
              </a:tblPr>
              <a:tblGrid>
                <a:gridCol w="10570845"/>
              </a:tblGrid>
              <a:tr h="490855">
                <a:tc>
                  <a:txBody>
                    <a:bodyPr/>
                    <a:lstStyle/>
                    <a:p>
                      <a:pPr marL="0" indent="0"/>
                    </a:p>
                  </a:txBody>
                  <a:tcPr marL="60960" marR="60960" marT="60960" marB="60960" anchor="t">
                    <a:lnL w="3175" cap="flat" cmpd="sng" algn="ctr">
                      <a:solidFill>
                        <a:srgbClr val="B8B8B8">
                          <a:alpha val="100000"/>
                        </a:srgbClr>
                      </a:solidFill>
                      <a:prstDash val="solid"/>
                      <a:round/>
                      <a:headEnd type="none" w="med" len="med"/>
                      <a:tailEnd type="none" w="med" len="med"/>
                    </a:lnL>
                    <a:lnR w="12700" cap="flat" cmpd="sng" algn="ctr">
                      <a:solidFill>
                        <a:srgbClr val="000000">
                          <a:alpha val="100000"/>
                        </a:srgbClr>
                      </a:solidFill>
                      <a:prstDash val="solid"/>
                      <a:round/>
                      <a:headEnd type="none" w="med" len="med"/>
                      <a:tailEnd type="none" w="med" len="med"/>
                    </a:lnR>
                    <a:lnT w="12700" cap="flat" cmpd="sng" algn="ctr">
                      <a:solidFill>
                        <a:srgbClr val="000000">
                          <a:alpha val="100000"/>
                        </a:srgbClr>
                      </a:solidFill>
                      <a:prstDash val="solid"/>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bl>
          </a:graphicData>
        </a:graphic>
      </p:graphicFrame>
      <p:sp>
        <p:nvSpPr>
          <p:cNvPr id="111" name="Rect 0"/>
          <p:cNvSpPr txBox="1">
            <a:spLocks/>
          </p:cNvSpPr>
          <p:nvPr>
            <p:ph type="title" hasCustomPrompt="1"/>
          </p:nvPr>
        </p:nvSpPr>
        <p:spPr>
          <a:xfrm rot="0">
            <a:off x="452755" y="371475"/>
            <a:ext cx="11426825" cy="61277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자유양식 페이지</a:t>
            </a:r>
          </a:p>
        </p:txBody>
      </p:sp>
      <p:sp>
        <p:nvSpPr>
          <p:cNvPr id="112" name="Rect 0"/>
          <p:cNvSpPr txBox="1">
            <a:spLocks/>
          </p:cNvSpPr>
          <p:nvPr>
            <p:ph type="sldNum"/>
          </p:nvPr>
        </p:nvSpPr>
        <p:spPr>
          <a:xfrm rot="0">
            <a:off x="5892800" y="6172200"/>
            <a:ext cx="2845435" cy="36893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type="tx">
  <p:cSld name="사용자 지정 레이아웃">
    <p:spTree>
      <p:nvGrpSpPr>
        <p:cNvPr id="1" name=""/>
        <p:cNvGrpSpPr/>
        <p:nvPr/>
      </p:nvGrpSpPr>
      <p:grpSpPr>
        <a:xfrm>
          <a:off x="0" y="0"/>
          <a:ext cx="0" cy="0"/>
          <a:chOff x="0" y="0"/>
          <a:chExt cx="0" cy="0"/>
        </a:xfrm>
      </p:grpSpPr>
      <p:sp>
        <p:nvSpPr>
          <p:cNvPr id="119" name="Rect 0"/>
          <p:cNvSpPr txBox="1">
            <a:spLocks/>
          </p:cNvSpPr>
          <p:nvPr>
            <p:ph type="title" hasCustomPrompt="1"/>
          </p:nvPr>
        </p:nvSpPr>
        <p:spPr>
          <a:xfrm rot="0">
            <a:off x="431165" y="2286635"/>
            <a:ext cx="11426825" cy="85090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메뉴 그룹 타이틀 명 작성</a:t>
            </a:r>
          </a:p>
        </p:txBody>
      </p:sp>
      <p:cxnSp>
        <p:nvCxnSpPr>
          <p:cNvPr id="120" name="Rect 0"/>
          <p:cNvCxnSpPr/>
          <p:nvPr/>
        </p:nvCxnSpPr>
        <p:spPr>
          <a:xfrm rot="0">
            <a:off x="1687195" y="3237230"/>
            <a:ext cx="8954770" cy="1270"/>
          </a:xfrm>
          <a:prstGeom prst="line"/>
          <a:solidFill>
            <a:srgbClr val="FFFFFF"/>
          </a:solidFill>
          <a:ln w="25400" cap="flat" cmpd="sng">
            <a:solidFill>
              <a:srgbClr val="D9D9D9">
                <a:alpha val="100000"/>
              </a:srgbClr>
            </a:solidFill>
            <a:prstDash val="solid"/>
          </a:ln>
        </p:spPr>
        <p:style>
          <a:lnRef idx="1">
            <a:schemeClr val="accent1"/>
          </a:lnRef>
          <a:fillRef idx="0">
            <a:schemeClr val="accent1"/>
          </a:fillRef>
          <a:effectRef idx="0">
            <a:schemeClr val="accent1"/>
          </a:effectRef>
          <a:fontRef idx="minor">
            <a:schemeClr val="tx1"/>
          </a:fontRef>
        </p:style>
      </p:cxnSp>
      <p:cxnSp>
        <p:nvCxnSpPr>
          <p:cNvPr id="121" name="Rect 0"/>
          <p:cNvCxnSpPr/>
          <p:nvPr/>
        </p:nvCxnSpPr>
        <p:spPr>
          <a:xfrm rot="0">
            <a:off x="1687195" y="2180590"/>
            <a:ext cx="8954770" cy="1270"/>
          </a:xfrm>
          <a:prstGeom prst="line"/>
          <a:solidFill>
            <a:srgbClr val="FFFFFF"/>
          </a:solidFill>
          <a:ln w="25400" cap="flat" cmpd="sng">
            <a:solidFill>
              <a:srgbClr val="D9D9D9">
                <a:alpha val="100000"/>
              </a:srgbClr>
            </a:solidFill>
            <a:prstDash val="solid"/>
          </a:ln>
        </p:spPr>
        <p:style>
          <a:lnRef idx="1">
            <a:schemeClr val="accent1"/>
          </a:lnRef>
          <a:fillRef idx="0">
            <a:schemeClr val="accent1"/>
          </a:fillRef>
          <a:effectRef idx="0">
            <a:schemeClr val="accent1"/>
          </a:effectRef>
          <a:fontRef idx="minor">
            <a:schemeClr val="tx1"/>
          </a:fontRef>
        </p:style>
      </p:cxnSp>
      <p:sp>
        <p:nvSpPr>
          <p:cNvPr id="122" name="Rect 0"/>
          <p:cNvSpPr txBox="1">
            <a:spLocks/>
          </p:cNvSpPr>
          <p:nvPr>
            <p:ph type="body" hasCustomPrompt="1"/>
          </p:nvPr>
        </p:nvSpPr>
        <p:spPr>
          <a:xfrm rot="0">
            <a:off x="1687195" y="3333115"/>
            <a:ext cx="8954770" cy="673100"/>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r>
              <a:rPr>
                <a:latin typeface="나눔고딕" charset="0"/>
                <a:ea typeface="나눔고딕" charset="0"/>
                <a:sym typeface="나눔고딕" charset="0"/>
              </a:rPr>
              <a:t>메뉴 그룹 하위 Depth에 대한 개략적인 수록내용 서술.</a:t>
            </a:r>
          </a:p>
          <a:p>
            <a:pPr marL="790575" indent="-333375" lvl="1"/>
          </a:p>
          <a:p>
            <a:pPr marL="1234440" indent="-320040" lvl="2"/>
          </a:p>
          <a:p>
            <a:pPr marL="1727200" indent="-355600" lvl="3"/>
          </a:p>
          <a:p>
            <a:pPr marL="2184400" indent="-355600" lvl="4"/>
          </a:p>
        </p:txBody>
      </p:sp>
      <p:sp>
        <p:nvSpPr>
          <p:cNvPr id="123" name="Rect 0"/>
          <p:cNvSpPr txBox="1">
            <a:spLocks/>
          </p:cNvSpPr>
          <p:nvPr>
            <p:ph type="sldNum"/>
          </p:nvPr>
        </p:nvSpPr>
        <p:spPr>
          <a:xfrm rot="0">
            <a:off x="5892800" y="6172200"/>
            <a:ext cx="2845435" cy="36893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사용자 지정 레이아웃">
    <p:spTree>
      <p:nvGrpSpPr>
        <p:cNvPr id="1" name=""/>
        <p:cNvGrpSpPr/>
        <p:nvPr/>
      </p:nvGrpSpPr>
      <p:grpSpPr>
        <a:xfrm>
          <a:off x="0" y="0"/>
          <a:ext cx="0" cy="0"/>
          <a:chOff x="0" y="0"/>
          <a:chExt cx="0" cy="0"/>
        </a:xfrm>
      </p:grpSpPr>
      <p:sp>
        <p:nvSpPr>
          <p:cNvPr id="4" name="제목 개체 틀 9"/>
          <p:cNvSpPr>
            <a:spLocks noGrp="1"/>
          </p:cNvSpPr>
          <p:nvPr>
            <p:ph type="title" hasCustomPrompt="1"/>
          </p:nvPr>
        </p:nvSpPr>
        <p:spPr>
          <a:xfrm>
            <a:off x="431372" y="2286628"/>
            <a:ext cx="11425269" cy="849577"/>
          </a:xfrm>
          <a:prstGeom prst="rect">
            <a:avLst/>
          </a:prstGeom>
        </p:spPr>
        <p:txBody>
          <a:bodyPr vert="horz" lIns="91440" tIns="45720" rIns="91440" bIns="45720" rtlCol="0" anchor="ctr">
            <a:noAutofit/>
          </a:bodyPr>
          <a:lstStyle>
            <a:lvl1pPr algn="ctr">
              <a:defRPr sz="2800" baseline="0">
                <a:solidFill>
                  <a:schemeClr val="tx1"/>
                </a:solidFill>
              </a:defRPr>
            </a:lvl1pPr>
          </a:lstStyle>
          <a:p>
            <a:r>
              <a:rPr lang="ko-KR" altLang="en-US" dirty="0"/>
              <a:t>메뉴 그룹 타이틀 명 작성</a:t>
            </a:r>
          </a:p>
        </p:txBody>
      </p:sp>
      <p:cxnSp>
        <p:nvCxnSpPr>
          <p:cNvPr id="6" name="직선 연결선 5"/>
          <p:cNvCxnSpPr/>
          <p:nvPr userDrawn="1"/>
        </p:nvCxnSpPr>
        <p:spPr>
          <a:xfrm>
            <a:off x="1687374" y="3236979"/>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직선 연결선 9"/>
          <p:cNvCxnSpPr/>
          <p:nvPr userDrawn="1"/>
        </p:nvCxnSpPr>
        <p:spPr>
          <a:xfrm>
            <a:off x="1687374" y="2180861"/>
            <a:ext cx="8953804"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2" name="텍스트 개체 틀 18"/>
          <p:cNvSpPr>
            <a:spLocks noGrp="1"/>
          </p:cNvSpPr>
          <p:nvPr>
            <p:ph type="body" sz="quarter" idx="10" hasCustomPrompt="1"/>
          </p:nvPr>
        </p:nvSpPr>
        <p:spPr>
          <a:xfrm>
            <a:off x="1687373" y="3332989"/>
            <a:ext cx="8953804" cy="672075"/>
          </a:xfrm>
          <a:prstGeom prst="rect">
            <a:avLst/>
          </a:prstGeom>
        </p:spPr>
        <p:txBody>
          <a:bodyPr anchor="t" anchorCtr="0"/>
          <a:lstStyle>
            <a:lvl1pPr algn="ctr">
              <a:defRPr sz="900" baseline="0">
                <a:solidFill>
                  <a:schemeClr val="bg1">
                    <a:lumMod val="50000"/>
                  </a:schemeClr>
                </a:solidFill>
              </a:defRPr>
            </a:lvl1pPr>
          </a:lstStyle>
          <a:p>
            <a:pPr lvl="0"/>
            <a:r>
              <a:rPr lang="ko-KR" altLang="en-US" dirty="0"/>
              <a:t>메뉴 그룹 하위 </a:t>
            </a:r>
            <a:r>
              <a:rPr lang="en-US" altLang="ko-KR" dirty="0"/>
              <a:t>Depth</a:t>
            </a:r>
            <a:r>
              <a:rPr lang="ko-KR" altLang="en-US" dirty="0"/>
              <a:t>에 대한 개략적인 수록내용 서술</a:t>
            </a:r>
            <a:r>
              <a:rPr lang="en-US" altLang="ko-KR" dirty="0"/>
              <a:t>.</a:t>
            </a:r>
            <a:endParaRPr lang="ko-KR" altLang="en-US" dirty="0"/>
          </a:p>
        </p:txBody>
      </p:sp>
    </p:spTree>
    <p:extLst>
      <p:ext uri="{BB962C8B-B14F-4D97-AF65-F5344CB8AC3E}">
        <p14:creationId xmlns:p14="http://schemas.microsoft.com/office/powerpoint/2010/main" val="195030247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
  <p:cSld name="Description">
    <p:spTree>
      <p:nvGrpSpPr>
        <p:cNvPr id="1" name=""/>
        <p:cNvGrpSpPr/>
        <p:nvPr/>
      </p:nvGrpSpPr>
      <p:grpSpPr>
        <a:xfrm>
          <a:off x="0" y="0"/>
          <a:ext cx="0" cy="0"/>
          <a:chOff x="0" y="0"/>
          <a:chExt cx="0" cy="0"/>
        </a:xfrm>
      </p:grpSpPr>
      <p:graphicFrame>
        <p:nvGraphicFramePr>
          <p:cNvPr id="130" name="Table 3"/>
          <p:cNvGraphicFramePr>
            <a:graphicFrameLocks noGrp="1"/>
          </p:cNvGraphicFramePr>
          <p:nvPr/>
        </p:nvGraphicFramePr>
        <p:xfrm>
          <a:off x="47625" y="60325"/>
          <a:ext cx="12095480" cy="6770370"/>
        </p:xfrm>
        <a:graphic>
          <a:graphicData uri="http://schemas.openxmlformats.org/drawingml/2006/table">
            <a:tbl>
              <a:tblPr firstRow="1" bandRow="1">
                <a:tableStyleId>{00000000-0000-0000-0000-000000000000}</a:tableStyleId>
              </a:tblPr>
              <a:tblGrid>
                <a:gridCol w="1151890"/>
                <a:gridCol w="2976245"/>
                <a:gridCol w="1055370"/>
                <a:gridCol w="3361055"/>
                <a:gridCol w="2370455"/>
                <a:gridCol w="556260"/>
                <a:gridCol w="624205"/>
              </a:tblGrid>
              <a:tr h="675640">
                <a:tc>
                  <a:txBody>
                    <a:bodyPr/>
                    <a:lstStyle/>
                    <a:p>
                      <a:pPr marL="0" indent="0" algn="l" lvl="1">
                        <a:buFontTx/>
                        <a:buNone/>
                      </a:pPr>
                      <a:r>
                        <a:rPr sz="1800" kern="1200" cap="none" kumimoji="0" i="0" b="0" strike="noStrike">
                          <a:solidFill>
                            <a:srgbClr val="FFFFFF"/>
                          </a:solidFill>
                          <a:latin typeface="맑은 고딕" charset="0"/>
                          <a:ea typeface="맑은 고딕" charset="0"/>
                          <a:sym typeface="나눔고딕" charset="0"/>
                        </a:rPr>
                        <a:t>Page Title.</a:t>
                      </a:r>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solidFill>
                      <a:srgbClr val="F2F2F2"/>
                    </a:solidFill>
                  </a:tcPr>
                </a:tc>
                <a:tc>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t">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algn="l" lvl="1">
                        <a:buFontTx/>
                        <a:buNone/>
                      </a:pPr>
                      <a:r>
                        <a:rPr sz="1800" kern="1200" cap="none" kumimoji="0" i="0" b="0" strike="noStrike">
                          <a:solidFill>
                            <a:srgbClr val="FFFFFF"/>
                          </a:solidFill>
                          <a:latin typeface="맑은 고딕" charset="0"/>
                          <a:ea typeface="맑은 고딕" charset="0"/>
                          <a:sym typeface="나눔고딕" charset="0"/>
                        </a:rPr>
                        <a:t>Group Title.</a:t>
                      </a:r>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solidFill>
                      <a:srgbClr val="F2F2F2"/>
                    </a:solidFill>
                  </a:tcPr>
                </a:tc>
                <a:tc>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t">
                    <a:lnL w="0" cap="flat" cmpd="sng" algn="ctr">
                      <a:noFill/>
                      <a:prstDash/>
                      <a:round/>
                      <a:headEnd type="none" w="med" len="med"/>
                      <a:tailEnd type="none" w="med" len="med"/>
                    </a:lnL>
                    <a:lnR w="3175" cap="flat" cmpd="sng" algn="ctr">
                      <a:solidFill>
                        <a:srgbClr val="B8B8B8">
                          <a:alpha val="100000"/>
                        </a:srgbClr>
                      </a:solidFill>
                      <a:prstDash val="solid"/>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c>
                  <a:txBody>
                    <a:bodyPr/>
                    <a:lstStyle/>
                    <a:p>
                      <a:pPr marL="0" indent="0" algn="l" lvl="1">
                        <a:buFontTx/>
                        <a:buNone/>
                      </a:pPr>
                      <a:r>
                        <a:rPr sz="1800" kern="1200" cap="none" kumimoji="0" i="0" b="0" strike="noStrike">
                          <a:solidFill>
                            <a:srgbClr val="FFFFFF"/>
                          </a:solidFill>
                          <a:latin typeface="맑은 고딕" charset="0"/>
                          <a:ea typeface="맑은 고딕" charset="0"/>
                          <a:sym typeface="나눔고딕" charset="0"/>
                        </a:rPr>
                        <a:t>Description.</a:t>
                      </a:r>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ctr">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solidFill>
                      <a:srgbClr val="F2F2F2"/>
                    </a:solidFill>
                  </a:tcPr>
                </a:tc>
                <a:tc>
                  <a:txBody>
                    <a:bodyPr/>
                    <a:lstStyle/>
                    <a:p>
                      <a:pPr marL="0" indent="0" algn="l" lvl="1">
                        <a:buFontTx/>
                        <a:buNone/>
                      </a:pPr>
                      <a:r>
                        <a:rPr sz="1800" kern="1200" cap="none" kumimoji="0" i="0" b="0" strike="noStrike">
                          <a:solidFill>
                            <a:srgbClr val="FFFFFF"/>
                          </a:solidFill>
                          <a:latin typeface="맑은 고딕" charset="0"/>
                          <a:ea typeface="맑은 고딕" charset="0"/>
                          <a:sym typeface="나눔고딕" charset="0"/>
                        </a:rPr>
                        <a:t>Page.</a:t>
                      </a:r>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ctr">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solidFill>
                      <a:srgbClr val="F2F2F2"/>
                    </a:solidFill>
                  </a:tcPr>
                </a:tc>
                <a:tc>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t">
                    <a:lnL w="0" cap="flat" cmpd="sng" algn="ctr">
                      <a:noFill/>
                      <a:prstDash/>
                      <a:round/>
                      <a:headEnd type="none" w="med" len="med"/>
                      <a:tailEnd type="none" w="med" len="med"/>
                    </a:lnL>
                    <a:lnR w="0" cap="flat" cmpd="sng" algn="ctr">
                      <a:noFill/>
                      <a:prstDash/>
                      <a:round/>
                      <a:headEnd type="none" w="med" len="med"/>
                      <a:tailEnd type="none" w="med" len="med"/>
                    </a:lnR>
                    <a:lnT w="0" cap="flat" cmpd="sng" algn="ctr">
                      <a:noFill/>
                      <a:prstDash/>
                      <a:round/>
                      <a:headEnd type="none" w="med" len="med"/>
                      <a:tailEnd type="none" w="med" len="med"/>
                    </a:lnT>
                    <a:lnB w="3175" cap="flat" cmpd="sng" algn="ctr">
                      <a:solidFill>
                        <a:srgbClr val="B8B8B8">
                          <a:alpha val="100000"/>
                        </a:srgbClr>
                      </a:solidFill>
                      <a:prstDash val="solid"/>
                      <a:round/>
                      <a:headEnd type="none" w="med" len="med"/>
                      <a:tailEnd type="none" w="med" len="med"/>
                    </a:lnB>
                    <a:noFill/>
                  </a:tcPr>
                </a:tc>
              </a:tr>
              <a:tr h="6094730">
                <a:tc gridSpan="4">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45720" marR="45720" marT="45720" marB="45720" anchor="t">
                    <a:lnL w="0" cap="flat" cmpd="sng" algn="ctr">
                      <a:noFill/>
                      <a:prstDash/>
                      <a:round/>
                      <a:headEnd type="none" w="med" len="med"/>
                      <a:tailEnd type="none" w="med" len="med"/>
                    </a:lnL>
                    <a:lnR w="3175" cap="flat" cmpd="sng" algn="ctr">
                      <a:solidFill>
                        <a:srgbClr val="B8B8B8">
                          <a:alpha val="100000"/>
                        </a:srgbClr>
                      </a:solidFill>
                      <a:prstDash val="solid"/>
                      <a:round/>
                      <a:headEnd type="none" w="med" len="med"/>
                      <a:tailEnd type="none" w="med" len="med"/>
                    </a:lnR>
                    <a:lnT w="3175" cap="flat" cmpd="sng" algn="ctr">
                      <a:solidFill>
                        <a:srgbClr val="B8B8B8">
                          <a:alpha val="100000"/>
                        </a:srgbClr>
                      </a:solidFill>
                      <a:prstDash val="solid"/>
                      <a:round/>
                      <a:headEnd type="none" w="med" len="med"/>
                      <a:tailEnd type="none" w="med" len="med"/>
                    </a:lnT>
                    <a:lnB w="0" cap="flat" cmpd="sng" algn="ctr">
                      <a:noFill/>
                      <a:prstDash/>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c hMerge="1">
                  <a:txBody>
                    <a:bodyPr/>
                    <a:lstStyle/>
                    <a:p>
                      <a:pPr/>
                      <a:endParaRPr lang="ko-KR" altLang="en-US" kern="1200"/>
                    </a:p>
                  </a:txBody>
                </a:tc>
                <a:tc gridSpan="3">
                  <a:txBody>
                    <a:bodyPr/>
                    <a:lstStyle/>
                    <a:p>
                      <a:pPr marL="0" indent="0"/>
                      <a:endParaRPr lang="ko-KR" altLang="en-US" sz="1800" kern="1200" kumimoji="0" i="0" cap="none" b="0" strike="noStrike">
                        <a:solidFill>
                          <a:srgbClr val="FFFFFF"/>
                        </a:solidFill>
                        <a:latin typeface="맑은 고딕" charset="0"/>
                        <a:ea typeface="맑은 고딕" charset="0"/>
                        <a:sym typeface="나눔고딕" charset="0"/>
                      </a:endParaRPr>
                    </a:p>
                  </a:txBody>
                  <a:tcPr marL="60960" marR="60960" marT="60960" marB="60960" anchor="t">
                    <a:lnL w="3175" cap="flat" cmpd="sng" algn="ctr">
                      <a:solidFill>
                        <a:srgbClr val="B8B8B8">
                          <a:alpha val="100000"/>
                        </a:srgbClr>
                      </a:solidFill>
                      <a:prstDash val="solid"/>
                      <a:round/>
                      <a:headEnd type="none" w="med" len="med"/>
                      <a:tailEnd type="none" w="med" len="med"/>
                    </a:lnL>
                    <a:lnR w="0" cap="flat" cmpd="sng" algn="ctr">
                      <a:noFill/>
                      <a:prstDash/>
                      <a:round/>
                      <a:headEnd type="none" w="med" len="med"/>
                      <a:tailEnd type="none" w="med" len="med"/>
                    </a:lnR>
                    <a:lnT w="3175" cap="flat" cmpd="sng" algn="ctr">
                      <a:solidFill>
                        <a:srgbClr val="B8B8B8">
                          <a:alpha val="100000"/>
                        </a:srgbClr>
                      </a:solidFill>
                      <a:prstDash val="solid"/>
                      <a:round/>
                      <a:headEnd type="none" w="med" len="med"/>
                      <a:tailEnd type="none" w="med" len="med"/>
                    </a:lnT>
                    <a:lnB w="0" cap="flat" cmpd="sng" algn="ctr">
                      <a:noFill/>
                      <a:prstDash/>
                      <a:round/>
                      <a:headEnd type="none" w="med" len="med"/>
                      <a:tailEnd type="none" w="med" len="med"/>
                    </a:lnB>
                    <a:noFill/>
                  </a:tcPr>
                </a:tc>
                <a:tc hMerge="1">
                  <a:txBody>
                    <a:bodyPr/>
                    <a:lstStyle/>
                    <a:p>
                      <a:pPr/>
                      <a:endParaRPr lang="ko-KR" altLang="en-US" kern="1200"/>
                    </a:p>
                  </a:txBody>
                </a:tc>
                <a:tc hMerge="1">
                  <a:txBody>
                    <a:bodyPr/>
                    <a:lstStyle/>
                    <a:p>
                      <a:pPr/>
                      <a:endParaRPr lang="ko-KR" altLang="en-US" kern="1200"/>
                    </a:p>
                  </a:txBody>
                </a:tc>
              </a:tr>
            </a:tbl>
          </a:graphicData>
        </a:graphic>
      </p:graphicFrame>
      <p:sp>
        <p:nvSpPr>
          <p:cNvPr id="131" name="Rect 0"/>
          <p:cNvSpPr txBox="1">
            <a:spLocks/>
          </p:cNvSpPr>
          <p:nvPr>
            <p:ph type="body" hasCustomPrompt="1"/>
          </p:nvPr>
        </p:nvSpPr>
        <p:spPr>
          <a:xfrm rot="0">
            <a:off x="1199515" y="110490"/>
            <a:ext cx="2966720" cy="22225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페이지 명 작성</a:t>
            </a:r>
          </a:p>
          <a:p>
            <a:pPr marL="790575" indent="-333375" lvl="1"/>
          </a:p>
          <a:p>
            <a:pPr marL="1234440" indent="-320040" lvl="2"/>
          </a:p>
          <a:p>
            <a:pPr marL="1727200" indent="-355600" lvl="3"/>
          </a:p>
          <a:p>
            <a:pPr marL="2184400" indent="-355600" lvl="4"/>
          </a:p>
        </p:txBody>
      </p:sp>
      <p:sp>
        <p:nvSpPr>
          <p:cNvPr id="132" name="Rect 0"/>
          <p:cNvSpPr txBox="1">
            <a:spLocks/>
          </p:cNvSpPr>
          <p:nvPr>
            <p:ph type="body" hasCustomPrompt="1"/>
          </p:nvPr>
        </p:nvSpPr>
        <p:spPr>
          <a:xfrm rot="0">
            <a:off x="5231765" y="110490"/>
            <a:ext cx="3330575" cy="222250"/>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그룹 타이틀 명 작성</a:t>
            </a:r>
          </a:p>
        </p:txBody>
      </p:sp>
      <p:sp>
        <p:nvSpPr>
          <p:cNvPr id="133" name="Rect 0"/>
          <p:cNvSpPr txBox="1">
            <a:spLocks/>
          </p:cNvSpPr>
          <p:nvPr>
            <p:ph type="sldNum"/>
          </p:nvPr>
        </p:nvSpPr>
        <p:spPr>
          <a:xfrm rot="0">
            <a:off x="5892800" y="6172200"/>
            <a:ext cx="2845435" cy="36893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scription">
    <p:spTree>
      <p:nvGrpSpPr>
        <p:cNvPr id="1" name=""/>
        <p:cNvGrpSpPr/>
        <p:nvPr/>
      </p:nvGrpSpPr>
      <p:grpSpPr>
        <a:xfrm>
          <a:off x="0" y="0"/>
          <a:ext cx="0" cy="0"/>
          <a:chOff x="0" y="0"/>
          <a:chExt cx="0" cy="0"/>
        </a:xfrm>
      </p:grpSpPr>
      <p:graphicFrame>
        <p:nvGraphicFramePr>
          <p:cNvPr id="2" name="표 1"/>
          <p:cNvGraphicFramePr>
            <a:graphicFrameLocks noGrp="1"/>
          </p:cNvGraphicFramePr>
          <p:nvPr userDrawn="1">
            <p:extLst>
              <p:ext uri="{D42A27DB-BD31-4B8C-83A1-F6EECF244321}">
                <p14:modId xmlns:p14="http://schemas.microsoft.com/office/powerpoint/2010/main" val="3247006672"/>
              </p:ext>
            </p:extLst>
          </p:nvPr>
        </p:nvGraphicFramePr>
        <p:xfrm>
          <a:off x="47328" y="60081"/>
          <a:ext cx="12095665" cy="6399685"/>
        </p:xfrm>
        <a:graphic>
          <a:graphicData uri="http://schemas.openxmlformats.org/drawingml/2006/table">
            <a:tbl>
              <a:tblPr firstRow="1" bandRow="1">
                <a:tableStyleId>{5C22544A-7EE6-4342-B048-85BDC9FD1C3A}</a:tableStyleId>
              </a:tblPr>
              <a:tblGrid>
                <a:gridCol w="1152128">
                  <a:extLst>
                    <a:ext uri="{9D8B030D-6E8A-4147-A177-3AD203B41FA5}">
                      <a16:colId xmlns:a16="http://schemas.microsoft.com/office/drawing/2014/main" val="20000"/>
                    </a:ext>
                  </a:extLst>
                </a:gridCol>
                <a:gridCol w="2976331">
                  <a:extLst>
                    <a:ext uri="{9D8B030D-6E8A-4147-A177-3AD203B41FA5}">
                      <a16:colId xmlns:a16="http://schemas.microsoft.com/office/drawing/2014/main" val="20001"/>
                    </a:ext>
                  </a:extLst>
                </a:gridCol>
                <a:gridCol w="1055397">
                  <a:extLst>
                    <a:ext uri="{9D8B030D-6E8A-4147-A177-3AD203B41FA5}">
                      <a16:colId xmlns:a16="http://schemas.microsoft.com/office/drawing/2014/main" val="20002"/>
                    </a:ext>
                  </a:extLst>
                </a:gridCol>
                <a:gridCol w="3361093">
                  <a:extLst>
                    <a:ext uri="{9D8B030D-6E8A-4147-A177-3AD203B41FA5}">
                      <a16:colId xmlns:a16="http://schemas.microsoft.com/office/drawing/2014/main" val="20003"/>
                    </a:ext>
                  </a:extLst>
                </a:gridCol>
                <a:gridCol w="2370770">
                  <a:extLst>
                    <a:ext uri="{9D8B030D-6E8A-4147-A177-3AD203B41FA5}">
                      <a16:colId xmlns:a16="http://schemas.microsoft.com/office/drawing/2014/main" val="20004"/>
                    </a:ext>
                  </a:extLst>
                </a:gridCol>
                <a:gridCol w="555955">
                  <a:extLst>
                    <a:ext uri="{9D8B030D-6E8A-4147-A177-3AD203B41FA5}">
                      <a16:colId xmlns:a16="http://schemas.microsoft.com/office/drawing/2014/main" val="20006"/>
                    </a:ext>
                  </a:extLst>
                </a:gridCol>
                <a:gridCol w="623991">
                  <a:extLst>
                    <a:ext uri="{9D8B030D-6E8A-4147-A177-3AD203B41FA5}">
                      <a16:colId xmlns:a16="http://schemas.microsoft.com/office/drawing/2014/main" val="20007"/>
                    </a:ext>
                  </a:extLst>
                </a:gridCol>
              </a:tblGrid>
              <a:tr h="0">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Page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aseline="0" dirty="0">
                          <a:solidFill>
                            <a:schemeClr val="tx1"/>
                          </a:solidFill>
                          <a:latin typeface="+mn-ea"/>
                          <a:ea typeface="+mn-ea"/>
                        </a:rPr>
                        <a:t>Group Title.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latinLnBrk="1"/>
                      <a:endParaRPr lang="ko-KR" altLang="en-US" sz="1000" dirty="0">
                        <a:solidFill>
                          <a:schemeClr val="tx1"/>
                        </a:solidFill>
                        <a:latin typeface="+mn-ea"/>
                        <a:ea typeface="+mn-ea"/>
                      </a:endParaRPr>
                    </a:p>
                  </a:txBody>
                  <a:tcPr marL="121920" marR="121920" marT="60960" marB="60960" anchor="ctr">
                    <a:lnR w="3175" cap="flat" cmpd="sng" algn="ctr">
                      <a:solidFill>
                        <a:schemeClr val="bg1">
                          <a:lumMod val="85000"/>
                        </a:schemeClr>
                      </a:solidFill>
                      <a:prstDash val="solid"/>
                      <a:round/>
                      <a:headEnd type="none" w="med" len="med"/>
                      <a:tailEnd type="none" w="med" len="med"/>
                    </a:lnR>
                    <a:lnB w="3175" cap="flat" cmpd="sng" algn="ctr">
                      <a:solidFill>
                        <a:schemeClr val="bg1">
                          <a:lumMod val="85000"/>
                        </a:schemeClr>
                      </a:solidFill>
                      <a:prstDash val="solid"/>
                      <a:round/>
                      <a:headEnd type="none" w="med" len="med"/>
                      <a:tailEnd type="none" w="med" len="med"/>
                    </a:lnB>
                    <a:no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b="1" dirty="0">
                          <a:solidFill>
                            <a:schemeClr val="tx1"/>
                          </a:solidFill>
                          <a:latin typeface="+mn-ea"/>
                          <a:ea typeface="+mn-ea"/>
                        </a:rPr>
                        <a:t>Description.</a:t>
                      </a:r>
                      <a:endParaRPr lang="ko-KR" altLang="en-US" sz="1000" b="1"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l" defTabSz="914400" rtl="0" eaLnBrk="1" fontAlgn="auto" latinLnBrk="1" hangingPunct="1">
                        <a:lnSpc>
                          <a:spcPct val="100000"/>
                        </a:lnSpc>
                        <a:spcBef>
                          <a:spcPts val="0"/>
                        </a:spcBef>
                        <a:spcAft>
                          <a:spcPts val="0"/>
                        </a:spcAft>
                        <a:buClrTx/>
                        <a:buSzTx/>
                        <a:buFontTx/>
                        <a:buNone/>
                        <a:tabLst/>
                        <a:defRPr/>
                      </a:pPr>
                      <a:r>
                        <a:rPr lang="en-US" altLang="ko-KR" sz="1000" dirty="0">
                          <a:solidFill>
                            <a:schemeClr val="tx1"/>
                          </a:solidFill>
                          <a:latin typeface="+mn-ea"/>
                          <a:ea typeface="+mn-ea"/>
                        </a:rPr>
                        <a:t>Page.</a:t>
                      </a:r>
                      <a:endParaRPr lang="ko-KR" altLang="en-US" sz="10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solidFill>
                      <a:schemeClr val="bg1">
                        <a:lumMod val="95000"/>
                      </a:schemeClr>
                    </a:solidFill>
                  </a:tcPr>
                </a:tc>
                <a:tc>
                  <a:txBody>
                    <a:bodyPr/>
                    <a:lstStyle/>
                    <a:p>
                      <a:pPr marL="0" marR="0" indent="0" algn="r"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B w="3175"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0000"/>
                  </a:ext>
                </a:extLst>
              </a:tr>
              <a:tr h="6094885">
                <a:tc gridSpan="4">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lnR w="3175" cap="flat" cmpd="sng" algn="ctr">
                      <a:solidFill>
                        <a:schemeClr val="bg1">
                          <a:lumMod val="85000"/>
                        </a:schemeClr>
                      </a:solidFill>
                      <a:prstDash val="solid"/>
                      <a:round/>
                      <a:headEnd type="none" w="med" len="med"/>
                      <a:tailEnd type="none" w="med" len="med"/>
                    </a:lnR>
                    <a:lnT w="3175" cap="flat" cmpd="sng" algn="ctr">
                      <a:solidFill>
                        <a:schemeClr val="bg1">
                          <a:lumMod val="85000"/>
                        </a:schemeClr>
                      </a:solidFill>
                      <a:prstDash val="solid"/>
                      <a:round/>
                      <a:headEnd type="none" w="med" len="med"/>
                      <a:tailEnd type="none" w="med" len="med"/>
                    </a:lnT>
                    <a:no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latinLnBrk="1"/>
                      <a:endParaRPr lang="ko-KR" altLang="en-US" sz="900" dirty="0">
                        <a:solidFill>
                          <a:schemeClr val="tx1"/>
                        </a:solidFill>
                        <a:latin typeface="+mn-ea"/>
                        <a:ea typeface="+mn-ea"/>
                      </a:endParaRPr>
                    </a:p>
                  </a:txBody>
                  <a:tcPr anchor="ctr">
                    <a:solidFill>
                      <a:schemeClr val="bg1">
                        <a:lumMod val="95000"/>
                      </a:schemeClr>
                    </a:solidFill>
                  </a:tcPr>
                </a:tc>
                <a:tc gridSpan="3">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1200" dirty="0">
                        <a:solidFill>
                          <a:schemeClr val="tx1"/>
                        </a:solidFill>
                        <a:latin typeface="+mn-ea"/>
                        <a:ea typeface="+mn-ea"/>
                      </a:endParaRPr>
                    </a:p>
                  </a:txBody>
                  <a:tcPr marL="121920" marR="121920" marT="60960" marB="60960" anchor="ctr">
                    <a:lnL w="3175" cap="flat" cmpd="sng" algn="ctr">
                      <a:solidFill>
                        <a:schemeClr val="bg1">
                          <a:lumMod val="85000"/>
                        </a:schemeClr>
                      </a:solidFill>
                      <a:prstDash val="solid"/>
                      <a:round/>
                      <a:headEnd type="none" w="med" len="med"/>
                      <a:tailEnd type="none" w="med" len="med"/>
                    </a:lnL>
                    <a:lnT w="3175" cap="flat" cmpd="sng" algn="ctr">
                      <a:solidFill>
                        <a:schemeClr val="bg1">
                          <a:lumMod val="85000"/>
                        </a:schemeClr>
                      </a:solidFill>
                      <a:prstDash val="solid"/>
                      <a:round/>
                      <a:headEnd type="none" w="med" len="med"/>
                      <a:tailEnd type="none" w="med" len="med"/>
                    </a:lnT>
                    <a:no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tc hMerge="1">
                  <a:txBody>
                    <a:bodyPr/>
                    <a:lstStyle/>
                    <a:p>
                      <a:pPr marL="0" marR="0" indent="0" algn="l" defTabSz="914400" rtl="0" eaLnBrk="1" fontAlgn="auto" latinLnBrk="1" hangingPunct="1">
                        <a:lnSpc>
                          <a:spcPct val="100000"/>
                        </a:lnSpc>
                        <a:spcBef>
                          <a:spcPts val="0"/>
                        </a:spcBef>
                        <a:spcAft>
                          <a:spcPts val="0"/>
                        </a:spcAft>
                        <a:buClrTx/>
                        <a:buSzTx/>
                        <a:buFontTx/>
                        <a:buNone/>
                        <a:tabLst/>
                        <a:defRPr/>
                      </a:pPr>
                      <a:endParaRPr lang="ko-KR" altLang="en-US" sz="900" dirty="0">
                        <a:solidFill>
                          <a:schemeClr val="tx1"/>
                        </a:solidFill>
                        <a:latin typeface="+mn-ea"/>
                        <a:ea typeface="+mn-ea"/>
                      </a:endParaRPr>
                    </a:p>
                  </a:txBody>
                  <a:tcPr anchor="ctr">
                    <a:solidFill>
                      <a:schemeClr val="bg1">
                        <a:lumMod val="95000"/>
                      </a:schemeClr>
                    </a:solidFill>
                  </a:tcPr>
                </a:tc>
                <a:extLst>
                  <a:ext uri="{0D108BD9-81ED-4DB2-BD59-A6C34878D82A}">
                    <a16:rowId xmlns:a16="http://schemas.microsoft.com/office/drawing/2014/main" val="10002"/>
                  </a:ext>
                </a:extLst>
              </a:tr>
            </a:tbl>
          </a:graphicData>
        </a:graphic>
      </p:graphicFrame>
      <p:sp>
        <p:nvSpPr>
          <p:cNvPr id="22" name="텍스트 개체 틀 18"/>
          <p:cNvSpPr>
            <a:spLocks noGrp="1"/>
          </p:cNvSpPr>
          <p:nvPr>
            <p:ph type="body" sz="quarter" idx="10" hasCustomPrompt="1"/>
          </p:nvPr>
        </p:nvSpPr>
        <p:spPr>
          <a:xfrm>
            <a:off x="1199457" y="110748"/>
            <a:ext cx="2965331"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페이지 명 작성</a:t>
            </a:r>
          </a:p>
        </p:txBody>
      </p:sp>
      <p:sp>
        <p:nvSpPr>
          <p:cNvPr id="23" name="텍스트 개체 틀 18"/>
          <p:cNvSpPr>
            <a:spLocks noGrp="1"/>
          </p:cNvSpPr>
          <p:nvPr>
            <p:ph type="body" sz="quarter" idx="11" hasCustomPrompt="1"/>
          </p:nvPr>
        </p:nvSpPr>
        <p:spPr>
          <a:xfrm>
            <a:off x="5231904" y="110748"/>
            <a:ext cx="3329469" cy="221025"/>
          </a:xfrm>
          <a:prstGeom prst="rect">
            <a:avLst/>
          </a:prstGeom>
        </p:spPr>
        <p:txBody>
          <a:bodyPr anchor="ctr" anchorCtr="0"/>
          <a:lstStyle>
            <a:lvl1pPr algn="l">
              <a:defRPr sz="900">
                <a:solidFill>
                  <a:schemeClr val="tx1">
                    <a:lumMod val="50000"/>
                    <a:lumOff val="50000"/>
                  </a:schemeClr>
                </a:solidFill>
                <a:latin typeface="+mn-ea"/>
                <a:ea typeface="+mn-ea"/>
              </a:defRPr>
            </a:lvl1pPr>
          </a:lstStyle>
          <a:p>
            <a:pPr lvl="0"/>
            <a:r>
              <a:rPr lang="ko-KR" altLang="en-US" dirty="0"/>
              <a:t>그룹 타이틀 명 작성</a:t>
            </a:r>
          </a:p>
        </p:txBody>
      </p:sp>
    </p:spTree>
    <p:extLst>
      <p:ext uri="{BB962C8B-B14F-4D97-AF65-F5344CB8AC3E}">
        <p14:creationId xmlns:p14="http://schemas.microsoft.com/office/powerpoint/2010/main" val="2377320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제목 슬라이드">
    <p:spTree>
      <p:nvGrpSpPr>
        <p:cNvPr id="1" name=""/>
        <p:cNvGrpSpPr/>
        <p:nvPr/>
      </p:nvGrpSpPr>
      <p:grpSpPr>
        <a:xfrm>
          <a:off x="0" y="0"/>
          <a:ext cx="0" cy="0"/>
          <a:chOff x="0" y="0"/>
          <a:chExt cx="0" cy="0"/>
        </a:xfrm>
      </p:grpSpPr>
      <p:sp>
        <p:nvSpPr>
          <p:cNvPr id="11" name="Rect 0"/>
          <p:cNvSpPr txBox="1">
            <a:spLocks/>
          </p:cNvSpPr>
          <p:nvPr>
            <p:ph type="title"/>
          </p:nvPr>
        </p:nvSpPr>
        <p:spPr>
          <a:xfrm rot="0">
            <a:off x="1524000" y="1122045"/>
            <a:ext cx="9144635" cy="238823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12" name="Rect 0"/>
          <p:cNvSpPr txBox="1">
            <a:spLocks/>
          </p:cNvSpPr>
          <p:nvPr>
            <p:ph type="body"/>
          </p:nvPr>
        </p:nvSpPr>
        <p:spPr>
          <a:xfrm rot="0">
            <a:off x="1524000" y="3601720"/>
            <a:ext cx="9144635" cy="1656715"/>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r>
              <a:rPr>
                <a:latin typeface="나눔고딕" charset="0"/>
                <a:ea typeface="나눔고딕" charset="0"/>
                <a:sym typeface="나눔고딕" charset="0"/>
              </a:rPr>
              <a:t>본문 첫 번째 줄</a:t>
            </a:r>
          </a:p>
          <a:p>
            <a:pPr marL="0" indent="457200" lvl="1">
              <a:buFontTx/>
              <a:buNone/>
            </a:pPr>
            <a:r>
              <a:rPr>
                <a:latin typeface="나눔고딕" charset="0"/>
                <a:ea typeface="나눔고딕" charset="0"/>
                <a:sym typeface="나눔고딕" charset="0"/>
              </a:rPr>
              <a:t>본문 두 번째 줄</a:t>
            </a:r>
          </a:p>
          <a:p>
            <a:pPr marL="0" indent="914400" lvl="2">
              <a:buFontTx/>
              <a:buNone/>
            </a:pPr>
            <a:r>
              <a:rPr>
                <a:latin typeface="나눔고딕" charset="0"/>
                <a:ea typeface="나눔고딕" charset="0"/>
                <a:sym typeface="나눔고딕" charset="0"/>
              </a:rPr>
              <a:t>본문 세 번째 줄</a:t>
            </a:r>
          </a:p>
          <a:p>
            <a:pPr marL="0" indent="1371600" lvl="3">
              <a:buFontTx/>
              <a:buNone/>
            </a:pPr>
            <a:r>
              <a:rPr>
                <a:latin typeface="나눔고딕" charset="0"/>
                <a:ea typeface="나눔고딕" charset="0"/>
                <a:sym typeface="나눔고딕" charset="0"/>
              </a:rPr>
              <a:t>본문 네 번째 줄</a:t>
            </a:r>
          </a:p>
          <a:p>
            <a:pPr marL="0" indent="1828800" lvl="4">
              <a:buFontTx/>
              <a:buNone/>
            </a:pPr>
            <a:r>
              <a:rPr>
                <a:latin typeface="나눔고딕" charset="0"/>
                <a:ea typeface="나눔고딕" charset="0"/>
                <a:sym typeface="나눔고딕" charset="0"/>
              </a:rPr>
              <a:t>본문 다섯 번째 줄</a:t>
            </a:r>
          </a:p>
        </p:txBody>
      </p:sp>
      <p:sp>
        <p:nvSpPr>
          <p:cNvPr id="13"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제목 및 내용">
    <p:spTree>
      <p:nvGrpSpPr>
        <p:cNvPr id="1" name=""/>
        <p:cNvGrpSpPr/>
        <p:nvPr/>
      </p:nvGrpSpPr>
      <p:grpSpPr>
        <a:xfrm>
          <a:off x="0" y="0"/>
          <a:ext cx="0" cy="0"/>
          <a:chOff x="0" y="0"/>
          <a:chExt cx="0" cy="0"/>
        </a:xfrm>
      </p:grpSpPr>
      <p:sp>
        <p:nvSpPr>
          <p:cNvPr id="20" name="Rect 0"/>
          <p:cNvSpPr txBox="1">
            <a:spLocks/>
          </p:cNvSpPr>
          <p:nvPr>
            <p:ph type="title"/>
          </p:nvPr>
        </p:nvSpPr>
        <p:spPr>
          <a:xfrm rot="0">
            <a:off x="83820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21" name="Rect 0"/>
          <p:cNvSpPr txBox="1">
            <a:spLocks/>
          </p:cNvSpPr>
          <p:nvPr>
            <p:ph type="body"/>
          </p:nvPr>
        </p:nvSpPr>
        <p:spPr>
          <a:xfrm rot="0">
            <a:off x="838200" y="1825625"/>
            <a:ext cx="10516235" cy="4352290"/>
          </a:xfrm>
          <a:prstGeom prst="rect"/>
          <a:ln w="12700" cap="flat" cmpd="sng">
            <a:prstDash/>
            <a:miter lim="800000"/>
          </a:ln>
        </p:spPr>
        <p:txBody>
          <a:bodyPr wrap="square" lIns="45720" tIns="45720" rIns="45720" bIns="45720" vert="horz" anchor="t">
            <a:normAutofit fontScale="100000" lnSpcReduction="0"/>
          </a:bodyPr>
          <a:lstStyle/>
          <a:p>
            <a:pPr marL="228600" indent="-228600"/>
            <a:r>
              <a:rPr>
                <a:latin typeface="나눔고딕" charset="0"/>
                <a:ea typeface="나눔고딕" charset="0"/>
                <a:sym typeface="나눔고딕" charset="0"/>
              </a:rPr>
              <a:t>본문 첫 번째 줄</a:t>
            </a:r>
          </a:p>
          <a:p>
            <a:pPr marL="723900" indent="-266700" lvl="1"/>
            <a:r>
              <a:rPr>
                <a:latin typeface="나눔고딕" charset="0"/>
                <a:ea typeface="나눔고딕" charset="0"/>
                <a:sym typeface="나눔고딕" charset="0"/>
              </a:rPr>
              <a:t>본문 두 번째 줄</a:t>
            </a:r>
          </a:p>
          <a:p>
            <a:pPr marL="1234440" indent="-320040" lvl="2"/>
            <a:r>
              <a:rPr>
                <a:latin typeface="나눔고딕" charset="0"/>
                <a:ea typeface="나눔고딕" charset="0"/>
                <a:sym typeface="나눔고딕" charset="0"/>
              </a:rPr>
              <a:t>본문 세 번째 줄</a:t>
            </a:r>
          </a:p>
          <a:p>
            <a:pPr marL="1727200" indent="-355600" lvl="3"/>
            <a:r>
              <a:rPr>
                <a:latin typeface="나눔고딕" charset="0"/>
                <a:ea typeface="나눔고딕" charset="0"/>
                <a:sym typeface="나눔고딕" charset="0"/>
              </a:rPr>
              <a:t>본문 네 번째 줄</a:t>
            </a:r>
          </a:p>
          <a:p>
            <a:pPr marL="2184400" indent="-355600" lvl="4"/>
            <a:r>
              <a:rPr>
                <a:latin typeface="나눔고딕" charset="0"/>
                <a:ea typeface="나눔고딕" charset="0"/>
                <a:sym typeface="나눔고딕" charset="0"/>
              </a:rPr>
              <a:t>본문 다섯 번째 줄</a:t>
            </a:r>
          </a:p>
        </p:txBody>
      </p:sp>
      <p:sp>
        <p:nvSpPr>
          <p:cNvPr id="22"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구역 머리글">
    <p:spTree>
      <p:nvGrpSpPr>
        <p:cNvPr id="1" name=""/>
        <p:cNvGrpSpPr/>
        <p:nvPr/>
      </p:nvGrpSpPr>
      <p:grpSpPr>
        <a:xfrm>
          <a:off x="0" y="0"/>
          <a:ext cx="0" cy="0"/>
          <a:chOff x="0" y="0"/>
          <a:chExt cx="0" cy="0"/>
        </a:xfrm>
      </p:grpSpPr>
      <p:sp>
        <p:nvSpPr>
          <p:cNvPr id="29" name="Rect 0"/>
          <p:cNvSpPr txBox="1">
            <a:spLocks/>
          </p:cNvSpPr>
          <p:nvPr>
            <p:ph type="title"/>
          </p:nvPr>
        </p:nvSpPr>
        <p:spPr>
          <a:xfrm rot="0">
            <a:off x="831850" y="1710055"/>
            <a:ext cx="10516235" cy="285305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30" name="Rect 0"/>
          <p:cNvSpPr txBox="1">
            <a:spLocks/>
          </p:cNvSpPr>
          <p:nvPr>
            <p:ph type="body"/>
          </p:nvPr>
        </p:nvSpPr>
        <p:spPr>
          <a:xfrm rot="0">
            <a:off x="831850" y="4589145"/>
            <a:ext cx="10516235" cy="1501140"/>
          </a:xfrm>
          <a:prstGeom prst="rect"/>
          <a:ln w="12700" cap="flat" cmpd="sng">
            <a:prstDash/>
            <a:miter lim="800000"/>
          </a:ln>
        </p:spPr>
        <p:txBody>
          <a:bodyPr wrap="square" lIns="45720" tIns="45720" rIns="45720" bIns="45720" vert="horz" anchor="t">
            <a:normAutofit fontScale="100000" lnSpcReduction="0"/>
          </a:bodyPr>
          <a:lstStyle/>
          <a:p>
            <a:pPr marL="0" indent="0">
              <a:buFontTx/>
              <a:buNone/>
            </a:pPr>
            <a:r>
              <a:rPr>
                <a:latin typeface="나눔고딕" charset="0"/>
                <a:ea typeface="나눔고딕" charset="0"/>
                <a:sym typeface="나눔고딕" charset="0"/>
              </a:rPr>
              <a:t>본문 첫 번째 줄</a:t>
            </a:r>
          </a:p>
          <a:p>
            <a:pPr marL="0" indent="457200" lvl="1">
              <a:buFontTx/>
              <a:buNone/>
            </a:pPr>
            <a:r>
              <a:rPr>
                <a:latin typeface="나눔고딕" charset="0"/>
                <a:ea typeface="나눔고딕" charset="0"/>
                <a:sym typeface="나눔고딕" charset="0"/>
              </a:rPr>
              <a:t>본문 두 번째 줄</a:t>
            </a:r>
          </a:p>
          <a:p>
            <a:pPr marL="0" indent="914400" lvl="2">
              <a:buFontTx/>
              <a:buNone/>
            </a:pPr>
            <a:r>
              <a:rPr>
                <a:latin typeface="나눔고딕" charset="0"/>
                <a:ea typeface="나눔고딕" charset="0"/>
                <a:sym typeface="나눔고딕" charset="0"/>
              </a:rPr>
              <a:t>본문 세 번째 줄</a:t>
            </a:r>
          </a:p>
          <a:p>
            <a:pPr marL="0" indent="1371600" lvl="3">
              <a:buFontTx/>
              <a:buNone/>
            </a:pPr>
            <a:r>
              <a:rPr>
                <a:latin typeface="나눔고딕" charset="0"/>
                <a:ea typeface="나눔고딕" charset="0"/>
                <a:sym typeface="나눔고딕" charset="0"/>
              </a:rPr>
              <a:t>본문 네 번째 줄</a:t>
            </a:r>
          </a:p>
          <a:p>
            <a:pPr marL="0" indent="1828800" lvl="4">
              <a:buFontTx/>
              <a:buNone/>
            </a:pPr>
            <a:r>
              <a:rPr>
                <a:latin typeface="나눔고딕" charset="0"/>
                <a:ea typeface="나눔고딕" charset="0"/>
                <a:sym typeface="나눔고딕" charset="0"/>
              </a:rPr>
              <a:t>본문 다섯 번째 줄</a:t>
            </a:r>
          </a:p>
        </p:txBody>
      </p:sp>
      <p:sp>
        <p:nvSpPr>
          <p:cNvPr id="31"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콘텐츠 2개">
    <p:spTree>
      <p:nvGrpSpPr>
        <p:cNvPr id="1" name=""/>
        <p:cNvGrpSpPr/>
        <p:nvPr/>
      </p:nvGrpSpPr>
      <p:grpSpPr>
        <a:xfrm>
          <a:off x="0" y="0"/>
          <a:ext cx="0" cy="0"/>
          <a:chOff x="0" y="0"/>
          <a:chExt cx="0" cy="0"/>
        </a:xfrm>
      </p:grpSpPr>
      <p:sp>
        <p:nvSpPr>
          <p:cNvPr id="38" name="Rect 0"/>
          <p:cNvSpPr txBox="1">
            <a:spLocks/>
          </p:cNvSpPr>
          <p:nvPr>
            <p:ph type="title"/>
          </p:nvPr>
        </p:nvSpPr>
        <p:spPr>
          <a:xfrm rot="0">
            <a:off x="83820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39" name="Rect 0"/>
          <p:cNvSpPr txBox="1">
            <a:spLocks/>
          </p:cNvSpPr>
          <p:nvPr>
            <p:ph type="body"/>
          </p:nvPr>
        </p:nvSpPr>
        <p:spPr>
          <a:xfrm rot="0">
            <a:off x="838200" y="1825625"/>
            <a:ext cx="5182235" cy="4352290"/>
          </a:xfrm>
          <a:prstGeom prst="rect"/>
          <a:ln w="12700" cap="flat" cmpd="sng">
            <a:prstDash/>
            <a:miter lim="800000"/>
          </a:ln>
        </p:spPr>
        <p:txBody>
          <a:bodyPr wrap="square" lIns="45720" tIns="45720" rIns="45720" bIns="45720" vert="horz" anchor="t">
            <a:normAutofit fontScale="100000" lnSpcReduction="0"/>
          </a:bodyPr>
          <a:lstStyle/>
          <a:p>
            <a:pPr marL="228600" indent="-228600"/>
            <a:r>
              <a:rPr>
                <a:latin typeface="나눔고딕" charset="0"/>
                <a:ea typeface="나눔고딕" charset="0"/>
                <a:sym typeface="나눔고딕" charset="0"/>
              </a:rPr>
              <a:t>본문 첫 번째 줄</a:t>
            </a:r>
          </a:p>
          <a:p>
            <a:pPr marL="723900" indent="-266700" lvl="1"/>
            <a:r>
              <a:rPr>
                <a:latin typeface="나눔고딕" charset="0"/>
                <a:ea typeface="나눔고딕" charset="0"/>
                <a:sym typeface="나눔고딕" charset="0"/>
              </a:rPr>
              <a:t>본문 두 번째 줄</a:t>
            </a:r>
          </a:p>
          <a:p>
            <a:pPr marL="1234440" indent="-320040" lvl="2"/>
            <a:r>
              <a:rPr>
                <a:latin typeface="나눔고딕" charset="0"/>
                <a:ea typeface="나눔고딕" charset="0"/>
                <a:sym typeface="나눔고딕" charset="0"/>
              </a:rPr>
              <a:t>본문 세 번째 줄</a:t>
            </a:r>
          </a:p>
          <a:p>
            <a:pPr marL="1727200" indent="-355600" lvl="3"/>
            <a:r>
              <a:rPr>
                <a:latin typeface="나눔고딕" charset="0"/>
                <a:ea typeface="나눔고딕" charset="0"/>
                <a:sym typeface="나눔고딕" charset="0"/>
              </a:rPr>
              <a:t>본문 네 번째 줄</a:t>
            </a:r>
          </a:p>
          <a:p>
            <a:pPr marL="2184400" indent="-355600" lvl="4"/>
            <a:r>
              <a:rPr>
                <a:latin typeface="나눔고딕" charset="0"/>
                <a:ea typeface="나눔고딕" charset="0"/>
                <a:sym typeface="나눔고딕" charset="0"/>
              </a:rPr>
              <a:t>본문 다섯 번째 줄</a:t>
            </a:r>
          </a:p>
        </p:txBody>
      </p:sp>
      <p:sp>
        <p:nvSpPr>
          <p:cNvPr id="40"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비교">
    <p:spTree>
      <p:nvGrpSpPr>
        <p:cNvPr id="1" name=""/>
        <p:cNvGrpSpPr/>
        <p:nvPr/>
      </p:nvGrpSpPr>
      <p:grpSpPr>
        <a:xfrm>
          <a:off x="0" y="0"/>
          <a:ext cx="0" cy="0"/>
          <a:chOff x="0" y="0"/>
          <a:chExt cx="0" cy="0"/>
        </a:xfrm>
      </p:grpSpPr>
      <p:sp>
        <p:nvSpPr>
          <p:cNvPr id="47" name="Rect 0"/>
          <p:cNvSpPr txBox="1">
            <a:spLocks/>
          </p:cNvSpPr>
          <p:nvPr>
            <p:ph type="title"/>
          </p:nvPr>
        </p:nvSpPr>
        <p:spPr>
          <a:xfrm rot="0">
            <a:off x="83947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48" name="Rect 0"/>
          <p:cNvSpPr txBox="1">
            <a:spLocks/>
          </p:cNvSpPr>
          <p:nvPr>
            <p:ph type="body"/>
          </p:nvPr>
        </p:nvSpPr>
        <p:spPr>
          <a:xfrm rot="0">
            <a:off x="839470" y="1681480"/>
            <a:ext cx="5158740" cy="82486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r>
              <a:rPr>
                <a:latin typeface="나눔고딕" charset="0"/>
                <a:ea typeface="나눔고딕" charset="0"/>
                <a:sym typeface="나눔고딕" charset="0"/>
              </a:rPr>
              <a:t>본문 첫 번째 줄</a:t>
            </a:r>
          </a:p>
          <a:p>
            <a:pPr marL="0" indent="457200" lvl="1">
              <a:buFontTx/>
              <a:buNone/>
            </a:pPr>
            <a:r>
              <a:rPr>
                <a:latin typeface="나눔고딕" charset="0"/>
                <a:ea typeface="나눔고딕" charset="0"/>
                <a:sym typeface="나눔고딕" charset="0"/>
              </a:rPr>
              <a:t>본문 두 번째 줄</a:t>
            </a:r>
          </a:p>
          <a:p>
            <a:pPr marL="0" indent="914400" lvl="2">
              <a:buFontTx/>
              <a:buNone/>
            </a:pPr>
            <a:r>
              <a:rPr>
                <a:latin typeface="나눔고딕" charset="0"/>
                <a:ea typeface="나눔고딕" charset="0"/>
                <a:sym typeface="나눔고딕" charset="0"/>
              </a:rPr>
              <a:t>본문 세 번째 줄</a:t>
            </a:r>
          </a:p>
          <a:p>
            <a:pPr marL="0" indent="1371600" lvl="3">
              <a:buFontTx/>
              <a:buNone/>
            </a:pPr>
            <a:r>
              <a:rPr>
                <a:latin typeface="나눔고딕" charset="0"/>
                <a:ea typeface="나눔고딕" charset="0"/>
                <a:sym typeface="나눔고딕" charset="0"/>
              </a:rPr>
              <a:t>본문 네 번째 줄</a:t>
            </a:r>
          </a:p>
          <a:p>
            <a:pPr marL="0" indent="1828800" lvl="4">
              <a:buFontTx/>
              <a:buNone/>
            </a:pPr>
            <a:r>
              <a:rPr>
                <a:latin typeface="나눔고딕" charset="0"/>
                <a:ea typeface="나눔고딕" charset="0"/>
                <a:sym typeface="나눔고딕" charset="0"/>
              </a:rPr>
              <a:t>본문 다섯 번째 줄</a:t>
            </a:r>
          </a:p>
        </p:txBody>
      </p:sp>
      <p:sp>
        <p:nvSpPr>
          <p:cNvPr id="49" name="Rect 0"/>
          <p:cNvSpPr txBox="1">
            <a:spLocks/>
          </p:cNvSpPr>
          <p:nvPr>
            <p:ph type="body"/>
          </p:nvPr>
        </p:nvSpPr>
        <p:spPr>
          <a:xfrm rot="0">
            <a:off x="6172200" y="1681480"/>
            <a:ext cx="5184140" cy="824865"/>
          </a:xfrm>
          <a:prstGeom prst="rect"/>
          <a:ln w="12700" cap="flat" cmpd="sng">
            <a:prstDash/>
            <a:miter lim="800000"/>
          </a:ln>
        </p:spPr>
        <p:txBody>
          <a:bodyPr wrap="square" lIns="45720" tIns="45720" rIns="45720" bIns="45720" vert="horz" anchor="b">
            <a:normAutofit fontScale="100000" lnSpcReduction="0"/>
          </a:bodyPr>
          <a:lstStyle/>
          <a:p>
            <a:pPr marL="0" indent="0">
              <a:buFontTx/>
              <a:buNone/>
            </a:pPr>
          </a:p>
        </p:txBody>
      </p:sp>
      <p:sp>
        <p:nvSpPr>
          <p:cNvPr id="50"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750"/>
    </mc:Choice>
    <mc:Fallback>
      <p:transition spd="slow"/>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Relationships xmlns="http://schemas.openxmlformats.org/package/2006/relationships"><Relationship Id="rId1" Type="http://schemas.openxmlformats.org/officeDocument/2006/relationships/slideLayout" Target="../slideLayouts/slideLayout5.xml"></Relationship><Relationship Id="rId2" Type="http://schemas.openxmlformats.org/officeDocument/2006/relationships/slideLayout" Target="../slideLayouts/slideLayout6.xml"></Relationship><Relationship Id="rId3" Type="http://schemas.openxmlformats.org/officeDocument/2006/relationships/slideLayout" Target="../slideLayouts/slideLayout7.xml"></Relationship><Relationship Id="rId4" Type="http://schemas.openxmlformats.org/officeDocument/2006/relationships/slideLayout" Target="../slideLayouts/slideLayout8.xml"></Relationship><Relationship Id="rId5" Type="http://schemas.openxmlformats.org/officeDocument/2006/relationships/slideLayout" Target="../slideLayouts/slideLayout9.xml"></Relationship><Relationship Id="rId6" Type="http://schemas.openxmlformats.org/officeDocument/2006/relationships/slideLayout" Target="../slideLayouts/slideLayout10.xml"></Relationship><Relationship Id="rId7" Type="http://schemas.openxmlformats.org/officeDocument/2006/relationships/slideLayout" Target="../slideLayouts/slideLayout11.xml"></Relationship><Relationship Id="rId8" Type="http://schemas.openxmlformats.org/officeDocument/2006/relationships/slideLayout" Target="../slideLayouts/slideLayout12.xml"></Relationship><Relationship Id="rId9" Type="http://schemas.openxmlformats.org/officeDocument/2006/relationships/slideLayout" Target="../slideLayouts/slideLayout13.xml"></Relationship><Relationship Id="rId10" Type="http://schemas.openxmlformats.org/officeDocument/2006/relationships/slideLayout" Target="../slideLayouts/slideLayout14.xml"></Relationship><Relationship Id="rId11" Type="http://schemas.openxmlformats.org/officeDocument/2006/relationships/slideLayout" Target="../slideLayouts/slideLayout15.xml"></Relationship><Relationship Id="rId12" Type="http://schemas.openxmlformats.org/officeDocument/2006/relationships/slideLayout" Target="../slideLayouts/slideLayout16.xml"></Relationship><Relationship Id="rId13" Type="http://schemas.openxmlformats.org/officeDocument/2006/relationships/slideLayout" Target="../slideLayouts/slideLayout17.xml"></Relationship><Relationship Id="rId14" Type="http://schemas.openxmlformats.org/officeDocument/2006/relationships/theme" Target="../theme/theme2.xml"></Relationship></Relationships>
</file>

<file path=ppt/slideMasters/_rels/slideMaster3.xml.rels><?xml version="1.0" encoding="UTF-8"?>
<Relationships xmlns="http://schemas.openxmlformats.org/package/2006/relationships"><Relationship Id="rId1" Type="http://schemas.openxmlformats.org/officeDocument/2006/relationships/slideLayout" Target="../slideLayouts/slideLayout18.xml"></Relationship><Relationship Id="rId2" Type="http://schemas.openxmlformats.org/officeDocument/2006/relationships/slideLayout" Target="../slideLayouts/slideLayout19.xml"></Relationship><Relationship Id="rId3" Type="http://schemas.openxmlformats.org/officeDocument/2006/relationships/slideLayout" Target="../slideLayouts/slideLayout20.xml"></Relationship><Relationship Id="rId4" Type="http://schemas.openxmlformats.org/officeDocument/2006/relationships/slideLayout" Target="../slideLayouts/slideLayout21.xml"></Relationship><Relationship Id="rId5" Type="http://schemas.openxmlformats.org/officeDocument/2006/relationships/slideLayout" Target="../slideLayouts/slideLayout22.xml"></Relationship><Relationship Id="rId6" Type="http://schemas.openxmlformats.org/officeDocument/2006/relationships/slideLayout" Target="../slideLayouts/slideLayout23.xml"></Relationship><Relationship Id="rId7" Type="http://schemas.openxmlformats.org/officeDocument/2006/relationships/slideLayout" Target="../slideLayouts/slideLayout24.xml"></Relationship><Relationship Id="rId8" Type="http://schemas.openxmlformats.org/officeDocument/2006/relationships/slideLayout" Target="../slideLayouts/slideLayout25.xml"></Relationship><Relationship Id="rId9" Type="http://schemas.openxmlformats.org/officeDocument/2006/relationships/slideLayout" Target="../slideLayouts/slideLayout26.xml"></Relationship><Relationship Id="rId10" Type="http://schemas.openxmlformats.org/officeDocument/2006/relationships/slideLayout" Target="../slideLayouts/slideLayout27.xml"></Relationship><Relationship Id="rId11" Type="http://schemas.openxmlformats.org/officeDocument/2006/relationships/slideLayout" Target="../slideLayouts/slideLayout28.xml"></Relationship><Relationship Id="rId12" Type="http://schemas.openxmlformats.org/officeDocument/2006/relationships/slideLayout" Target="../slideLayouts/slideLayout29.xml"></Relationship><Relationship Id="rId13" Type="http://schemas.openxmlformats.org/officeDocument/2006/relationships/slideLayout" Target="../slideLayouts/slideLayout30.xml"></Relationship><Relationship Id="rId14" Type="http://schemas.openxmlformats.org/officeDocument/2006/relationships/theme" Target="../theme/theme3.xml"></Relationshi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52684482"/>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5" r:id="rId3"/>
    <p:sldLayoutId id="2147483650" r:id="rId4"/>
  </p:sldLayoutIdLst>
  <p:hf hdr="0" ftr="0" dt="0"/>
  <p:txStyles>
    <p:titleStyle>
      <a:lvl1pPr algn="l" defTabSz="914400" rtl="0" eaLnBrk="1" latinLnBrk="1" hangingPunct="1">
        <a:spcBef>
          <a:spcPct val="0"/>
        </a:spcBef>
        <a:buNone/>
        <a:defRPr sz="3000" kern="1200">
          <a:solidFill>
            <a:schemeClr val="tx1"/>
          </a:solidFill>
          <a:latin typeface="+mj-lt"/>
          <a:ea typeface="+mj-ea"/>
          <a:cs typeface="+mj-cs"/>
        </a:defRPr>
      </a:lvl1pPr>
    </p:titleStyle>
    <p:bodyStyle>
      <a:lvl1pPr marL="0" indent="0" algn="l" defTabSz="914400" rtl="0" eaLnBrk="1" latinLnBrk="1" hangingPunct="1">
        <a:spcBef>
          <a:spcPct val="20000"/>
        </a:spcBef>
        <a:buFont typeface="Arial" pitchFamily="34" charset="0"/>
        <a:buNone/>
        <a:defRPr sz="1200" kern="1200">
          <a:solidFill>
            <a:schemeClr val="tx1"/>
          </a:solidFill>
          <a:latin typeface="+mn-lt"/>
          <a:ea typeface="+mn-ea"/>
          <a:cs typeface="+mn-cs"/>
        </a:defRPr>
      </a:lvl1pPr>
      <a:lvl2pPr marL="742950" indent="-285750" algn="l" defTabSz="914400" rtl="0" eaLnBrk="1" latinLnBrk="1"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1"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1"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 0"/>
          <p:cNvSpPr txBox="1">
            <a:spLocks/>
          </p:cNvSpPr>
          <p:nvPr>
            <p:ph type="title"/>
          </p:nvPr>
        </p:nvSpPr>
        <p:spPr>
          <a:xfrm rot="0">
            <a:off x="83820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3" name="Rect 0"/>
          <p:cNvSpPr txBox="1">
            <a:spLocks/>
          </p:cNvSpPr>
          <p:nvPr>
            <p:ph type="body"/>
          </p:nvPr>
        </p:nvSpPr>
        <p:spPr>
          <a:xfrm rot="0">
            <a:off x="838200" y="1825625"/>
            <a:ext cx="10516235" cy="4352290"/>
          </a:xfrm>
          <a:prstGeom prst="rect"/>
          <a:ln w="12700" cap="flat" cmpd="sng">
            <a:prstDash/>
            <a:miter lim="800000"/>
          </a:ln>
        </p:spPr>
        <p:txBody>
          <a:bodyPr wrap="square" lIns="45720" tIns="45720" rIns="45720" bIns="45720" vert="horz" anchor="t">
            <a:normAutofit fontScale="100000" lnSpcReduction="0"/>
          </a:bodyPr>
          <a:lstStyle/>
          <a:p>
            <a:pPr marL="228600" indent="-228600"/>
            <a:r>
              <a:rPr>
                <a:latin typeface="나눔고딕" charset="0"/>
                <a:ea typeface="나눔고딕" charset="0"/>
                <a:sym typeface="나눔고딕" charset="0"/>
              </a:rPr>
              <a:t>본문 첫 번째 줄</a:t>
            </a:r>
          </a:p>
          <a:p>
            <a:pPr marL="723900" indent="-266700" lvl="1"/>
            <a:r>
              <a:rPr>
                <a:latin typeface="나눔고딕" charset="0"/>
                <a:ea typeface="나눔고딕" charset="0"/>
                <a:sym typeface="나눔고딕" charset="0"/>
              </a:rPr>
              <a:t>본문 두 번째 줄</a:t>
            </a:r>
          </a:p>
          <a:p>
            <a:pPr marL="1234440" indent="-320040" lvl="2"/>
            <a:r>
              <a:rPr>
                <a:latin typeface="나눔고딕" charset="0"/>
                <a:ea typeface="나눔고딕" charset="0"/>
                <a:sym typeface="나눔고딕" charset="0"/>
              </a:rPr>
              <a:t>본문 세 번째 줄</a:t>
            </a:r>
          </a:p>
          <a:p>
            <a:pPr marL="1727200" indent="-355600" lvl="3"/>
            <a:r>
              <a:rPr>
                <a:latin typeface="나눔고딕" charset="0"/>
                <a:ea typeface="나눔고딕" charset="0"/>
                <a:sym typeface="나눔고딕" charset="0"/>
              </a:rPr>
              <a:t>본문 네 번째 줄</a:t>
            </a:r>
          </a:p>
          <a:p>
            <a:pPr marL="2184400" indent="-355600" lvl="4"/>
            <a:r>
              <a:rPr>
                <a:latin typeface="나눔고딕" charset="0"/>
                <a:ea typeface="나눔고딕" charset="0"/>
                <a:sym typeface="나눔고딕" charset="0"/>
              </a:rPr>
              <a:t>본문 다섯 번째 줄</a:t>
            </a:r>
          </a:p>
        </p:txBody>
      </p:sp>
      <p:sp>
        <p:nvSpPr>
          <p:cNvPr id="4"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 bg1="lt1" tx1="dk1" bg2="lt2" tx2="dk2" accent1="accent1" accent2="accent2" accent3="accent3" accent4="accent4" accent5="accent5" accent6="accent6" hlink="hlink" folHlink="folHlink"/>
  <p:sldLayoutIdLst>
    <p:sldLayoutId id="2147484517" r:id="rId1"/>
    <p:sldLayoutId id="2147484518" r:id="rId2"/>
    <p:sldLayoutId id="2147484519" r:id="rId3"/>
    <p:sldLayoutId id="2147484520" r:id="rId4"/>
    <p:sldLayoutId id="2147484521" r:id="rId5"/>
    <p:sldLayoutId id="2147484522" r:id="rId6"/>
    <p:sldLayoutId id="2147484523" r:id="rId7"/>
    <p:sldLayoutId id="2147484524" r:id="rId8"/>
    <p:sldLayoutId id="2147484525" r:id="rId9"/>
    <p:sldLayoutId id="2147484526" r:id="rId10"/>
    <p:sldLayoutId id="2147484527" r:id="rId11"/>
    <p:sldLayoutId id="2147484528" r:id="rId12"/>
    <p:sldLayoutId id="2147484529" r:id="rId13"/>
  </p:sldLayoutIdLst>
  <mc:AlternateContent xmlns:mc="http://schemas.openxmlformats.org/markup-compatibility/2006">
    <mc:Choice xmlns:p14="http://schemas.microsoft.com/office/powerpoint/2010/main" Requires="p14">
      <p:transition spd="slow" p14:dur="75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p:bgPr>
    </p:bg>
    <p:spTree>
      <p:nvGrpSpPr>
        <p:cNvPr id="1" name=""/>
        <p:cNvGrpSpPr/>
        <p:nvPr/>
      </p:nvGrpSpPr>
      <p:grpSpPr>
        <a:xfrm>
          <a:off x="0" y="0"/>
          <a:ext cx="0" cy="0"/>
          <a:chOff x="0" y="0"/>
          <a:chExt cx="0" cy="0"/>
        </a:xfrm>
      </p:grpSpPr>
      <p:sp>
        <p:nvSpPr>
          <p:cNvPr id="2" name="Rect 0"/>
          <p:cNvSpPr txBox="1">
            <a:spLocks/>
          </p:cNvSpPr>
          <p:nvPr>
            <p:ph type="title"/>
          </p:nvPr>
        </p:nvSpPr>
        <p:spPr>
          <a:xfrm rot="0">
            <a:off x="838200" y="365125"/>
            <a:ext cx="10516235" cy="1326515"/>
          </a:xfrm>
          <a:prstGeom prst="rect"/>
          <a:ln w="12700" cap="flat" cmpd="sng">
            <a:prstDash/>
            <a:miter lim="800000"/>
          </a:ln>
        </p:spPr>
        <p:txBody>
          <a:bodyPr wrap="square" lIns="45720" tIns="45720" rIns="45720" bIns="45720" vert="horz" anchor="ctr">
            <a:normAutofit fontScale="100000" lnSpcReduction="0"/>
          </a:bodyPr>
          <a:lstStyle/>
          <a:p>
            <a:pPr marL="0" indent="0">
              <a:buFontTx/>
              <a:buNone/>
            </a:pPr>
            <a:r>
              <a:rPr>
                <a:latin typeface="나눔고딕" charset="0"/>
                <a:ea typeface="나눔고딕" charset="0"/>
                <a:sym typeface="나눔고딕" charset="0"/>
              </a:rPr>
              <a:t>제목 텍스트</a:t>
            </a:r>
          </a:p>
        </p:txBody>
      </p:sp>
      <p:sp>
        <p:nvSpPr>
          <p:cNvPr id="3" name="Rect 0"/>
          <p:cNvSpPr txBox="1">
            <a:spLocks/>
          </p:cNvSpPr>
          <p:nvPr>
            <p:ph type="body"/>
          </p:nvPr>
        </p:nvSpPr>
        <p:spPr>
          <a:xfrm rot="0">
            <a:off x="838200" y="1825625"/>
            <a:ext cx="10516235" cy="4352290"/>
          </a:xfrm>
          <a:prstGeom prst="rect"/>
          <a:ln w="12700" cap="flat" cmpd="sng">
            <a:prstDash/>
            <a:miter lim="800000"/>
          </a:ln>
        </p:spPr>
        <p:txBody>
          <a:bodyPr wrap="square" lIns="45720" tIns="45720" rIns="45720" bIns="45720" vert="horz" anchor="t">
            <a:normAutofit fontScale="100000" lnSpcReduction="0"/>
          </a:bodyPr>
          <a:lstStyle/>
          <a:p>
            <a:pPr marL="228600" indent="-228600"/>
            <a:r>
              <a:rPr>
                <a:latin typeface="나눔고딕" charset="0"/>
                <a:ea typeface="나눔고딕" charset="0"/>
                <a:sym typeface="나눔고딕" charset="0"/>
              </a:rPr>
              <a:t>본문 첫 번째 줄</a:t>
            </a:r>
          </a:p>
          <a:p>
            <a:pPr marL="723900" indent="-266700" lvl="1"/>
            <a:r>
              <a:rPr>
                <a:latin typeface="나눔고딕" charset="0"/>
                <a:ea typeface="나눔고딕" charset="0"/>
                <a:sym typeface="나눔고딕" charset="0"/>
              </a:rPr>
              <a:t>본문 두 번째 줄</a:t>
            </a:r>
          </a:p>
          <a:p>
            <a:pPr marL="1234440" indent="-320040" lvl="2"/>
            <a:r>
              <a:rPr>
                <a:latin typeface="나눔고딕" charset="0"/>
                <a:ea typeface="나눔고딕" charset="0"/>
                <a:sym typeface="나눔고딕" charset="0"/>
              </a:rPr>
              <a:t>본문 세 번째 줄</a:t>
            </a:r>
          </a:p>
          <a:p>
            <a:pPr marL="1727200" indent="-355600" lvl="3"/>
            <a:r>
              <a:rPr>
                <a:latin typeface="나눔고딕" charset="0"/>
                <a:ea typeface="나눔고딕" charset="0"/>
                <a:sym typeface="나눔고딕" charset="0"/>
              </a:rPr>
              <a:t>본문 네 번째 줄</a:t>
            </a:r>
          </a:p>
          <a:p>
            <a:pPr marL="2184400" indent="-355600" lvl="4"/>
            <a:r>
              <a:rPr>
                <a:latin typeface="나눔고딕" charset="0"/>
                <a:ea typeface="나눔고딕" charset="0"/>
                <a:sym typeface="나눔고딕" charset="0"/>
              </a:rPr>
              <a:t>본문 다섯 번째 줄</a:t>
            </a:r>
          </a:p>
        </p:txBody>
      </p:sp>
      <p:sp>
        <p:nvSpPr>
          <p:cNvPr id="4" name="Rect 0"/>
          <p:cNvSpPr txBox="1">
            <a:spLocks/>
          </p:cNvSpPr>
          <p:nvPr>
            <p:ph type="sldNum"/>
          </p:nvPr>
        </p:nvSpPr>
        <p:spPr>
          <a:xfrm rot="0">
            <a:off x="11080115" y="6403975"/>
            <a:ext cx="274320" cy="269875"/>
          </a:xfrm>
          <a:prstGeom prst="rect"/>
          <a:ln w="12700" cap="flat" cmpd="sng">
            <a:prstDash/>
            <a:miter lim="800000"/>
          </a:ln>
        </p:spPr>
        <p:txBody>
          <a:bodyPr wrap="none" lIns="45720" tIns="45720" rIns="45720" bIns="45720" vert="horz" anchor="ctr">
            <a:spAutoFit/>
          </a:bodyPr>
          <a:lstStyle/>
          <a:p>
            <a:pPr marL="0" indent="0">
              <a:buFontTx/>
              <a:buNone/>
            </a:pPr>
            <a:fld id="{B9320F77-B9A0-41C5-862A-B4B631284C64}" type="slidenum"/>
          </a:p>
        </p:txBody>
      </p:sp>
    </p:spTree>
  </p:cSld>
  <p:clrMap bg1="lt1" tx1="dk1" bg2="lt2" tx2="dk2" accent1="accent1" accent2="accent2" accent3="accent3" accent4="accent4" accent5="accent5" accent6="accent6" hlink="hlink" folHlink="folHlink"/>
  <p:sldLayoutIdLst>
    <p:sldLayoutId id="2147484530" r:id="rId1"/>
    <p:sldLayoutId id="2147484531" r:id="rId2"/>
    <p:sldLayoutId id="2147484532" r:id="rId3"/>
    <p:sldLayoutId id="2147484533" r:id="rId4"/>
    <p:sldLayoutId id="2147484534" r:id="rId5"/>
    <p:sldLayoutId id="2147484535" r:id="rId6"/>
    <p:sldLayoutId id="2147484536" r:id="rId7"/>
    <p:sldLayoutId id="2147484537" r:id="rId8"/>
    <p:sldLayoutId id="2147484538" r:id="rId9"/>
    <p:sldLayoutId id="2147484539" r:id="rId10"/>
    <p:sldLayoutId id="2147484540" r:id="rId11"/>
    <p:sldLayoutId id="2147484541" r:id="rId12"/>
    <p:sldLayoutId id="2147484542" r:id="rId13"/>
  </p:sldLayoutIdLst>
  <mc:AlternateContent xmlns:mc="http://schemas.openxmlformats.org/markup-compatibility/2006">
    <mc:Choice xmlns:p14="http://schemas.microsoft.com/office/powerpoint/2010/main" Requires="p14">
      <p:transition spd="slow" p14:dur="750"/>
    </mc:Choice>
    <mc:Fallback>
      <p:transition spd="slow"/>
    </mc:Fallback>
  </mc:AlternateContent>
  <p:txStyles>
    <p:titleStyle>
      <a:lvl1pPr algn="ctr" marL="0" indent="0" defTabSz="914400" latinLnBrk="1">
        <a:buNone/>
        <a:defRPr lang="ko-KR" smtClean="0" sz="4400" baseline="0">
          <a:solidFill>
            <a:schemeClr val="tx1"/>
          </a:solidFill>
          <a:latin typeface="+mn-lt"/>
          <a:ea typeface="+mn-ea"/>
          <a:cs typeface="+mn-cs"/>
        </a:defRPr>
      </a:lvl1pPr>
    </p:titleStyle>
    <p:bodyStyle>
      <a:lvl1pPr algn="l" marL="342900" indent="-342900" defTabSz="914400" latinLnBrk="1">
        <a:spcBef>
          <a:spcPct val="20000"/>
        </a:spcBef>
        <a:buFont typeface="Arial"/>
        <a:buChar char="0"/>
        <a:defRPr lang="ko-KR" smtClean="0" sz="2800" baseline="0">
          <a:solidFill>
            <a:schemeClr val="tx1"/>
          </a:solidFill>
          <a:latin typeface="+mn-lt"/>
          <a:ea typeface="+mn-ea"/>
          <a:cs typeface="+mn-cs"/>
        </a:defRPr>
      </a:lvl1pPr>
      <a:lvl2pPr lvl="1" marL="742950" indent="-285750" defTabSz="914400" latinLnBrk="1">
        <a:buChar char="-"/>
        <a:defRPr lang="ko-KR" smtClean="0" sz="2400"/>
      </a:lvl2pPr>
      <a:lvl3pPr lvl="2" marL="1143000" indent="-228600" defTabSz="914400" latinLnBrk="1">
        <a:buChar char="0"/>
        <a:defRPr lang="ko-KR" smtClean="0" sz="2000"/>
      </a:lvl3pPr>
      <a:lvl4pPr lvl="3" marL="1600200" indent="-228600" defTabSz="914400" latinLnBrk="1">
        <a:buChar char="-"/>
        <a:defRPr lang="ko-KR" smtClean="0" sz="1800"/>
      </a:lvl4pPr>
      <a:lvl5pPr lvl="4" marL="2057400" indent="-228600" defTabSz="914400" latinLnBrk="1">
        <a:buChar char="-69"/>
        <a:defRPr lang="ko-KR" smtClean="0" sz="1800"/>
      </a:lvl5pPr>
    </p:bodyStyle>
    <p:otherStyle>
      <a:lvl1pPr algn="l" marL="0" indent="0" defTabSz="914400" latinLnBrk="1">
        <a:buNone/>
        <a:defRPr lang="ko-KR" smtClean="0" sz="1800" baseline="0">
          <a:solidFill>
            <a:schemeClr val="tx1"/>
          </a:solidFill>
          <a:latin typeface="+mn-lt"/>
          <a:ea typeface="+mn-ea"/>
          <a:cs typeface="+mn-cs"/>
        </a:defRPr>
      </a:lvl1pPr>
      <a:lvl2pPr lvl="1" marL="457200" indent="0" defTabSz="914400" latinLnBrk="1">
        <a:defRPr lang="ko-KR" smtClean="0"/>
      </a:lvl2pPr>
      <a:lvl3pPr lvl="2" marL="914400" indent="0" defTabSz="914400" latinLnBrk="1">
        <a:defRPr lang="ko-KR" smtClean="0"/>
      </a:lvl3pPr>
      <a:lvl4pPr lvl="3" marL="1371600" indent="0" defTabSz="914400" latinLnBrk="1">
        <a:defRPr lang="ko-KR" smtClean="0"/>
      </a:lvl4pPr>
      <a:lvl5pPr lvl="4" marL="1828800" indent="0" defTabSz="914400" latinLnBrk="1">
        <a:defRPr lang="ko-KR" smtClean="0"/>
      </a:lvl5pPr>
    </p:otherStyle>
  </p:txStyles>
  <p:timing>
    <p:tnLst>
      <p:par>
        <p:cTn id="1" dur="indefinite" restart="never" nodeType="tmRoot"/>
      </p:par>
    </p:tnLst>
  </p:timing>
</p:sldMaster>
</file>

<file path=ppt/slides/_rels/slide1.xml.rels><?xml version="1.0" encoding="UTF-8"?>
<Relationships xmlns="http://schemas.openxmlformats.org/package/2006/relationships"><Relationship Id="rId1" Type="http://schemas.openxmlformats.org/officeDocument/2006/relationships/image" Target="../media/fImage45751807944.png"></Relationship><Relationship Id="rId2" Type="http://schemas.openxmlformats.org/officeDocument/2006/relationships/image" Target="../media/fImage48801815668.png"></Relationship><Relationship Id="rId3" Type="http://schemas.openxmlformats.org/officeDocument/2006/relationships/image" Target="../media/fImage48801821490.png"></Relationship><Relationship Id="rId4" Type="http://schemas.openxmlformats.org/officeDocument/2006/relationships/slideLayout" Target="../slideLayouts/slideLayout4.xml"></Relationship></Relationships>
</file>

<file path=ppt/slides/_rels/slide10.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45751807944.png"></Relationship><Relationship Id="rId3" Type="http://schemas.openxmlformats.org/officeDocument/2006/relationships/image" Target="../media/fImage48801815668.png"></Relationship></Relationships>
</file>

<file path=ppt/slides/_rels/slide2.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45751807944.png"></Relationship><Relationship Id="rId3" Type="http://schemas.openxmlformats.org/officeDocument/2006/relationships/image" Target="../media/fImage48801815668.png"></Relationship><Relationship Id="rId4" Type="http://schemas.openxmlformats.org/officeDocument/2006/relationships/image" Target="../media/fImage48801821490.png"></Relationship><Relationship Id="rId5" Type="http://schemas.openxmlformats.org/officeDocument/2006/relationships/image" Target="../media/fImage162521881835.png"></Relationship></Relationships>
</file>

<file path=ppt/slides/_rels/slide3.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45751807944.png"></Relationship><Relationship Id="rId3" Type="http://schemas.openxmlformats.org/officeDocument/2006/relationships/image" Target="../media/fImage48801815668.png"></Relationship></Relationships>
</file>

<file path=ppt/slides/_rels/slide4.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45751807944.png"></Relationship><Relationship Id="rId3" Type="http://schemas.openxmlformats.org/officeDocument/2006/relationships/image" Target="../media/fImage48801815668.png"></Relationship></Relationships>
</file>

<file path=ppt/slides/_rels/slide5.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45751807944.png"></Relationship><Relationship Id="rId3" Type="http://schemas.openxmlformats.org/officeDocument/2006/relationships/image" Target="../media/fImage48801815668.png"></Relationship><Relationship Id="rId4" Type="http://schemas.openxmlformats.org/officeDocument/2006/relationships/image" Target="../media/fImage34894341921.png"></Relationship><Relationship Id="rId5" Type="http://schemas.openxmlformats.org/officeDocument/2006/relationships/image" Target="../media/fImage34894406043.png"></Relationship><Relationship Id="rId6" Type="http://schemas.openxmlformats.org/officeDocument/2006/relationships/image" Target="../media/fImage34894412752.png"></Relationship><Relationship Id="rId7" Type="http://schemas.openxmlformats.org/officeDocument/2006/relationships/image" Target="../media/fImage34894424086.png"></Relationship><Relationship Id="rId8" Type="http://schemas.openxmlformats.org/officeDocument/2006/relationships/image" Target="../media/fImage34894439719.png"></Relationship><Relationship Id="rId9" Type="http://schemas.openxmlformats.org/officeDocument/2006/relationships/image" Target="../media/fImage34894449150.png"></Relationship></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45751807944.png"></Relationship><Relationship Id="rId3" Type="http://schemas.openxmlformats.org/officeDocument/2006/relationships/image" Target="../media/fImage48801815668.png"></Relationship></Relationships>
</file>

<file path=ppt/slides/_rels/slide7.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45751807944.png"></Relationship><Relationship Id="rId3" Type="http://schemas.openxmlformats.org/officeDocument/2006/relationships/image" Target="../media/fImage48801815668.png"></Relationship><Relationship Id="rId4" Type="http://schemas.openxmlformats.org/officeDocument/2006/relationships/image" Target="../media/fImage34895528410.png"></Relationship><Relationship Id="rId5" Type="http://schemas.openxmlformats.org/officeDocument/2006/relationships/image" Target="../media/fImage34895588623.png"></Relationship><Relationship Id="rId6" Type="http://schemas.openxmlformats.org/officeDocument/2006/relationships/image" Target="../media/fImage34895594669.png"></Relationship><Relationship Id="rId7" Type="http://schemas.openxmlformats.org/officeDocument/2006/relationships/image" Target="../media/fImage34895609605.png"></Relationship><Relationship Id="rId8" Type="http://schemas.openxmlformats.org/officeDocument/2006/relationships/image" Target="../media/fImage34895619943.png"></Relationship><Relationship Id="rId9" Type="http://schemas.openxmlformats.org/officeDocument/2006/relationships/image" Target="../media/fImage34895627311.png"></Relationship></Relationships>
</file>

<file path=ppt/slides/_rels/slide8.xml.rels><?xml version="1.0" encoding="UTF-8"?>
<Relationships xmlns="http://schemas.openxmlformats.org/package/2006/relationships"><Relationship Id="rId2" Type="http://schemas.openxmlformats.org/officeDocument/2006/relationships/image" Target="../media/fImage45751807944.png"></Relationship><Relationship Id="rId3" Type="http://schemas.openxmlformats.org/officeDocument/2006/relationships/image" Target="../media/fImage48801815668.png"></Relationship><Relationship Id="rId4" Type="http://schemas.openxmlformats.org/officeDocument/2006/relationships/image" Target="../media/fImage34896212431.png"></Relationship><Relationship Id="rId5" Type="http://schemas.openxmlformats.org/officeDocument/2006/relationships/slideLayout" Target="../slideLayouts/slideLayout4.xml"></Relationship></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Relationship Id="rId2" Type="http://schemas.openxmlformats.org/officeDocument/2006/relationships/image" Target="../media/fImage45751807944.png"></Relationship><Relationship Id="rId3" Type="http://schemas.openxmlformats.org/officeDocument/2006/relationships/image" Target="../media/fImage48801815668.png"></Relationship></Relationships>
</file>

<file path=ppt/slides/slide1.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4" name="텍스트 개체 틀 3">
            <a:extLst>
              <a:ext uri="{FF2B5EF4-FFF2-40B4-BE49-F238E27FC236}">
                <a16:creationId xmlns:a16="http://schemas.microsoft.com/office/drawing/2014/main" id="{32E285E0-25D1-4806-B9DF-3590BD92D435}"/>
              </a:ext>
            </a:extLst>
          </p:cNvPr>
          <p:cNvSpPr>
            <a:spLocks noGrp="1"/>
          </p:cNvSpPr>
          <p:nvPr>
            <p:ph type="body" sz="quarter" idx="10"/>
          </p:nvPr>
        </p:nvSpPr>
        <p:spPr>
          <a:xfrm>
            <a:off x="1199515" y="110490"/>
            <a:ext cx="2966720" cy="222250"/>
          </a:xfrm>
        </p:spPr>
        <p:txBody>
          <a:bodyPr wrap="square" lIns="91440" tIns="45720" rIns="91440" bIns="45720" numCol="1" vert="horz" anchor="ctr">
            <a:noAutofit/>
          </a:bodyPr>
          <a:lstStyle/>
          <a:p>
            <a:pPr marL="0" indent="0">
              <a:buFontTx/>
              <a:buNone/>
            </a:pPr>
            <a:r>
              <a:rPr lang="ko-KR" altLang="en-US"/>
              <a:t>로그인 페이지</a:t>
            </a:r>
            <a:endParaRPr lang="ko-KR" altLang="en-US"/>
          </a:p>
        </p:txBody>
      </p:sp>
      <p:sp>
        <p:nvSpPr>
          <p:cNvPr id="5" name="텍스트 개체 틀 4">
            <a:extLst>
              <a:ext uri="{FF2B5EF4-FFF2-40B4-BE49-F238E27FC236}">
                <a16:creationId xmlns:a16="http://schemas.microsoft.com/office/drawing/2014/main" id="{181CE6EC-43A5-4409-9C12-1C3782E8CB22}"/>
              </a:ext>
            </a:extLst>
          </p:cNvPr>
          <p:cNvSpPr>
            <a:spLocks noGrp="1"/>
          </p:cNvSpPr>
          <p:nvPr>
            <p:ph type="body" sz="quarter" idx="11"/>
          </p:nvPr>
        </p:nvSpPr>
        <p:spPr>
          <a:xfrm>
            <a:off x="5231765" y="110490"/>
            <a:ext cx="3329940" cy="221615"/>
          </a:xfrm>
        </p:spPr>
        <p:txBody>
          <a:bodyPr/>
          <a:lstStyle/>
          <a:p>
            <a:endParaRPr lang="ko-KR" altLang="en-US"/>
          </a:p>
        </p:txBody>
      </p:sp>
      <p:sp>
        <p:nvSpPr>
          <p:cNvPr id="8" name="TextBox 7">
            <a:extLst>
              <a:ext uri="{FF2B5EF4-FFF2-40B4-BE49-F238E27FC236}">
                <a16:creationId xmlns:a16="http://schemas.microsoft.com/office/drawing/2014/main" id="{DDF58C48-5157-4FFA-B714-C02B198B9885}"/>
              </a:ext>
            </a:extLst>
          </p:cNvPr>
          <p:cNvSpPr txBox="1"/>
          <p:nvPr/>
        </p:nvSpPr>
        <p:spPr>
          <a:xfrm>
            <a:off x="11780520" y="106680"/>
            <a:ext cx="248920" cy="231140"/>
          </a:xfrm>
          <a:prstGeom prst="rect">
            <a:avLst/>
          </a:prstGeom>
          <a:noFill/>
        </p:spPr>
        <p:txBody>
          <a:bodyPr wrap="none" rtlCol="0">
            <a:spAutoFit/>
          </a:bodyPr>
          <a:lstStyle/>
          <a:p>
            <a:fld id="{944918D1-1C8F-48E6-92D4-4089F97E8793}" type="slidenum">
              <a:rPr lang="ko-KR" altLang="en-US" sz="900" smtClean="0"/>
              <a:t>7</a:t>
            </a:fld>
            <a:endParaRPr lang="ko-KR" altLang="en-US" sz="900" dirty="0"/>
          </a:p>
        </p:txBody>
      </p:sp>
      <p:sp>
        <p:nvSpPr>
          <p:cNvPr id="9" name="도형 1"/>
          <p:cNvSpPr>
            <a:spLocks/>
          </p:cNvSpPr>
          <p:nvPr/>
        </p:nvSpPr>
        <p:spPr>
          <a:xfrm rot="0">
            <a:off x="86360" y="461010"/>
            <a:ext cx="8474710" cy="970915"/>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나눔고딕" charset="0"/>
              <a:ea typeface="나눔고딕" charset="0"/>
            </a:endParaRPr>
          </a:p>
        </p:txBody>
      </p:sp>
      <p:sp>
        <p:nvSpPr>
          <p:cNvPr id="10" name="텍스트 상자 5"/>
          <p:cNvSpPr txBox="1">
            <a:spLocks/>
          </p:cNvSpPr>
          <p:nvPr/>
        </p:nvSpPr>
        <p:spPr>
          <a:xfrm rot="0">
            <a:off x="264160" y="864235"/>
            <a:ext cx="3550920" cy="169545"/>
          </a:xfrm>
          <a:prstGeom prst="rect"/>
          <a:noFill/>
        </p:spPr>
        <p:txBody>
          <a:bodyPr wrap="square" lIns="0" tIns="0" rIns="0" bIns="0" vert="horz" anchor="t">
            <a:noAutofit/>
          </a:bodyPr>
          <a:lstStyle/>
          <a:p>
            <a:pPr marL="0" indent="0" algn="l" hangingPunct="1"/>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pic>
        <p:nvPicPr>
          <p:cNvPr id="11" name="그림 7"/>
          <p:cNvPicPr>
            <a:picLocks noChangeAspect="1"/>
          </p:cNvPicPr>
          <p:nvPr/>
        </p:nvPicPr>
        <p:blipFill rotWithShape="1">
          <a:blip r:embed="rId1" cstate="print">
            <a:extLst>
              <a:ext uri="{28A0092B-C50C-407E-A947-70E740481C1C}">
                <a14:useLocalDpi xmlns:a14="http://schemas.microsoft.com/office/drawing/2010/main" val="0"/>
              </a:ext>
            </a:extLst>
          </a:blip>
          <a:stretch>
            <a:fillRect/>
          </a:stretch>
        </p:blipFill>
        <p:spPr>
          <a:xfrm rot="0">
            <a:off x="6547485" y="803910"/>
            <a:ext cx="318135" cy="287020"/>
          </a:xfrm>
          <a:prstGeom prst="rect"/>
          <a:noFill/>
        </p:spPr>
      </p:pic>
      <p:pic>
        <p:nvPicPr>
          <p:cNvPr id="12" name="그림 8"/>
          <p:cNvPicPr>
            <a:picLocks noChangeAspect="1"/>
          </p:cNvPicPr>
          <p:nvPr/>
        </p:nvPicPr>
        <p:blipFill rotWithShape="1">
          <a:blip r:embed="rId2" cstate="print">
            <a:extLst>
              <a:ext uri="{28A0092B-C50C-407E-A947-70E740481C1C}">
                <a14:useLocalDpi xmlns:a14="http://schemas.microsoft.com/office/drawing/2010/main" val="0"/>
              </a:ext>
            </a:extLst>
          </a:blip>
          <a:stretch>
            <a:fillRect/>
          </a:stretch>
        </p:blipFill>
        <p:spPr>
          <a:xfrm rot="0">
            <a:off x="7157720" y="796925"/>
            <a:ext cx="353060" cy="313055"/>
          </a:xfrm>
          <a:prstGeom prst="rect"/>
          <a:noFill/>
        </p:spPr>
      </p:pic>
      <p:pic>
        <p:nvPicPr>
          <p:cNvPr id="13" name="그림 9"/>
          <p:cNvPicPr>
            <a:picLocks noChangeAspect="1"/>
          </p:cNvPicPr>
          <p:nvPr/>
        </p:nvPicPr>
        <p:blipFill rotWithShape="1">
          <a:blip r:embed="rId3" cstate="print">
            <a:extLst>
              <a:ext uri="{28A0092B-C50C-407E-A947-70E740481C1C}">
                <a14:useLocalDpi xmlns:a14="http://schemas.microsoft.com/office/drawing/2010/main" val="0"/>
              </a:ext>
            </a:extLst>
          </a:blip>
          <a:stretch>
            <a:fillRect/>
          </a:stretch>
        </p:blipFill>
        <p:spPr>
          <a:xfrm rot="0">
            <a:off x="5772150" y="3133725"/>
            <a:ext cx="648335" cy="591185"/>
          </a:xfrm>
          <a:prstGeom prst="rect"/>
          <a:noFill/>
        </p:spPr>
      </p:pic>
      <p:sp>
        <p:nvSpPr>
          <p:cNvPr id="14" name="도형 1"/>
          <p:cNvSpPr>
            <a:spLocks/>
          </p:cNvSpPr>
          <p:nvPr/>
        </p:nvSpPr>
        <p:spPr>
          <a:xfrm rot="0">
            <a:off x="88900" y="1327785"/>
            <a:ext cx="8474075" cy="5400040"/>
          </a:xfrm>
          <a:prstGeom prst="rect"/>
          <a:solidFill>
            <a:srgbClr val="F2F2F2"/>
          </a:solidFill>
          <a:ln w="25400" cap="flat" cmpd="sng">
            <a:solidFill>
              <a:srgbClr val="F2F2F2">
                <a:alpha val="100000"/>
              </a:srgbClr>
            </a:solidFill>
            <a:prstDash val="solid"/>
          </a:ln>
        </p:spPr>
        <p:txBody>
          <a:bodyPr wrap="square" lIns="45720" tIns="45720" rIns="45720" bIns="45720" numCol="1"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endParaRPr>
          </a:p>
        </p:txBody>
      </p:sp>
      <p:sp>
        <p:nvSpPr>
          <p:cNvPr id="15" name="텍스트 상자 3"/>
          <p:cNvSpPr txBox="1">
            <a:spLocks/>
          </p:cNvSpPr>
          <p:nvPr/>
        </p:nvSpPr>
        <p:spPr>
          <a:xfrm rot="0">
            <a:off x="3884930" y="2290445"/>
            <a:ext cx="815975" cy="360045"/>
          </a:xfrm>
          <a:prstGeom prst="rect"/>
          <a:ln w="12700" cap="flat" cmpd="sng">
            <a:prstDash/>
            <a:miter lim="800000"/>
          </a:ln>
        </p:spPr>
        <p:txBody>
          <a:bodyPr wrap="square" lIns="46355" tIns="46355" rIns="46355" bIns="46355" vert="horz" anchor="t">
            <a:spAutoFit/>
          </a:bodyPr>
          <a:lstStyle/>
          <a:p>
            <a:pPr marL="0" indent="0" rtl="0" algn="l" defTabSz="914400" latinLnBrk="0" hangingPunct="0">
              <a:buFontTx/>
              <a:buNone/>
            </a:pPr>
            <a:r>
              <a:rPr sz="1800" cap="none" i="0" b="1" strike="noStrike">
                <a:ln w="9525" cap="flat" cmpd="sng">
                  <a:noFill/>
                  <a:prstDash/>
                </a:ln>
                <a:solidFill>
                  <a:schemeClr val="tx1"/>
                </a:solidFill>
                <a:latin typeface="맑은 고딕" charset="0"/>
                <a:ea typeface="맑은 고딕" charset="0"/>
                <a:sym typeface="나눔고딕" charset="0"/>
              </a:rPr>
              <a:t>로그인</a:t>
            </a:r>
            <a:endParaRPr lang="ko-KR" altLang="en-US" sz="1800" cap="none" i="0" b="1" strike="noStrike">
              <a:ln w="9525" cap="flat" cmpd="sng">
                <a:noFill/>
                <a:prstDash/>
              </a:ln>
              <a:solidFill>
                <a:schemeClr val="tx1"/>
              </a:solidFill>
              <a:latin typeface="맑은 고딕" charset="0"/>
              <a:ea typeface="맑은 고딕" charset="0"/>
              <a:sym typeface="나눔고딕" charset="0"/>
            </a:endParaRPr>
          </a:p>
        </p:txBody>
      </p:sp>
      <p:sp>
        <p:nvSpPr>
          <p:cNvPr id="16" name="텍스트 상자 4"/>
          <p:cNvSpPr txBox="1">
            <a:spLocks/>
          </p:cNvSpPr>
          <p:nvPr/>
        </p:nvSpPr>
        <p:spPr>
          <a:xfrm rot="0">
            <a:off x="2804795" y="2757170"/>
            <a:ext cx="2957195" cy="266700"/>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나눔고딕" charset="0"/>
              </a:rPr>
              <a:t>블루보틀 온라인 스토어의 다양한 혜택을 만나보세요</a:t>
            </a:r>
            <a:endParaRPr lang="ko-KR" altLang="en-US" sz="1100" cap="none" i="0" b="0" strike="noStrike">
              <a:ln w="9525" cap="flat" cmpd="sng">
                <a:noFill/>
                <a:prstDash/>
              </a:ln>
              <a:solidFill>
                <a:schemeClr val="tx1"/>
              </a:solidFill>
              <a:latin typeface="맑은 고딕" charset="0"/>
              <a:ea typeface="맑은 고딕" charset="0"/>
              <a:sym typeface="나눔고딕" charset="0"/>
            </a:endParaRPr>
          </a:p>
        </p:txBody>
      </p:sp>
      <p:sp>
        <p:nvSpPr>
          <p:cNvPr id="17" name="도형 5"/>
          <p:cNvSpPr>
            <a:spLocks/>
          </p:cNvSpPr>
          <p:nvPr/>
        </p:nvSpPr>
        <p:spPr>
          <a:xfrm rot="0">
            <a:off x="2485390" y="3137535"/>
            <a:ext cx="3614420" cy="46672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18" name="도형 6"/>
          <p:cNvSpPr>
            <a:spLocks/>
          </p:cNvSpPr>
          <p:nvPr/>
        </p:nvSpPr>
        <p:spPr>
          <a:xfrm rot="0">
            <a:off x="2494280" y="3794125"/>
            <a:ext cx="3596640" cy="46672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grpSp>
        <p:nvGrpSpPr>
          <p:cNvPr id="153" name="그룹 9"/>
          <p:cNvGrpSpPr>
            <a:grpSpLocks/>
          </p:cNvGrpSpPr>
          <p:nvPr/>
        </p:nvGrpSpPr>
        <p:grpSpPr>
          <a:xfrm rot="0">
            <a:off x="2241550" y="3248025"/>
            <a:ext cx="165100" cy="245745"/>
            <a:chOff x="2241550" y="3248025"/>
            <a:chExt cx="165100" cy="245745"/>
          </a:xfrm>
        </p:grpSpPr>
        <p:sp>
          <p:nvSpPr>
            <p:cNvPr id="154" name="도형 7"/>
            <p:cNvSpPr>
              <a:spLocks/>
            </p:cNvSpPr>
            <p:nvPr/>
          </p:nvSpPr>
          <p:spPr>
            <a:xfrm rot="0">
              <a:off x="2244090" y="328422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155" name="텍스트 상자 8"/>
            <p:cNvSpPr txBox="1">
              <a:spLocks/>
            </p:cNvSpPr>
            <p:nvPr/>
          </p:nvSpPr>
          <p:spPr>
            <a:xfrm rot="0">
              <a:off x="2241550" y="324802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2</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165" name="그룹 12"/>
          <p:cNvGrpSpPr>
            <a:grpSpLocks/>
          </p:cNvGrpSpPr>
          <p:nvPr/>
        </p:nvGrpSpPr>
        <p:grpSpPr>
          <a:xfrm rot="0">
            <a:off x="2241550" y="3904615"/>
            <a:ext cx="165100" cy="245745"/>
            <a:chOff x="2241550" y="3904615"/>
            <a:chExt cx="165100" cy="245745"/>
          </a:xfrm>
        </p:grpSpPr>
        <p:sp>
          <p:nvSpPr>
            <p:cNvPr id="166" name="도형 10"/>
            <p:cNvSpPr>
              <a:spLocks/>
            </p:cNvSpPr>
            <p:nvPr/>
          </p:nvSpPr>
          <p:spPr>
            <a:xfrm rot="0">
              <a:off x="2244090" y="394081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167" name="텍스트 상자 11"/>
            <p:cNvSpPr txBox="1">
              <a:spLocks/>
            </p:cNvSpPr>
            <p:nvPr/>
          </p:nvSpPr>
          <p:spPr>
            <a:xfrm rot="0">
              <a:off x="2241550" y="390461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3</a:t>
              </a:r>
              <a:endParaRPr lang="ko-KR" altLang="en-US" sz="1000" cap="none" i="0" b="1" strike="noStrike">
                <a:solidFill>
                  <a:srgbClr val="FFFFFF"/>
                </a:solidFill>
                <a:latin typeface="맑은 고딕" charset="0"/>
                <a:ea typeface="맑은 고딕" charset="0"/>
                <a:sym typeface="나눔고딕" charset="0"/>
              </a:endParaRPr>
            </a:p>
          </p:txBody>
        </p:sp>
      </p:grpSp>
      <p:sp>
        <p:nvSpPr>
          <p:cNvPr id="168" name="도형 13"/>
          <p:cNvSpPr>
            <a:spLocks/>
          </p:cNvSpPr>
          <p:nvPr/>
        </p:nvSpPr>
        <p:spPr>
          <a:xfrm rot="0">
            <a:off x="2352040" y="4744720"/>
            <a:ext cx="3881120" cy="466725"/>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solidFill>
                  <a:srgbClr val="FFFFFF"/>
                </a:solidFill>
                <a:latin typeface="맑은 고딕" charset="0"/>
                <a:ea typeface="맑은 고딕" charset="0"/>
                <a:sym typeface="나눔고딕" charset="0"/>
              </a:rPr>
              <a:t>로그인</a:t>
            </a:r>
            <a:endParaRPr lang="ko-KR" altLang="en-US" sz="1800" cap="none" i="0" b="0" strike="noStrike">
              <a:solidFill>
                <a:srgbClr val="FFFFFF"/>
              </a:solidFill>
              <a:latin typeface="맑은 고딕" charset="0"/>
              <a:ea typeface="맑은 고딕" charset="0"/>
              <a:sym typeface="나눔고딕" charset="0"/>
            </a:endParaRPr>
          </a:p>
        </p:txBody>
      </p:sp>
      <p:sp>
        <p:nvSpPr>
          <p:cNvPr id="169" name="도형 14"/>
          <p:cNvSpPr>
            <a:spLocks/>
          </p:cNvSpPr>
          <p:nvPr/>
        </p:nvSpPr>
        <p:spPr>
          <a:xfrm rot="0">
            <a:off x="2352040" y="5300345"/>
            <a:ext cx="3881120" cy="466725"/>
          </a:xfrm>
          <a:prstGeom prst="rect"/>
          <a:solidFill>
            <a:schemeClr val="accent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회원가입</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grpSp>
        <p:nvGrpSpPr>
          <p:cNvPr id="170" name="그룹 17"/>
          <p:cNvGrpSpPr>
            <a:grpSpLocks/>
          </p:cNvGrpSpPr>
          <p:nvPr/>
        </p:nvGrpSpPr>
        <p:grpSpPr>
          <a:xfrm rot="0">
            <a:off x="2106930" y="4854575"/>
            <a:ext cx="165100" cy="245745"/>
            <a:chOff x="2106930" y="4854575"/>
            <a:chExt cx="165100" cy="245745"/>
          </a:xfrm>
        </p:grpSpPr>
        <p:sp>
          <p:nvSpPr>
            <p:cNvPr id="171" name="도형 15"/>
            <p:cNvSpPr>
              <a:spLocks/>
            </p:cNvSpPr>
            <p:nvPr/>
          </p:nvSpPr>
          <p:spPr>
            <a:xfrm rot="0">
              <a:off x="2109470" y="489077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172" name="텍스트 상자 16"/>
            <p:cNvSpPr txBox="1">
              <a:spLocks/>
            </p:cNvSpPr>
            <p:nvPr/>
          </p:nvSpPr>
          <p:spPr>
            <a:xfrm rot="0">
              <a:off x="2106930" y="485457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4</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173" name="그룹 23"/>
          <p:cNvGrpSpPr>
            <a:grpSpLocks/>
          </p:cNvGrpSpPr>
          <p:nvPr/>
        </p:nvGrpSpPr>
        <p:grpSpPr>
          <a:xfrm rot="0">
            <a:off x="2106930" y="5410835"/>
            <a:ext cx="165100" cy="245745"/>
            <a:chOff x="2106930" y="5410835"/>
            <a:chExt cx="165100" cy="245745"/>
          </a:xfrm>
        </p:grpSpPr>
        <p:sp>
          <p:nvSpPr>
            <p:cNvPr id="174" name="도형 21"/>
            <p:cNvSpPr>
              <a:spLocks/>
            </p:cNvSpPr>
            <p:nvPr/>
          </p:nvSpPr>
          <p:spPr>
            <a:xfrm rot="0">
              <a:off x="2109470" y="544703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175" name="텍스트 상자 22"/>
            <p:cNvSpPr txBox="1">
              <a:spLocks/>
            </p:cNvSpPr>
            <p:nvPr/>
          </p:nvSpPr>
          <p:spPr>
            <a:xfrm rot="0">
              <a:off x="2106930" y="541083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5</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176" name="그룹 26"/>
          <p:cNvGrpSpPr>
            <a:grpSpLocks/>
          </p:cNvGrpSpPr>
          <p:nvPr/>
        </p:nvGrpSpPr>
        <p:grpSpPr>
          <a:xfrm rot="0">
            <a:off x="2106930" y="5760720"/>
            <a:ext cx="165100" cy="245745"/>
            <a:chOff x="2106930" y="5760720"/>
            <a:chExt cx="165100" cy="245745"/>
          </a:xfrm>
        </p:grpSpPr>
        <p:sp>
          <p:nvSpPr>
            <p:cNvPr id="177" name="도형 24"/>
            <p:cNvSpPr>
              <a:spLocks/>
            </p:cNvSpPr>
            <p:nvPr/>
          </p:nvSpPr>
          <p:spPr>
            <a:xfrm rot="0">
              <a:off x="2109470" y="579691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178" name="텍스트 상자 25"/>
            <p:cNvSpPr txBox="1">
              <a:spLocks/>
            </p:cNvSpPr>
            <p:nvPr/>
          </p:nvSpPr>
          <p:spPr>
            <a:xfrm rot="0">
              <a:off x="2106930" y="576072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6</a:t>
              </a:r>
              <a:endParaRPr lang="ko-KR" altLang="en-US" sz="1000" cap="none" i="0" b="1" strike="noStrike">
                <a:solidFill>
                  <a:srgbClr val="FFFFFF"/>
                </a:solidFill>
                <a:latin typeface="맑은 고딕" charset="0"/>
                <a:ea typeface="맑은 고딕" charset="0"/>
                <a:sym typeface="나눔고딕" charset="0"/>
              </a:endParaRPr>
            </a:p>
          </p:txBody>
        </p:sp>
      </p:grpSp>
      <p:cxnSp>
        <p:nvCxnSpPr>
          <p:cNvPr id="179" name="도형 27"/>
          <p:cNvCxnSpPr/>
          <p:nvPr/>
        </p:nvCxnSpPr>
        <p:spPr>
          <a:xfrm rot="0">
            <a:off x="2383155" y="5898515"/>
            <a:ext cx="3900170"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graphicFrame>
        <p:nvGraphicFramePr>
          <p:cNvPr id="180" name="표 29"/>
          <p:cNvGraphicFramePr>
            <a:graphicFrameLocks noGrp="1"/>
          </p:cNvGraphicFramePr>
          <p:nvPr/>
        </p:nvGraphicFramePr>
        <p:xfrm>
          <a:off x="8630285" y="459105"/>
          <a:ext cx="3564255" cy="3936365"/>
        </p:xfrm>
        <a:graphic>
          <a:graphicData uri="http://schemas.openxmlformats.org/drawingml/2006/table">
            <a:tbl>
              <a:tblPr>
                <a:tableStyleId>{00000000-0000-0000-0000-000000000000}</a:tableStyleId>
              </a:tblPr>
              <a:tblGrid>
                <a:gridCol w="337820"/>
                <a:gridCol w="3226435"/>
              </a:tblGrid>
              <a:tr h="730885">
                <a:tc>
                  <a:txBody>
                    <a:bodyPr/>
                    <a:lstStyle/>
                    <a:p>
                      <a:pPr marL="0" indent="0" algn="ctr"/>
                      <a:r>
                        <a:rPr sz="1100" kern="1200" i="0" b="0">
                          <a:solidFill>
                            <a:srgbClr val="000000"/>
                          </a:solidFill>
                          <a:latin typeface="나눔고딕" charset="0"/>
                          <a:ea typeface="나눔고딕" charset="0"/>
                        </a:rPr>
                        <a:t>1</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100" kern="1200" i="0" b="0">
                          <a:solidFill>
                            <a:srgbClr val="000000"/>
                          </a:solidFill>
                          <a:latin typeface="나눔고딕" charset="0"/>
                          <a:ea typeface="나눔고딕" charset="0"/>
                        </a:rPr>
                        <a:t>- 아이콘클릭시로그인창화면으로이동</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501650">
                <a:tc>
                  <a:txBody>
                    <a:bodyPr/>
                    <a:lstStyle/>
                    <a:p>
                      <a:pPr marL="0" indent="0" algn="ctr"/>
                      <a:r>
                        <a:rPr sz="1100" kern="1200" i="0" b="0">
                          <a:solidFill>
                            <a:srgbClr val="000000"/>
                          </a:solidFill>
                          <a:latin typeface="나눔고딕" charset="0"/>
                          <a:ea typeface="나눔고딕" charset="0"/>
                        </a:rPr>
                        <a:t>2</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100" kern="1200" i="0" b="0">
                          <a:solidFill>
                            <a:srgbClr val="000000"/>
                          </a:solidFill>
                          <a:latin typeface="나눔고딕" charset="0"/>
                          <a:ea typeface="나눔고딕" charset="0"/>
                        </a:rPr>
                        <a:t>- 이메일주소필수입력창</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515620">
                <a:tc>
                  <a:txBody>
                    <a:bodyPr/>
                    <a:lstStyle/>
                    <a:p>
                      <a:pPr marL="0" indent="0" algn="ctr"/>
                      <a:r>
                        <a:rPr sz="1100" kern="1200" i="0" b="0">
                          <a:solidFill>
                            <a:srgbClr val="000000"/>
                          </a:solidFill>
                          <a:latin typeface="나눔고딕" charset="0"/>
                          <a:ea typeface="나눔고딕" charset="0"/>
                        </a:rPr>
                        <a:t>3</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100" kern="1200" i="0" b="0">
                          <a:solidFill>
                            <a:srgbClr val="000000"/>
                          </a:solidFill>
                          <a:latin typeface="나눔고딕" charset="0"/>
                          <a:ea typeface="나눔고딕" charset="0"/>
                        </a:rPr>
                        <a:t>- 비밀번호필수입력창</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73125">
                <a:tc>
                  <a:txBody>
                    <a:bodyPr/>
                    <a:lstStyle/>
                    <a:p>
                      <a:pPr marL="0" indent="0" algn="ctr"/>
                      <a:r>
                        <a:rPr sz="1100" kern="1200" i="0" b="0">
                          <a:solidFill>
                            <a:srgbClr val="000000"/>
                          </a:solidFill>
                          <a:latin typeface="나눔고딕" charset="0"/>
                          <a:ea typeface="나눔고딕" charset="0"/>
                        </a:rPr>
                        <a:t>4</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buFontTx/>
                        <a:buNone/>
                      </a:pPr>
                      <a:r>
                        <a:rPr sz="1100" kern="1200" i="0" b="0">
                          <a:solidFill>
                            <a:srgbClr val="000000"/>
                          </a:solidFill>
                          <a:latin typeface="나눔고딕" charset="0"/>
                          <a:ea typeface="나눔고딕" charset="0"/>
                        </a:rPr>
                        <a:t>- 로그인버튼</a:t>
                      </a:r>
                      <a:endParaRPr lang="ko-KR" altLang="en-US" sz="1100" kern="1200" i="0" b="0">
                        <a:solidFill>
                          <a:srgbClr val="000000"/>
                        </a:solidFill>
                        <a:latin typeface="나눔고딕" charset="0"/>
                        <a:ea typeface="나눔고딕" charset="0"/>
                      </a:endParaRPr>
                    </a:p>
                    <a:p>
                      <a:pPr marL="0" indent="0">
                        <a:buFontTx/>
                        <a:buNone/>
                      </a:pPr>
                      <a:r>
                        <a:rPr sz="1100" kern="1200" i="0" b="0">
                          <a:solidFill>
                            <a:srgbClr val="000000"/>
                          </a:solidFill>
                          <a:latin typeface="나눔고딕" charset="0"/>
                          <a:ea typeface="나눔고딕" charset="0"/>
                        </a:rPr>
                        <a:t>- 로그인성공시-&gt; 메인페이지로이동</a:t>
                      </a:r>
                      <a:endParaRPr lang="ko-KR" altLang="en-US" sz="1100" kern="1200" i="0" b="0">
                        <a:solidFill>
                          <a:srgbClr val="000000"/>
                        </a:solidFill>
                        <a:latin typeface="나눔고딕" charset="0"/>
                        <a:ea typeface="나눔고딕" charset="0"/>
                      </a:endParaRPr>
                    </a:p>
                    <a:p>
                      <a:pPr marL="0" indent="0">
                        <a:buFontTx/>
                        <a:buNone/>
                      </a:pPr>
                      <a:r>
                        <a:rPr sz="1100" kern="1200" i="0" b="0">
                          <a:solidFill>
                            <a:srgbClr val="000000"/>
                          </a:solidFill>
                          <a:latin typeface="나눔고딕" charset="0"/>
                          <a:ea typeface="나눔고딕" charset="0"/>
                        </a:rPr>
                        <a:t>- 로그인실패시-&gt; 실패메시지출력, 로그인창유지</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545465">
                <a:tc>
                  <a:txBody>
                    <a:bodyPr/>
                    <a:lstStyle/>
                    <a:p>
                      <a:pPr marL="0" indent="0" algn="ctr"/>
                      <a:r>
                        <a:rPr sz="1100" kern="1200" i="0" b="0">
                          <a:solidFill>
                            <a:srgbClr val="000000"/>
                          </a:solidFill>
                          <a:latin typeface="나눔고딕" charset="0"/>
                          <a:ea typeface="나눔고딕" charset="0"/>
                        </a:rPr>
                        <a:t>5</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buFontTx/>
                        <a:buNone/>
                      </a:pPr>
                      <a:r>
                        <a:rPr sz="1100" kern="1200" i="0" b="0">
                          <a:solidFill>
                            <a:srgbClr val="000000"/>
                          </a:solidFill>
                          <a:latin typeface="나눔고딕" charset="0"/>
                          <a:ea typeface="나눔고딕" charset="0"/>
                        </a:rPr>
                        <a:t>- 회원가입버튼</a:t>
                      </a:r>
                      <a:endParaRPr lang="ko-KR" altLang="en-US" sz="1100" kern="1200" i="0" b="0">
                        <a:solidFill>
                          <a:srgbClr val="000000"/>
                        </a:solidFill>
                        <a:latin typeface="나눔고딕" charset="0"/>
                        <a:ea typeface="나눔고딕" charset="0"/>
                      </a:endParaRPr>
                    </a:p>
                    <a:p>
                      <a:pPr marL="0" indent="0">
                        <a:buFontTx/>
                        <a:buNone/>
                      </a:pPr>
                      <a:r>
                        <a:rPr sz="1100" kern="1200" i="0" b="0">
                          <a:solidFill>
                            <a:srgbClr val="000000"/>
                          </a:solidFill>
                          <a:latin typeface="나눔고딕" charset="0"/>
                          <a:ea typeface="나눔고딕" charset="0"/>
                        </a:rPr>
                        <a:t>- 회원가입버튼클릭시회원가입페이지로이동</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69620">
                <a:tc>
                  <a:txBody>
                    <a:bodyPr/>
                    <a:lstStyle/>
                    <a:p>
                      <a:pPr marL="0" indent="0" algn="ctr"/>
                      <a:r>
                        <a:rPr sz="1100" kern="1200" i="0" b="0">
                          <a:solidFill>
                            <a:srgbClr val="000000"/>
                          </a:solidFill>
                          <a:latin typeface="나눔고딕" charset="0"/>
                          <a:ea typeface="나눔고딕" charset="0"/>
                        </a:rPr>
                        <a:t>6</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r>
                        <a:rPr sz="1100" kern="1200" i="0" b="0">
                          <a:solidFill>
                            <a:srgbClr val="000000"/>
                          </a:solidFill>
                          <a:latin typeface="나눔고딕" charset="0"/>
                          <a:ea typeface="나눔고딕" charset="0"/>
                        </a:rPr>
                        <a:t>- &lt;hr&gt; 수평가로선</a:t>
                      </a:r>
                      <a:endParaRPr lang="ko-KR" altLang="en-US" sz="1100" kern="1200" i="0" b="0">
                        <a:solidFill>
                          <a:srgbClr val="000000"/>
                        </a:solidFill>
                        <a:latin typeface="나눔고딕" charset="0"/>
                        <a:ea typeface="나눔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grpSp>
        <p:nvGrpSpPr>
          <p:cNvPr id="181" name="그룹 32"/>
          <p:cNvGrpSpPr>
            <a:grpSpLocks/>
          </p:cNvGrpSpPr>
          <p:nvPr/>
        </p:nvGrpSpPr>
        <p:grpSpPr>
          <a:xfrm rot="0">
            <a:off x="7063105" y="814070"/>
            <a:ext cx="165100" cy="245745"/>
            <a:chOff x="7063105" y="814070"/>
            <a:chExt cx="165100" cy="245745"/>
          </a:xfrm>
        </p:grpSpPr>
        <p:sp>
          <p:nvSpPr>
            <p:cNvPr id="182" name="도형 30"/>
            <p:cNvSpPr>
              <a:spLocks/>
            </p:cNvSpPr>
            <p:nvPr/>
          </p:nvSpPr>
          <p:spPr>
            <a:xfrm rot="0">
              <a:off x="7065645" y="85026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183" name="텍스트 상자 31"/>
            <p:cNvSpPr txBox="1">
              <a:spLocks/>
            </p:cNvSpPr>
            <p:nvPr/>
          </p:nvSpPr>
          <p:spPr>
            <a:xfrm rot="0">
              <a:off x="7063105" y="81407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spTree>
    <p:extLst>
      <p:ext uri="{BB962C8B-B14F-4D97-AF65-F5344CB8AC3E}">
        <p14:creationId xmlns:p14="http://schemas.microsoft.com/office/powerpoint/2010/main" val="3759879480"/>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48740"/>
            <a:ext cx="8456295" cy="551180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나눔고딕" charset="0"/>
            </a:endParaRPr>
          </a:p>
        </p:txBody>
      </p:sp>
      <p:sp>
        <p:nvSpPr>
          <p:cNvPr id="4" name="텍스트 개체 틀 3"/>
          <p:cNvSpPr txBox="1">
            <a:spLocks noGrp="1"/>
          </p:cNvSpPr>
          <p:nvPr>
            <p:ph type="body" idx="10"/>
          </p:nvPr>
        </p:nvSpPr>
        <p:spPr>
          <a:xfrm rot="0">
            <a:off x="1199515" y="116205"/>
            <a:ext cx="2967355" cy="222885"/>
          </a:xfrm>
          <a:prstGeom prst="rect"/>
        </p:spPr>
        <p:txBody>
          <a:bodyPr wrap="square" lIns="91440" tIns="45720" rIns="91440" bIns="45720" numCol="1" vert="horz" anchor="ctr">
            <a:noAutofit/>
          </a:bodyPr>
          <a:lstStyle/>
          <a:p>
            <a:pPr marL="0" indent="0">
              <a:buFontTx/>
              <a:buNone/>
            </a:pPr>
            <a:r>
              <a:rPr lang="ko-KR" altLang="en-US" sz="900">
                <a:latin typeface="+mn-ea"/>
                <a:ea typeface="맑은 고딕" charset="0"/>
                <a:cs typeface="+mn-cs"/>
              </a:rPr>
              <a:t>로그인 페이지</a:t>
            </a:r>
            <a:endParaRPr lang="ko-KR" altLang="en-US" sz="900">
              <a:latin typeface="+mn-ea"/>
              <a:ea typeface="맑은 고딕" charset="0"/>
              <a:cs typeface="+mn-cs"/>
            </a:endParaRPr>
          </a:p>
        </p:txBody>
      </p:sp>
      <p:sp>
        <p:nvSpPr>
          <p:cNvPr id="5" name="텍스트 개체 틀 4"/>
          <p:cNvSpPr txBox="1">
            <a:spLocks noGrp="1"/>
          </p:cNvSpPr>
          <p:nvPr>
            <p:ph type="body" idx="11"/>
          </p:nvPr>
        </p:nvSpPr>
        <p:spPr>
          <a:xfrm rot="0">
            <a:off x="5231765" y="116205"/>
            <a:ext cx="3330575" cy="222250"/>
          </a:xfrm>
          <a:prstGeom prst="rect"/>
        </p:spPr>
        <p:txBody>
          <a:bodyPr wrap="square" lIns="91440" tIns="45720" rIns="91440" bIns="45720" numCol="1" vert="horz" anchor="ctr">
            <a:noAutofit/>
          </a:bodyPr>
          <a:lstStyle/>
          <a:p>
            <a:pPr marL="0" indent="0">
              <a:buFontTx/>
              <a:buNone/>
            </a:pPr>
            <a:endParaRPr lang="ko-KR" altLang="en-US" sz="900">
              <a:latin typeface="+mn-ea"/>
              <a:ea typeface="맑은 고딕" charset="0"/>
              <a:cs typeface="+mn-cs"/>
            </a:endParaRPr>
          </a:p>
        </p:txBody>
      </p:sp>
      <p:sp>
        <p:nvSpPr>
          <p:cNvPr id="8" name="Rect 0"/>
          <p:cNvSpPr txBox="1">
            <a:spLocks/>
          </p:cNvSpPr>
          <p:nvPr/>
        </p:nvSpPr>
        <p:spPr>
          <a:xfrm rot="0">
            <a:off x="11780520" y="112395"/>
            <a:ext cx="309245" cy="23050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10</a:t>
            </a:fld>
            <a:endParaRPr lang="ko-KR" altLang="en-US" sz="900"/>
          </a:p>
        </p:txBody>
      </p:sp>
      <p:sp>
        <p:nvSpPr>
          <p:cNvPr id="9" name="Rect 0"/>
          <p:cNvSpPr>
            <a:spLocks/>
          </p:cNvSpPr>
          <p:nvPr/>
        </p:nvSpPr>
        <p:spPr>
          <a:xfrm rot="0">
            <a:off x="86360" y="466724"/>
            <a:ext cx="84880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나눔고딕" charset="0"/>
              <a:ea typeface="나눔고딕" charset="0"/>
            </a:endParaRPr>
          </a:p>
        </p:txBody>
      </p:sp>
      <p:sp>
        <p:nvSpPr>
          <p:cNvPr id="10" name="Rect 0"/>
          <p:cNvSpPr txBox="1">
            <a:spLocks/>
          </p:cNvSpPr>
          <p:nvPr/>
        </p:nvSpPr>
        <p:spPr>
          <a:xfrm rot="0">
            <a:off x="264160" y="869950"/>
            <a:ext cx="3551555" cy="170180"/>
          </a:xfrm>
          <a:prstGeom prst="rect"/>
          <a:noFill/>
        </p:spPr>
        <p:txBody>
          <a:bodyPr wrap="square" lIns="0" tIns="0" rIns="0" bIns="0" numCol="1" vert="horz" anchor="t">
            <a:noAutofit/>
          </a:bodyPr>
          <a:lstStyle/>
          <a:p>
            <a:pPr marL="0" indent="0" algn="l" hangingPunct="1">
              <a:buFontTx/>
              <a:buNone/>
            </a:pPr>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pic>
        <p:nvPicPr>
          <p:cNvPr id="11" name="Picture " descr="/Users/wsb/Library/Group Containers/L48J367XN4.com.infraware.PolarisOffice/EngineTemp/39406/fImage4575180794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9625"/>
            <a:ext cx="318770" cy="287655"/>
          </a:xfrm>
          <a:prstGeom prst="rect"/>
          <a:noFill/>
        </p:spPr>
      </p:pic>
      <p:pic>
        <p:nvPicPr>
          <p:cNvPr id="12" name="Picture " descr="/Users/wsb/Library/Group Containers/L48J367XN4.com.infraware.PolarisOffice/EngineTemp/39406/fImage4880181566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5200" y="796925"/>
            <a:ext cx="353695" cy="313690"/>
          </a:xfrm>
          <a:prstGeom prst="rect"/>
          <a:noFill/>
        </p:spPr>
      </p:pic>
      <p:sp>
        <p:nvSpPr>
          <p:cNvPr id="196" name="Rect 0"/>
          <p:cNvSpPr txBox="1">
            <a:spLocks/>
          </p:cNvSpPr>
          <p:nvPr/>
        </p:nvSpPr>
        <p:spPr>
          <a:xfrm rot="0">
            <a:off x="2338070" y="2922905"/>
            <a:ext cx="139700" cy="247014"/>
          </a:xfrm>
          <a:prstGeom prst="rect"/>
          <a:noFill/>
          <a:ln>
            <a:noFill/>
            <a:prstDash/>
          </a:ln>
        </p:spPr>
        <p:txBody>
          <a:bodyPr wrap="square" lIns="46355" tIns="46355" rIns="46355" bIns="46355" vert="horz" anchor="t">
            <a:spAutoFit/>
          </a:bodyPr>
          <a:lstStyle/>
          <a:p>
            <a:pPr marL="0" indent="0" rtl="0" algn="l" defTabSz="914400" latinLnBrk="0" hangingPunct="0">
              <a:buFontTx/>
              <a:buNone/>
            </a:pPr>
            <a:endParaRPr lang="ko-KR" altLang="en-US" sz="1000" cap="none" i="0" b="1" strike="noStrike">
              <a:solidFill>
                <a:srgbClr val="FFFFFF"/>
              </a:solidFill>
              <a:latin typeface="맑은 고딕" charset="0"/>
              <a:ea typeface="맑은 고딕" charset="0"/>
              <a:sym typeface="나눔고딕" charset="0"/>
            </a:endParaRPr>
          </a:p>
        </p:txBody>
      </p:sp>
      <p:sp>
        <p:nvSpPr>
          <p:cNvPr id="270" name="Rect 0"/>
          <p:cNvSpPr txBox="1">
            <a:spLocks/>
          </p:cNvSpPr>
          <p:nvPr/>
        </p:nvSpPr>
        <p:spPr>
          <a:xfrm rot="0">
            <a:off x="5217160" y="4046855"/>
            <a:ext cx="219075" cy="3689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271" name="Rect 0"/>
          <p:cNvSpPr>
            <a:spLocks/>
          </p:cNvSpPr>
          <p:nvPr/>
        </p:nvSpPr>
        <p:spPr>
          <a:xfrm rot="0">
            <a:off x="1309370" y="1428115"/>
            <a:ext cx="7248525" cy="543242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72" name="Rect 0"/>
          <p:cNvSpPr txBox="1">
            <a:spLocks/>
          </p:cNvSpPr>
          <p:nvPr/>
        </p:nvSpPr>
        <p:spPr>
          <a:xfrm rot="0">
            <a:off x="381000" y="1979930"/>
            <a:ext cx="76390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1" strike="noStrike">
                <a:ln w="9525" cap="flat" cmpd="sng">
                  <a:noFill/>
                  <a:prstDash/>
                </a:ln>
                <a:solidFill>
                  <a:schemeClr val="tx1"/>
                </a:solidFill>
                <a:latin typeface="맑은 고딕" charset="0"/>
                <a:ea typeface="맑은 고딕" charset="0"/>
                <a:sym typeface="나눔고딕" charset="0"/>
              </a:rPr>
              <a:t>내 계정</a:t>
            </a:r>
            <a:endParaRPr lang="ko-KR" altLang="en-US" sz="1400" cap="none" i="0" b="1" strike="noStrike">
              <a:ln w="9525" cap="flat" cmpd="sng">
                <a:noFill/>
                <a:prstDash/>
              </a:ln>
              <a:solidFill>
                <a:schemeClr val="tx1"/>
              </a:solidFill>
              <a:latin typeface="맑은 고딕" charset="0"/>
              <a:ea typeface="맑은 고딕" charset="0"/>
              <a:sym typeface="나눔고딕" charset="0"/>
            </a:endParaRPr>
          </a:p>
        </p:txBody>
      </p:sp>
      <p:sp>
        <p:nvSpPr>
          <p:cNvPr id="373" name="Rect 0"/>
          <p:cNvSpPr txBox="1">
            <a:spLocks/>
          </p:cNvSpPr>
          <p:nvPr/>
        </p:nvSpPr>
        <p:spPr>
          <a:xfrm rot="0">
            <a:off x="381000" y="2536190"/>
            <a:ext cx="89281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endParaRPr lang="ko-KR" altLang="en-US" sz="1400" cap="none" i="0" b="0" strike="noStrike">
              <a:solidFill>
                <a:srgbClr val="FF000C"/>
              </a:solidFill>
              <a:latin typeface="맑은 고딕" charset="0"/>
              <a:ea typeface="맑은 고딕" charset="0"/>
              <a:sym typeface="나눔고딕" charset="0"/>
            </a:endParaRPr>
          </a:p>
        </p:txBody>
      </p:sp>
      <p:sp>
        <p:nvSpPr>
          <p:cNvPr id="380" name="Rect 0"/>
          <p:cNvSpPr txBox="1">
            <a:spLocks/>
          </p:cNvSpPr>
          <p:nvPr/>
        </p:nvSpPr>
        <p:spPr>
          <a:xfrm rot="0">
            <a:off x="381000" y="3441700"/>
            <a:ext cx="90995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로그아웃</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sp>
        <p:nvSpPr>
          <p:cNvPr id="381" name="Rect 0"/>
          <p:cNvSpPr txBox="1">
            <a:spLocks/>
          </p:cNvSpPr>
          <p:nvPr/>
        </p:nvSpPr>
        <p:spPr>
          <a:xfrm rot="0">
            <a:off x="381000" y="2990850"/>
            <a:ext cx="88074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solidFill>
                  <a:srgbClr val="FF0059"/>
                </a:solidFill>
                <a:latin typeface="맑은 고딕" charset="0"/>
                <a:ea typeface="맑은 고딕" charset="0"/>
                <a:sym typeface="나눔고딕" charset="0"/>
              </a:rPr>
              <a:t>주문내역</a:t>
            </a:r>
            <a:endParaRPr lang="ko-KR" altLang="en-US" sz="1400" cap="none" i="0" b="0" strike="noStrike">
              <a:solidFill>
                <a:srgbClr val="FF0059"/>
              </a:solidFill>
              <a:latin typeface="맑은 고딕" charset="0"/>
              <a:ea typeface="맑은 고딕" charset="0"/>
              <a:sym typeface="나눔고딕" charset="0"/>
            </a:endParaRPr>
          </a:p>
        </p:txBody>
      </p:sp>
      <p:sp>
        <p:nvSpPr>
          <p:cNvPr id="382" name="Rect 0"/>
          <p:cNvSpPr txBox="1">
            <a:spLocks/>
          </p:cNvSpPr>
          <p:nvPr/>
        </p:nvSpPr>
        <p:spPr>
          <a:xfrm rot="0">
            <a:off x="381000" y="2536190"/>
            <a:ext cx="88074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개인정보</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cxnSp>
        <p:nvCxnSpPr>
          <p:cNvPr id="400" name="Rect 0"/>
          <p:cNvCxnSpPr/>
          <p:nvPr/>
        </p:nvCxnSpPr>
        <p:spPr>
          <a:xfrm rot="0">
            <a:off x="2333625" y="2299970"/>
            <a:ext cx="3900169"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02" name="Rect 0"/>
          <p:cNvSpPr txBox="1">
            <a:spLocks/>
          </p:cNvSpPr>
          <p:nvPr/>
        </p:nvSpPr>
        <p:spPr>
          <a:xfrm rot="0">
            <a:off x="2309495" y="1885950"/>
            <a:ext cx="2413635" cy="39941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2000" cap="none" i="0" b="1" strike="noStrike">
                <a:ln w="9525" cap="flat" cmpd="sng">
                  <a:noFill/>
                  <a:prstDash/>
                </a:ln>
                <a:solidFill>
                  <a:schemeClr val="tx1"/>
                </a:solidFill>
                <a:latin typeface="맑은 고딕" charset="0"/>
                <a:ea typeface="맑은 고딕" charset="0"/>
                <a:sym typeface="나눔고딕" charset="0"/>
              </a:rPr>
              <a:t>주문 내역</a:t>
            </a:r>
            <a:endParaRPr lang="ko-KR" altLang="en-US" sz="2000" cap="none" i="0" b="1" strike="noStrike">
              <a:ln w="9525" cap="flat" cmpd="sng">
                <a:noFill/>
                <a:prstDash/>
              </a:ln>
              <a:solidFill>
                <a:schemeClr val="tx1"/>
              </a:solidFill>
              <a:latin typeface="맑은 고딕" charset="0"/>
              <a:ea typeface="맑은 고딕" charset="0"/>
              <a:sym typeface="나눔고딕" charset="0"/>
            </a:endParaRPr>
          </a:p>
        </p:txBody>
      </p:sp>
      <p:sp>
        <p:nvSpPr>
          <p:cNvPr id="403" name="텍스트 상자 207"/>
          <p:cNvSpPr txBox="1">
            <a:spLocks/>
          </p:cNvSpPr>
          <p:nvPr/>
        </p:nvSpPr>
        <p:spPr>
          <a:xfrm rot="0">
            <a:off x="2651125" y="2557145"/>
            <a:ext cx="1308735" cy="266700"/>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나눔고딕" charset="0"/>
              </a:rPr>
              <a:t>주문 내역이 없습니다.</a:t>
            </a:r>
            <a:endParaRPr lang="ko-KR" altLang="en-US" sz="1100" cap="none" i="0" b="0" strike="noStrike">
              <a:ln w="9525" cap="flat" cmpd="sng">
                <a:noFill/>
                <a:prstDash/>
              </a:ln>
              <a:solidFill>
                <a:schemeClr val="tx1"/>
              </a:solidFill>
              <a:latin typeface="맑은 고딕" charset="0"/>
              <a:ea typeface="맑은 고딕" charset="0"/>
              <a:sym typeface="나눔고딕" charset="0"/>
            </a:endParaRPr>
          </a:p>
        </p:txBody>
      </p:sp>
      <p:grpSp>
        <p:nvGrpSpPr>
          <p:cNvPr id="425" name="그룹 210"/>
          <p:cNvGrpSpPr>
            <a:grpSpLocks/>
          </p:cNvGrpSpPr>
          <p:nvPr/>
        </p:nvGrpSpPr>
        <p:grpSpPr>
          <a:xfrm rot="0">
            <a:off x="2400935" y="2567940"/>
            <a:ext cx="165100" cy="245745"/>
            <a:chOff x="2400935" y="2567940"/>
            <a:chExt cx="165100" cy="245745"/>
          </a:xfrm>
        </p:grpSpPr>
        <p:sp>
          <p:nvSpPr>
            <p:cNvPr id="426" name="도형 208"/>
            <p:cNvSpPr>
              <a:spLocks/>
            </p:cNvSpPr>
            <p:nvPr/>
          </p:nvSpPr>
          <p:spPr>
            <a:xfrm rot="0">
              <a:off x="2403475" y="260413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427" name="텍스트 상자 209"/>
            <p:cNvSpPr txBox="1">
              <a:spLocks/>
            </p:cNvSpPr>
            <p:nvPr/>
          </p:nvSpPr>
          <p:spPr>
            <a:xfrm rot="0">
              <a:off x="2400935" y="256794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graphicFrame>
        <p:nvGraphicFramePr>
          <p:cNvPr id="428" name="표 216"/>
          <p:cNvGraphicFramePr>
            <a:graphicFrameLocks noGrp="1"/>
          </p:cNvGraphicFramePr>
          <p:nvPr/>
        </p:nvGraphicFramePr>
        <p:xfrm>
          <a:off x="8611870" y="468630"/>
          <a:ext cx="3569970" cy="1978025"/>
        </p:xfrm>
        <a:graphic>
          <a:graphicData uri="http://schemas.openxmlformats.org/drawingml/2006/table">
            <a:tbl>
              <a:tblPr>
                <a:tableStyleId>{00000000-0000-0000-0000-000000000000}</a:tableStyleId>
              </a:tblPr>
              <a:tblGrid>
                <a:gridCol w="339090"/>
                <a:gridCol w="3230880"/>
              </a:tblGrid>
              <a:tr h="1978025">
                <a:tc>
                  <a:txBody>
                    <a:bodyPr/>
                    <a:lstStyle/>
                    <a:p>
                      <a:pPr marL="0" indent="0" algn="ctr"/>
                      <a:r>
                        <a:rPr sz="1100" kern="1200" i="0" b="0">
                          <a:solidFill>
                            <a:srgbClr val="000000"/>
                          </a:solidFill>
                          <a:latin typeface="Helvetica" charset="0"/>
                          <a:ea typeface="Helvetica" charset="0"/>
                        </a:rPr>
                        <a:t>1</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주문한</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내역이</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없을</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경우</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메시지</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출력</a:t>
                      </a:r>
                      <a:endParaRPr lang="ko-KR" altLang="en-US" sz="11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텍스트 개체 틀 3"/>
          <p:cNvSpPr txBox="1">
            <a:spLocks noGrp="1"/>
          </p:cNvSpPr>
          <p:nvPr>
            <p:ph type="body" idx="10"/>
          </p:nvPr>
        </p:nvSpPr>
        <p:spPr>
          <a:xfrm rot="0">
            <a:off x="1199515" y="110490"/>
            <a:ext cx="2967355" cy="222885"/>
          </a:xfrm>
          <a:prstGeom prst="rect"/>
        </p:spPr>
        <p:txBody>
          <a:bodyPr wrap="square" lIns="91440" tIns="45720" rIns="91440" bIns="45720" numCol="1" vert="horz" anchor="ctr">
            <a:noAutofit/>
          </a:bodyPr>
          <a:lstStyle/>
          <a:p>
            <a:pPr marL="0" indent="0">
              <a:buFontTx/>
              <a:buNone/>
            </a:pPr>
            <a:r>
              <a:rPr lang="ko-KR" altLang="en-US" sz="900">
                <a:latin typeface="+mn-ea"/>
                <a:ea typeface="맑은 고딕" charset="0"/>
                <a:cs typeface="+mn-cs"/>
              </a:rPr>
              <a:t>로그인 페이지</a:t>
            </a:r>
            <a:endParaRPr lang="ko-KR" altLang="en-US" sz="900">
              <a:latin typeface="+mn-ea"/>
              <a:ea typeface="맑은 고딕" charset="0"/>
              <a:cs typeface="+mn-cs"/>
            </a:endParaRPr>
          </a:p>
        </p:txBody>
      </p:sp>
      <p:sp>
        <p:nvSpPr>
          <p:cNvPr id="5" name="텍스트 개체 틀 4"/>
          <p:cNvSpPr txBox="1">
            <a:spLocks noGrp="1"/>
          </p:cNvSpPr>
          <p:nvPr>
            <p:ph type="body" idx="11"/>
          </p:nvPr>
        </p:nvSpPr>
        <p:spPr>
          <a:xfrm rot="0">
            <a:off x="5231765" y="110490"/>
            <a:ext cx="3330575" cy="222250"/>
          </a:xfrm>
          <a:prstGeom prst="rect"/>
        </p:spPr>
        <p:txBody>
          <a:bodyPr wrap="square" lIns="91440" tIns="45720" rIns="91440" bIns="45720" numCol="1" vert="horz" anchor="ctr">
            <a:noAutofit/>
          </a:bodyPr>
          <a:lstStyle/>
          <a:p>
            <a:pPr marL="0" indent="0">
              <a:buFontTx/>
              <a:buNone/>
            </a:pPr>
            <a:endParaRPr lang="ko-KR" altLang="en-US" sz="900">
              <a:latin typeface="+mn-ea"/>
              <a:ea typeface="맑은 고딕" charset="0"/>
              <a:cs typeface="+mn-cs"/>
            </a:endParaRPr>
          </a:p>
        </p:txBody>
      </p:sp>
      <p:sp>
        <p:nvSpPr>
          <p:cNvPr id="8" name="Rect 0"/>
          <p:cNvSpPr txBox="1">
            <a:spLocks/>
          </p:cNvSpPr>
          <p:nvPr/>
        </p:nvSpPr>
        <p:spPr>
          <a:xfrm rot="0">
            <a:off x="11780520" y="106680"/>
            <a:ext cx="249554" cy="23177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2</a:t>
            </a:fld>
            <a:endParaRPr lang="ko-KR" altLang="en-US" sz="900"/>
          </a:p>
        </p:txBody>
      </p:sp>
      <p:sp>
        <p:nvSpPr>
          <p:cNvPr id="9" name="Rect 0"/>
          <p:cNvSpPr>
            <a:spLocks/>
          </p:cNvSpPr>
          <p:nvPr/>
        </p:nvSpPr>
        <p:spPr>
          <a:xfrm rot="0">
            <a:off x="86360" y="461010"/>
            <a:ext cx="84753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나눔고딕" charset="0"/>
              <a:ea typeface="나눔고딕" charset="0"/>
            </a:endParaRPr>
          </a:p>
        </p:txBody>
      </p:sp>
      <p:sp>
        <p:nvSpPr>
          <p:cNvPr id="10" name="Rect 0"/>
          <p:cNvSpPr txBox="1">
            <a:spLocks/>
          </p:cNvSpPr>
          <p:nvPr/>
        </p:nvSpPr>
        <p:spPr>
          <a:xfrm rot="0">
            <a:off x="264160" y="864235"/>
            <a:ext cx="3551555" cy="170180"/>
          </a:xfrm>
          <a:prstGeom prst="rect"/>
          <a:noFill/>
        </p:spPr>
        <p:txBody>
          <a:bodyPr wrap="square" lIns="0" tIns="0" rIns="0" bIns="0" numCol="1" vert="horz" anchor="t">
            <a:noAutofit/>
          </a:bodyPr>
          <a:lstStyle/>
          <a:p>
            <a:pPr marL="0" indent="0" algn="l" hangingPunct="1">
              <a:buFontTx/>
              <a:buNone/>
            </a:pPr>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pic>
        <p:nvPicPr>
          <p:cNvPr id="11" name="Picture " descr="/Users/wsb/Library/Group Containers/L48J367XN4.com.infraware.PolarisOffice/EngineTemp/39406/fImage4575180794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8770" cy="287655"/>
          </a:xfrm>
          <a:prstGeom prst="rect"/>
          <a:noFill/>
        </p:spPr>
      </p:pic>
      <p:pic>
        <p:nvPicPr>
          <p:cNvPr id="12" name="Picture " descr="/Users/wsb/Library/Group Containers/L48J367XN4.com.infraware.PolarisOffice/EngineTemp/39406/fImage4880181566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3695" cy="313690"/>
          </a:xfrm>
          <a:prstGeom prst="rect"/>
          <a:noFill/>
        </p:spPr>
      </p:pic>
      <p:pic>
        <p:nvPicPr>
          <p:cNvPr id="13" name="Picture " descr="/Users/wsb/Library/Group Containers/L48J367XN4.com.infraware.PolarisOffice/EngineTemp/39406/fImage48801821490.png"/>
          <p:cNvPicPr>
            <a:picLocks noChangeAspect="1"/>
          </p:cNvPicPr>
          <p:nvPr/>
        </p:nvPicPr>
        <p:blipFill rotWithShape="1">
          <a:blip r:embed="rId4" cstate="hqprint">
            <a:extLst>
              <a:ext uri="{28A0092B-C50C-407E-A947-70E740481C1C}">
                <a14:useLocalDpi xmlns:a14="http://schemas.microsoft.com/office/drawing/2010/main"/>
              </a:ext>
            </a:extLst>
          </a:blip>
          <a:stretch>
            <a:fillRect/>
          </a:stretch>
        </p:blipFill>
        <p:spPr>
          <a:xfrm rot="0">
            <a:off x="5772150" y="3133725"/>
            <a:ext cx="648970" cy="591820"/>
          </a:xfrm>
          <a:prstGeom prst="rect"/>
          <a:noFill/>
        </p:spPr>
      </p:pic>
      <p:sp>
        <p:nvSpPr>
          <p:cNvPr id="14" name="Rect 0"/>
          <p:cNvSpPr>
            <a:spLocks/>
          </p:cNvSpPr>
          <p:nvPr/>
        </p:nvSpPr>
        <p:spPr>
          <a:xfrm rot="0">
            <a:off x="83185" y="1327785"/>
            <a:ext cx="8456295" cy="552704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나눔고딕" charset="0"/>
            </a:endParaRPr>
          </a:p>
        </p:txBody>
      </p:sp>
      <p:sp>
        <p:nvSpPr>
          <p:cNvPr id="15" name="Rect 0"/>
          <p:cNvSpPr txBox="1">
            <a:spLocks/>
          </p:cNvSpPr>
          <p:nvPr/>
        </p:nvSpPr>
        <p:spPr>
          <a:xfrm rot="0">
            <a:off x="3916045" y="1948180"/>
            <a:ext cx="815975" cy="360045"/>
          </a:xfrm>
          <a:prstGeom prst="rect"/>
          <a:ln w="12700" cap="flat" cmpd="sng">
            <a:prstDash/>
            <a:miter lim="800000"/>
          </a:ln>
        </p:spPr>
        <p:txBody>
          <a:bodyPr wrap="square" lIns="46355" tIns="46355" rIns="46355" bIns="46355" vert="horz" anchor="t">
            <a:spAutoFit/>
          </a:bodyPr>
          <a:lstStyle/>
          <a:p>
            <a:pPr marL="0" indent="0" rtl="0" algn="l" defTabSz="914400" latinLnBrk="0" hangingPunct="0">
              <a:buFontTx/>
              <a:buNone/>
            </a:pPr>
            <a:r>
              <a:rPr sz="1800" cap="none" i="0" b="1" strike="noStrike">
                <a:ln w="9525" cap="flat" cmpd="sng">
                  <a:noFill/>
                  <a:prstDash/>
                </a:ln>
                <a:solidFill>
                  <a:schemeClr val="tx1"/>
                </a:solidFill>
                <a:latin typeface="맑은 고딕" charset="0"/>
                <a:ea typeface="맑은 고딕" charset="0"/>
                <a:sym typeface="나눔고딕" charset="0"/>
              </a:rPr>
              <a:t>로그인</a:t>
            </a:r>
            <a:endParaRPr lang="ko-KR" altLang="en-US" sz="1800" cap="none" i="0" b="1" strike="noStrike">
              <a:ln w="9525" cap="flat" cmpd="sng">
                <a:noFill/>
                <a:prstDash/>
              </a:ln>
              <a:solidFill>
                <a:schemeClr val="tx1"/>
              </a:solidFill>
              <a:latin typeface="맑은 고딕" charset="0"/>
              <a:ea typeface="맑은 고딕" charset="0"/>
              <a:sym typeface="나눔고딕" charset="0"/>
            </a:endParaRPr>
          </a:p>
        </p:txBody>
      </p:sp>
      <p:sp>
        <p:nvSpPr>
          <p:cNvPr id="16" name="Rect 0"/>
          <p:cNvSpPr txBox="1">
            <a:spLocks/>
          </p:cNvSpPr>
          <p:nvPr/>
        </p:nvSpPr>
        <p:spPr>
          <a:xfrm rot="0">
            <a:off x="2814955" y="2414905"/>
            <a:ext cx="2957195" cy="266700"/>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나눔고딕" charset="0"/>
              </a:rPr>
              <a:t>블루보틀 온라인 스토어의 다양한 혜택을 만나보세요</a:t>
            </a:r>
            <a:endParaRPr lang="ko-KR" altLang="en-US" sz="1100" cap="none" i="0" b="0" strike="noStrike">
              <a:ln w="9525" cap="flat" cmpd="sng">
                <a:noFill/>
                <a:prstDash/>
              </a:ln>
              <a:solidFill>
                <a:schemeClr val="tx1"/>
              </a:solidFill>
              <a:latin typeface="맑은 고딕" charset="0"/>
              <a:ea typeface="맑은 고딕" charset="0"/>
              <a:sym typeface="나눔고딕" charset="0"/>
            </a:endParaRPr>
          </a:p>
        </p:txBody>
      </p:sp>
      <p:sp>
        <p:nvSpPr>
          <p:cNvPr id="17" name="Rect 0"/>
          <p:cNvSpPr>
            <a:spLocks/>
          </p:cNvSpPr>
          <p:nvPr/>
        </p:nvSpPr>
        <p:spPr>
          <a:xfrm rot="0">
            <a:off x="2485390" y="3137535"/>
            <a:ext cx="3614420" cy="466724"/>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18" name="Rect 0"/>
          <p:cNvSpPr>
            <a:spLocks/>
          </p:cNvSpPr>
          <p:nvPr/>
        </p:nvSpPr>
        <p:spPr>
          <a:xfrm rot="0">
            <a:off x="2494280" y="3794125"/>
            <a:ext cx="3596640" cy="466724"/>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168" name="Rect 0"/>
          <p:cNvSpPr>
            <a:spLocks/>
          </p:cNvSpPr>
          <p:nvPr/>
        </p:nvSpPr>
        <p:spPr>
          <a:xfrm rot="0">
            <a:off x="2352040" y="4744720"/>
            <a:ext cx="3881120" cy="466724"/>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solidFill>
                  <a:srgbClr val="FFFFFF"/>
                </a:solidFill>
                <a:latin typeface="맑은 고딕" charset="0"/>
                <a:ea typeface="맑은 고딕" charset="0"/>
                <a:sym typeface="나눔고딕" charset="0"/>
              </a:rPr>
              <a:t>로그인</a:t>
            </a:r>
            <a:endParaRPr lang="ko-KR" altLang="en-US" sz="1800" cap="none" i="0" b="0" strike="noStrike">
              <a:solidFill>
                <a:srgbClr val="FFFFFF"/>
              </a:solidFill>
              <a:latin typeface="맑은 고딕" charset="0"/>
              <a:ea typeface="맑은 고딕" charset="0"/>
              <a:sym typeface="나눔고딕" charset="0"/>
            </a:endParaRPr>
          </a:p>
        </p:txBody>
      </p:sp>
      <p:sp>
        <p:nvSpPr>
          <p:cNvPr id="169" name="Rect 0"/>
          <p:cNvSpPr>
            <a:spLocks/>
          </p:cNvSpPr>
          <p:nvPr/>
        </p:nvSpPr>
        <p:spPr>
          <a:xfrm rot="0">
            <a:off x="2352040" y="5300345"/>
            <a:ext cx="3881120" cy="466724"/>
          </a:xfrm>
          <a:prstGeom prst="rect"/>
          <a:solidFill>
            <a:schemeClr val="accent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회원가입</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cxnSp>
        <p:nvCxnSpPr>
          <p:cNvPr id="179" name="Rect 0"/>
          <p:cNvCxnSpPr/>
          <p:nvPr/>
        </p:nvCxnSpPr>
        <p:spPr>
          <a:xfrm rot="0">
            <a:off x="2383155" y="5898515"/>
            <a:ext cx="3900169"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grpSp>
        <p:nvGrpSpPr>
          <p:cNvPr id="187" name="그룹 35"/>
          <p:cNvGrpSpPr>
            <a:grpSpLocks/>
          </p:cNvGrpSpPr>
          <p:nvPr/>
        </p:nvGrpSpPr>
        <p:grpSpPr>
          <a:xfrm rot="0">
            <a:off x="2298065" y="2755900"/>
            <a:ext cx="165100" cy="245745"/>
            <a:chOff x="2298065" y="2755900"/>
            <a:chExt cx="165100" cy="245745"/>
          </a:xfrm>
        </p:grpSpPr>
        <p:sp>
          <p:nvSpPr>
            <p:cNvPr id="188" name="도형 33"/>
            <p:cNvSpPr>
              <a:spLocks/>
            </p:cNvSpPr>
            <p:nvPr/>
          </p:nvSpPr>
          <p:spPr>
            <a:xfrm rot="0">
              <a:off x="2300605" y="279209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189" name="텍스트 상자 34"/>
            <p:cNvSpPr txBox="1">
              <a:spLocks/>
            </p:cNvSpPr>
            <p:nvPr/>
          </p:nvSpPr>
          <p:spPr>
            <a:xfrm rot="0">
              <a:off x="2298065" y="275590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sp>
        <p:nvSpPr>
          <p:cNvPr id="190" name="텍스트 상자 36"/>
          <p:cNvSpPr txBox="1">
            <a:spLocks/>
          </p:cNvSpPr>
          <p:nvPr/>
        </p:nvSpPr>
        <p:spPr>
          <a:xfrm rot="0">
            <a:off x="2670810" y="2755900"/>
            <a:ext cx="2353310" cy="266700"/>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나눔고딕" charset="0"/>
              </a:rPr>
              <a:t>이메일 또는 비밀번호가 잘못 되었습니다.</a:t>
            </a:r>
            <a:endParaRPr lang="ko-KR" altLang="en-US" sz="1100" cap="none" i="0" b="0" strike="noStrike">
              <a:ln w="9525" cap="flat" cmpd="sng">
                <a:noFill/>
                <a:prstDash/>
              </a:ln>
              <a:solidFill>
                <a:schemeClr val="tx1"/>
              </a:solidFill>
              <a:latin typeface="맑은 고딕" charset="0"/>
              <a:ea typeface="맑은 고딕" charset="0"/>
              <a:sym typeface="나눔고딕" charset="0"/>
            </a:endParaRPr>
          </a:p>
        </p:txBody>
      </p:sp>
      <p:pic>
        <p:nvPicPr>
          <p:cNvPr id="191" name="그림 37" descr="/Users/wsb/Library/Group Containers/L48J367XN4.com.infraware.PolarisOffice/EngineTemp/39406/fImage162521881835.png"/>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a:off x="2482850" y="2813050"/>
            <a:ext cx="168275" cy="152400"/>
          </a:xfrm>
          <a:prstGeom prst="rect"/>
          <a:noFill/>
          <a:ln w="12700" cap="flat" cmpd="sng">
            <a:prstDash/>
            <a:miter lim="800000"/>
          </a:ln>
        </p:spPr>
      </p:pic>
      <p:graphicFrame>
        <p:nvGraphicFramePr>
          <p:cNvPr id="192" name="표 40"/>
          <p:cNvGraphicFramePr>
            <a:graphicFrameLocks noGrp="1"/>
          </p:cNvGraphicFramePr>
          <p:nvPr/>
        </p:nvGraphicFramePr>
        <p:xfrm>
          <a:off x="8607425" y="459740"/>
          <a:ext cx="3569335" cy="2134235"/>
        </p:xfrm>
        <a:graphic>
          <a:graphicData uri="http://schemas.openxmlformats.org/drawingml/2006/table">
            <a:tbl>
              <a:tblPr>
                <a:tableStyleId>{00000000-0000-0000-0000-000000000000}</a:tableStyleId>
              </a:tblPr>
              <a:tblGrid>
                <a:gridCol w="338455"/>
                <a:gridCol w="3230880"/>
              </a:tblGrid>
              <a:tr h="2134235">
                <a:tc>
                  <a:txBody>
                    <a:bodyPr/>
                    <a:lstStyle/>
                    <a:p>
                      <a:pPr marL="0" indent="0" algn="ctr"/>
                      <a:r>
                        <a:rPr sz="1100" kern="1200" i="0" b="0">
                          <a:solidFill>
                            <a:srgbClr val="000000"/>
                          </a:solidFill>
                          <a:latin typeface="Helvetica" charset="0"/>
                          <a:ea typeface="Helvetica" charset="0"/>
                        </a:rPr>
                        <a:t>1</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100" kern="1200" i="0" b="1">
                          <a:solidFill>
                            <a:srgbClr val="000000"/>
                          </a:solidFill>
                          <a:latin typeface="Helvetica" charset="0"/>
                          <a:ea typeface="Helvetica" charset="0"/>
                        </a:rPr>
                        <a:t>- </a:t>
                      </a:r>
                      <a:r>
                        <a:rPr sz="1100" kern="1200" i="0" b="1">
                          <a:solidFill>
                            <a:srgbClr val="000000"/>
                          </a:solidFill>
                          <a:latin typeface="Apple SD Gothic Neo" charset="0"/>
                          <a:ea typeface="Apple SD Gothic Neo" charset="0"/>
                        </a:rPr>
                        <a:t>로그인</a:t>
                      </a:r>
                      <a:r>
                        <a:rPr sz="1100" kern="1200" i="0" b="1">
                          <a:solidFill>
                            <a:srgbClr val="000000"/>
                          </a:solidFill>
                          <a:latin typeface="Helvetica" charset="0"/>
                          <a:ea typeface="Helvetica" charset="0"/>
                        </a:rPr>
                        <a:t> </a:t>
                      </a:r>
                      <a:r>
                        <a:rPr sz="1100" kern="1200" i="0" b="1">
                          <a:solidFill>
                            <a:srgbClr val="000000"/>
                          </a:solidFill>
                          <a:latin typeface="Apple SD Gothic Neo" charset="0"/>
                          <a:ea typeface="Apple SD Gothic Neo" charset="0"/>
                        </a:rPr>
                        <a:t>실패시</a:t>
                      </a:r>
                      <a:r>
                        <a:rPr sz="1100" kern="1200" i="0" b="1">
                          <a:solidFill>
                            <a:srgbClr val="000000"/>
                          </a:solidFill>
                          <a:latin typeface="Helvetica" charset="0"/>
                          <a:ea typeface="Helvetica" charset="0"/>
                        </a:rPr>
                        <a:t> </a:t>
                      </a:r>
                      <a:r>
                        <a:rPr sz="1100" kern="1200" i="0" b="1">
                          <a:solidFill>
                            <a:srgbClr val="000000"/>
                          </a:solidFill>
                          <a:latin typeface="Apple SD Gothic Neo" charset="0"/>
                          <a:ea typeface="Apple SD Gothic Neo" charset="0"/>
                        </a:rPr>
                        <a:t>출력되는</a:t>
                      </a:r>
                      <a:r>
                        <a:rPr sz="1100" kern="1200" i="0" b="1">
                          <a:solidFill>
                            <a:srgbClr val="000000"/>
                          </a:solidFill>
                          <a:latin typeface="Helvetica" charset="0"/>
                          <a:ea typeface="Helvetica" charset="0"/>
                        </a:rPr>
                        <a:t> </a:t>
                      </a:r>
                      <a:r>
                        <a:rPr sz="1100" kern="1200" i="0" b="1">
                          <a:solidFill>
                            <a:srgbClr val="000000"/>
                          </a:solidFill>
                          <a:latin typeface="Apple SD Gothic Neo" charset="0"/>
                          <a:ea typeface="Apple SD Gothic Neo" charset="0"/>
                        </a:rPr>
                        <a:t>메시지</a:t>
                      </a:r>
                      <a:endParaRPr lang="ko-KR" altLang="en-US" sz="1100" kern="1200" i="0" b="1">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 0"/>
          <p:cNvSpPr>
            <a:spLocks/>
          </p:cNvSpPr>
          <p:nvPr/>
        </p:nvSpPr>
        <p:spPr>
          <a:xfrm rot="0">
            <a:off x="80645" y="461010"/>
            <a:ext cx="84753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나눔고딕" charset="0"/>
              <a:ea typeface="나눔고딕" charset="0"/>
            </a:endParaRPr>
          </a:p>
        </p:txBody>
      </p:sp>
      <p:sp>
        <p:nvSpPr>
          <p:cNvPr id="10" name="Rect 0"/>
          <p:cNvSpPr txBox="1">
            <a:spLocks/>
          </p:cNvSpPr>
          <p:nvPr/>
        </p:nvSpPr>
        <p:spPr>
          <a:xfrm rot="0">
            <a:off x="264160" y="864235"/>
            <a:ext cx="3551555" cy="170180"/>
          </a:xfrm>
          <a:prstGeom prst="rect"/>
          <a:noFill/>
        </p:spPr>
        <p:txBody>
          <a:bodyPr wrap="square" lIns="0" tIns="0" rIns="0" bIns="0" numCol="1" vert="horz" anchor="t">
            <a:noAutofit/>
          </a:bodyPr>
          <a:lstStyle/>
          <a:p>
            <a:pPr marL="0" indent="0" algn="l" hangingPunct="1">
              <a:buFontTx/>
              <a:buNone/>
            </a:pPr>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sp>
        <p:nvSpPr>
          <p:cNvPr id="14" name="Rect 0"/>
          <p:cNvSpPr>
            <a:spLocks/>
          </p:cNvSpPr>
          <p:nvPr/>
        </p:nvSpPr>
        <p:spPr>
          <a:xfrm rot="0">
            <a:off x="83185" y="1327785"/>
            <a:ext cx="8479790" cy="552704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나눔고딕" charset="0"/>
            </a:endParaRPr>
          </a:p>
        </p:txBody>
      </p:sp>
      <p:sp>
        <p:nvSpPr>
          <p:cNvPr id="199" name="도형 50"/>
          <p:cNvSpPr>
            <a:spLocks/>
          </p:cNvSpPr>
          <p:nvPr/>
        </p:nvSpPr>
        <p:spPr>
          <a:xfrm rot="0">
            <a:off x="2628265" y="496569"/>
            <a:ext cx="3388360" cy="1226820"/>
          </a:xfrm>
          <a:prstGeom prst="roundRect"/>
          <a:solidFill>
            <a:schemeClr val="bg1"/>
          </a:solidFill>
          <a:ln w="25400" cap="flat" cmpd="sng">
            <a:solidFill>
              <a:schemeClr val="tx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latin typeface="나눔고딕" charset="0"/>
              <a:ea typeface="나눔고딕" charset="0"/>
            </a:endParaRPr>
          </a:p>
        </p:txBody>
      </p:sp>
      <p:sp>
        <p:nvSpPr>
          <p:cNvPr id="4" name="텍스트 개체 틀 3"/>
          <p:cNvSpPr txBox="1">
            <a:spLocks noGrp="1"/>
          </p:cNvSpPr>
          <p:nvPr>
            <p:ph type="body" idx="10"/>
          </p:nvPr>
        </p:nvSpPr>
        <p:spPr>
          <a:xfrm rot="0">
            <a:off x="1199515" y="110490"/>
            <a:ext cx="2967355" cy="222885"/>
          </a:xfrm>
          <a:prstGeom prst="rect"/>
        </p:spPr>
        <p:txBody>
          <a:bodyPr wrap="square" lIns="91440" tIns="45720" rIns="91440" bIns="45720" numCol="1" vert="horz" anchor="ctr">
            <a:noAutofit/>
          </a:bodyPr>
          <a:lstStyle/>
          <a:p>
            <a:pPr marL="0" indent="0">
              <a:buFontTx/>
              <a:buNone/>
            </a:pPr>
            <a:r>
              <a:rPr lang="ko-KR" altLang="en-US" sz="900">
                <a:latin typeface="+mn-ea"/>
                <a:ea typeface="맑은 고딕" charset="0"/>
                <a:cs typeface="+mn-cs"/>
              </a:rPr>
              <a:t>로그인 페이지</a:t>
            </a:r>
            <a:endParaRPr lang="ko-KR" altLang="en-US" sz="900">
              <a:latin typeface="+mn-ea"/>
              <a:ea typeface="맑은 고딕" charset="0"/>
              <a:cs typeface="+mn-cs"/>
            </a:endParaRPr>
          </a:p>
        </p:txBody>
      </p:sp>
      <p:sp>
        <p:nvSpPr>
          <p:cNvPr id="5" name="텍스트 개체 틀 4"/>
          <p:cNvSpPr txBox="1">
            <a:spLocks noGrp="1"/>
          </p:cNvSpPr>
          <p:nvPr>
            <p:ph type="body" idx="11"/>
          </p:nvPr>
        </p:nvSpPr>
        <p:spPr>
          <a:xfrm rot="0">
            <a:off x="5231765" y="110490"/>
            <a:ext cx="3330575" cy="222250"/>
          </a:xfrm>
          <a:prstGeom prst="rect"/>
        </p:spPr>
        <p:txBody>
          <a:bodyPr wrap="square" lIns="91440" tIns="45720" rIns="91440" bIns="45720" numCol="1" vert="horz" anchor="ctr">
            <a:noAutofit/>
          </a:bodyPr>
          <a:lstStyle/>
          <a:p>
            <a:pPr marL="0" indent="0">
              <a:buFontTx/>
              <a:buNone/>
            </a:pPr>
            <a:endParaRPr lang="ko-KR" altLang="en-US" sz="900">
              <a:latin typeface="+mn-ea"/>
              <a:ea typeface="맑은 고딕" charset="0"/>
              <a:cs typeface="+mn-cs"/>
            </a:endParaRPr>
          </a:p>
        </p:txBody>
      </p:sp>
      <p:sp>
        <p:nvSpPr>
          <p:cNvPr id="8" name="Rect 0"/>
          <p:cNvSpPr txBox="1">
            <a:spLocks/>
          </p:cNvSpPr>
          <p:nvPr/>
        </p:nvSpPr>
        <p:spPr>
          <a:xfrm rot="0">
            <a:off x="11780520" y="106680"/>
            <a:ext cx="249554" cy="23177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3</a:t>
            </a:fld>
            <a:endParaRPr lang="ko-KR" altLang="en-US" sz="900"/>
          </a:p>
        </p:txBody>
      </p:sp>
      <p:pic>
        <p:nvPicPr>
          <p:cNvPr id="11" name="Picture " descr="/Users/wsb/Library/Group Containers/L48J367XN4.com.infraware.PolarisOffice/EngineTemp/39406/fImage4575180794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8770" cy="287655"/>
          </a:xfrm>
          <a:prstGeom prst="rect"/>
          <a:noFill/>
        </p:spPr>
      </p:pic>
      <p:pic>
        <p:nvPicPr>
          <p:cNvPr id="12" name="Picture " descr="/Users/wsb/Library/Group Containers/L48J367XN4.com.infraware.PolarisOffice/EngineTemp/39406/fImage4880181566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3695" cy="313690"/>
          </a:xfrm>
          <a:prstGeom prst="rect"/>
          <a:noFill/>
        </p:spPr>
      </p:pic>
      <p:sp>
        <p:nvSpPr>
          <p:cNvPr id="15" name="Rect 0"/>
          <p:cNvSpPr txBox="1">
            <a:spLocks/>
          </p:cNvSpPr>
          <p:nvPr/>
        </p:nvSpPr>
        <p:spPr>
          <a:xfrm rot="0">
            <a:off x="3916045" y="2145030"/>
            <a:ext cx="815975" cy="370205"/>
          </a:xfrm>
          <a:prstGeom prst="rect"/>
          <a:ln w="12700" cap="flat" cmpd="sng">
            <a:prstDash/>
            <a:miter lim="800000"/>
          </a:ln>
        </p:spPr>
        <p:txBody>
          <a:bodyPr wrap="square" lIns="46355" tIns="46355" rIns="46355" bIns="46355" vert="horz" anchor="t">
            <a:spAutoFit/>
          </a:bodyPr>
          <a:lstStyle/>
          <a:p>
            <a:pPr marL="0" indent="0" rtl="0" algn="l" defTabSz="914400" latinLnBrk="0" hangingPunct="0">
              <a:buFontTx/>
              <a:buNone/>
            </a:pPr>
            <a:r>
              <a:rPr sz="1800" cap="none" i="0" b="1" strike="noStrike">
                <a:ln w="9525" cap="flat" cmpd="sng">
                  <a:noFill/>
                  <a:prstDash/>
                </a:ln>
                <a:solidFill>
                  <a:schemeClr val="tx1"/>
                </a:solidFill>
                <a:latin typeface="맑은 고딕" charset="0"/>
                <a:ea typeface="맑은 고딕" charset="0"/>
                <a:sym typeface="나눔고딕" charset="0"/>
              </a:rPr>
              <a:t>로그인</a:t>
            </a:r>
            <a:endParaRPr lang="ko-KR" altLang="en-US" sz="1800" cap="none" i="0" b="1" strike="noStrike">
              <a:ln w="9525" cap="flat" cmpd="sng">
                <a:noFill/>
                <a:prstDash/>
              </a:ln>
              <a:solidFill>
                <a:schemeClr val="tx1"/>
              </a:solidFill>
              <a:latin typeface="맑은 고딕" charset="0"/>
              <a:ea typeface="맑은 고딕" charset="0"/>
              <a:sym typeface="나눔고딕" charset="0"/>
            </a:endParaRPr>
          </a:p>
        </p:txBody>
      </p:sp>
      <p:sp>
        <p:nvSpPr>
          <p:cNvPr id="16" name="Rect 0"/>
          <p:cNvSpPr txBox="1">
            <a:spLocks/>
          </p:cNvSpPr>
          <p:nvPr/>
        </p:nvSpPr>
        <p:spPr>
          <a:xfrm rot="0">
            <a:off x="2814955" y="2699385"/>
            <a:ext cx="2957195" cy="26098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나눔고딕" charset="0"/>
              </a:rPr>
              <a:t>블루보틀 온라인 스토어의 다양한 혜택을 만나보세요</a:t>
            </a:r>
            <a:endParaRPr lang="ko-KR" altLang="en-US" sz="1100" cap="none" i="0" b="0" strike="noStrike">
              <a:ln w="9525" cap="flat" cmpd="sng">
                <a:noFill/>
                <a:prstDash/>
              </a:ln>
              <a:solidFill>
                <a:schemeClr val="tx1"/>
              </a:solidFill>
              <a:latin typeface="맑은 고딕" charset="0"/>
              <a:ea typeface="맑은 고딕" charset="0"/>
              <a:sym typeface="나눔고딕" charset="0"/>
            </a:endParaRPr>
          </a:p>
        </p:txBody>
      </p:sp>
      <p:sp>
        <p:nvSpPr>
          <p:cNvPr id="17" name="Rect 0"/>
          <p:cNvSpPr>
            <a:spLocks/>
          </p:cNvSpPr>
          <p:nvPr/>
        </p:nvSpPr>
        <p:spPr>
          <a:xfrm rot="0">
            <a:off x="2485390" y="3137535"/>
            <a:ext cx="3614420" cy="466724"/>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18" name="Rect 0"/>
          <p:cNvSpPr>
            <a:spLocks/>
          </p:cNvSpPr>
          <p:nvPr/>
        </p:nvSpPr>
        <p:spPr>
          <a:xfrm rot="0">
            <a:off x="2494280" y="3794125"/>
            <a:ext cx="3596640" cy="466724"/>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168" name="Rect 0"/>
          <p:cNvSpPr>
            <a:spLocks/>
          </p:cNvSpPr>
          <p:nvPr/>
        </p:nvSpPr>
        <p:spPr>
          <a:xfrm rot="0">
            <a:off x="2352040" y="4744720"/>
            <a:ext cx="3881120" cy="466724"/>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solidFill>
                  <a:srgbClr val="FFFFFF"/>
                </a:solidFill>
                <a:latin typeface="맑은 고딕" charset="0"/>
                <a:ea typeface="맑은 고딕" charset="0"/>
                <a:sym typeface="나눔고딕" charset="0"/>
              </a:rPr>
              <a:t>로그인</a:t>
            </a:r>
            <a:endParaRPr lang="ko-KR" altLang="en-US" sz="1800" cap="none" i="0" b="0" strike="noStrike">
              <a:solidFill>
                <a:srgbClr val="FFFFFF"/>
              </a:solidFill>
              <a:latin typeface="맑은 고딕" charset="0"/>
              <a:ea typeface="맑은 고딕" charset="0"/>
              <a:sym typeface="나눔고딕" charset="0"/>
            </a:endParaRPr>
          </a:p>
        </p:txBody>
      </p:sp>
      <p:sp>
        <p:nvSpPr>
          <p:cNvPr id="169" name="Rect 0"/>
          <p:cNvSpPr>
            <a:spLocks/>
          </p:cNvSpPr>
          <p:nvPr/>
        </p:nvSpPr>
        <p:spPr>
          <a:xfrm rot="0">
            <a:off x="2352040" y="5300345"/>
            <a:ext cx="3881120" cy="466724"/>
          </a:xfrm>
          <a:prstGeom prst="rect"/>
          <a:solidFill>
            <a:schemeClr val="accent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회원가입</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cxnSp>
        <p:nvCxnSpPr>
          <p:cNvPr id="179" name="Rect 0"/>
          <p:cNvCxnSpPr/>
          <p:nvPr/>
        </p:nvCxnSpPr>
        <p:spPr>
          <a:xfrm rot="0">
            <a:off x="2383155" y="5898515"/>
            <a:ext cx="3900169"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graphicFrame>
        <p:nvGraphicFramePr>
          <p:cNvPr id="192" name="Table 3"/>
          <p:cNvGraphicFramePr>
            <a:graphicFrameLocks noGrp="1"/>
          </p:cNvGraphicFramePr>
          <p:nvPr/>
        </p:nvGraphicFramePr>
        <p:xfrm>
          <a:off x="8615680" y="464185"/>
          <a:ext cx="3552825" cy="2134235"/>
        </p:xfrm>
        <a:graphic>
          <a:graphicData uri="http://schemas.openxmlformats.org/drawingml/2006/table">
            <a:tbl>
              <a:tblPr>
                <a:tableStyleId>{00000000-0000-0000-0000-000000000000}</a:tableStyleId>
              </a:tblPr>
              <a:tblGrid>
                <a:gridCol w="337185"/>
                <a:gridCol w="3215640"/>
              </a:tblGrid>
              <a:tr h="2134235">
                <a:tc>
                  <a:txBody>
                    <a:bodyPr/>
                    <a:lstStyle/>
                    <a:p>
                      <a:pPr marL="0" indent="0" algn="ctr"/>
                      <a:r>
                        <a:rPr sz="1100" kern="1200" i="0" b="0">
                          <a:solidFill>
                            <a:srgbClr val="000000"/>
                          </a:solidFill>
                          <a:latin typeface="Helvetica" charset="0"/>
                          <a:ea typeface="Helvetica" charset="0"/>
                        </a:rPr>
                        <a:t>1</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100" kern="1200" i="0" b="1">
                          <a:solidFill>
                            <a:srgbClr val="000000"/>
                          </a:solidFill>
                          <a:latin typeface="Helvetica" charset="0"/>
                          <a:ea typeface="Helvetica" charset="0"/>
                        </a:rPr>
                        <a:t>- (Alert) </a:t>
                      </a:r>
                      <a:r>
                        <a:rPr sz="1100" kern="1200" i="0" b="1">
                          <a:solidFill>
                            <a:srgbClr val="000000"/>
                          </a:solidFill>
                          <a:latin typeface="Apple SD Gothic Neo" charset="0"/>
                          <a:ea typeface="Apple SD Gothic Neo" charset="0"/>
                        </a:rPr>
                        <a:t>로그인</a:t>
                      </a:r>
                      <a:r>
                        <a:rPr sz="1100" kern="1200" i="0" b="1">
                          <a:solidFill>
                            <a:srgbClr val="000000"/>
                          </a:solidFill>
                          <a:latin typeface="Helvetica" charset="0"/>
                          <a:ea typeface="Helvetica" charset="0"/>
                        </a:rPr>
                        <a:t> </a:t>
                      </a:r>
                      <a:r>
                        <a:rPr sz="1100" kern="1200" i="0" b="1">
                          <a:solidFill>
                            <a:srgbClr val="000000"/>
                          </a:solidFill>
                          <a:latin typeface="Apple SD Gothic Neo" charset="0"/>
                          <a:ea typeface="Apple SD Gothic Neo" charset="0"/>
                        </a:rPr>
                        <a:t>성공시</a:t>
                      </a:r>
                      <a:r>
                        <a:rPr sz="1100" kern="1200" i="0" b="1">
                          <a:solidFill>
                            <a:srgbClr val="000000"/>
                          </a:solidFill>
                          <a:latin typeface="Helvetica" charset="0"/>
                          <a:ea typeface="Helvetica" charset="0"/>
                        </a:rPr>
                        <a:t> </a:t>
                      </a:r>
                      <a:r>
                        <a:rPr sz="1100" kern="1200" i="0" b="1">
                          <a:solidFill>
                            <a:srgbClr val="000000"/>
                          </a:solidFill>
                          <a:latin typeface="Apple SD Gothic Neo" charset="0"/>
                          <a:ea typeface="Apple SD Gothic Neo" charset="0"/>
                        </a:rPr>
                        <a:t>출력되는</a:t>
                      </a:r>
                      <a:r>
                        <a:rPr sz="1100" kern="1200" i="0" b="1">
                          <a:solidFill>
                            <a:srgbClr val="000000"/>
                          </a:solidFill>
                          <a:latin typeface="Helvetica" charset="0"/>
                          <a:ea typeface="Helvetica" charset="0"/>
                        </a:rPr>
                        <a:t> </a:t>
                      </a:r>
                      <a:r>
                        <a:rPr sz="1100" kern="1200" i="0" b="1">
                          <a:solidFill>
                            <a:srgbClr val="000000"/>
                          </a:solidFill>
                          <a:latin typeface="Apple SD Gothic Neo" charset="0"/>
                          <a:ea typeface="Apple SD Gothic Neo" charset="0"/>
                        </a:rPr>
                        <a:t>메시지</a:t>
                      </a:r>
                      <a:endParaRPr lang="ko-KR" altLang="en-US" sz="1100" kern="1200" i="0" b="1">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
        <p:nvSpPr>
          <p:cNvPr id="194" name="텍스트 상자 45"/>
          <p:cNvSpPr txBox="1">
            <a:spLocks/>
          </p:cNvSpPr>
          <p:nvPr/>
        </p:nvSpPr>
        <p:spPr>
          <a:xfrm rot="0">
            <a:off x="2298065" y="275590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nvGrpSpPr>
          <p:cNvPr id="195" name="그룹 48"/>
          <p:cNvGrpSpPr>
            <a:grpSpLocks/>
          </p:cNvGrpSpPr>
          <p:nvPr/>
        </p:nvGrpSpPr>
        <p:grpSpPr>
          <a:xfrm rot="0">
            <a:off x="3529965" y="986155"/>
            <a:ext cx="165100" cy="245745"/>
            <a:chOff x="3529965" y="986155"/>
            <a:chExt cx="165100" cy="245745"/>
          </a:xfrm>
        </p:grpSpPr>
        <p:sp>
          <p:nvSpPr>
            <p:cNvPr id="196" name="도형 46"/>
            <p:cNvSpPr>
              <a:spLocks/>
            </p:cNvSpPr>
            <p:nvPr/>
          </p:nvSpPr>
          <p:spPr>
            <a:xfrm rot="0">
              <a:off x="3532505" y="102235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197" name="텍스트 상자 47"/>
            <p:cNvSpPr txBox="1">
              <a:spLocks/>
            </p:cNvSpPr>
            <p:nvPr/>
          </p:nvSpPr>
          <p:spPr>
            <a:xfrm rot="0">
              <a:off x="3529965" y="98615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sp>
        <p:nvSpPr>
          <p:cNvPr id="200" name="도형 54"/>
          <p:cNvSpPr>
            <a:spLocks/>
          </p:cNvSpPr>
          <p:nvPr/>
        </p:nvSpPr>
        <p:spPr>
          <a:xfrm rot="0">
            <a:off x="5186680" y="1325245"/>
            <a:ext cx="661035" cy="287020"/>
          </a:xfrm>
          <a:prstGeom prst="rect"/>
          <a:solidFill>
            <a:schemeClr val="tx2">
              <a:lumMod val="40000"/>
              <a:lumOff val="60000"/>
            </a:schemeClr>
          </a:solidFill>
          <a:ln w="12700" cap="flat" cmpd="sng">
            <a:solidFill>
              <a:schemeClr val="tx1">
                <a:alpha val="100000"/>
              </a:schemeClr>
            </a:solidFill>
            <a:prstDash val="solid"/>
            <a:roun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vert="horz" anchor="ctr">
            <a:noAutofit/>
          </a:bodyPr>
          <a:lstStyle/>
          <a:p>
            <a:pPr marL="0" indent="0" algn="ctr" hangingPunct="1"/>
            <a:endParaRPr lang="ko-KR" altLang="en-US" sz="1800">
              <a:solidFill>
                <a:srgbClr val="FFFFFF"/>
              </a:solidFill>
              <a:latin typeface="나눔고딕" charset="0"/>
              <a:ea typeface="나눔고딕" charset="0"/>
            </a:endParaRPr>
          </a:p>
        </p:txBody>
      </p:sp>
      <p:sp>
        <p:nvSpPr>
          <p:cNvPr id="193" name="텍스트 상자 44"/>
          <p:cNvSpPr txBox="1">
            <a:spLocks/>
          </p:cNvSpPr>
          <p:nvPr/>
        </p:nvSpPr>
        <p:spPr>
          <a:xfrm rot="0">
            <a:off x="3813810" y="972185"/>
            <a:ext cx="1454785" cy="277495"/>
          </a:xfrm>
          <a:prstGeom prst="rect"/>
          <a:noFill/>
        </p:spPr>
        <p:txBody>
          <a:bodyPr wrap="square" lIns="0" tIns="0" rIns="0" bIns="0" vert="horz" anchor="t">
            <a:noAutofit/>
          </a:bodyPr>
          <a:lstStyle/>
          <a:p>
            <a:pPr marL="0" indent="0" algn="l" hangingPunct="1"/>
            <a:r>
              <a:rPr sz="1800">
                <a:latin typeface="나눔고딕" charset="0"/>
                <a:ea typeface="나눔고딕" charset="0"/>
              </a:rPr>
              <a:t>로그인 성공!</a:t>
            </a:r>
            <a:endParaRPr lang="ko-KR" altLang="en-US" sz="1800">
              <a:latin typeface="나눔고딕" charset="0"/>
              <a:ea typeface="나눔고딕" charset="0"/>
            </a:endParaRPr>
          </a:p>
        </p:txBody>
      </p:sp>
      <p:sp>
        <p:nvSpPr>
          <p:cNvPr id="198" name="텍스트 상자 49"/>
          <p:cNvSpPr txBox="1">
            <a:spLocks/>
          </p:cNvSpPr>
          <p:nvPr/>
        </p:nvSpPr>
        <p:spPr>
          <a:xfrm rot="0">
            <a:off x="5274310" y="1327785"/>
            <a:ext cx="537210" cy="277495"/>
          </a:xfrm>
          <a:prstGeom prst="rect"/>
          <a:noFill/>
        </p:spPr>
        <p:txBody>
          <a:bodyPr wrap="square" lIns="0" tIns="0" rIns="0" bIns="0" vert="horz" anchor="t">
            <a:noAutofit/>
          </a:bodyPr>
          <a:lstStyle/>
          <a:p>
            <a:pPr marL="0" indent="0" algn="l" hangingPunct="1"/>
            <a:r>
              <a:rPr sz="1800">
                <a:latin typeface="나눔고딕" charset="0"/>
                <a:ea typeface="나눔고딕" charset="0"/>
              </a:rPr>
              <a:t>확인</a:t>
            </a:r>
            <a:endParaRPr lang="ko-KR" altLang="en-US" sz="1800">
              <a:latin typeface="나눔고딕" charset="0"/>
              <a:ea typeface="나눔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295" cy="552704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나눔고딕" charset="0"/>
            </a:endParaRPr>
          </a:p>
        </p:txBody>
      </p:sp>
      <p:sp>
        <p:nvSpPr>
          <p:cNvPr id="4" name="텍스트 개체 틀 3"/>
          <p:cNvSpPr txBox="1">
            <a:spLocks noGrp="1"/>
          </p:cNvSpPr>
          <p:nvPr>
            <p:ph type="body" idx="10"/>
          </p:nvPr>
        </p:nvSpPr>
        <p:spPr>
          <a:xfrm rot="0">
            <a:off x="1199515" y="110490"/>
            <a:ext cx="2967355" cy="222885"/>
          </a:xfrm>
          <a:prstGeom prst="rect"/>
        </p:spPr>
        <p:txBody>
          <a:bodyPr wrap="square" lIns="91440" tIns="45720" rIns="91440" bIns="45720" numCol="1" vert="horz" anchor="ctr">
            <a:noAutofit/>
          </a:bodyPr>
          <a:lstStyle/>
          <a:p>
            <a:pPr marL="0" indent="0">
              <a:buFontTx/>
              <a:buNone/>
            </a:pPr>
            <a:r>
              <a:rPr lang="ko-KR" altLang="en-US" sz="900">
                <a:latin typeface="+mn-ea"/>
                <a:ea typeface="맑은 고딕" charset="0"/>
                <a:cs typeface="+mn-cs"/>
              </a:rPr>
              <a:t>로그인 페이지</a:t>
            </a:r>
            <a:endParaRPr lang="ko-KR" altLang="en-US" sz="900">
              <a:latin typeface="+mn-ea"/>
              <a:ea typeface="맑은 고딕" charset="0"/>
              <a:cs typeface="+mn-cs"/>
            </a:endParaRPr>
          </a:p>
        </p:txBody>
      </p:sp>
      <p:sp>
        <p:nvSpPr>
          <p:cNvPr id="5" name="텍스트 개체 틀 4"/>
          <p:cNvSpPr txBox="1">
            <a:spLocks noGrp="1"/>
          </p:cNvSpPr>
          <p:nvPr>
            <p:ph type="body" idx="11"/>
          </p:nvPr>
        </p:nvSpPr>
        <p:spPr>
          <a:xfrm rot="0">
            <a:off x="5231765" y="110490"/>
            <a:ext cx="3330575" cy="222250"/>
          </a:xfrm>
          <a:prstGeom prst="rect"/>
        </p:spPr>
        <p:txBody>
          <a:bodyPr wrap="square" lIns="91440" tIns="45720" rIns="91440" bIns="45720" numCol="1" vert="horz" anchor="ctr">
            <a:noAutofit/>
          </a:bodyPr>
          <a:lstStyle/>
          <a:p>
            <a:pPr marL="0" indent="0">
              <a:buFontTx/>
              <a:buNone/>
            </a:pPr>
            <a:endParaRPr lang="ko-KR" altLang="en-US" sz="900">
              <a:latin typeface="+mn-ea"/>
              <a:ea typeface="맑은 고딕" charset="0"/>
              <a:cs typeface="+mn-cs"/>
            </a:endParaRPr>
          </a:p>
        </p:txBody>
      </p:sp>
      <p:sp>
        <p:nvSpPr>
          <p:cNvPr id="8" name="Rect 0"/>
          <p:cNvSpPr txBox="1">
            <a:spLocks/>
          </p:cNvSpPr>
          <p:nvPr/>
        </p:nvSpPr>
        <p:spPr>
          <a:xfrm rot="0">
            <a:off x="11780520" y="106680"/>
            <a:ext cx="249554" cy="23177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4</a:t>
            </a:fld>
            <a:endParaRPr lang="ko-KR" altLang="en-US" sz="900"/>
          </a:p>
        </p:txBody>
      </p:sp>
      <p:sp>
        <p:nvSpPr>
          <p:cNvPr id="9" name="Rect 0"/>
          <p:cNvSpPr>
            <a:spLocks/>
          </p:cNvSpPr>
          <p:nvPr/>
        </p:nvSpPr>
        <p:spPr>
          <a:xfrm rot="0">
            <a:off x="86360" y="461010"/>
            <a:ext cx="84753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나눔고딕" charset="0"/>
              <a:ea typeface="나눔고딕" charset="0"/>
            </a:endParaRPr>
          </a:p>
        </p:txBody>
      </p:sp>
      <p:sp>
        <p:nvSpPr>
          <p:cNvPr id="10" name="Rect 0"/>
          <p:cNvSpPr txBox="1">
            <a:spLocks/>
          </p:cNvSpPr>
          <p:nvPr/>
        </p:nvSpPr>
        <p:spPr>
          <a:xfrm rot="0">
            <a:off x="264160" y="864235"/>
            <a:ext cx="3551555" cy="170180"/>
          </a:xfrm>
          <a:prstGeom prst="rect"/>
          <a:noFill/>
        </p:spPr>
        <p:txBody>
          <a:bodyPr wrap="square" lIns="0" tIns="0" rIns="0" bIns="0" numCol="1" vert="horz" anchor="t">
            <a:noAutofit/>
          </a:bodyPr>
          <a:lstStyle/>
          <a:p>
            <a:pPr marL="0" indent="0" algn="l" hangingPunct="1">
              <a:buFontTx/>
              <a:buNone/>
            </a:pPr>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pic>
        <p:nvPicPr>
          <p:cNvPr id="11" name="Picture " descr="/Users/wsb/Library/Group Containers/L48J367XN4.com.infraware.PolarisOffice/EngineTemp/39406/fImage4575180794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8770" cy="287655"/>
          </a:xfrm>
          <a:prstGeom prst="rect"/>
          <a:noFill/>
        </p:spPr>
      </p:pic>
      <p:pic>
        <p:nvPicPr>
          <p:cNvPr id="12" name="Picture " descr="/Users/wsb/Library/Group Containers/L48J367XN4.com.infraware.PolarisOffice/EngineTemp/39406/fImage4880181566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3695" cy="313690"/>
          </a:xfrm>
          <a:prstGeom prst="rect"/>
          <a:noFill/>
        </p:spPr>
      </p:pic>
      <p:sp>
        <p:nvSpPr>
          <p:cNvPr id="193" name="도형 61"/>
          <p:cNvSpPr>
            <a:spLocks/>
          </p:cNvSpPr>
          <p:nvPr/>
        </p:nvSpPr>
        <p:spPr>
          <a:xfrm rot="0">
            <a:off x="2590800" y="2825750"/>
            <a:ext cx="3385185"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이름*</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194" name="텍스트 상자 62"/>
          <p:cNvSpPr txBox="1">
            <a:spLocks/>
          </p:cNvSpPr>
          <p:nvPr/>
        </p:nvSpPr>
        <p:spPr>
          <a:xfrm rot="0">
            <a:off x="3780155" y="1677035"/>
            <a:ext cx="1126490" cy="370205"/>
          </a:xfrm>
          <a:prstGeom prst="rect"/>
          <a:ln w="12700" cap="flat" cmpd="sng">
            <a:prstDash/>
            <a:miter lim="800000"/>
          </a:ln>
        </p:spPr>
        <p:txBody>
          <a:bodyPr wrap="square" lIns="46355" tIns="46355" rIns="46355" bIns="46355" vert="horz" anchor="t">
            <a:spAutoFit/>
          </a:bodyPr>
          <a:lstStyle/>
          <a:p>
            <a:pPr marL="0" indent="0" rtl="0" algn="l" defTabSz="914400" latinLnBrk="0" hangingPunct="0">
              <a:buFontTx/>
              <a:buNone/>
            </a:pPr>
            <a:r>
              <a:rPr sz="1800" cap="none" i="0" b="1" strike="noStrike">
                <a:ln w="9525" cap="flat" cmpd="sng">
                  <a:noFill/>
                  <a:prstDash/>
                </a:ln>
                <a:solidFill>
                  <a:schemeClr val="tx1"/>
                </a:solidFill>
                <a:latin typeface="맑은 고딕" charset="0"/>
                <a:ea typeface="맑은 고딕" charset="0"/>
                <a:sym typeface="나눔고딕" charset="0"/>
              </a:rPr>
              <a:t>회원 가입</a:t>
            </a:r>
            <a:endParaRPr lang="ko-KR" altLang="en-US" sz="1800" cap="none" i="0" b="1" strike="noStrike">
              <a:ln w="9525" cap="flat" cmpd="sng">
                <a:noFill/>
                <a:prstDash/>
              </a:ln>
              <a:solidFill>
                <a:schemeClr val="tx1"/>
              </a:solidFill>
              <a:latin typeface="맑은 고딕" charset="0"/>
              <a:ea typeface="맑은 고딕" charset="0"/>
              <a:sym typeface="나눔고딕" charset="0"/>
            </a:endParaRPr>
          </a:p>
        </p:txBody>
      </p:sp>
      <p:sp>
        <p:nvSpPr>
          <p:cNvPr id="195" name="텍스트 상자 63"/>
          <p:cNvSpPr txBox="1">
            <a:spLocks/>
          </p:cNvSpPr>
          <p:nvPr/>
        </p:nvSpPr>
        <p:spPr>
          <a:xfrm rot="0">
            <a:off x="2566670" y="2132965"/>
            <a:ext cx="3451860" cy="461645"/>
          </a:xfrm>
          <a:prstGeom prst="rect"/>
          <a:ln w="12700" cap="flat" cmpd="sng">
            <a:prstDash/>
            <a:miter lim="800000"/>
          </a:ln>
        </p:spPr>
        <p:txBody>
          <a:bodyPr wrap="none" lIns="45720" tIns="45720" rIns="45720" bIns="45720" vert="horz" anchor="t">
            <a:spAutoFit/>
          </a:bodyPr>
          <a:lstStyle/>
          <a:p>
            <a:pPr marL="0" indent="0" rtl="0" algn="ctr" defTabSz="914400" latinLnBrk="0" hangingPunct="0">
              <a:buFontTx/>
              <a:buNone/>
            </a:pPr>
            <a:r>
              <a:rPr sz="1200" cap="none" i="0" b="0" strike="noStrike">
                <a:ln w="9525" cap="flat" cmpd="sng">
                  <a:noFill/>
                  <a:prstDash/>
                </a:ln>
                <a:solidFill>
                  <a:schemeClr val="tx1"/>
                </a:solidFill>
                <a:latin typeface="맑은 고딕" charset="0"/>
                <a:ea typeface="맑은 고딕" charset="0"/>
                <a:sym typeface="나눔고딕" charset="0"/>
              </a:rPr>
              <a:t>블루보틀 온라인 스토어의 회원가입을 환영합니다.</a:t>
            </a:r>
            <a:endParaRPr lang="ko-KR" altLang="en-US" sz="1200" cap="none" i="0" b="0" strike="noStrike">
              <a:ln w="9525" cap="flat" cmpd="sng">
                <a:noFill/>
                <a:prstDash/>
              </a:ln>
              <a:solidFill>
                <a:schemeClr val="tx1"/>
              </a:solidFill>
              <a:latin typeface="맑은 고딕" charset="0"/>
              <a:ea typeface="맑은 고딕" charset="0"/>
              <a:sym typeface="나눔고딕" charset="0"/>
            </a:endParaRPr>
          </a:p>
          <a:p>
            <a:pPr marL="0" indent="0" rtl="0" algn="ctr" defTabSz="914400" latinLnBrk="0" hangingPunct="0">
              <a:buFontTx/>
              <a:buNone/>
            </a:pPr>
            <a:r>
              <a:rPr sz="1200" cap="none" i="0" b="0" strike="noStrike">
                <a:ln w="9525" cap="flat" cmpd="sng">
                  <a:noFill/>
                  <a:prstDash/>
                </a:ln>
                <a:solidFill>
                  <a:schemeClr val="tx1"/>
                </a:solidFill>
                <a:latin typeface="맑은 고딕" charset="0"/>
                <a:ea typeface="맑은 고딕" charset="0"/>
                <a:sym typeface="나눔고딕" charset="0"/>
              </a:rPr>
              <a:t>* 표시된 필수항목 입력과 이용약관에 동의해주시기 바랍니다.</a:t>
            </a:r>
            <a:endParaRPr lang="ko-KR" altLang="en-US" sz="1200" cap="none" i="0" b="0" strike="noStrike">
              <a:ln w="9525" cap="flat" cmpd="sng">
                <a:noFill/>
                <a:prstDash/>
              </a:ln>
              <a:solidFill>
                <a:schemeClr val="tx1"/>
              </a:solidFill>
              <a:latin typeface="맑은 고딕" charset="0"/>
              <a:ea typeface="맑은 고딕" charset="0"/>
              <a:sym typeface="나눔고딕" charset="0"/>
            </a:endParaRPr>
          </a:p>
        </p:txBody>
      </p:sp>
      <p:sp>
        <p:nvSpPr>
          <p:cNvPr id="196" name="텍스트 상자 64"/>
          <p:cNvSpPr txBox="1">
            <a:spLocks/>
          </p:cNvSpPr>
          <p:nvPr/>
        </p:nvSpPr>
        <p:spPr>
          <a:xfrm rot="0">
            <a:off x="2338070" y="2917190"/>
            <a:ext cx="139700" cy="247014"/>
          </a:xfrm>
          <a:prstGeom prst="rect"/>
          <a:noFill/>
          <a:ln>
            <a:noFill/>
            <a:prstDash/>
          </a:ln>
        </p:spPr>
        <p:txBody>
          <a:bodyPr wrap="square" lIns="46355" tIns="46355" rIns="46355" bIns="46355" vert="horz" anchor="t">
            <a:spAutoFit/>
          </a:bodyPr>
          <a:lstStyle/>
          <a:p>
            <a:pPr marL="0" indent="0" rtl="0" algn="l" defTabSz="914400" latinLnBrk="0" hangingPunct="0">
              <a:buFontTx/>
              <a:buNone/>
            </a:pPr>
            <a:endParaRPr lang="ko-KR" altLang="en-US" sz="1000" cap="none" i="0" b="1" strike="noStrike">
              <a:solidFill>
                <a:srgbClr val="FFFFFF"/>
              </a:solidFill>
              <a:latin typeface="맑은 고딕" charset="0"/>
              <a:ea typeface="맑은 고딕" charset="0"/>
              <a:sym typeface="나눔고딕" charset="0"/>
            </a:endParaRPr>
          </a:p>
        </p:txBody>
      </p:sp>
      <p:grpSp>
        <p:nvGrpSpPr>
          <p:cNvPr id="258" name="그룹 67"/>
          <p:cNvGrpSpPr>
            <a:grpSpLocks/>
          </p:cNvGrpSpPr>
          <p:nvPr/>
        </p:nvGrpSpPr>
        <p:grpSpPr>
          <a:xfrm rot="0">
            <a:off x="6013450" y="2917190"/>
            <a:ext cx="165100" cy="245745"/>
            <a:chOff x="6013450" y="2917190"/>
            <a:chExt cx="165100" cy="245745"/>
          </a:xfrm>
        </p:grpSpPr>
        <p:sp>
          <p:nvSpPr>
            <p:cNvPr id="259" name="도형 65"/>
            <p:cNvSpPr>
              <a:spLocks/>
            </p:cNvSpPr>
            <p:nvPr/>
          </p:nvSpPr>
          <p:spPr>
            <a:xfrm rot="0">
              <a:off x="6015990" y="295338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60" name="텍스트 상자 66"/>
            <p:cNvSpPr txBox="1">
              <a:spLocks/>
            </p:cNvSpPr>
            <p:nvPr/>
          </p:nvSpPr>
          <p:spPr>
            <a:xfrm rot="0">
              <a:off x="6013450" y="291719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6</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261" name="그룹 70"/>
          <p:cNvGrpSpPr>
            <a:grpSpLocks/>
          </p:cNvGrpSpPr>
          <p:nvPr/>
        </p:nvGrpSpPr>
        <p:grpSpPr>
          <a:xfrm rot="0">
            <a:off x="2338070" y="2917190"/>
            <a:ext cx="165100" cy="245745"/>
            <a:chOff x="2338070" y="2917190"/>
            <a:chExt cx="165100" cy="245745"/>
          </a:xfrm>
        </p:grpSpPr>
        <p:sp>
          <p:nvSpPr>
            <p:cNvPr id="262" name="도형 68"/>
            <p:cNvSpPr>
              <a:spLocks/>
            </p:cNvSpPr>
            <p:nvPr/>
          </p:nvSpPr>
          <p:spPr>
            <a:xfrm rot="0">
              <a:off x="2340610" y="295338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63" name="텍스트 상자 69"/>
            <p:cNvSpPr txBox="1">
              <a:spLocks/>
            </p:cNvSpPr>
            <p:nvPr/>
          </p:nvSpPr>
          <p:spPr>
            <a:xfrm rot="0">
              <a:off x="2338070" y="291719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sp>
        <p:nvSpPr>
          <p:cNvPr id="264" name="텍스트 상자 71"/>
          <p:cNvSpPr txBox="1">
            <a:spLocks/>
          </p:cNvSpPr>
          <p:nvPr/>
        </p:nvSpPr>
        <p:spPr>
          <a:xfrm rot="0">
            <a:off x="4537710" y="2896235"/>
            <a:ext cx="1454785" cy="26098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100" cap="none" i="0" b="0" strike="noStrike">
                <a:solidFill>
                  <a:srgbClr val="FF0006"/>
                </a:solidFill>
                <a:latin typeface="맑은 고딕" charset="0"/>
                <a:ea typeface="맑은 고딕" charset="0"/>
                <a:sym typeface="나눔고딕" charset="0"/>
              </a:rPr>
              <a:t>입력하지 않았습니다!</a:t>
            </a:r>
            <a:endParaRPr lang="ko-KR" altLang="en-US" sz="1100" cap="none" i="0" b="0" strike="noStrike">
              <a:solidFill>
                <a:srgbClr val="FF0006"/>
              </a:solidFill>
              <a:latin typeface="맑은 고딕" charset="0"/>
              <a:ea typeface="맑은 고딕" charset="0"/>
              <a:sym typeface="나눔고딕" charset="0"/>
            </a:endParaRPr>
          </a:p>
        </p:txBody>
      </p:sp>
      <p:sp>
        <p:nvSpPr>
          <p:cNvPr id="265" name="도형 72"/>
          <p:cNvSpPr>
            <a:spLocks/>
          </p:cNvSpPr>
          <p:nvPr/>
        </p:nvSpPr>
        <p:spPr>
          <a:xfrm rot="0">
            <a:off x="2590800" y="3436620"/>
            <a:ext cx="3385185"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이메일 주소*</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266" name="도형 73"/>
          <p:cNvSpPr>
            <a:spLocks/>
          </p:cNvSpPr>
          <p:nvPr/>
        </p:nvSpPr>
        <p:spPr>
          <a:xfrm rot="0">
            <a:off x="2599690" y="4047490"/>
            <a:ext cx="3385185"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전화번호*</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267" name="도형 74"/>
          <p:cNvSpPr>
            <a:spLocks/>
          </p:cNvSpPr>
          <p:nvPr/>
        </p:nvSpPr>
        <p:spPr>
          <a:xfrm rot="0">
            <a:off x="3799205" y="4047490"/>
            <a:ext cx="499109"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68" name="도형 75"/>
          <p:cNvSpPr>
            <a:spLocks/>
          </p:cNvSpPr>
          <p:nvPr/>
        </p:nvSpPr>
        <p:spPr>
          <a:xfrm rot="0">
            <a:off x="2590800" y="4658360"/>
            <a:ext cx="3385185"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269" name="도형 76"/>
          <p:cNvSpPr>
            <a:spLocks/>
          </p:cNvSpPr>
          <p:nvPr/>
        </p:nvSpPr>
        <p:spPr>
          <a:xfrm rot="0">
            <a:off x="5477510" y="4047490"/>
            <a:ext cx="499109"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70" name="텍스트 상자 77"/>
          <p:cNvSpPr txBox="1">
            <a:spLocks/>
          </p:cNvSpPr>
          <p:nvPr/>
        </p:nvSpPr>
        <p:spPr>
          <a:xfrm rot="0">
            <a:off x="5217160" y="4041140"/>
            <a:ext cx="180975" cy="37147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271" name="도형 78"/>
          <p:cNvSpPr>
            <a:spLocks/>
          </p:cNvSpPr>
          <p:nvPr/>
        </p:nvSpPr>
        <p:spPr>
          <a:xfrm rot="0">
            <a:off x="4638675" y="4047490"/>
            <a:ext cx="499109"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72" name="텍스트 상자 79"/>
          <p:cNvSpPr txBox="1">
            <a:spLocks/>
          </p:cNvSpPr>
          <p:nvPr/>
        </p:nvSpPr>
        <p:spPr>
          <a:xfrm rot="0">
            <a:off x="4377690" y="4041140"/>
            <a:ext cx="180975" cy="37147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grpSp>
        <p:nvGrpSpPr>
          <p:cNvPr id="273" name="그룹 82"/>
          <p:cNvGrpSpPr>
            <a:grpSpLocks/>
          </p:cNvGrpSpPr>
          <p:nvPr/>
        </p:nvGrpSpPr>
        <p:grpSpPr>
          <a:xfrm rot="0">
            <a:off x="2338070" y="4749800"/>
            <a:ext cx="165100" cy="245745"/>
            <a:chOff x="2338070" y="4749800"/>
            <a:chExt cx="165100" cy="245745"/>
          </a:xfrm>
        </p:grpSpPr>
        <p:sp>
          <p:nvSpPr>
            <p:cNvPr id="274" name="도형 80"/>
            <p:cNvSpPr>
              <a:spLocks/>
            </p:cNvSpPr>
            <p:nvPr/>
          </p:nvSpPr>
          <p:spPr>
            <a:xfrm rot="0">
              <a:off x="2340610" y="478599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75" name="텍스트 상자 81"/>
            <p:cNvSpPr txBox="1">
              <a:spLocks/>
            </p:cNvSpPr>
            <p:nvPr/>
          </p:nvSpPr>
          <p:spPr>
            <a:xfrm rot="0">
              <a:off x="2338070" y="474980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2</a:t>
              </a:r>
              <a:endParaRPr lang="ko-KR" altLang="en-US" sz="1000" cap="none" i="0" b="1" strike="noStrike">
                <a:solidFill>
                  <a:srgbClr val="FFFFFF"/>
                </a:solidFill>
                <a:latin typeface="맑은 고딕" charset="0"/>
                <a:ea typeface="맑은 고딕" charset="0"/>
                <a:sym typeface="나눔고딕" charset="0"/>
              </a:endParaRPr>
            </a:p>
          </p:txBody>
        </p:sp>
      </p:grpSp>
      <p:sp>
        <p:nvSpPr>
          <p:cNvPr id="276" name="도형 83"/>
          <p:cNvSpPr>
            <a:spLocks/>
          </p:cNvSpPr>
          <p:nvPr/>
        </p:nvSpPr>
        <p:spPr>
          <a:xfrm rot="0">
            <a:off x="2590800" y="5269230"/>
            <a:ext cx="3385185"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비밀번호 확인*</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grpSp>
        <p:nvGrpSpPr>
          <p:cNvPr id="277" name="그룹 86"/>
          <p:cNvGrpSpPr>
            <a:grpSpLocks/>
          </p:cNvGrpSpPr>
          <p:nvPr/>
        </p:nvGrpSpPr>
        <p:grpSpPr>
          <a:xfrm rot="0">
            <a:off x="2338070" y="5360670"/>
            <a:ext cx="165100" cy="245745"/>
            <a:chOff x="2338070" y="5360670"/>
            <a:chExt cx="165100" cy="245745"/>
          </a:xfrm>
        </p:grpSpPr>
        <p:sp>
          <p:nvSpPr>
            <p:cNvPr id="278" name="도형 84"/>
            <p:cNvSpPr>
              <a:spLocks/>
            </p:cNvSpPr>
            <p:nvPr/>
          </p:nvSpPr>
          <p:spPr>
            <a:xfrm rot="0">
              <a:off x="2340610" y="539686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79" name="텍스트 상자 85"/>
            <p:cNvSpPr txBox="1">
              <a:spLocks/>
            </p:cNvSpPr>
            <p:nvPr/>
          </p:nvSpPr>
          <p:spPr>
            <a:xfrm rot="0">
              <a:off x="2338070" y="536067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3</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280" name="그룹 90"/>
          <p:cNvGrpSpPr>
            <a:grpSpLocks/>
          </p:cNvGrpSpPr>
          <p:nvPr/>
        </p:nvGrpSpPr>
        <p:grpSpPr>
          <a:xfrm rot="0">
            <a:off x="5911850" y="5360670"/>
            <a:ext cx="165100" cy="245745"/>
            <a:chOff x="5911850" y="5360670"/>
            <a:chExt cx="165100" cy="245745"/>
          </a:xfrm>
        </p:grpSpPr>
        <p:sp>
          <p:nvSpPr>
            <p:cNvPr id="281" name="도형 88"/>
            <p:cNvSpPr>
              <a:spLocks/>
            </p:cNvSpPr>
            <p:nvPr/>
          </p:nvSpPr>
          <p:spPr>
            <a:xfrm rot="0">
              <a:off x="5914390" y="539686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82" name="텍스트 상자 89"/>
            <p:cNvSpPr txBox="1">
              <a:spLocks/>
            </p:cNvSpPr>
            <p:nvPr/>
          </p:nvSpPr>
          <p:spPr>
            <a:xfrm rot="0">
              <a:off x="5911850" y="536067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4</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283" name="그룹 93"/>
          <p:cNvGrpSpPr>
            <a:grpSpLocks/>
          </p:cNvGrpSpPr>
          <p:nvPr/>
        </p:nvGrpSpPr>
        <p:grpSpPr>
          <a:xfrm rot="0">
            <a:off x="6013450" y="3528060"/>
            <a:ext cx="165100" cy="245745"/>
            <a:chOff x="6013450" y="3528060"/>
            <a:chExt cx="165100" cy="245745"/>
          </a:xfrm>
        </p:grpSpPr>
        <p:sp>
          <p:nvSpPr>
            <p:cNvPr id="284" name="도형 91"/>
            <p:cNvSpPr>
              <a:spLocks/>
            </p:cNvSpPr>
            <p:nvPr/>
          </p:nvSpPr>
          <p:spPr>
            <a:xfrm rot="0">
              <a:off x="6015990" y="356425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85" name="텍스트 상자 92"/>
            <p:cNvSpPr txBox="1">
              <a:spLocks/>
            </p:cNvSpPr>
            <p:nvPr/>
          </p:nvSpPr>
          <p:spPr>
            <a:xfrm rot="0">
              <a:off x="6013450" y="352806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5</a:t>
              </a:r>
              <a:endParaRPr lang="ko-KR" altLang="en-US" sz="1000" cap="none" i="0" b="1" strike="noStrike">
                <a:solidFill>
                  <a:srgbClr val="FFFFFF"/>
                </a:solidFill>
                <a:latin typeface="맑은 고딕" charset="0"/>
                <a:ea typeface="맑은 고딕" charset="0"/>
                <a:sym typeface="나눔고딕" charset="0"/>
              </a:endParaRPr>
            </a:p>
          </p:txBody>
        </p:sp>
      </p:grpSp>
      <p:sp>
        <p:nvSpPr>
          <p:cNvPr id="286" name="텍스트 상자 94"/>
          <p:cNvSpPr txBox="1">
            <a:spLocks/>
          </p:cNvSpPr>
          <p:nvPr/>
        </p:nvSpPr>
        <p:spPr>
          <a:xfrm rot="0">
            <a:off x="4234180" y="3528695"/>
            <a:ext cx="1910080" cy="24574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000" cap="none" i="0" b="0" strike="noStrike">
                <a:solidFill>
                  <a:srgbClr val="FF0006"/>
                </a:solidFill>
                <a:latin typeface="맑은 고딕" charset="0"/>
                <a:ea typeface="맑은 고딕" charset="0"/>
                <a:sym typeface="나눔고딕" charset="0"/>
              </a:rPr>
              <a:t>올바른 이메일을 입력하세요!</a:t>
            </a:r>
            <a:endParaRPr lang="ko-KR" altLang="en-US" sz="1000" cap="none" i="0" b="0" strike="noStrike">
              <a:solidFill>
                <a:srgbClr val="FF0006"/>
              </a:solidFill>
              <a:latin typeface="맑은 고딕" charset="0"/>
              <a:ea typeface="맑은 고딕" charset="0"/>
              <a:sym typeface="나눔고딕" charset="0"/>
            </a:endParaRPr>
          </a:p>
        </p:txBody>
      </p:sp>
      <p:sp>
        <p:nvSpPr>
          <p:cNvPr id="287" name="텍스트 상자 95"/>
          <p:cNvSpPr txBox="1">
            <a:spLocks/>
          </p:cNvSpPr>
          <p:nvPr/>
        </p:nvSpPr>
        <p:spPr>
          <a:xfrm rot="0">
            <a:off x="4224655" y="5361305"/>
            <a:ext cx="1791970" cy="23050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900" cap="none" i="0" b="0" strike="noStrike">
                <a:solidFill>
                  <a:srgbClr val="FF0006"/>
                </a:solidFill>
                <a:latin typeface="맑은 고딕" charset="0"/>
                <a:ea typeface="맑은 고딕" charset="0"/>
                <a:sym typeface="나눔고딕" charset="0"/>
              </a:rPr>
              <a:t>비밀번호가 일치하지 않습니다!</a:t>
            </a:r>
            <a:endParaRPr lang="ko-KR" altLang="en-US" sz="900" cap="none" i="0" b="0" strike="noStrike">
              <a:solidFill>
                <a:srgbClr val="FF0006"/>
              </a:solidFill>
              <a:latin typeface="맑은 고딕" charset="0"/>
              <a:ea typeface="맑은 고딕" charset="0"/>
              <a:sym typeface="나눔고딕" charset="0"/>
            </a:endParaRPr>
          </a:p>
        </p:txBody>
      </p:sp>
      <p:graphicFrame>
        <p:nvGraphicFramePr>
          <p:cNvPr id="288" name="표 96"/>
          <p:cNvGraphicFramePr>
            <a:graphicFrameLocks noGrp="1"/>
          </p:cNvGraphicFramePr>
          <p:nvPr/>
        </p:nvGraphicFramePr>
        <p:xfrm>
          <a:off x="8608695" y="462280"/>
          <a:ext cx="3561715" cy="5092700"/>
        </p:xfrm>
        <a:graphic>
          <a:graphicData uri="http://schemas.openxmlformats.org/drawingml/2006/table">
            <a:tbl>
              <a:tblPr>
                <a:tableStyleId>{00000000-0000-0000-0000-000000000000}</a:tableStyleId>
              </a:tblPr>
              <a:tblGrid>
                <a:gridCol w="337820"/>
                <a:gridCol w="3223895"/>
              </a:tblGrid>
              <a:tr h="909320">
                <a:tc>
                  <a:txBody>
                    <a:bodyPr/>
                    <a:lstStyle/>
                    <a:p>
                      <a:pPr marL="0" indent="0" algn="ctr"/>
                      <a:r>
                        <a:rPr sz="1100" kern="1200" i="0" b="0">
                          <a:solidFill>
                            <a:srgbClr val="000000"/>
                          </a:solidFill>
                          <a:latin typeface="Helvetica" charset="0"/>
                          <a:ea typeface="Helvetica" charset="0"/>
                        </a:rPr>
                        <a:t>1</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이름</a:t>
                      </a:r>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이메일주소</a:t>
                      </a:r>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전화번호입력받기</a:t>
                      </a:r>
                      <a:endParaRPr lang="ko-KR" altLang="en-US" sz="11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25805">
                <a:tc>
                  <a:txBody>
                    <a:bodyPr/>
                    <a:lstStyle/>
                    <a:p>
                      <a:pPr marL="0" indent="0" algn="ctr"/>
                      <a:r>
                        <a:rPr sz="1100" kern="1200" i="0" b="0">
                          <a:solidFill>
                            <a:srgbClr val="000000"/>
                          </a:solidFill>
                          <a:latin typeface="Helvetica" charset="0"/>
                          <a:ea typeface="Helvetica" charset="0"/>
                        </a:rPr>
                        <a:t>2</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비밀번호</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입력받기</a:t>
                      </a:r>
                      <a:endParaRPr lang="ko-KR" altLang="en-US" sz="11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39470">
                <a:tc>
                  <a:txBody>
                    <a:bodyPr/>
                    <a:lstStyle/>
                    <a:p>
                      <a:pPr marL="0" indent="0" algn="ctr"/>
                      <a:r>
                        <a:rPr sz="1100" kern="1200" i="0" b="0">
                          <a:solidFill>
                            <a:srgbClr val="000000"/>
                          </a:solidFill>
                          <a:latin typeface="Helvetica" charset="0"/>
                          <a:ea typeface="Helvetica" charset="0"/>
                        </a:rPr>
                        <a:t>3</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buFontTx/>
                        <a:buNone/>
                      </a:pPr>
                      <a:r>
                        <a:rPr sz="1100" kern="1200" i="0" b="0">
                          <a:solidFill>
                            <a:srgbClr val="000000"/>
                          </a:solidFill>
                          <a:latin typeface="Helvetica" charset="0"/>
                          <a:ea typeface="Helvetica" charset="0"/>
                        </a:rPr>
                        <a:t>- 2</a:t>
                      </a:r>
                      <a:r>
                        <a:rPr sz="1100" kern="1200" i="0" b="0">
                          <a:solidFill>
                            <a:srgbClr val="000000"/>
                          </a:solidFill>
                          <a:latin typeface="Apple SD Gothic Neo" charset="0"/>
                          <a:ea typeface="Apple SD Gothic Neo" charset="0"/>
                        </a:rPr>
                        <a:t>번에</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입력한</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비밀번호와</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일치하는지</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확인하기</a:t>
                      </a:r>
                      <a:endParaRPr lang="ko-KR" altLang="en-US" sz="1100" kern="1200" i="0" b="0">
                        <a:solidFill>
                          <a:srgbClr val="000000"/>
                        </a:solidFill>
                        <a:latin typeface="Apple SD Gothic Neo" charset="0"/>
                        <a:ea typeface="Apple SD Gothic Neo" charset="0"/>
                      </a:endParaRPr>
                    </a:p>
                    <a:p>
                      <a:pPr marL="0" indent="0"/>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불일치</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시</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불일치</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메시지</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출력</a:t>
                      </a:r>
                      <a:endParaRPr lang="ko-KR" altLang="en-US" sz="11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82015">
                <a:tc>
                  <a:txBody>
                    <a:bodyPr/>
                    <a:lstStyle/>
                    <a:p>
                      <a:pPr marL="0" indent="0" algn="ctr"/>
                      <a:r>
                        <a:rPr sz="1100" kern="1200" i="0" b="0">
                          <a:solidFill>
                            <a:srgbClr val="000000"/>
                          </a:solidFill>
                          <a:latin typeface="Helvetica" charset="0"/>
                          <a:ea typeface="Helvetica" charset="0"/>
                        </a:rPr>
                        <a:t>4</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불일치메시지출력</a:t>
                      </a:r>
                      <a:endParaRPr lang="ko-KR" altLang="en-US" sz="11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68045">
                <a:tc>
                  <a:txBody>
                    <a:bodyPr/>
                    <a:lstStyle/>
                    <a:p>
                      <a:pPr marL="0" indent="0" algn="ctr"/>
                      <a:r>
                        <a:rPr sz="1100" kern="1200" i="0" b="0">
                          <a:solidFill>
                            <a:srgbClr val="000000"/>
                          </a:solidFill>
                          <a:latin typeface="Helvetica" charset="0"/>
                          <a:ea typeface="Helvetica" charset="0"/>
                        </a:rPr>
                        <a:t>5</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buFontTx/>
                        <a:buNone/>
                      </a:pPr>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을이용한이메일사용체크하기</a:t>
                      </a:r>
                      <a:endParaRPr lang="ko-KR" altLang="en-US" sz="1100" kern="1200" i="0" b="0">
                        <a:solidFill>
                          <a:srgbClr val="000000"/>
                        </a:solidFill>
                        <a:latin typeface="Apple SD Gothic Neo" charset="0"/>
                        <a:ea typeface="Apple SD Gothic Neo" charset="0"/>
                      </a:endParaRPr>
                    </a:p>
                    <a:p>
                      <a:pPr marL="0" indent="0">
                        <a:buFontTx/>
                        <a:buNone/>
                      </a:pPr>
                      <a:r>
                        <a:rPr sz="1100" kern="1200" i="0" b="0">
                          <a:solidFill>
                            <a:srgbClr val="000000"/>
                          </a:solidFill>
                          <a:latin typeface="Helvetica" charset="0"/>
                          <a:ea typeface="Helvetica" charset="0"/>
                        </a:rPr>
                        <a:t>- @ </a:t>
                      </a:r>
                      <a:r>
                        <a:rPr sz="1100" kern="1200" i="0" b="0">
                          <a:solidFill>
                            <a:srgbClr val="000000"/>
                          </a:solidFill>
                          <a:latin typeface="Apple SD Gothic Neo" charset="0"/>
                          <a:ea typeface="Apple SD Gothic Neo" charset="0"/>
                        </a:rPr>
                        <a:t>미사용한</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이메일</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사용</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시</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회원가입</a:t>
                      </a:r>
                      <a:r>
                        <a:rPr sz="1100" kern="1200" i="0" b="0">
                          <a:solidFill>
                            <a:srgbClr val="000000"/>
                          </a:solidFill>
                          <a:latin typeface="Apple SD Gothic Neo" charset="0"/>
                          <a:ea typeface="Apple SD Gothic Neo" charset="0"/>
                        </a:rPr>
                        <a:t> </a:t>
                      </a:r>
                      <a:endParaRPr lang="ko-KR" altLang="en-US" sz="1100" kern="1200" i="0" b="0">
                        <a:solidFill>
                          <a:srgbClr val="000000"/>
                        </a:solidFill>
                        <a:latin typeface="Apple SD Gothic Neo" charset="0"/>
                        <a:ea typeface="Apple SD Gothic Neo" charset="0"/>
                      </a:endParaRPr>
                    </a:p>
                    <a:p>
                      <a:pPr marL="0" indent="0">
                        <a:buFontTx/>
                        <a:buNone/>
                      </a:pP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실패</a:t>
                      </a:r>
                      <a:r>
                        <a:rPr sz="1100" kern="1200" i="0" b="0">
                          <a:solidFill>
                            <a:srgbClr val="000000"/>
                          </a:solidFill>
                          <a:latin typeface="Apple SD Gothic Neo" charset="0"/>
                          <a:ea typeface="Apple SD Gothic Neo" charset="0"/>
                        </a:rPr>
                        <a:t> </a:t>
                      </a:r>
                      <a:r>
                        <a:rPr sz="1100" kern="1200" i="0" b="0">
                          <a:solidFill>
                            <a:srgbClr val="000000"/>
                          </a:solidFill>
                          <a:latin typeface="Apple SD Gothic Neo" charset="0"/>
                          <a:ea typeface="Apple SD Gothic Neo" charset="0"/>
                        </a:rPr>
                        <a:t>메시지출력</a:t>
                      </a:r>
                      <a:endParaRPr lang="ko-KR" altLang="en-US" sz="11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868045">
                <a:tc>
                  <a:txBody>
                    <a:bodyPr/>
                    <a:lstStyle/>
                    <a:p>
                      <a:pPr marL="0" indent="0" algn="ctr"/>
                      <a:r>
                        <a:rPr sz="1100" kern="1200" i="0" b="0">
                          <a:solidFill>
                            <a:srgbClr val="000000"/>
                          </a:solidFill>
                          <a:latin typeface="Helvetica" charset="0"/>
                          <a:ea typeface="Helvetica" charset="0"/>
                        </a:rPr>
                        <a:t>6</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필수입력받기</a:t>
                      </a:r>
                      <a:endParaRPr lang="ko-KR" altLang="en-US" sz="11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295" cy="552704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나눔고딕" charset="0"/>
            </a:endParaRPr>
          </a:p>
        </p:txBody>
      </p:sp>
      <p:sp>
        <p:nvSpPr>
          <p:cNvPr id="4" name="텍스트 개체 틀 3"/>
          <p:cNvSpPr txBox="1">
            <a:spLocks noGrp="1"/>
          </p:cNvSpPr>
          <p:nvPr>
            <p:ph type="body" idx="10"/>
          </p:nvPr>
        </p:nvSpPr>
        <p:spPr>
          <a:xfrm rot="0">
            <a:off x="1199515" y="110490"/>
            <a:ext cx="2967355" cy="222885"/>
          </a:xfrm>
          <a:prstGeom prst="rect"/>
        </p:spPr>
        <p:txBody>
          <a:bodyPr wrap="square" lIns="91440" tIns="45720" rIns="91440" bIns="45720" numCol="1" vert="horz" anchor="ctr">
            <a:noAutofit/>
          </a:bodyPr>
          <a:lstStyle/>
          <a:p>
            <a:pPr marL="0" indent="0">
              <a:buFontTx/>
              <a:buNone/>
            </a:pPr>
            <a:r>
              <a:rPr lang="ko-KR" altLang="en-US" sz="900">
                <a:latin typeface="+mn-ea"/>
                <a:ea typeface="맑은 고딕" charset="0"/>
                <a:cs typeface="+mn-cs"/>
              </a:rPr>
              <a:t>로그인 페이지</a:t>
            </a:r>
            <a:endParaRPr lang="ko-KR" altLang="en-US" sz="900">
              <a:latin typeface="+mn-ea"/>
              <a:ea typeface="맑은 고딕" charset="0"/>
              <a:cs typeface="+mn-cs"/>
            </a:endParaRPr>
          </a:p>
        </p:txBody>
      </p:sp>
      <p:sp>
        <p:nvSpPr>
          <p:cNvPr id="5" name="텍스트 개체 틀 4"/>
          <p:cNvSpPr txBox="1">
            <a:spLocks noGrp="1"/>
          </p:cNvSpPr>
          <p:nvPr>
            <p:ph type="body" idx="11"/>
          </p:nvPr>
        </p:nvSpPr>
        <p:spPr>
          <a:xfrm rot="0">
            <a:off x="5231765" y="110490"/>
            <a:ext cx="3330575" cy="222250"/>
          </a:xfrm>
          <a:prstGeom prst="rect"/>
        </p:spPr>
        <p:txBody>
          <a:bodyPr wrap="square" lIns="91440" tIns="45720" rIns="91440" bIns="45720" numCol="1" vert="horz" anchor="ctr">
            <a:noAutofit/>
          </a:bodyPr>
          <a:lstStyle/>
          <a:p>
            <a:pPr marL="0" indent="0">
              <a:buFontTx/>
              <a:buNone/>
            </a:pPr>
            <a:endParaRPr lang="ko-KR" altLang="en-US" sz="900">
              <a:latin typeface="+mn-ea"/>
              <a:ea typeface="맑은 고딕" charset="0"/>
              <a:cs typeface="+mn-cs"/>
            </a:endParaRPr>
          </a:p>
        </p:txBody>
      </p:sp>
      <p:sp>
        <p:nvSpPr>
          <p:cNvPr id="8" name="Rect 0"/>
          <p:cNvSpPr txBox="1">
            <a:spLocks/>
          </p:cNvSpPr>
          <p:nvPr/>
        </p:nvSpPr>
        <p:spPr>
          <a:xfrm rot="0">
            <a:off x="11780520" y="106680"/>
            <a:ext cx="249554" cy="23177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5</a:t>
            </a:fld>
            <a:endParaRPr lang="ko-KR" altLang="en-US" sz="900"/>
          </a:p>
        </p:txBody>
      </p:sp>
      <p:sp>
        <p:nvSpPr>
          <p:cNvPr id="9" name="Rect 0"/>
          <p:cNvSpPr>
            <a:spLocks/>
          </p:cNvSpPr>
          <p:nvPr/>
        </p:nvSpPr>
        <p:spPr>
          <a:xfrm rot="0">
            <a:off x="86360" y="461010"/>
            <a:ext cx="84753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나눔고딕" charset="0"/>
              <a:ea typeface="나눔고딕" charset="0"/>
            </a:endParaRPr>
          </a:p>
        </p:txBody>
      </p:sp>
      <p:sp>
        <p:nvSpPr>
          <p:cNvPr id="10" name="Rect 0"/>
          <p:cNvSpPr txBox="1">
            <a:spLocks/>
          </p:cNvSpPr>
          <p:nvPr/>
        </p:nvSpPr>
        <p:spPr>
          <a:xfrm rot="0">
            <a:off x="264160" y="864235"/>
            <a:ext cx="3551555" cy="170180"/>
          </a:xfrm>
          <a:prstGeom prst="rect"/>
          <a:noFill/>
        </p:spPr>
        <p:txBody>
          <a:bodyPr wrap="square" lIns="0" tIns="0" rIns="0" bIns="0" numCol="1" vert="horz" anchor="t">
            <a:noAutofit/>
          </a:bodyPr>
          <a:lstStyle/>
          <a:p>
            <a:pPr marL="0" indent="0" algn="l" hangingPunct="1">
              <a:buFontTx/>
              <a:buNone/>
            </a:pPr>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pic>
        <p:nvPicPr>
          <p:cNvPr id="11" name="Picture " descr="/Users/wsb/Library/Group Containers/L48J367XN4.com.infraware.PolarisOffice/EngineTemp/39406/fImage4575180794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8770" cy="287655"/>
          </a:xfrm>
          <a:prstGeom prst="rect"/>
          <a:noFill/>
        </p:spPr>
      </p:pic>
      <p:pic>
        <p:nvPicPr>
          <p:cNvPr id="12" name="Picture " descr="/Users/wsb/Library/Group Containers/L48J367XN4.com.infraware.PolarisOffice/EngineTemp/39406/fImage4880181566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3695" cy="313690"/>
          </a:xfrm>
          <a:prstGeom prst="rect"/>
          <a:noFill/>
        </p:spPr>
      </p:pic>
      <p:sp>
        <p:nvSpPr>
          <p:cNvPr id="196" name="Rect 0"/>
          <p:cNvSpPr txBox="1">
            <a:spLocks/>
          </p:cNvSpPr>
          <p:nvPr/>
        </p:nvSpPr>
        <p:spPr>
          <a:xfrm rot="0">
            <a:off x="2338070" y="2917190"/>
            <a:ext cx="139700" cy="247014"/>
          </a:xfrm>
          <a:prstGeom prst="rect"/>
          <a:noFill/>
          <a:ln>
            <a:noFill/>
            <a:prstDash/>
          </a:ln>
        </p:spPr>
        <p:txBody>
          <a:bodyPr wrap="square" lIns="46355" tIns="46355" rIns="46355" bIns="46355" vert="horz" anchor="t">
            <a:spAutoFit/>
          </a:bodyPr>
          <a:lstStyle/>
          <a:p>
            <a:pPr marL="0" indent="0" rtl="0" algn="l" defTabSz="914400" latinLnBrk="0" hangingPunct="0">
              <a:buFontTx/>
              <a:buNone/>
            </a:pPr>
            <a:endParaRPr lang="ko-KR" altLang="en-US" sz="1000" cap="none" i="0" b="1" strike="noStrike">
              <a:solidFill>
                <a:srgbClr val="FFFFFF"/>
              </a:solidFill>
              <a:latin typeface="맑은 고딕" charset="0"/>
              <a:ea typeface="맑은 고딕" charset="0"/>
              <a:sym typeface="나눔고딕" charset="0"/>
            </a:endParaRPr>
          </a:p>
        </p:txBody>
      </p:sp>
      <p:sp>
        <p:nvSpPr>
          <p:cNvPr id="270" name="Rect 0"/>
          <p:cNvSpPr txBox="1">
            <a:spLocks/>
          </p:cNvSpPr>
          <p:nvPr/>
        </p:nvSpPr>
        <p:spPr>
          <a:xfrm rot="0">
            <a:off x="5217160" y="4041140"/>
            <a:ext cx="219075" cy="3689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cxnSp>
        <p:nvCxnSpPr>
          <p:cNvPr id="289" name="도형 102"/>
          <p:cNvCxnSpPr/>
          <p:nvPr/>
        </p:nvCxnSpPr>
        <p:spPr>
          <a:xfrm rot="0">
            <a:off x="2333625" y="2608580"/>
            <a:ext cx="3900169"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290" name="텍스트 상자 103"/>
          <p:cNvSpPr txBox="1">
            <a:spLocks/>
          </p:cNvSpPr>
          <p:nvPr/>
        </p:nvSpPr>
        <p:spPr>
          <a:xfrm rot="0">
            <a:off x="3007995" y="2830195"/>
            <a:ext cx="278066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이용약관</a:t>
            </a:r>
            <a:r>
              <a:rPr sz="1400" cap="none" i="0" b="0" strike="noStrike">
                <a:ln w="9525" cap="flat" cmpd="sng">
                  <a:noFill/>
                  <a:prstDash/>
                </a:ln>
                <a:solidFill>
                  <a:schemeClr val="tx1"/>
                </a:solidFill>
                <a:latin typeface="맑은 고딕" charset="0"/>
                <a:ea typeface="맑은 고딕" charset="0"/>
                <a:sym typeface="나눔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grpSp>
        <p:nvGrpSpPr>
          <p:cNvPr id="291" name="그룹 106"/>
          <p:cNvGrpSpPr>
            <a:grpSpLocks/>
          </p:cNvGrpSpPr>
          <p:nvPr/>
        </p:nvGrpSpPr>
        <p:grpSpPr>
          <a:xfrm rot="0">
            <a:off x="2533650" y="2883535"/>
            <a:ext cx="165100" cy="245745"/>
            <a:chOff x="2533650" y="2883535"/>
            <a:chExt cx="165100" cy="245745"/>
          </a:xfrm>
        </p:grpSpPr>
        <p:sp>
          <p:nvSpPr>
            <p:cNvPr id="292" name="도형 104"/>
            <p:cNvSpPr>
              <a:spLocks/>
            </p:cNvSpPr>
            <p:nvPr/>
          </p:nvSpPr>
          <p:spPr>
            <a:xfrm rot="0">
              <a:off x="2536190" y="291973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93" name="텍스트 상자 105"/>
            <p:cNvSpPr txBox="1">
              <a:spLocks/>
            </p:cNvSpPr>
            <p:nvPr/>
          </p:nvSpPr>
          <p:spPr>
            <a:xfrm rot="0">
              <a:off x="2533650" y="288353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2</a:t>
              </a:r>
              <a:endParaRPr lang="ko-KR" altLang="en-US" sz="1000" cap="none" i="0" b="1" strike="noStrike">
                <a:solidFill>
                  <a:srgbClr val="FFFFFF"/>
                </a:solidFill>
                <a:latin typeface="맑은 고딕" charset="0"/>
                <a:ea typeface="맑은 고딕" charset="0"/>
                <a:sym typeface="나눔고딕" charset="0"/>
              </a:endParaRPr>
            </a:p>
          </p:txBody>
        </p:sp>
      </p:grpSp>
      <p:sp>
        <p:nvSpPr>
          <p:cNvPr id="294" name="텍스트 상자 107"/>
          <p:cNvSpPr txBox="1">
            <a:spLocks/>
          </p:cNvSpPr>
          <p:nvPr/>
        </p:nvSpPr>
        <p:spPr>
          <a:xfrm rot="0">
            <a:off x="3007995" y="2268855"/>
            <a:ext cx="2413635" cy="32067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모든 약관에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pic>
        <p:nvPicPr>
          <p:cNvPr id="295" name="그림 108" descr="/Users/wsb/Library/Group Containers/L48J367XN4.com.infraware.PolarisOffice/EngineTemp/39406/fImage34894341921.pn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2753995" y="2306320"/>
            <a:ext cx="245745" cy="245745"/>
          </a:xfrm>
          <a:prstGeom prst="rect"/>
          <a:noFill/>
          <a:ln w="12700" cap="flat" cmpd="sng">
            <a:prstDash/>
            <a:miter lim="800000"/>
          </a:ln>
        </p:spPr>
      </p:pic>
      <p:grpSp>
        <p:nvGrpSpPr>
          <p:cNvPr id="297" name="그룹 111"/>
          <p:cNvGrpSpPr>
            <a:grpSpLocks/>
          </p:cNvGrpSpPr>
          <p:nvPr/>
        </p:nvGrpSpPr>
        <p:grpSpPr>
          <a:xfrm rot="0">
            <a:off x="2533650" y="2303780"/>
            <a:ext cx="165100" cy="245745"/>
            <a:chOff x="2533650" y="2303780"/>
            <a:chExt cx="165100" cy="245745"/>
          </a:xfrm>
        </p:grpSpPr>
        <p:sp>
          <p:nvSpPr>
            <p:cNvPr id="298" name="도형 109"/>
            <p:cNvSpPr>
              <a:spLocks/>
            </p:cNvSpPr>
            <p:nvPr/>
          </p:nvSpPr>
          <p:spPr>
            <a:xfrm rot="0">
              <a:off x="2536190" y="233997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99" name="텍스트 상자 110"/>
            <p:cNvSpPr txBox="1">
              <a:spLocks/>
            </p:cNvSpPr>
            <p:nvPr/>
          </p:nvSpPr>
          <p:spPr>
            <a:xfrm rot="0">
              <a:off x="2533650" y="230378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sp>
        <p:nvSpPr>
          <p:cNvPr id="300" name="텍스트 상자 112"/>
          <p:cNvSpPr txBox="1">
            <a:spLocks/>
          </p:cNvSpPr>
          <p:nvPr/>
        </p:nvSpPr>
        <p:spPr>
          <a:xfrm rot="0">
            <a:off x="3007995" y="1969135"/>
            <a:ext cx="2640330" cy="26098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나눔고딕" charset="0"/>
              </a:rPr>
              <a:t>* 표시된 항목은 필수 입력 항목 입니다.</a:t>
            </a:r>
            <a:endParaRPr lang="ko-KR" altLang="en-US" sz="1100" cap="none" i="0" b="0" strike="noStrike">
              <a:ln w="9525" cap="flat" cmpd="sng">
                <a:noFill/>
                <a:prstDash/>
              </a:ln>
              <a:solidFill>
                <a:schemeClr val="tx1"/>
              </a:solidFill>
              <a:latin typeface="맑은 고딕" charset="0"/>
              <a:ea typeface="맑은 고딕" charset="0"/>
              <a:sym typeface="나눔고딕" charset="0"/>
            </a:endParaRPr>
          </a:p>
        </p:txBody>
      </p:sp>
      <p:sp>
        <p:nvSpPr>
          <p:cNvPr id="301" name="텍스트 상자 113"/>
          <p:cNvSpPr txBox="1">
            <a:spLocks/>
          </p:cNvSpPr>
          <p:nvPr/>
        </p:nvSpPr>
        <p:spPr>
          <a:xfrm rot="0">
            <a:off x="3001010" y="3267075"/>
            <a:ext cx="404876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개인 정보 수집 및 이용</a:t>
            </a:r>
            <a:r>
              <a:rPr sz="1400" cap="none" i="0" b="0" strike="noStrike">
                <a:ln w="9525" cap="flat" cmpd="sng">
                  <a:noFill/>
                  <a:prstDash/>
                </a:ln>
                <a:solidFill>
                  <a:schemeClr val="tx1"/>
                </a:solidFill>
                <a:latin typeface="맑은 고딕" charset="0"/>
                <a:ea typeface="맑은 고딕" charset="0"/>
                <a:sym typeface="나눔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pic>
        <p:nvPicPr>
          <p:cNvPr id="302" name="그림 114" descr="/Users/wsb/Library/Group Containers/L48J367XN4.com.infraware.PolarisOffice/EngineTemp/39406/fImage34894406043.png"/>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a:off x="2753995" y="2883535"/>
            <a:ext cx="245745" cy="245745"/>
          </a:xfrm>
          <a:prstGeom prst="rect"/>
          <a:noFill/>
          <a:ln w="12700" cap="flat" cmpd="sng">
            <a:prstDash/>
            <a:miter lim="800000"/>
          </a:ln>
        </p:spPr>
      </p:pic>
      <p:pic>
        <p:nvPicPr>
          <p:cNvPr id="303" name="그림 115" descr="/Users/wsb/Library/Group Containers/L48J367XN4.com.infraware.PolarisOffice/EngineTemp/39406/fImage34894412752.png"/>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a:off x="2753995" y="3306445"/>
            <a:ext cx="245745" cy="245745"/>
          </a:xfrm>
          <a:prstGeom prst="rect"/>
          <a:noFill/>
          <a:ln w="12700" cap="flat" cmpd="sng">
            <a:prstDash/>
            <a:miter lim="800000"/>
          </a:ln>
        </p:spPr>
      </p:pic>
      <p:pic>
        <p:nvPicPr>
          <p:cNvPr id="304" name="그림 116" descr="/Users/wsb/Library/Group Containers/L48J367XN4.com.infraware.PolarisOffice/EngineTemp/39406/fImage34894424086.png"/>
          <p:cNvPicPr>
            <a:picLocks noChangeAspect="1"/>
          </p:cNvPicPr>
          <p:nvPr/>
        </p:nvPicPr>
        <p:blipFill rotWithShape="1">
          <a:blip r:embed="rId7" cstate="print">
            <a:extLst>
              <a:ext uri="{28A0092B-C50C-407E-A947-70E740481C1C}">
                <a14:useLocalDpi xmlns:a14="http://schemas.microsoft.com/office/drawing/2010/main" val="0"/>
              </a:ext>
            </a:extLst>
          </a:blip>
          <a:stretch>
            <a:fillRect/>
          </a:stretch>
        </p:blipFill>
        <p:spPr>
          <a:xfrm rot="0">
            <a:off x="2753995" y="3750945"/>
            <a:ext cx="245745" cy="245745"/>
          </a:xfrm>
          <a:prstGeom prst="rect"/>
          <a:noFill/>
          <a:ln w="12700" cap="flat" cmpd="sng">
            <a:prstDash/>
            <a:miter lim="800000"/>
          </a:ln>
        </p:spPr>
      </p:pic>
      <p:pic>
        <p:nvPicPr>
          <p:cNvPr id="305" name="그림 117" descr="/Users/wsb/Library/Group Containers/L48J367XN4.com.infraware.PolarisOffice/EngineTemp/39406/fImage34894439719.png"/>
          <p:cNvPicPr>
            <a:picLocks noChangeAspect="1"/>
          </p:cNvPicPr>
          <p:nvPr/>
        </p:nvPicPr>
        <p:blipFill rotWithShape="1">
          <a:blip r:embed="rId8" cstate="print">
            <a:extLst>
              <a:ext uri="{28A0092B-C50C-407E-A947-70E740481C1C}">
                <a14:useLocalDpi xmlns:a14="http://schemas.microsoft.com/office/drawing/2010/main" val="0"/>
              </a:ext>
            </a:extLst>
          </a:blip>
          <a:stretch>
            <a:fillRect/>
          </a:stretch>
        </p:blipFill>
        <p:spPr>
          <a:xfrm rot="0">
            <a:off x="2753995" y="4662170"/>
            <a:ext cx="245745" cy="245745"/>
          </a:xfrm>
          <a:prstGeom prst="rect"/>
          <a:noFill/>
          <a:ln w="12700" cap="flat" cmpd="sng">
            <a:prstDash/>
            <a:miter lim="800000"/>
          </a:ln>
        </p:spPr>
      </p:pic>
      <p:pic>
        <p:nvPicPr>
          <p:cNvPr id="306" name="그림 118" descr="/Users/wsb/Library/Group Containers/L48J367XN4.com.infraware.PolarisOffice/EngineTemp/39406/fImage34894449150.png"/>
          <p:cNvPicPr>
            <a:picLocks noChangeAspect="1"/>
          </p:cNvPicPr>
          <p:nvPr/>
        </p:nvPicPr>
        <p:blipFill rotWithShape="1">
          <a:blip r:embed="rId9" cstate="print">
            <a:extLst>
              <a:ext uri="{28A0092B-C50C-407E-A947-70E740481C1C}">
                <a14:useLocalDpi xmlns:a14="http://schemas.microsoft.com/office/drawing/2010/main" val="0"/>
              </a:ext>
            </a:extLst>
          </a:blip>
          <a:stretch>
            <a:fillRect/>
          </a:stretch>
        </p:blipFill>
        <p:spPr>
          <a:xfrm rot="0">
            <a:off x="2753995" y="4174490"/>
            <a:ext cx="245745" cy="245745"/>
          </a:xfrm>
          <a:prstGeom prst="rect"/>
          <a:noFill/>
          <a:ln w="12700" cap="flat" cmpd="sng">
            <a:prstDash/>
            <a:miter lim="800000"/>
          </a:ln>
        </p:spPr>
      </p:pic>
      <p:sp>
        <p:nvSpPr>
          <p:cNvPr id="307" name="도형 119"/>
          <p:cNvSpPr>
            <a:spLocks/>
          </p:cNvSpPr>
          <p:nvPr/>
        </p:nvSpPr>
        <p:spPr>
          <a:xfrm rot="0">
            <a:off x="2274570" y="5171440"/>
            <a:ext cx="3881120" cy="466724"/>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solidFill>
                  <a:srgbClr val="FFFFFF"/>
                </a:solidFill>
                <a:latin typeface="맑은 고딕" charset="0"/>
                <a:ea typeface="맑은 고딕" charset="0"/>
                <a:sym typeface="나눔고딕" charset="0"/>
              </a:rPr>
              <a:t>회원가입</a:t>
            </a:r>
            <a:endParaRPr lang="ko-KR" altLang="en-US" sz="1800" cap="none" i="0" b="0" strike="noStrike">
              <a:solidFill>
                <a:srgbClr val="FFFFFF"/>
              </a:solidFill>
              <a:latin typeface="맑은 고딕" charset="0"/>
              <a:ea typeface="맑은 고딕" charset="0"/>
              <a:sym typeface="나눔고딕" charset="0"/>
            </a:endParaRPr>
          </a:p>
        </p:txBody>
      </p:sp>
      <p:grpSp>
        <p:nvGrpSpPr>
          <p:cNvPr id="308" name="그룹 122"/>
          <p:cNvGrpSpPr>
            <a:grpSpLocks/>
          </p:cNvGrpSpPr>
          <p:nvPr/>
        </p:nvGrpSpPr>
        <p:grpSpPr>
          <a:xfrm rot="0">
            <a:off x="2081530" y="5281930"/>
            <a:ext cx="165100" cy="245745"/>
            <a:chOff x="2081530" y="5281930"/>
            <a:chExt cx="165100" cy="245745"/>
          </a:xfrm>
        </p:grpSpPr>
        <p:sp>
          <p:nvSpPr>
            <p:cNvPr id="309" name="도형 120"/>
            <p:cNvSpPr>
              <a:spLocks/>
            </p:cNvSpPr>
            <p:nvPr/>
          </p:nvSpPr>
          <p:spPr>
            <a:xfrm rot="0">
              <a:off x="2084070" y="531812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10" name="텍스트 상자 121"/>
            <p:cNvSpPr txBox="1">
              <a:spLocks/>
            </p:cNvSpPr>
            <p:nvPr/>
          </p:nvSpPr>
          <p:spPr>
            <a:xfrm rot="0">
              <a:off x="2081530" y="528193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5</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311" name="그룹 125"/>
          <p:cNvGrpSpPr>
            <a:grpSpLocks/>
          </p:cNvGrpSpPr>
          <p:nvPr/>
        </p:nvGrpSpPr>
        <p:grpSpPr>
          <a:xfrm rot="0">
            <a:off x="2533650" y="4661535"/>
            <a:ext cx="165100" cy="245745"/>
            <a:chOff x="2533650" y="4661535"/>
            <a:chExt cx="165100" cy="245745"/>
          </a:xfrm>
        </p:grpSpPr>
        <p:sp>
          <p:nvSpPr>
            <p:cNvPr id="312" name="도형 123"/>
            <p:cNvSpPr>
              <a:spLocks/>
            </p:cNvSpPr>
            <p:nvPr/>
          </p:nvSpPr>
          <p:spPr>
            <a:xfrm rot="0">
              <a:off x="2536190" y="469773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13" name="텍스트 상자 124"/>
            <p:cNvSpPr txBox="1">
              <a:spLocks/>
            </p:cNvSpPr>
            <p:nvPr/>
          </p:nvSpPr>
          <p:spPr>
            <a:xfrm rot="0">
              <a:off x="2533650" y="466153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4</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314" name="그룹 128"/>
          <p:cNvGrpSpPr>
            <a:grpSpLocks/>
          </p:cNvGrpSpPr>
          <p:nvPr/>
        </p:nvGrpSpPr>
        <p:grpSpPr>
          <a:xfrm rot="0">
            <a:off x="3407410" y="2628265"/>
            <a:ext cx="165100" cy="245745"/>
            <a:chOff x="3407410" y="2628265"/>
            <a:chExt cx="165100" cy="245745"/>
          </a:xfrm>
        </p:grpSpPr>
        <p:sp>
          <p:nvSpPr>
            <p:cNvPr id="315" name="도형 126"/>
            <p:cNvSpPr>
              <a:spLocks/>
            </p:cNvSpPr>
            <p:nvPr/>
          </p:nvSpPr>
          <p:spPr>
            <a:xfrm rot="0">
              <a:off x="3409950" y="266446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16" name="텍스트 상자 127"/>
            <p:cNvSpPr txBox="1">
              <a:spLocks/>
            </p:cNvSpPr>
            <p:nvPr/>
          </p:nvSpPr>
          <p:spPr>
            <a:xfrm rot="0">
              <a:off x="3407410" y="262826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3</a:t>
              </a:r>
              <a:endParaRPr lang="ko-KR" altLang="en-US" sz="1000" cap="none" i="0" b="1" strike="noStrike">
                <a:solidFill>
                  <a:srgbClr val="FFFFFF"/>
                </a:solidFill>
                <a:latin typeface="맑은 고딕" charset="0"/>
                <a:ea typeface="맑은 고딕" charset="0"/>
                <a:sym typeface="나눔고딕" charset="0"/>
              </a:endParaRPr>
            </a:p>
          </p:txBody>
        </p:sp>
      </p:grpSp>
      <p:sp>
        <p:nvSpPr>
          <p:cNvPr id="317" name="텍스트 상자 129"/>
          <p:cNvSpPr txBox="1">
            <a:spLocks/>
          </p:cNvSpPr>
          <p:nvPr/>
        </p:nvSpPr>
        <p:spPr>
          <a:xfrm rot="0">
            <a:off x="2992120" y="3711575"/>
            <a:ext cx="308229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개인 정보 처리 위탁</a:t>
            </a:r>
            <a:r>
              <a:rPr sz="1400" cap="none" i="0" b="0" strike="noStrike">
                <a:ln w="9525" cap="flat" cmpd="sng">
                  <a:noFill/>
                  <a:prstDash/>
                </a:ln>
                <a:solidFill>
                  <a:schemeClr val="tx1"/>
                </a:solidFill>
                <a:latin typeface="맑은 고딕" charset="0"/>
                <a:ea typeface="맑은 고딕" charset="0"/>
                <a:sym typeface="나눔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sp>
        <p:nvSpPr>
          <p:cNvPr id="318" name="텍스트 상자 130"/>
          <p:cNvSpPr txBox="1">
            <a:spLocks/>
          </p:cNvSpPr>
          <p:nvPr/>
        </p:nvSpPr>
        <p:spPr>
          <a:xfrm rot="0">
            <a:off x="3004185" y="4146550"/>
            <a:ext cx="324612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개인정보 국외 이전</a:t>
            </a:r>
            <a:r>
              <a:rPr sz="1400" cap="none" i="0" b="0" strike="noStrike">
                <a:ln w="9525" cap="flat" cmpd="sng">
                  <a:noFill/>
                  <a:prstDash/>
                </a:ln>
                <a:solidFill>
                  <a:schemeClr val="tx1"/>
                </a:solidFill>
                <a:latin typeface="맑은 고딕" charset="0"/>
                <a:ea typeface="맑은 고딕" charset="0"/>
                <a:sym typeface="나눔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sp>
        <p:nvSpPr>
          <p:cNvPr id="319" name="텍스트 상자 131"/>
          <p:cNvSpPr txBox="1">
            <a:spLocks/>
          </p:cNvSpPr>
          <p:nvPr/>
        </p:nvSpPr>
        <p:spPr>
          <a:xfrm rot="0">
            <a:off x="3007995" y="4622800"/>
            <a:ext cx="270446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마케팅 활용 동의</a:t>
            </a:r>
            <a:r>
              <a:rPr sz="1400" cap="none" i="0" b="0" strike="noStrike">
                <a:ln w="9525" cap="flat" cmpd="sng">
                  <a:noFill/>
                  <a:prstDash/>
                </a:ln>
                <a:solidFill>
                  <a:schemeClr val="tx1"/>
                </a:solidFill>
                <a:latin typeface="맑은 고딕" charset="0"/>
                <a:ea typeface="맑은 고딕" charset="0"/>
                <a:sym typeface="나눔고딕" charset="0"/>
              </a:rPr>
              <a:t> (선택)</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graphicFrame>
        <p:nvGraphicFramePr>
          <p:cNvPr id="320" name="표 211"/>
          <p:cNvGraphicFramePr>
            <a:graphicFrameLocks noGrp="1"/>
          </p:cNvGraphicFramePr>
          <p:nvPr/>
        </p:nvGraphicFramePr>
        <p:xfrm>
          <a:off x="8585835" y="374650"/>
          <a:ext cx="3602990" cy="4602480"/>
        </p:xfrm>
        <a:graphic>
          <a:graphicData uri="http://schemas.openxmlformats.org/drawingml/2006/table">
            <a:tbl>
              <a:tblPr>
                <a:tableStyleId>{00000000-0000-0000-0000-000000000000}</a:tableStyleId>
              </a:tblPr>
              <a:tblGrid>
                <a:gridCol w="266700"/>
                <a:gridCol w="3336290"/>
              </a:tblGrid>
              <a:tr h="1184275">
                <a:tc>
                  <a:txBody>
                    <a:bodyPr/>
                    <a:lstStyle/>
                    <a:p>
                      <a:pPr marL="0" indent="0" algn="ctr"/>
                      <a:r>
                        <a:rPr sz="1000" kern="1200" i="0" b="0">
                          <a:solidFill>
                            <a:srgbClr val="000000"/>
                          </a:solidFill>
                          <a:latin typeface="Helvetica" charset="0"/>
                          <a:ea typeface="Helvetica" charset="0"/>
                        </a:rPr>
                        <a:t>1</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모든</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약관의</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버튼</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체크</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일괄</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체크</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656590">
                <a:tc>
                  <a:txBody>
                    <a:bodyPr/>
                    <a:lstStyle/>
                    <a:p>
                      <a:pPr marL="0" indent="0" algn="ctr"/>
                      <a:r>
                        <a:rPr sz="1000" kern="1200" i="0" b="0">
                          <a:solidFill>
                            <a:srgbClr val="000000"/>
                          </a:solidFill>
                          <a:latin typeface="Helvetica" charset="0"/>
                          <a:ea typeface="Helvetica" charset="0"/>
                        </a:rPr>
                        <a:t>2</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필수</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약관</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체크</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안</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할</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체크</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필요</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메시지</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출력</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56285">
                <a:tc>
                  <a:txBody>
                    <a:bodyPr/>
                    <a:lstStyle/>
                    <a:p>
                      <a:pPr marL="0" indent="0" algn="ctr"/>
                      <a:r>
                        <a:rPr sz="1000" kern="1200" i="0" b="0">
                          <a:solidFill>
                            <a:srgbClr val="000000"/>
                          </a:solidFill>
                          <a:latin typeface="Helvetica" charset="0"/>
                          <a:ea typeface="Helvetica" charset="0"/>
                        </a:rPr>
                        <a:t>3</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밑줄</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체크</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영역</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클릭</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약관</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내용</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페이지로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이동</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84250">
                <a:tc>
                  <a:txBody>
                    <a:bodyPr/>
                    <a:lstStyle/>
                    <a:p>
                      <a:pPr marL="0" indent="0" algn="ctr"/>
                      <a:r>
                        <a:rPr sz="1000" kern="1200" i="0" b="0">
                          <a:solidFill>
                            <a:srgbClr val="000000"/>
                          </a:solidFill>
                          <a:latin typeface="Helvetica" charset="0"/>
                          <a:ea typeface="Helvetica" charset="0"/>
                        </a:rPr>
                        <a:t>4</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선택약관은</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체크</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안</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해도</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회원가입</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성공</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1021080">
                <a:tc>
                  <a:txBody>
                    <a:bodyPr/>
                    <a:lstStyle/>
                    <a:p>
                      <a:pPr marL="0" indent="0" algn="ctr"/>
                      <a:r>
                        <a:rPr sz="1000" kern="1200" i="0" b="0">
                          <a:solidFill>
                            <a:srgbClr val="000000"/>
                          </a:solidFill>
                          <a:latin typeface="Helvetica" charset="0"/>
                          <a:ea typeface="Helvetica" charset="0"/>
                        </a:rPr>
                        <a:t>5</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buFontTx/>
                        <a:buNone/>
                      </a:pPr>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모든내용과필수약관체크시</a:t>
                      </a:r>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회원가입버튼클릭시로그인페이지로이동</a:t>
                      </a:r>
                      <a:endParaRPr lang="ko-KR" altLang="en-US" sz="1000" kern="1200" i="0" b="0">
                        <a:solidFill>
                          <a:srgbClr val="000000"/>
                        </a:solidFill>
                        <a:latin typeface="Apple SD Gothic Neo" charset="0"/>
                        <a:ea typeface="Apple SD Gothic Neo" charset="0"/>
                      </a:endParaRPr>
                    </a:p>
                    <a:p>
                      <a:pPr marL="0" indent="0">
                        <a:buFontTx/>
                        <a:buNone/>
                      </a:pPr>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모든내용과필수약관체크안했을경우</a:t>
                      </a:r>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회원가입버튼클릭해도회원가입페이지그대로</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295" cy="552704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나눔고딕" charset="0"/>
            </a:endParaRPr>
          </a:p>
        </p:txBody>
      </p:sp>
      <p:sp>
        <p:nvSpPr>
          <p:cNvPr id="4" name="텍스트 개체 틀 3"/>
          <p:cNvSpPr txBox="1">
            <a:spLocks noGrp="1"/>
          </p:cNvSpPr>
          <p:nvPr>
            <p:ph type="body" idx="10"/>
          </p:nvPr>
        </p:nvSpPr>
        <p:spPr>
          <a:xfrm rot="0">
            <a:off x="1199515" y="110490"/>
            <a:ext cx="2967355" cy="222885"/>
          </a:xfrm>
          <a:prstGeom prst="rect"/>
        </p:spPr>
        <p:txBody>
          <a:bodyPr wrap="square" lIns="91440" tIns="45720" rIns="91440" bIns="45720" numCol="1" vert="horz" anchor="ctr">
            <a:noAutofit/>
          </a:bodyPr>
          <a:lstStyle/>
          <a:p>
            <a:pPr marL="0" indent="0">
              <a:buFontTx/>
              <a:buNone/>
            </a:pPr>
            <a:r>
              <a:rPr lang="ko-KR" altLang="en-US" sz="900">
                <a:latin typeface="+mn-ea"/>
                <a:ea typeface="맑은 고딕" charset="0"/>
                <a:cs typeface="+mn-cs"/>
              </a:rPr>
              <a:t>로그인 페이지</a:t>
            </a:r>
            <a:endParaRPr lang="ko-KR" altLang="en-US" sz="900">
              <a:latin typeface="+mn-ea"/>
              <a:ea typeface="맑은 고딕" charset="0"/>
              <a:cs typeface="+mn-cs"/>
            </a:endParaRPr>
          </a:p>
        </p:txBody>
      </p:sp>
      <p:sp>
        <p:nvSpPr>
          <p:cNvPr id="5" name="텍스트 개체 틀 4"/>
          <p:cNvSpPr txBox="1">
            <a:spLocks noGrp="1"/>
          </p:cNvSpPr>
          <p:nvPr>
            <p:ph type="body" idx="11"/>
          </p:nvPr>
        </p:nvSpPr>
        <p:spPr>
          <a:xfrm rot="0">
            <a:off x="5231765" y="110490"/>
            <a:ext cx="3330575" cy="222250"/>
          </a:xfrm>
          <a:prstGeom prst="rect"/>
        </p:spPr>
        <p:txBody>
          <a:bodyPr wrap="square" lIns="91440" tIns="45720" rIns="91440" bIns="45720" numCol="1" vert="horz" anchor="ctr">
            <a:noAutofit/>
          </a:bodyPr>
          <a:lstStyle/>
          <a:p>
            <a:pPr marL="0" indent="0">
              <a:buFontTx/>
              <a:buNone/>
            </a:pPr>
            <a:endParaRPr lang="ko-KR" altLang="en-US" sz="900">
              <a:latin typeface="+mn-ea"/>
              <a:ea typeface="맑은 고딕" charset="0"/>
              <a:cs typeface="+mn-cs"/>
            </a:endParaRPr>
          </a:p>
        </p:txBody>
      </p:sp>
      <p:sp>
        <p:nvSpPr>
          <p:cNvPr id="8" name="Rect 0"/>
          <p:cNvSpPr txBox="1">
            <a:spLocks/>
          </p:cNvSpPr>
          <p:nvPr/>
        </p:nvSpPr>
        <p:spPr>
          <a:xfrm rot="0">
            <a:off x="11780520" y="106680"/>
            <a:ext cx="249554" cy="23177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6</a:t>
            </a:fld>
            <a:endParaRPr lang="ko-KR" altLang="en-US" sz="900"/>
          </a:p>
        </p:txBody>
      </p:sp>
      <p:sp>
        <p:nvSpPr>
          <p:cNvPr id="9" name="Rect 0"/>
          <p:cNvSpPr>
            <a:spLocks/>
          </p:cNvSpPr>
          <p:nvPr/>
        </p:nvSpPr>
        <p:spPr>
          <a:xfrm rot="0">
            <a:off x="86360" y="461010"/>
            <a:ext cx="84753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나눔고딕" charset="0"/>
              <a:ea typeface="나눔고딕" charset="0"/>
            </a:endParaRPr>
          </a:p>
        </p:txBody>
      </p:sp>
      <p:sp>
        <p:nvSpPr>
          <p:cNvPr id="10" name="Rect 0"/>
          <p:cNvSpPr txBox="1">
            <a:spLocks/>
          </p:cNvSpPr>
          <p:nvPr/>
        </p:nvSpPr>
        <p:spPr>
          <a:xfrm rot="0">
            <a:off x="264160" y="864235"/>
            <a:ext cx="3551555" cy="170180"/>
          </a:xfrm>
          <a:prstGeom prst="rect"/>
          <a:noFill/>
        </p:spPr>
        <p:txBody>
          <a:bodyPr wrap="square" lIns="0" tIns="0" rIns="0" bIns="0" numCol="1" vert="horz" anchor="t">
            <a:noAutofit/>
          </a:bodyPr>
          <a:lstStyle/>
          <a:p>
            <a:pPr marL="0" indent="0" algn="l" hangingPunct="1">
              <a:buFontTx/>
              <a:buNone/>
            </a:pPr>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pic>
        <p:nvPicPr>
          <p:cNvPr id="11" name="Picture " descr="/Users/wsb/Library/Group Containers/L48J367XN4.com.infraware.PolarisOffice/EngineTemp/39406/fImage4575180794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8770" cy="287655"/>
          </a:xfrm>
          <a:prstGeom prst="rect"/>
          <a:noFill/>
        </p:spPr>
      </p:pic>
      <p:pic>
        <p:nvPicPr>
          <p:cNvPr id="12" name="Picture " descr="/Users/wsb/Library/Group Containers/L48J367XN4.com.infraware.PolarisOffice/EngineTemp/39406/fImage4880181566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3695" cy="313690"/>
          </a:xfrm>
          <a:prstGeom prst="rect"/>
          <a:noFill/>
        </p:spPr>
      </p:pic>
      <p:sp>
        <p:nvSpPr>
          <p:cNvPr id="196" name="Rect 0"/>
          <p:cNvSpPr txBox="1">
            <a:spLocks/>
          </p:cNvSpPr>
          <p:nvPr/>
        </p:nvSpPr>
        <p:spPr>
          <a:xfrm rot="0">
            <a:off x="2338070" y="2917190"/>
            <a:ext cx="139700" cy="247014"/>
          </a:xfrm>
          <a:prstGeom prst="rect"/>
          <a:noFill/>
          <a:ln>
            <a:noFill/>
            <a:prstDash/>
          </a:ln>
        </p:spPr>
        <p:txBody>
          <a:bodyPr wrap="square" lIns="46355" tIns="46355" rIns="46355" bIns="46355" vert="horz" anchor="t">
            <a:spAutoFit/>
          </a:bodyPr>
          <a:lstStyle/>
          <a:p>
            <a:pPr marL="0" indent="0" rtl="0" algn="l" defTabSz="914400" latinLnBrk="0" hangingPunct="0">
              <a:buFontTx/>
              <a:buNone/>
            </a:pPr>
            <a:endParaRPr lang="ko-KR" altLang="en-US" sz="1000" cap="none" i="0" b="1" strike="noStrike">
              <a:solidFill>
                <a:srgbClr val="FFFFFF"/>
              </a:solidFill>
              <a:latin typeface="맑은 고딕" charset="0"/>
              <a:ea typeface="맑은 고딕" charset="0"/>
              <a:sym typeface="나눔고딕" charset="0"/>
            </a:endParaRPr>
          </a:p>
        </p:txBody>
      </p:sp>
      <p:sp>
        <p:nvSpPr>
          <p:cNvPr id="270" name="Rect 0"/>
          <p:cNvSpPr txBox="1">
            <a:spLocks/>
          </p:cNvSpPr>
          <p:nvPr/>
        </p:nvSpPr>
        <p:spPr>
          <a:xfrm rot="0">
            <a:off x="5217160" y="4041140"/>
            <a:ext cx="219075" cy="3689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289" name="텍스트 상자 135"/>
          <p:cNvSpPr txBox="1">
            <a:spLocks/>
          </p:cNvSpPr>
          <p:nvPr/>
        </p:nvSpPr>
        <p:spPr>
          <a:xfrm rot="0">
            <a:off x="804545" y="2116455"/>
            <a:ext cx="7236460" cy="4324985"/>
          </a:xfrm>
          <a:prstGeom prst="rect"/>
          <a:ln w="12700" cap="flat" cmpd="sng">
            <a:prstDash/>
            <a:miter lim="800000"/>
          </a:ln>
        </p:spPr>
        <p:txBody>
          <a:bodyPr wrap="square" lIns="45720" tIns="45720" rIns="45720" bIns="45720" vert="horz" anchor="t">
            <a:spAutoFit/>
          </a:bodyPr>
          <a:lstStyle/>
          <a:p>
            <a:pPr marL="0" indent="0" rtl="0" algn="l" defTabSz="4572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제1조(목적)</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4572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이 약관은 블루보틀커피코리아 유한회사(이하”회사”)가 운영하는 사이버 몰(이하 “몰”이라 한다)에서 제공하는 서비스(이하 “서비스”라 한다)를 이용함에 있어 사이버 몰과 이용자의 권리·의무 및 책임사항을 규정함을 목적으로 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4572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제2조(정의)</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4572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① “몰”이란 회사가 재화 또는 용역(이하 “재화 등”이라 함)을 이용자에게 제공하기 위하여 컴퓨터 등 정보통신설비를 이용하여 재화 등을 거래할 수 있도록 설정한 가상의 영업장을 말하며, 아울러 사이버몰을 운영하는 사업자의 의미로도 사용합니다.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4572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② “이용자”란 “몰”에 접속하여 이 약관에 따라 “몰”이 제공하는 서비스를 받는 회원 및 비회원을 말합니다.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4572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③ ‘회원’이라 함은 “몰”에 회원등록을 한 자로서, 계속적으로 “몰”이 제공하는 서비스를 이용할 수 있는 자를 말합니다.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4572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④ ‘비회원’이라 함은 회원에 가입하지 않고 “몰”이 제공하는 서비스를 이용하는 자를 말합니다.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sp>
        <p:nvSpPr>
          <p:cNvPr id="290" name="텍스트 상자 136"/>
          <p:cNvSpPr txBox="1">
            <a:spLocks/>
          </p:cNvSpPr>
          <p:nvPr/>
        </p:nvSpPr>
        <p:spPr>
          <a:xfrm rot="0">
            <a:off x="3702685" y="1499870"/>
            <a:ext cx="1530985" cy="462280"/>
          </a:xfrm>
          <a:prstGeom prst="rect"/>
          <a:ln w="12700" cap="flat" cmpd="sng">
            <a:prstDash/>
            <a:miter lim="800000"/>
          </a:ln>
        </p:spPr>
        <p:txBody>
          <a:bodyPr wrap="square" lIns="46355" tIns="46355" rIns="46355" bIns="46355" vert="horz" anchor="t">
            <a:spAutoFit/>
          </a:bodyPr>
          <a:lstStyle/>
          <a:p>
            <a:pPr marL="0" indent="0" rtl="0" algn="l" defTabSz="914400" latinLnBrk="0" hangingPunct="0">
              <a:buFontTx/>
              <a:buNone/>
            </a:pPr>
            <a:r>
              <a:rPr sz="2400" cap="none" i="0" b="1" strike="noStrike">
                <a:ln w="9525" cap="flat" cmpd="sng">
                  <a:noFill/>
                  <a:prstDash/>
                </a:ln>
                <a:solidFill>
                  <a:schemeClr val="tx1"/>
                </a:solidFill>
                <a:latin typeface="맑은 고딕" charset="0"/>
                <a:ea typeface="맑은 고딕" charset="0"/>
                <a:sym typeface="나눔고딕" charset="0"/>
              </a:rPr>
              <a:t>이용 약관</a:t>
            </a:r>
            <a:endParaRPr lang="ko-KR" altLang="en-US" sz="2400" cap="none" i="0" b="1" strike="noStrike">
              <a:ln w="9525" cap="flat" cmpd="sng">
                <a:noFill/>
                <a:prstDash/>
              </a:ln>
              <a:solidFill>
                <a:schemeClr val="tx1"/>
              </a:solidFill>
              <a:latin typeface="맑은 고딕" charset="0"/>
              <a:ea typeface="맑은 고딕" charset="0"/>
              <a:sym typeface="나눔고딕" charset="0"/>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295" cy="552704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나눔고딕" charset="0"/>
            </a:endParaRPr>
          </a:p>
        </p:txBody>
      </p:sp>
      <p:sp>
        <p:nvSpPr>
          <p:cNvPr id="4" name="텍스트 개체 틀 3"/>
          <p:cNvSpPr txBox="1">
            <a:spLocks noGrp="1"/>
          </p:cNvSpPr>
          <p:nvPr>
            <p:ph type="body" idx="10"/>
          </p:nvPr>
        </p:nvSpPr>
        <p:spPr>
          <a:xfrm rot="0">
            <a:off x="1199515" y="110490"/>
            <a:ext cx="2967355" cy="222885"/>
          </a:xfrm>
          <a:prstGeom prst="rect"/>
        </p:spPr>
        <p:txBody>
          <a:bodyPr wrap="square" lIns="91440" tIns="45720" rIns="91440" bIns="45720" numCol="1" vert="horz" anchor="ctr">
            <a:noAutofit/>
          </a:bodyPr>
          <a:lstStyle/>
          <a:p>
            <a:pPr marL="0" indent="0">
              <a:buFontTx/>
              <a:buNone/>
            </a:pPr>
            <a:r>
              <a:rPr lang="ko-KR" altLang="en-US" sz="900">
                <a:latin typeface="+mn-ea"/>
                <a:ea typeface="맑은 고딕" charset="0"/>
                <a:cs typeface="+mn-cs"/>
              </a:rPr>
              <a:t>로그인 페이지</a:t>
            </a:r>
            <a:endParaRPr lang="ko-KR" altLang="en-US" sz="900">
              <a:latin typeface="+mn-ea"/>
              <a:ea typeface="맑은 고딕" charset="0"/>
              <a:cs typeface="+mn-cs"/>
            </a:endParaRPr>
          </a:p>
        </p:txBody>
      </p:sp>
      <p:sp>
        <p:nvSpPr>
          <p:cNvPr id="5" name="텍스트 개체 틀 4"/>
          <p:cNvSpPr txBox="1">
            <a:spLocks noGrp="1"/>
          </p:cNvSpPr>
          <p:nvPr>
            <p:ph type="body" idx="11"/>
          </p:nvPr>
        </p:nvSpPr>
        <p:spPr>
          <a:xfrm rot="0">
            <a:off x="5231765" y="110490"/>
            <a:ext cx="3330575" cy="222250"/>
          </a:xfrm>
          <a:prstGeom prst="rect"/>
        </p:spPr>
        <p:txBody>
          <a:bodyPr wrap="square" lIns="91440" tIns="45720" rIns="91440" bIns="45720" numCol="1" vert="horz" anchor="ctr">
            <a:noAutofit/>
          </a:bodyPr>
          <a:lstStyle/>
          <a:p>
            <a:pPr marL="0" indent="0">
              <a:buFontTx/>
              <a:buNone/>
            </a:pPr>
            <a:endParaRPr lang="ko-KR" altLang="en-US" sz="900">
              <a:latin typeface="+mn-ea"/>
              <a:ea typeface="맑은 고딕" charset="0"/>
              <a:cs typeface="+mn-cs"/>
            </a:endParaRPr>
          </a:p>
        </p:txBody>
      </p:sp>
      <p:sp>
        <p:nvSpPr>
          <p:cNvPr id="8" name="Rect 0"/>
          <p:cNvSpPr txBox="1">
            <a:spLocks/>
          </p:cNvSpPr>
          <p:nvPr/>
        </p:nvSpPr>
        <p:spPr>
          <a:xfrm rot="0">
            <a:off x="11780520" y="106680"/>
            <a:ext cx="249554" cy="23177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7</a:t>
            </a:fld>
            <a:endParaRPr lang="ko-KR" altLang="en-US" sz="900"/>
          </a:p>
        </p:txBody>
      </p:sp>
      <p:sp>
        <p:nvSpPr>
          <p:cNvPr id="9" name="Rect 0"/>
          <p:cNvSpPr>
            <a:spLocks/>
          </p:cNvSpPr>
          <p:nvPr/>
        </p:nvSpPr>
        <p:spPr>
          <a:xfrm rot="0">
            <a:off x="86360" y="461010"/>
            <a:ext cx="84753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나눔고딕" charset="0"/>
              <a:ea typeface="나눔고딕" charset="0"/>
            </a:endParaRPr>
          </a:p>
        </p:txBody>
      </p:sp>
      <p:sp>
        <p:nvSpPr>
          <p:cNvPr id="10" name="Rect 0"/>
          <p:cNvSpPr txBox="1">
            <a:spLocks/>
          </p:cNvSpPr>
          <p:nvPr/>
        </p:nvSpPr>
        <p:spPr>
          <a:xfrm rot="0">
            <a:off x="264160" y="864235"/>
            <a:ext cx="3551555" cy="170180"/>
          </a:xfrm>
          <a:prstGeom prst="rect"/>
          <a:noFill/>
        </p:spPr>
        <p:txBody>
          <a:bodyPr wrap="square" lIns="0" tIns="0" rIns="0" bIns="0" numCol="1" vert="horz" anchor="t">
            <a:noAutofit/>
          </a:bodyPr>
          <a:lstStyle/>
          <a:p>
            <a:pPr marL="0" indent="0" algn="l" hangingPunct="1">
              <a:buFontTx/>
              <a:buNone/>
            </a:pPr>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pic>
        <p:nvPicPr>
          <p:cNvPr id="11" name="Picture " descr="/Users/wsb/Library/Group Containers/L48J367XN4.com.infraware.PolarisOffice/EngineTemp/39406/fImage4575180794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8770" cy="287655"/>
          </a:xfrm>
          <a:prstGeom prst="rect"/>
          <a:noFill/>
        </p:spPr>
      </p:pic>
      <p:pic>
        <p:nvPicPr>
          <p:cNvPr id="12" name="Picture " descr="/Users/wsb/Library/Group Containers/L48J367XN4.com.infraware.PolarisOffice/EngineTemp/39406/fImage4880181566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157720" y="796925"/>
            <a:ext cx="353695" cy="313690"/>
          </a:xfrm>
          <a:prstGeom prst="rect"/>
          <a:noFill/>
        </p:spPr>
      </p:pic>
      <p:sp>
        <p:nvSpPr>
          <p:cNvPr id="196" name="Rect 0"/>
          <p:cNvSpPr txBox="1">
            <a:spLocks/>
          </p:cNvSpPr>
          <p:nvPr/>
        </p:nvSpPr>
        <p:spPr>
          <a:xfrm rot="0">
            <a:off x="2338070" y="2917190"/>
            <a:ext cx="139700" cy="247014"/>
          </a:xfrm>
          <a:prstGeom prst="rect"/>
          <a:noFill/>
          <a:ln>
            <a:noFill/>
            <a:prstDash/>
          </a:ln>
        </p:spPr>
        <p:txBody>
          <a:bodyPr wrap="square" lIns="46355" tIns="46355" rIns="46355" bIns="46355" vert="horz" anchor="t">
            <a:spAutoFit/>
          </a:bodyPr>
          <a:lstStyle/>
          <a:p>
            <a:pPr marL="0" indent="0" rtl="0" algn="l" defTabSz="914400" latinLnBrk="0" hangingPunct="0">
              <a:buFontTx/>
              <a:buNone/>
            </a:pPr>
            <a:endParaRPr lang="ko-KR" altLang="en-US" sz="1000" cap="none" i="0" b="1" strike="noStrike">
              <a:solidFill>
                <a:srgbClr val="FFFFFF"/>
              </a:solidFill>
              <a:latin typeface="맑은 고딕" charset="0"/>
              <a:ea typeface="맑은 고딕" charset="0"/>
              <a:sym typeface="나눔고딕" charset="0"/>
            </a:endParaRPr>
          </a:p>
        </p:txBody>
      </p:sp>
      <p:sp>
        <p:nvSpPr>
          <p:cNvPr id="270" name="Rect 0"/>
          <p:cNvSpPr txBox="1">
            <a:spLocks/>
          </p:cNvSpPr>
          <p:nvPr/>
        </p:nvSpPr>
        <p:spPr>
          <a:xfrm rot="0">
            <a:off x="5217160" y="4041140"/>
            <a:ext cx="219075" cy="3689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cxnSp>
        <p:nvCxnSpPr>
          <p:cNvPr id="289" name="Rect 0"/>
          <p:cNvCxnSpPr/>
          <p:nvPr/>
        </p:nvCxnSpPr>
        <p:spPr>
          <a:xfrm rot="0">
            <a:off x="2333625" y="2608580"/>
            <a:ext cx="3900169"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290" name="Rect 0"/>
          <p:cNvSpPr txBox="1">
            <a:spLocks/>
          </p:cNvSpPr>
          <p:nvPr/>
        </p:nvSpPr>
        <p:spPr>
          <a:xfrm rot="0">
            <a:off x="3007995" y="2736850"/>
            <a:ext cx="278066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이용약관</a:t>
            </a:r>
            <a:r>
              <a:rPr sz="1400" cap="none" i="0" b="0" strike="noStrike">
                <a:ln w="9525" cap="flat" cmpd="sng">
                  <a:noFill/>
                  <a:prstDash/>
                </a:ln>
                <a:solidFill>
                  <a:schemeClr val="tx1"/>
                </a:solidFill>
                <a:latin typeface="맑은 고딕" charset="0"/>
                <a:ea typeface="맑은 고딕" charset="0"/>
                <a:sym typeface="나눔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sp>
        <p:nvSpPr>
          <p:cNvPr id="294" name="Rect 0"/>
          <p:cNvSpPr txBox="1">
            <a:spLocks/>
          </p:cNvSpPr>
          <p:nvPr/>
        </p:nvSpPr>
        <p:spPr>
          <a:xfrm rot="0">
            <a:off x="3007995" y="2268855"/>
            <a:ext cx="2413635" cy="32067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모든 약관에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pic>
        <p:nvPicPr>
          <p:cNvPr id="295" name="Picture " descr="/Users/wsb/Library/Group Containers/L48J367XN4.com.infraware.PolarisOffice/EngineTemp/39406/fImage34895528410.png"/>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2753995" y="2306320"/>
            <a:ext cx="245745" cy="245745"/>
          </a:xfrm>
          <a:prstGeom prst="rect"/>
          <a:noFill/>
          <a:ln w="12700" cap="flat" cmpd="sng">
            <a:prstDash/>
            <a:miter lim="800000"/>
          </a:ln>
        </p:spPr>
      </p:pic>
      <p:sp>
        <p:nvSpPr>
          <p:cNvPr id="300" name="Rect 0"/>
          <p:cNvSpPr txBox="1">
            <a:spLocks/>
          </p:cNvSpPr>
          <p:nvPr/>
        </p:nvSpPr>
        <p:spPr>
          <a:xfrm rot="0">
            <a:off x="3007995" y="1969135"/>
            <a:ext cx="2640330" cy="26098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100" cap="none" i="0" b="0" strike="noStrike">
                <a:ln w="9525" cap="flat" cmpd="sng">
                  <a:noFill/>
                  <a:prstDash/>
                </a:ln>
                <a:solidFill>
                  <a:schemeClr val="tx1"/>
                </a:solidFill>
                <a:latin typeface="맑은 고딕" charset="0"/>
                <a:ea typeface="맑은 고딕" charset="0"/>
                <a:sym typeface="나눔고딕" charset="0"/>
              </a:rPr>
              <a:t>* 표시된 항목은 필수 입력 항목 입니다.</a:t>
            </a:r>
            <a:endParaRPr lang="ko-KR" altLang="en-US" sz="1100" cap="none" i="0" b="0" strike="noStrike">
              <a:ln w="9525" cap="flat" cmpd="sng">
                <a:noFill/>
                <a:prstDash/>
              </a:ln>
              <a:solidFill>
                <a:schemeClr val="tx1"/>
              </a:solidFill>
              <a:latin typeface="맑은 고딕" charset="0"/>
              <a:ea typeface="맑은 고딕" charset="0"/>
              <a:sym typeface="나눔고딕" charset="0"/>
            </a:endParaRPr>
          </a:p>
        </p:txBody>
      </p:sp>
      <p:sp>
        <p:nvSpPr>
          <p:cNvPr id="301" name="Rect 0"/>
          <p:cNvSpPr txBox="1">
            <a:spLocks/>
          </p:cNvSpPr>
          <p:nvPr/>
        </p:nvSpPr>
        <p:spPr>
          <a:xfrm rot="0">
            <a:off x="3001010" y="3267075"/>
            <a:ext cx="404876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개인 정보 수집 및 이용</a:t>
            </a:r>
            <a:r>
              <a:rPr sz="1400" cap="none" i="0" b="0" strike="noStrike">
                <a:ln w="9525" cap="flat" cmpd="sng">
                  <a:noFill/>
                  <a:prstDash/>
                </a:ln>
                <a:solidFill>
                  <a:schemeClr val="tx1"/>
                </a:solidFill>
                <a:latin typeface="맑은 고딕" charset="0"/>
                <a:ea typeface="맑은 고딕" charset="0"/>
                <a:sym typeface="나눔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pic>
        <p:nvPicPr>
          <p:cNvPr id="302" name="Picture " descr="/Users/wsb/Library/Group Containers/L48J367XN4.com.infraware.PolarisOffice/EngineTemp/39406/fImage34895588623.png"/>
          <p:cNvPicPr>
            <a:picLocks noChangeAspect="1"/>
          </p:cNvPicPr>
          <p:nvPr/>
        </p:nvPicPr>
        <p:blipFill rotWithShape="1">
          <a:blip r:embed="rId5" cstate="print">
            <a:extLst>
              <a:ext uri="{28A0092B-C50C-407E-A947-70E740481C1C}">
                <a14:useLocalDpi xmlns:a14="http://schemas.microsoft.com/office/drawing/2010/main" val="0"/>
              </a:ext>
            </a:extLst>
          </a:blip>
          <a:stretch>
            <a:fillRect/>
          </a:stretch>
        </p:blipFill>
        <p:spPr>
          <a:xfrm rot="0">
            <a:off x="2753995" y="2795905"/>
            <a:ext cx="245745" cy="245745"/>
          </a:xfrm>
          <a:prstGeom prst="rect"/>
          <a:noFill/>
          <a:ln w="12700" cap="flat" cmpd="sng">
            <a:prstDash/>
            <a:miter lim="800000"/>
          </a:ln>
        </p:spPr>
      </p:pic>
      <p:pic>
        <p:nvPicPr>
          <p:cNvPr id="303" name="Picture " descr="/Users/wsb/Library/Group Containers/L48J367XN4.com.infraware.PolarisOffice/EngineTemp/39406/fImage34895594669.png"/>
          <p:cNvPicPr>
            <a:picLocks noChangeAspect="1"/>
          </p:cNvPicPr>
          <p:nvPr/>
        </p:nvPicPr>
        <p:blipFill rotWithShape="1">
          <a:blip r:embed="rId6" cstate="print">
            <a:extLst>
              <a:ext uri="{28A0092B-C50C-407E-A947-70E740481C1C}">
                <a14:useLocalDpi xmlns:a14="http://schemas.microsoft.com/office/drawing/2010/main" val="0"/>
              </a:ext>
            </a:extLst>
          </a:blip>
          <a:stretch>
            <a:fillRect/>
          </a:stretch>
        </p:blipFill>
        <p:spPr>
          <a:xfrm rot="0">
            <a:off x="2753995" y="3306445"/>
            <a:ext cx="245745" cy="245745"/>
          </a:xfrm>
          <a:prstGeom prst="rect"/>
          <a:noFill/>
          <a:ln w="12700" cap="flat" cmpd="sng">
            <a:prstDash/>
            <a:miter lim="800000"/>
          </a:ln>
        </p:spPr>
      </p:pic>
      <p:pic>
        <p:nvPicPr>
          <p:cNvPr id="304" name="Picture " descr="/Users/wsb/Library/Group Containers/L48J367XN4.com.infraware.PolarisOffice/EngineTemp/39406/fImage34895609605.png"/>
          <p:cNvPicPr>
            <a:picLocks noChangeAspect="1"/>
          </p:cNvPicPr>
          <p:nvPr/>
        </p:nvPicPr>
        <p:blipFill rotWithShape="1">
          <a:blip r:embed="rId7" cstate="print">
            <a:extLst>
              <a:ext uri="{28A0092B-C50C-407E-A947-70E740481C1C}">
                <a14:useLocalDpi xmlns:a14="http://schemas.microsoft.com/office/drawing/2010/main" val="0"/>
              </a:ext>
            </a:extLst>
          </a:blip>
          <a:stretch>
            <a:fillRect/>
          </a:stretch>
        </p:blipFill>
        <p:spPr>
          <a:xfrm rot="0">
            <a:off x="2753995" y="3750945"/>
            <a:ext cx="245745" cy="245745"/>
          </a:xfrm>
          <a:prstGeom prst="rect"/>
          <a:noFill/>
          <a:ln w="12700" cap="flat" cmpd="sng">
            <a:prstDash/>
            <a:miter lim="800000"/>
          </a:ln>
        </p:spPr>
      </p:pic>
      <p:pic>
        <p:nvPicPr>
          <p:cNvPr id="305" name="Picture " descr="/Users/wsb/Library/Group Containers/L48J367XN4.com.infraware.PolarisOffice/EngineTemp/39406/fImage34895619943.png"/>
          <p:cNvPicPr>
            <a:picLocks noChangeAspect="1"/>
          </p:cNvPicPr>
          <p:nvPr/>
        </p:nvPicPr>
        <p:blipFill rotWithShape="1">
          <a:blip r:embed="rId8" cstate="print">
            <a:extLst>
              <a:ext uri="{28A0092B-C50C-407E-A947-70E740481C1C}">
                <a14:useLocalDpi xmlns:a14="http://schemas.microsoft.com/office/drawing/2010/main" val="0"/>
              </a:ext>
            </a:extLst>
          </a:blip>
          <a:stretch>
            <a:fillRect/>
          </a:stretch>
        </p:blipFill>
        <p:spPr>
          <a:xfrm rot="0">
            <a:off x="2753995" y="4662170"/>
            <a:ext cx="245745" cy="245745"/>
          </a:xfrm>
          <a:prstGeom prst="rect"/>
          <a:noFill/>
          <a:ln w="12700" cap="flat" cmpd="sng">
            <a:prstDash/>
            <a:miter lim="800000"/>
          </a:ln>
        </p:spPr>
      </p:pic>
      <p:pic>
        <p:nvPicPr>
          <p:cNvPr id="306" name="Picture " descr="/Users/wsb/Library/Group Containers/L48J367XN4.com.infraware.PolarisOffice/EngineTemp/39406/fImage34895627311.png"/>
          <p:cNvPicPr>
            <a:picLocks noChangeAspect="1"/>
          </p:cNvPicPr>
          <p:nvPr/>
        </p:nvPicPr>
        <p:blipFill rotWithShape="1">
          <a:blip r:embed="rId9" cstate="print">
            <a:extLst>
              <a:ext uri="{28A0092B-C50C-407E-A947-70E740481C1C}">
                <a14:useLocalDpi xmlns:a14="http://schemas.microsoft.com/office/drawing/2010/main" val="0"/>
              </a:ext>
            </a:extLst>
          </a:blip>
          <a:stretch>
            <a:fillRect/>
          </a:stretch>
        </p:blipFill>
        <p:spPr>
          <a:xfrm rot="0">
            <a:off x="2753995" y="4174490"/>
            <a:ext cx="245745" cy="245745"/>
          </a:xfrm>
          <a:prstGeom prst="rect"/>
          <a:noFill/>
          <a:ln w="12700" cap="flat" cmpd="sng">
            <a:prstDash/>
            <a:miter lim="800000"/>
          </a:ln>
        </p:spPr>
      </p:pic>
      <p:sp>
        <p:nvSpPr>
          <p:cNvPr id="307" name="Rect 0"/>
          <p:cNvSpPr>
            <a:spLocks/>
          </p:cNvSpPr>
          <p:nvPr/>
        </p:nvSpPr>
        <p:spPr>
          <a:xfrm rot="0">
            <a:off x="2274570" y="5171440"/>
            <a:ext cx="3881120" cy="466724"/>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solidFill>
                  <a:srgbClr val="FFFFFF"/>
                </a:solidFill>
                <a:latin typeface="맑은 고딕" charset="0"/>
                <a:ea typeface="맑은 고딕" charset="0"/>
                <a:sym typeface="나눔고딕" charset="0"/>
              </a:rPr>
              <a:t>회원가입</a:t>
            </a:r>
            <a:endParaRPr lang="ko-KR" altLang="en-US" sz="1800" cap="none" i="0" b="0" strike="noStrike">
              <a:solidFill>
                <a:srgbClr val="FFFFFF"/>
              </a:solidFill>
              <a:latin typeface="맑은 고딕" charset="0"/>
              <a:ea typeface="맑은 고딕" charset="0"/>
              <a:sym typeface="나눔고딕" charset="0"/>
            </a:endParaRPr>
          </a:p>
        </p:txBody>
      </p:sp>
      <p:sp>
        <p:nvSpPr>
          <p:cNvPr id="317" name="Rect 0"/>
          <p:cNvSpPr txBox="1">
            <a:spLocks/>
          </p:cNvSpPr>
          <p:nvPr/>
        </p:nvSpPr>
        <p:spPr>
          <a:xfrm rot="0">
            <a:off x="2992120" y="3711575"/>
            <a:ext cx="308229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개인 정보 처리 위탁</a:t>
            </a:r>
            <a:r>
              <a:rPr sz="1400" cap="none" i="0" b="0" strike="noStrike">
                <a:ln w="9525" cap="flat" cmpd="sng">
                  <a:noFill/>
                  <a:prstDash/>
                </a:ln>
                <a:solidFill>
                  <a:schemeClr val="tx1"/>
                </a:solidFill>
                <a:latin typeface="맑은 고딕" charset="0"/>
                <a:ea typeface="맑은 고딕" charset="0"/>
                <a:sym typeface="나눔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sp>
        <p:nvSpPr>
          <p:cNvPr id="318" name="Rect 0"/>
          <p:cNvSpPr txBox="1">
            <a:spLocks/>
          </p:cNvSpPr>
          <p:nvPr/>
        </p:nvSpPr>
        <p:spPr>
          <a:xfrm rot="0">
            <a:off x="3004185" y="4146550"/>
            <a:ext cx="324612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개인정보 국외 이전</a:t>
            </a:r>
            <a:r>
              <a:rPr sz="1400" cap="none" i="0" b="0" strike="noStrike">
                <a:ln w="9525" cap="flat" cmpd="sng">
                  <a:noFill/>
                  <a:prstDash/>
                </a:ln>
                <a:solidFill>
                  <a:schemeClr val="tx1"/>
                </a:solidFill>
                <a:latin typeface="맑은 고딕" charset="0"/>
                <a:ea typeface="맑은 고딕" charset="0"/>
                <a:sym typeface="나눔고딕" charset="0"/>
              </a:rPr>
              <a:t>에 동의합니다.*</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sp>
        <p:nvSpPr>
          <p:cNvPr id="319" name="Rect 0"/>
          <p:cNvSpPr txBox="1">
            <a:spLocks/>
          </p:cNvSpPr>
          <p:nvPr/>
        </p:nvSpPr>
        <p:spPr>
          <a:xfrm rot="0">
            <a:off x="3007995" y="4622800"/>
            <a:ext cx="270446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마케팅 활용 동의</a:t>
            </a:r>
            <a:r>
              <a:rPr sz="1400" cap="none" i="0" b="0" strike="noStrike">
                <a:ln w="9525" cap="flat" cmpd="sng">
                  <a:noFill/>
                  <a:prstDash/>
                </a:ln>
                <a:solidFill>
                  <a:schemeClr val="tx1"/>
                </a:solidFill>
                <a:latin typeface="맑은 고딕" charset="0"/>
                <a:ea typeface="맑은 고딕" charset="0"/>
                <a:sym typeface="나눔고딕" charset="0"/>
              </a:rPr>
              <a:t> (선택)</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sp>
        <p:nvSpPr>
          <p:cNvPr id="320" name="텍스트 상자 143"/>
          <p:cNvSpPr txBox="1">
            <a:spLocks/>
          </p:cNvSpPr>
          <p:nvPr/>
        </p:nvSpPr>
        <p:spPr>
          <a:xfrm rot="0">
            <a:off x="3195955" y="3049905"/>
            <a:ext cx="1308735" cy="23050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900" cap="none" i="0" b="0" strike="noStrike">
                <a:solidFill>
                  <a:srgbClr val="FF0006"/>
                </a:solidFill>
                <a:latin typeface="맑은 고딕" charset="0"/>
                <a:ea typeface="맑은 고딕" charset="0"/>
                <a:sym typeface="나눔고딕" charset="0"/>
              </a:rPr>
              <a:t>필수 입력 항목입니다!</a:t>
            </a:r>
            <a:endParaRPr lang="ko-KR" altLang="en-US" sz="900" cap="none" i="0" b="0" strike="noStrike">
              <a:solidFill>
                <a:srgbClr val="FF0006"/>
              </a:solidFill>
              <a:latin typeface="맑은 고딕" charset="0"/>
              <a:ea typeface="맑은 고딕" charset="0"/>
              <a:sym typeface="나눔고딕" charset="0"/>
            </a:endParaRPr>
          </a:p>
        </p:txBody>
      </p:sp>
      <p:grpSp>
        <p:nvGrpSpPr>
          <p:cNvPr id="321" name="그룹 146"/>
          <p:cNvGrpSpPr>
            <a:grpSpLocks/>
          </p:cNvGrpSpPr>
          <p:nvPr/>
        </p:nvGrpSpPr>
        <p:grpSpPr>
          <a:xfrm rot="0">
            <a:off x="3044190" y="3042920"/>
            <a:ext cx="165100" cy="245745"/>
            <a:chOff x="3044190" y="3042920"/>
            <a:chExt cx="165100" cy="245745"/>
          </a:xfrm>
        </p:grpSpPr>
        <p:sp>
          <p:nvSpPr>
            <p:cNvPr id="322" name="도형 144"/>
            <p:cNvSpPr>
              <a:spLocks/>
            </p:cNvSpPr>
            <p:nvPr/>
          </p:nvSpPr>
          <p:spPr>
            <a:xfrm rot="0">
              <a:off x="3046730" y="307911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23" name="텍스트 상자 145"/>
            <p:cNvSpPr txBox="1">
              <a:spLocks/>
            </p:cNvSpPr>
            <p:nvPr/>
          </p:nvSpPr>
          <p:spPr>
            <a:xfrm rot="0">
              <a:off x="3044190" y="304292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graphicFrame>
        <p:nvGraphicFramePr>
          <p:cNvPr id="324" name="표 213"/>
          <p:cNvGraphicFramePr>
            <a:graphicFrameLocks noGrp="1"/>
          </p:cNvGraphicFramePr>
          <p:nvPr/>
        </p:nvGraphicFramePr>
        <p:xfrm>
          <a:off x="8561705" y="374015"/>
          <a:ext cx="3620135" cy="2117090"/>
        </p:xfrm>
        <a:graphic>
          <a:graphicData uri="http://schemas.openxmlformats.org/drawingml/2006/table">
            <a:tbl>
              <a:tblPr>
                <a:tableStyleId>{00000000-0000-0000-0000-000000000000}</a:tableStyleId>
              </a:tblPr>
              <a:tblGrid>
                <a:gridCol w="343535"/>
                <a:gridCol w="3276600"/>
              </a:tblGrid>
              <a:tr h="2117090">
                <a:tc>
                  <a:txBody>
                    <a:bodyPr/>
                    <a:lstStyle/>
                    <a:p>
                      <a:pPr marL="0" indent="0" algn="ctr"/>
                      <a:r>
                        <a:rPr sz="1100" kern="1200" i="0" b="0">
                          <a:solidFill>
                            <a:srgbClr val="000000"/>
                          </a:solidFill>
                          <a:latin typeface="Helvetica" charset="0"/>
                          <a:ea typeface="Helvetica" charset="0"/>
                        </a:rPr>
                        <a:t>1</a:t>
                      </a:r>
                      <a:endParaRPr lang="ko-KR" altLang="en-US" sz="11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100" kern="1200" i="0" b="0">
                          <a:solidFill>
                            <a:srgbClr val="000000"/>
                          </a:solidFill>
                          <a:latin typeface="Helvetica" charset="0"/>
                          <a:ea typeface="Helvetica" charset="0"/>
                        </a:rPr>
                        <a:t>- </a:t>
                      </a:r>
                      <a:r>
                        <a:rPr sz="1100" kern="1200" i="0" b="0">
                          <a:solidFill>
                            <a:srgbClr val="000000"/>
                          </a:solidFill>
                          <a:latin typeface="Apple SD Gothic Neo" charset="0"/>
                          <a:ea typeface="Apple SD Gothic Neo" charset="0"/>
                        </a:rPr>
                        <a:t>필수입력메시지출력</a:t>
                      </a:r>
                      <a:endParaRPr lang="ko-KR" altLang="en-US" sz="1100" kern="1200" i="0" b="0">
                        <a:solidFill>
                          <a:srgbClr val="000000"/>
                        </a:solidFill>
                        <a:latin typeface="Apple SD Gothic Neo" charset="0"/>
                        <a:ea typeface="Apple SD Gothic Neo" charset="0"/>
                      </a:endParaRPr>
                    </a:p>
                    <a:p>
                      <a:pPr marL="0" indent="0"/>
                      <a:endParaRPr lang="ko-KR" altLang="en-US" sz="1100" kern="1200">
                        <a:latin typeface="나눔고딕" charset="0"/>
                        <a:ea typeface="나눔고딕"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xmlns:p14="http://schemas.microsoft.com/office/powerpoint/2010/main">
  <p:cSld>
    <p:spTree>
      <p:nvGrpSpPr>
        <p:cNvPr id="1" name=""/>
        <p:cNvGrpSpPr/>
        <p:nvPr/>
      </p:nvGrpSpPr>
      <p:grpSpPr>
        <a:xfrm>
          <a:off x="0" y="0"/>
          <a:ext cx="0" cy="0"/>
          <a:chOff x="0" y="0"/>
          <a:chExt cx="0" cy="0"/>
        </a:xfrm>
      </p:grpSpPr>
      <p:sp>
        <p:nvSpPr>
          <p:cNvPr id="14" name="Rect 0"/>
          <p:cNvSpPr>
            <a:spLocks/>
          </p:cNvSpPr>
          <p:nvPr/>
        </p:nvSpPr>
        <p:spPr>
          <a:xfrm rot="0">
            <a:off x="106680" y="1327785"/>
            <a:ext cx="8456295" cy="552704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나눔고딕" charset="0"/>
            </a:endParaRPr>
          </a:p>
        </p:txBody>
      </p:sp>
      <p:sp>
        <p:nvSpPr>
          <p:cNvPr id="4" name="텍스트 개체 틀 3"/>
          <p:cNvSpPr txBox="1">
            <a:spLocks noGrp="1"/>
          </p:cNvSpPr>
          <p:nvPr>
            <p:ph type="body" idx="10"/>
          </p:nvPr>
        </p:nvSpPr>
        <p:spPr>
          <a:xfrm rot="0">
            <a:off x="1199515" y="110490"/>
            <a:ext cx="2967355" cy="222885"/>
          </a:xfrm>
          <a:prstGeom prst="rect"/>
        </p:spPr>
        <p:txBody>
          <a:bodyPr wrap="square" lIns="91440" tIns="45720" rIns="91440" bIns="45720" numCol="1" vert="horz" anchor="ctr">
            <a:noAutofit/>
          </a:bodyPr>
          <a:lstStyle/>
          <a:p>
            <a:pPr marL="0" indent="0">
              <a:buFontTx/>
              <a:buNone/>
            </a:pPr>
            <a:r>
              <a:rPr lang="ko-KR" altLang="en-US" sz="900">
                <a:latin typeface="+mn-ea"/>
                <a:ea typeface="맑은 고딕" charset="0"/>
                <a:cs typeface="+mn-cs"/>
              </a:rPr>
              <a:t>로그인 페이지</a:t>
            </a:r>
            <a:endParaRPr lang="ko-KR" altLang="en-US" sz="900">
              <a:latin typeface="+mn-ea"/>
              <a:ea typeface="맑은 고딕" charset="0"/>
              <a:cs typeface="+mn-cs"/>
            </a:endParaRPr>
          </a:p>
        </p:txBody>
      </p:sp>
      <p:sp>
        <p:nvSpPr>
          <p:cNvPr id="5" name="텍스트 개체 틀 4"/>
          <p:cNvSpPr txBox="1">
            <a:spLocks noGrp="1"/>
          </p:cNvSpPr>
          <p:nvPr>
            <p:ph type="body" idx="11"/>
          </p:nvPr>
        </p:nvSpPr>
        <p:spPr>
          <a:xfrm rot="0">
            <a:off x="5231765" y="110490"/>
            <a:ext cx="3330575" cy="222250"/>
          </a:xfrm>
          <a:prstGeom prst="rect"/>
        </p:spPr>
        <p:txBody>
          <a:bodyPr wrap="square" lIns="91440" tIns="45720" rIns="91440" bIns="45720" numCol="1" vert="horz" anchor="ctr">
            <a:noAutofit/>
          </a:bodyPr>
          <a:lstStyle/>
          <a:p>
            <a:pPr marL="0" indent="0">
              <a:buFontTx/>
              <a:buNone/>
            </a:pPr>
            <a:endParaRPr lang="ko-KR" altLang="en-US" sz="900">
              <a:latin typeface="+mn-ea"/>
              <a:ea typeface="맑은 고딕" charset="0"/>
              <a:cs typeface="+mn-cs"/>
            </a:endParaRPr>
          </a:p>
        </p:txBody>
      </p:sp>
      <p:sp>
        <p:nvSpPr>
          <p:cNvPr id="8" name="Rect 0"/>
          <p:cNvSpPr txBox="1">
            <a:spLocks/>
          </p:cNvSpPr>
          <p:nvPr/>
        </p:nvSpPr>
        <p:spPr>
          <a:xfrm rot="0">
            <a:off x="11780520" y="106680"/>
            <a:ext cx="249555" cy="23177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8</a:t>
            </a:fld>
            <a:endParaRPr lang="ko-KR" altLang="en-US" sz="900"/>
          </a:p>
        </p:txBody>
      </p:sp>
      <p:sp>
        <p:nvSpPr>
          <p:cNvPr id="9" name="Rect 0"/>
          <p:cNvSpPr>
            <a:spLocks/>
          </p:cNvSpPr>
          <p:nvPr/>
        </p:nvSpPr>
        <p:spPr>
          <a:xfrm rot="0">
            <a:off x="86360" y="461010"/>
            <a:ext cx="84753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나눔고딕" charset="0"/>
              <a:ea typeface="나눔고딕" charset="0"/>
            </a:endParaRPr>
          </a:p>
        </p:txBody>
      </p:sp>
      <p:sp>
        <p:nvSpPr>
          <p:cNvPr id="10" name="Rect 0"/>
          <p:cNvSpPr txBox="1">
            <a:spLocks/>
          </p:cNvSpPr>
          <p:nvPr/>
        </p:nvSpPr>
        <p:spPr>
          <a:xfrm rot="0">
            <a:off x="264160" y="864235"/>
            <a:ext cx="3551555" cy="170180"/>
          </a:xfrm>
          <a:prstGeom prst="rect"/>
          <a:noFill/>
        </p:spPr>
        <p:txBody>
          <a:bodyPr wrap="square" lIns="0" tIns="0" rIns="0" bIns="0" numCol="1" vert="horz" anchor="t">
            <a:noAutofit/>
          </a:bodyPr>
          <a:lstStyle/>
          <a:p>
            <a:pPr marL="0" indent="0" algn="l" hangingPunct="1">
              <a:buFontTx/>
              <a:buNone/>
            </a:pPr>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pic>
        <p:nvPicPr>
          <p:cNvPr id="11" name="Picture "/>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3910"/>
            <a:ext cx="318770" cy="287655"/>
          </a:xfrm>
          <a:prstGeom prst="rect"/>
          <a:noFill/>
        </p:spPr>
      </p:pic>
      <p:pic>
        <p:nvPicPr>
          <p:cNvPr id="12" name="Picture "/>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5200" y="791210"/>
            <a:ext cx="353695" cy="313690"/>
          </a:xfrm>
          <a:prstGeom prst="rect"/>
          <a:noFill/>
        </p:spPr>
      </p:pic>
      <p:sp>
        <p:nvSpPr>
          <p:cNvPr id="196" name="Rect 0"/>
          <p:cNvSpPr txBox="1">
            <a:spLocks/>
          </p:cNvSpPr>
          <p:nvPr/>
        </p:nvSpPr>
        <p:spPr>
          <a:xfrm rot="0">
            <a:off x="2338070" y="2917190"/>
            <a:ext cx="139700" cy="247015"/>
          </a:xfrm>
          <a:prstGeom prst="rect"/>
          <a:noFill/>
          <a:ln>
            <a:noFill/>
            <a:prstDash/>
          </a:ln>
        </p:spPr>
        <p:txBody>
          <a:bodyPr wrap="square" lIns="46355" tIns="46355" rIns="46355" bIns="46355" vert="horz" anchor="t">
            <a:spAutoFit/>
          </a:bodyPr>
          <a:lstStyle/>
          <a:p>
            <a:pPr marL="0" indent="0" rtl="0" algn="l" defTabSz="914400" latinLnBrk="0" hangingPunct="0">
              <a:buFontTx/>
              <a:buNone/>
            </a:pPr>
            <a:endParaRPr lang="ko-KR" altLang="en-US" sz="1000" cap="none" i="0" b="1" strike="noStrike">
              <a:solidFill>
                <a:srgbClr val="FFFFFF"/>
              </a:solidFill>
              <a:latin typeface="맑은 고딕" charset="0"/>
              <a:ea typeface="맑은 고딕" charset="0"/>
              <a:sym typeface="나눔고딕" charset="0"/>
            </a:endParaRPr>
          </a:p>
        </p:txBody>
      </p:sp>
      <p:sp>
        <p:nvSpPr>
          <p:cNvPr id="270" name="Rect 0"/>
          <p:cNvSpPr txBox="1">
            <a:spLocks/>
          </p:cNvSpPr>
          <p:nvPr/>
        </p:nvSpPr>
        <p:spPr>
          <a:xfrm rot="0">
            <a:off x="5217160" y="4041140"/>
            <a:ext cx="219075" cy="3689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271" name="도형 147"/>
          <p:cNvSpPr>
            <a:spLocks/>
          </p:cNvSpPr>
          <p:nvPr/>
        </p:nvSpPr>
        <p:spPr>
          <a:xfrm rot="0">
            <a:off x="1319530" y="1430655"/>
            <a:ext cx="7174865" cy="543242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272" name="텍스트 상자 148"/>
          <p:cNvSpPr txBox="1">
            <a:spLocks/>
          </p:cNvSpPr>
          <p:nvPr/>
        </p:nvSpPr>
        <p:spPr>
          <a:xfrm rot="0">
            <a:off x="2309495" y="1871345"/>
            <a:ext cx="2413635" cy="41465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2000" cap="none" i="0" b="1" strike="noStrike">
                <a:ln w="9525" cap="flat" cmpd="sng">
                  <a:noFill/>
                  <a:prstDash/>
                </a:ln>
                <a:solidFill>
                  <a:schemeClr val="tx1"/>
                </a:solidFill>
                <a:latin typeface="맑은 고딕" charset="0"/>
                <a:ea typeface="맑은 고딕" charset="0"/>
                <a:sym typeface="나눔고딕" charset="0"/>
              </a:rPr>
              <a:t>계정 정보</a:t>
            </a:r>
            <a:endParaRPr lang="ko-KR" altLang="en-US" sz="2000" cap="none" i="0" b="1" strike="noStrike">
              <a:ln w="9525" cap="flat" cmpd="sng">
                <a:noFill/>
                <a:prstDash/>
              </a:ln>
              <a:solidFill>
                <a:schemeClr val="tx1"/>
              </a:solidFill>
              <a:latin typeface="맑은 고딕" charset="0"/>
              <a:ea typeface="맑은 고딕" charset="0"/>
              <a:sym typeface="나눔고딕" charset="0"/>
            </a:endParaRPr>
          </a:p>
        </p:txBody>
      </p:sp>
      <p:grpSp>
        <p:nvGrpSpPr>
          <p:cNvPr id="356" name="그룹 151"/>
          <p:cNvGrpSpPr>
            <a:grpSpLocks/>
          </p:cNvGrpSpPr>
          <p:nvPr/>
        </p:nvGrpSpPr>
        <p:grpSpPr>
          <a:xfrm rot="0">
            <a:off x="7116445" y="797560"/>
            <a:ext cx="165100" cy="245745"/>
            <a:chOff x="7116445" y="797560"/>
            <a:chExt cx="165100" cy="245745"/>
          </a:xfrm>
        </p:grpSpPr>
        <p:sp>
          <p:nvSpPr>
            <p:cNvPr id="357" name="도형 149"/>
            <p:cNvSpPr>
              <a:spLocks/>
            </p:cNvSpPr>
            <p:nvPr/>
          </p:nvSpPr>
          <p:spPr>
            <a:xfrm rot="0">
              <a:off x="7118985" y="83375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58" name="텍스트 상자 150"/>
            <p:cNvSpPr txBox="1">
              <a:spLocks/>
            </p:cNvSpPr>
            <p:nvPr/>
          </p:nvSpPr>
          <p:spPr>
            <a:xfrm rot="0">
              <a:off x="7116445" y="79756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cxnSp>
        <p:nvCxnSpPr>
          <p:cNvPr id="359" name="도형 152"/>
          <p:cNvCxnSpPr/>
          <p:nvPr/>
        </p:nvCxnSpPr>
        <p:spPr>
          <a:xfrm rot="0">
            <a:off x="2333625" y="2294255"/>
            <a:ext cx="3900170"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60" name="도형 153"/>
          <p:cNvSpPr>
            <a:spLocks/>
          </p:cNvSpPr>
          <p:nvPr/>
        </p:nvSpPr>
        <p:spPr>
          <a:xfrm rot="0">
            <a:off x="2301875" y="2530475"/>
            <a:ext cx="3385185"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이름*</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361" name="도형 154"/>
          <p:cNvSpPr>
            <a:spLocks/>
          </p:cNvSpPr>
          <p:nvPr/>
        </p:nvSpPr>
        <p:spPr>
          <a:xfrm rot="0">
            <a:off x="2301875" y="3194685"/>
            <a:ext cx="3385185"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전화번호*</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362" name="도형 155"/>
          <p:cNvSpPr>
            <a:spLocks/>
          </p:cNvSpPr>
          <p:nvPr/>
        </p:nvSpPr>
        <p:spPr>
          <a:xfrm rot="0">
            <a:off x="2301875" y="3895090"/>
            <a:ext cx="3385185"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비밀번호*</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363" name="도형 156"/>
          <p:cNvSpPr>
            <a:spLocks/>
          </p:cNvSpPr>
          <p:nvPr/>
        </p:nvSpPr>
        <p:spPr>
          <a:xfrm rot="0">
            <a:off x="2301875" y="4505960"/>
            <a:ext cx="3385185" cy="429260"/>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r>
              <a:rPr sz="1800" cap="none" i="0" b="0" strike="noStrike">
                <a:ln w="9525" cap="flat" cmpd="sng">
                  <a:noFill/>
                  <a:prstDash/>
                </a:ln>
                <a:solidFill>
                  <a:schemeClr val="tx1"/>
                </a:solidFill>
                <a:latin typeface="맑은 고딕" charset="0"/>
                <a:ea typeface="맑은 고딕" charset="0"/>
                <a:sym typeface="나눔고딕" charset="0"/>
              </a:rPr>
              <a:t>비밀번호 확인*</a:t>
            </a: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364" name="텍스트 상자 157"/>
          <p:cNvSpPr txBox="1">
            <a:spLocks/>
          </p:cNvSpPr>
          <p:nvPr/>
        </p:nvSpPr>
        <p:spPr>
          <a:xfrm rot="0">
            <a:off x="2309495" y="5118100"/>
            <a:ext cx="2413635" cy="32067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1" strike="noStrike">
                <a:ln w="9525" cap="flat" cmpd="sng">
                  <a:noFill/>
                  <a:prstDash/>
                </a:ln>
                <a:solidFill>
                  <a:schemeClr val="tx1"/>
                </a:solidFill>
                <a:latin typeface="맑은 고딕" charset="0"/>
                <a:ea typeface="맑은 고딕" charset="0"/>
                <a:sym typeface="나눔고딕" charset="0"/>
              </a:rPr>
              <a:t>마케팅 수신 동의</a:t>
            </a:r>
            <a:endParaRPr lang="ko-KR" altLang="en-US" sz="1400" cap="none" i="0" b="1" strike="noStrike">
              <a:ln w="9525" cap="flat" cmpd="sng">
                <a:noFill/>
                <a:prstDash/>
              </a:ln>
              <a:solidFill>
                <a:schemeClr val="tx1"/>
              </a:solidFill>
              <a:latin typeface="맑은 고딕" charset="0"/>
              <a:ea typeface="맑은 고딕" charset="0"/>
              <a:sym typeface="나눔고딕" charset="0"/>
            </a:endParaRPr>
          </a:p>
        </p:txBody>
      </p:sp>
      <p:cxnSp>
        <p:nvCxnSpPr>
          <p:cNvPr id="365" name="도형 158"/>
          <p:cNvCxnSpPr/>
          <p:nvPr/>
        </p:nvCxnSpPr>
        <p:spPr>
          <a:xfrm rot="0">
            <a:off x="2333625" y="5500370"/>
            <a:ext cx="3900170"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366" name="텍스트 상자 159"/>
          <p:cNvSpPr txBox="1">
            <a:spLocks/>
          </p:cNvSpPr>
          <p:nvPr/>
        </p:nvSpPr>
        <p:spPr>
          <a:xfrm rot="0">
            <a:off x="2741295" y="5586730"/>
            <a:ext cx="269621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u="sng" i="0" b="0" strike="noStrike">
                <a:ln w="9525" cap="flat" cmpd="sng">
                  <a:noFill/>
                  <a:prstDash/>
                </a:ln>
                <a:solidFill>
                  <a:schemeClr val="tx1"/>
                </a:solidFill>
                <a:latin typeface="맑은 고딕" charset="0"/>
                <a:ea typeface="맑은 고딕" charset="0"/>
                <a:sym typeface="나눔고딕" charset="0"/>
              </a:rPr>
              <a:t>마케팅 활용 동의</a:t>
            </a:r>
            <a:r>
              <a:rPr sz="1400" cap="none" i="0" b="0" strike="noStrike">
                <a:ln w="9525" cap="flat" cmpd="sng">
                  <a:noFill/>
                  <a:prstDash/>
                </a:ln>
                <a:solidFill>
                  <a:schemeClr val="tx1"/>
                </a:solidFill>
                <a:latin typeface="맑은 고딕" charset="0"/>
                <a:ea typeface="맑은 고딕" charset="0"/>
                <a:sym typeface="나눔고딕" charset="0"/>
              </a:rPr>
              <a:t> (선택)</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pic>
        <p:nvPicPr>
          <p:cNvPr id="367" name="그림 160"/>
          <p:cNvPicPr>
            <a:picLocks noChangeAspect="1"/>
          </p:cNvPicPr>
          <p:nvPr/>
        </p:nvPicPr>
        <p:blipFill rotWithShape="1">
          <a:blip r:embed="rId4" cstate="print">
            <a:extLst>
              <a:ext uri="{28A0092B-C50C-407E-A947-70E740481C1C}">
                <a14:useLocalDpi xmlns:a14="http://schemas.microsoft.com/office/drawing/2010/main" val="0"/>
              </a:ext>
            </a:extLst>
          </a:blip>
          <a:stretch>
            <a:fillRect/>
          </a:stretch>
        </p:blipFill>
        <p:spPr>
          <a:xfrm rot="0">
            <a:off x="2423795" y="5626100"/>
            <a:ext cx="245745" cy="245745"/>
          </a:xfrm>
          <a:prstGeom prst="rect"/>
          <a:noFill/>
          <a:ln w="12700" cap="flat" cmpd="sng">
            <a:prstDash/>
            <a:miter lim="800000"/>
          </a:ln>
        </p:spPr>
      </p:pic>
      <p:sp>
        <p:nvSpPr>
          <p:cNvPr id="368" name="도형 161"/>
          <p:cNvSpPr>
            <a:spLocks/>
          </p:cNvSpPr>
          <p:nvPr/>
        </p:nvSpPr>
        <p:spPr>
          <a:xfrm rot="0">
            <a:off x="2352040" y="6068695"/>
            <a:ext cx="3881120" cy="466725"/>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solidFill>
                  <a:srgbClr val="FFFFFF"/>
                </a:solidFill>
                <a:latin typeface="맑은 고딕" charset="0"/>
                <a:ea typeface="맑은 고딕" charset="0"/>
                <a:sym typeface="나눔고딕" charset="0"/>
              </a:rPr>
              <a:t>변경사항 저장</a:t>
            </a:r>
            <a:endParaRPr lang="ko-KR" altLang="en-US" sz="1800" cap="none" i="0" b="0" strike="noStrike">
              <a:solidFill>
                <a:srgbClr val="FFFFFF"/>
              </a:solidFill>
              <a:latin typeface="맑은 고딕" charset="0"/>
              <a:ea typeface="맑은 고딕" charset="0"/>
              <a:sym typeface="나눔고딕" charset="0"/>
            </a:endParaRPr>
          </a:p>
        </p:txBody>
      </p:sp>
      <p:grpSp>
        <p:nvGrpSpPr>
          <p:cNvPr id="369" name="그룹 164"/>
          <p:cNvGrpSpPr>
            <a:grpSpLocks/>
          </p:cNvGrpSpPr>
          <p:nvPr/>
        </p:nvGrpSpPr>
        <p:grpSpPr>
          <a:xfrm rot="0">
            <a:off x="2071370" y="6179185"/>
            <a:ext cx="162560" cy="245745"/>
            <a:chOff x="2071370" y="6179185"/>
            <a:chExt cx="162560" cy="245745"/>
          </a:xfrm>
        </p:grpSpPr>
        <p:sp>
          <p:nvSpPr>
            <p:cNvPr id="370" name="도형 162"/>
            <p:cNvSpPr>
              <a:spLocks/>
            </p:cNvSpPr>
            <p:nvPr/>
          </p:nvSpPr>
          <p:spPr>
            <a:xfrm rot="0">
              <a:off x="2071370" y="621538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71" name="텍스트 상자 163"/>
            <p:cNvSpPr txBox="1">
              <a:spLocks/>
            </p:cNvSpPr>
            <p:nvPr/>
          </p:nvSpPr>
          <p:spPr>
            <a:xfrm rot="0">
              <a:off x="2081530" y="617918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5</a:t>
              </a:r>
              <a:endParaRPr lang="ko-KR" altLang="en-US" sz="1000" cap="none" i="0" b="1" strike="noStrike">
                <a:solidFill>
                  <a:srgbClr val="FFFFFF"/>
                </a:solidFill>
                <a:latin typeface="맑은 고딕" charset="0"/>
                <a:ea typeface="맑은 고딕" charset="0"/>
                <a:sym typeface="나눔고딕" charset="0"/>
              </a:endParaRPr>
            </a:p>
          </p:txBody>
        </p:sp>
      </p:grpSp>
      <p:sp>
        <p:nvSpPr>
          <p:cNvPr id="372" name="텍스트 상자 165"/>
          <p:cNvSpPr txBox="1">
            <a:spLocks/>
          </p:cNvSpPr>
          <p:nvPr/>
        </p:nvSpPr>
        <p:spPr>
          <a:xfrm rot="0">
            <a:off x="381000" y="1974215"/>
            <a:ext cx="763905" cy="32067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1" strike="noStrike">
                <a:ln w="9525" cap="flat" cmpd="sng">
                  <a:noFill/>
                  <a:prstDash/>
                </a:ln>
                <a:solidFill>
                  <a:schemeClr val="tx1"/>
                </a:solidFill>
                <a:latin typeface="맑은 고딕" charset="0"/>
                <a:ea typeface="맑은 고딕" charset="0"/>
                <a:sym typeface="나눔고딕" charset="0"/>
              </a:rPr>
              <a:t>내 계정</a:t>
            </a:r>
            <a:endParaRPr lang="ko-KR" altLang="en-US" sz="1400" cap="none" i="0" b="1" strike="noStrike">
              <a:ln w="9525" cap="flat" cmpd="sng">
                <a:noFill/>
                <a:prstDash/>
              </a:ln>
              <a:solidFill>
                <a:schemeClr val="tx1"/>
              </a:solidFill>
              <a:latin typeface="맑은 고딕" charset="0"/>
              <a:ea typeface="맑은 고딕" charset="0"/>
              <a:sym typeface="나눔고딕" charset="0"/>
            </a:endParaRPr>
          </a:p>
        </p:txBody>
      </p:sp>
      <p:sp>
        <p:nvSpPr>
          <p:cNvPr id="373" name="텍스트 상자 166"/>
          <p:cNvSpPr txBox="1">
            <a:spLocks/>
          </p:cNvSpPr>
          <p:nvPr/>
        </p:nvSpPr>
        <p:spPr>
          <a:xfrm rot="0">
            <a:off x="381000" y="2530475"/>
            <a:ext cx="89281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solidFill>
                  <a:srgbClr val="FF000C"/>
                </a:solidFill>
                <a:latin typeface="맑은 고딕" charset="0"/>
                <a:ea typeface="맑은 고딕" charset="0"/>
                <a:sym typeface="나눔고딕" charset="0"/>
              </a:rPr>
              <a:t>개인정보</a:t>
            </a:r>
            <a:endParaRPr lang="ko-KR" altLang="en-US" sz="1400" cap="none" i="0" b="0" strike="noStrike">
              <a:solidFill>
                <a:srgbClr val="FF000C"/>
              </a:solidFill>
              <a:latin typeface="맑은 고딕" charset="0"/>
              <a:ea typeface="맑은 고딕" charset="0"/>
              <a:sym typeface="나눔고딕" charset="0"/>
            </a:endParaRPr>
          </a:p>
        </p:txBody>
      </p:sp>
      <p:grpSp>
        <p:nvGrpSpPr>
          <p:cNvPr id="374" name="그룹 169"/>
          <p:cNvGrpSpPr>
            <a:grpSpLocks/>
          </p:cNvGrpSpPr>
          <p:nvPr/>
        </p:nvGrpSpPr>
        <p:grpSpPr>
          <a:xfrm rot="0">
            <a:off x="207645" y="2567940"/>
            <a:ext cx="162560" cy="245745"/>
            <a:chOff x="207645" y="2567940"/>
            <a:chExt cx="162560" cy="245745"/>
          </a:xfrm>
        </p:grpSpPr>
        <p:sp>
          <p:nvSpPr>
            <p:cNvPr id="375" name="도형 167"/>
            <p:cNvSpPr>
              <a:spLocks/>
            </p:cNvSpPr>
            <p:nvPr/>
          </p:nvSpPr>
          <p:spPr>
            <a:xfrm rot="0">
              <a:off x="207645" y="260413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76" name="텍스트 상자 168"/>
            <p:cNvSpPr txBox="1">
              <a:spLocks/>
            </p:cNvSpPr>
            <p:nvPr/>
          </p:nvSpPr>
          <p:spPr>
            <a:xfrm rot="0">
              <a:off x="217805" y="256794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2</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377" name="그룹 172"/>
          <p:cNvGrpSpPr>
            <a:grpSpLocks/>
          </p:cNvGrpSpPr>
          <p:nvPr/>
        </p:nvGrpSpPr>
        <p:grpSpPr>
          <a:xfrm rot="0">
            <a:off x="206375" y="3022600"/>
            <a:ext cx="165100" cy="245745"/>
            <a:chOff x="206375" y="3022600"/>
            <a:chExt cx="165100" cy="245745"/>
          </a:xfrm>
        </p:grpSpPr>
        <p:sp>
          <p:nvSpPr>
            <p:cNvPr id="378" name="도형 170"/>
            <p:cNvSpPr>
              <a:spLocks/>
            </p:cNvSpPr>
            <p:nvPr/>
          </p:nvSpPr>
          <p:spPr>
            <a:xfrm rot="0">
              <a:off x="208915" y="3058795"/>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79" name="텍스트 상자 171"/>
            <p:cNvSpPr txBox="1">
              <a:spLocks/>
            </p:cNvSpPr>
            <p:nvPr/>
          </p:nvSpPr>
          <p:spPr>
            <a:xfrm rot="0">
              <a:off x="206375" y="3022600"/>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3</a:t>
              </a:r>
              <a:endParaRPr lang="ko-KR" altLang="en-US" sz="1000" cap="none" i="0" b="1" strike="noStrike">
                <a:solidFill>
                  <a:srgbClr val="FFFFFF"/>
                </a:solidFill>
                <a:latin typeface="맑은 고딕" charset="0"/>
                <a:ea typeface="맑은 고딕" charset="0"/>
                <a:sym typeface="나눔고딕" charset="0"/>
              </a:endParaRPr>
            </a:p>
          </p:txBody>
        </p:sp>
      </p:grpSp>
      <p:sp>
        <p:nvSpPr>
          <p:cNvPr id="380" name="텍스트 상자 173"/>
          <p:cNvSpPr txBox="1">
            <a:spLocks/>
          </p:cNvSpPr>
          <p:nvPr/>
        </p:nvSpPr>
        <p:spPr>
          <a:xfrm rot="0">
            <a:off x="381000" y="3435985"/>
            <a:ext cx="90995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로그아웃</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grpSp>
        <p:nvGrpSpPr>
          <p:cNvPr id="381" name="그룹 176"/>
          <p:cNvGrpSpPr>
            <a:grpSpLocks/>
          </p:cNvGrpSpPr>
          <p:nvPr/>
        </p:nvGrpSpPr>
        <p:grpSpPr>
          <a:xfrm rot="0">
            <a:off x="206375" y="3477895"/>
            <a:ext cx="165100" cy="245745"/>
            <a:chOff x="206375" y="3477895"/>
            <a:chExt cx="165100" cy="245745"/>
          </a:xfrm>
        </p:grpSpPr>
        <p:sp>
          <p:nvSpPr>
            <p:cNvPr id="382" name="도형 174"/>
            <p:cNvSpPr>
              <a:spLocks/>
            </p:cNvSpPr>
            <p:nvPr/>
          </p:nvSpPr>
          <p:spPr>
            <a:xfrm rot="0">
              <a:off x="208915" y="351409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83" name="텍스트 상자 175"/>
            <p:cNvSpPr txBox="1">
              <a:spLocks/>
            </p:cNvSpPr>
            <p:nvPr/>
          </p:nvSpPr>
          <p:spPr>
            <a:xfrm rot="0">
              <a:off x="206375" y="347789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4</a:t>
              </a:r>
              <a:endParaRPr lang="ko-KR" altLang="en-US" sz="1000" cap="none" i="0" b="1" strike="noStrike">
                <a:solidFill>
                  <a:srgbClr val="FFFFFF"/>
                </a:solidFill>
                <a:latin typeface="맑은 고딕" charset="0"/>
                <a:ea typeface="맑은 고딕" charset="0"/>
                <a:sym typeface="나눔고딕" charset="0"/>
              </a:endParaRPr>
            </a:p>
          </p:txBody>
        </p:sp>
      </p:grpSp>
      <p:sp>
        <p:nvSpPr>
          <p:cNvPr id="384" name="텍스트 상자 177"/>
          <p:cNvSpPr txBox="1">
            <a:spLocks/>
          </p:cNvSpPr>
          <p:nvPr/>
        </p:nvSpPr>
        <p:spPr>
          <a:xfrm rot="0">
            <a:off x="381000" y="2985135"/>
            <a:ext cx="86931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주문내역</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graphicFrame>
        <p:nvGraphicFramePr>
          <p:cNvPr id="385" name="표 214"/>
          <p:cNvGraphicFramePr>
            <a:graphicFrameLocks noGrp="1"/>
          </p:cNvGraphicFramePr>
          <p:nvPr/>
        </p:nvGraphicFramePr>
        <p:xfrm>
          <a:off x="8595360" y="462280"/>
          <a:ext cx="3609975" cy="4114165"/>
        </p:xfrm>
        <a:graphic>
          <a:graphicData uri="http://schemas.openxmlformats.org/drawingml/2006/table">
            <a:tbl>
              <a:tblPr>
                <a:tableStyleId>{00000000-0000-0000-0000-000000000000}</a:tableStyleId>
              </a:tblPr>
              <a:tblGrid>
                <a:gridCol w="341630"/>
                <a:gridCol w="3268345"/>
              </a:tblGrid>
              <a:tr h="1036955">
                <a:tc>
                  <a:txBody>
                    <a:bodyPr/>
                    <a:lstStyle/>
                    <a:p>
                      <a:pPr marL="0" indent="0" algn="ctr" lvl="1">
                        <a:buFontTx/>
                        <a:buNone/>
                      </a:pPr>
                      <a:r>
                        <a:rPr sz="1000" kern="1200" i="0" b="0">
                          <a:solidFill>
                            <a:srgbClr val="000000"/>
                          </a:solidFill>
                          <a:latin typeface="Helvetica" charset="0"/>
                          <a:ea typeface="Helvetica" charset="0"/>
                        </a:rPr>
                        <a:t>1</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1">
                          <a:solidFill>
                            <a:srgbClr val="000000"/>
                          </a:solidFill>
                          <a:latin typeface="Apple SD Gothic Neo" charset="0"/>
                          <a:ea typeface="Apple SD Gothic Neo" charset="0"/>
                        </a:rPr>
                        <a:t>로그인</a:t>
                      </a:r>
                      <a:r>
                        <a:rPr sz="1000" kern="1200" i="0" b="1">
                          <a:solidFill>
                            <a:srgbClr val="000000"/>
                          </a:solidFill>
                          <a:latin typeface="Helvetica" charset="0"/>
                          <a:ea typeface="Helvetica" charset="0"/>
                        </a:rPr>
                        <a:t> </a:t>
                      </a:r>
                      <a:r>
                        <a:rPr sz="1000" kern="1200" i="0" b="1">
                          <a:solidFill>
                            <a:srgbClr val="000000"/>
                          </a:solidFill>
                          <a:latin typeface="Apple SD Gothic Neo" charset="0"/>
                          <a:ea typeface="Apple SD Gothic Neo" charset="0"/>
                        </a:rPr>
                        <a:t>성공</a:t>
                      </a:r>
                      <a:r>
                        <a:rPr sz="1000" kern="1200" i="0" b="1">
                          <a:solidFill>
                            <a:srgbClr val="000000"/>
                          </a:solidFill>
                          <a:latin typeface="Helvetica" charset="0"/>
                          <a:ea typeface="Helvetica" charset="0"/>
                        </a:rPr>
                        <a:t> </a:t>
                      </a:r>
                      <a:r>
                        <a:rPr sz="1000" kern="1200" i="0" b="1">
                          <a:solidFill>
                            <a:srgbClr val="000000"/>
                          </a:solidFill>
                          <a:latin typeface="Apple SD Gothic Neo" charset="0"/>
                          <a:ea typeface="Apple SD Gothic Neo" charset="0"/>
                        </a:rPr>
                        <a:t>후</a:t>
                      </a:r>
                      <a:endParaRPr lang="ko-KR" altLang="en-US" sz="1000" kern="1200" i="0" b="1">
                        <a:solidFill>
                          <a:srgbClr val="000000"/>
                        </a:solidFill>
                        <a:latin typeface="Apple SD Gothic Neo" charset="0"/>
                        <a:ea typeface="Apple SD Gothic Neo" charset="0"/>
                      </a:endParaRPr>
                    </a:p>
                    <a:p>
                      <a:pPr marL="0" indent="0" lvl="1">
                        <a:buFontTx/>
                        <a:buNone/>
                      </a:pPr>
                      <a:r>
                        <a:rPr sz="1000" kern="1200" i="0" b="0">
                          <a:solidFill>
                            <a:srgbClr val="000000"/>
                          </a:solidFill>
                          <a:latin typeface="Apple SD Gothic Neo" charset="0"/>
                          <a:ea typeface="Apple SD Gothic Neo" charset="0"/>
                        </a:rPr>
                        <a:t>- 아이콘 클릭 시 마이페이지로 이동</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690245">
                <a:tc>
                  <a:txBody>
                    <a:bodyPr/>
                    <a:lstStyle/>
                    <a:p>
                      <a:pPr marL="0" indent="0" algn="ctr" lvl="1">
                        <a:buFontTx/>
                        <a:buNone/>
                      </a:pPr>
                      <a:r>
                        <a:rPr sz="1000" kern="1200" i="0" b="0">
                          <a:solidFill>
                            <a:srgbClr val="000000"/>
                          </a:solidFill>
                          <a:latin typeface="Helvetica" charset="0"/>
                          <a:ea typeface="Helvetica" charset="0"/>
                        </a:rPr>
                        <a:t>2</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1">
                          <a:solidFill>
                            <a:srgbClr val="000000"/>
                          </a:solidFill>
                          <a:latin typeface="Apple SD Gothic Neo" charset="0"/>
                          <a:ea typeface="Apple SD Gothic Neo" charset="0"/>
                        </a:rPr>
                        <a:t>마이페이지</a:t>
                      </a:r>
                      <a:r>
                        <a:rPr sz="1000" kern="1200" i="0" b="1">
                          <a:solidFill>
                            <a:srgbClr val="000000"/>
                          </a:solidFill>
                          <a:latin typeface="Helvetica" charset="0"/>
                          <a:ea typeface="Helvetica" charset="0"/>
                        </a:rPr>
                        <a:t> </a:t>
                      </a:r>
                      <a:r>
                        <a:rPr sz="1000" kern="1200" i="0" b="1">
                          <a:solidFill>
                            <a:srgbClr val="000000"/>
                          </a:solidFill>
                          <a:latin typeface="Apple SD Gothic Neo" charset="0"/>
                          <a:ea typeface="Apple SD Gothic Neo" charset="0"/>
                        </a:rPr>
                        <a:t>이동</a:t>
                      </a:r>
                      <a:r>
                        <a:rPr sz="1000" kern="1200" i="0" b="1">
                          <a:solidFill>
                            <a:srgbClr val="000000"/>
                          </a:solidFill>
                          <a:latin typeface="Helvetica" charset="0"/>
                          <a:ea typeface="Helvetica" charset="0"/>
                        </a:rPr>
                        <a:t> </a:t>
                      </a:r>
                      <a:r>
                        <a:rPr sz="1000" kern="1200" i="0" b="1">
                          <a:solidFill>
                            <a:srgbClr val="000000"/>
                          </a:solidFill>
                          <a:latin typeface="Apple SD Gothic Neo" charset="0"/>
                          <a:ea typeface="Apple SD Gothic Neo" charset="0"/>
                        </a:rPr>
                        <a:t>후</a:t>
                      </a:r>
                      <a:endParaRPr lang="ko-KR" altLang="en-US" sz="1000" kern="1200" i="0" b="1">
                        <a:solidFill>
                          <a:srgbClr val="000000"/>
                        </a:solidFill>
                        <a:latin typeface="Apple SD Gothic Neo" charset="0"/>
                        <a:ea typeface="Apple SD Gothic Neo" charset="0"/>
                      </a:endParaRPr>
                    </a:p>
                    <a:p>
                      <a:pPr marL="0" indent="0" algn="just" lvl="1">
                        <a:buFontTx/>
                        <a:buNone/>
                      </a:pPr>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현재 마이페이지 화면을 글씨 색깔로 표현</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661670">
                <a:tc>
                  <a:txBody>
                    <a:bodyPr/>
                    <a:lstStyle/>
                    <a:p>
                      <a:pPr marL="0" indent="0" algn="ctr" lvl="1">
                        <a:buFontTx/>
                        <a:buNone/>
                      </a:pPr>
                      <a:r>
                        <a:rPr sz="1000" kern="1200" i="0" b="0">
                          <a:solidFill>
                            <a:srgbClr val="000000"/>
                          </a:solidFill>
                          <a:latin typeface="Helvetica" charset="0"/>
                          <a:ea typeface="Helvetica" charset="0"/>
                        </a:rPr>
                        <a:t>3</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lvl="1">
                        <a:buFontTx/>
                        <a:buNone/>
                      </a:pPr>
                      <a:r>
                        <a:rPr sz="1000" kern="1200" i="0" b="1">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클릭시 주문 내역으로이동</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762000">
                <a:tc>
                  <a:txBody>
                    <a:bodyPr/>
                    <a:lstStyle/>
                    <a:p>
                      <a:pPr marL="0" indent="0" algn="ctr" lvl="1">
                        <a:buFontTx/>
                        <a:buNone/>
                      </a:pPr>
                      <a:r>
                        <a:rPr sz="1000" kern="1200" i="0" b="0">
                          <a:solidFill>
                            <a:srgbClr val="000000"/>
                          </a:solidFill>
                          <a:latin typeface="Helvetica" charset="0"/>
                          <a:ea typeface="Helvetica" charset="0"/>
                        </a:rPr>
                        <a:t>4</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Apple SD Gothic Neo" charset="0"/>
                          <a:ea typeface="Apple SD Gothic Neo" charset="0"/>
                        </a:rPr>
                        <a:t>- 클릭시 로그아웃</a:t>
                      </a:r>
                      <a:endParaRPr lang="ko-KR" altLang="en-US" sz="1000" kern="1200" i="0" b="0">
                        <a:solidFill>
                          <a:srgbClr val="000000"/>
                        </a:solidFill>
                        <a:latin typeface="Apple SD Gothic Neo" charset="0"/>
                        <a:ea typeface="Apple SD Gothic Neo" charset="0"/>
                      </a:endParaRPr>
                    </a:p>
                    <a:p>
                      <a:pPr marL="0" indent="0" lvl="1">
                        <a:buFontTx/>
                        <a:buNone/>
                      </a:pPr>
                      <a:r>
                        <a:rPr sz="1000" kern="1200" i="0" b="0">
                          <a:solidFill>
                            <a:srgbClr val="000000"/>
                          </a:solidFill>
                          <a:latin typeface="Apple SD Gothic Neo" charset="0"/>
                          <a:ea typeface="Apple SD Gothic Neo" charset="0"/>
                        </a:rPr>
                        <a:t>- 클릭시 로그인페이지로 이동</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63295">
                <a:tc>
                  <a:txBody>
                    <a:bodyPr/>
                    <a:lstStyle/>
                    <a:p>
                      <a:pPr marL="0" indent="0" algn="ctr" lvl="1">
                        <a:buFontTx/>
                        <a:buNone/>
                      </a:pPr>
                      <a:r>
                        <a:rPr sz="1000" kern="1200" i="0" b="0">
                          <a:solidFill>
                            <a:srgbClr val="000000"/>
                          </a:solidFill>
                          <a:latin typeface="Helvetica" charset="0"/>
                          <a:ea typeface="Helvetica" charset="0"/>
                        </a:rPr>
                        <a:t>5</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lvl="1">
                        <a:buFontTx/>
                        <a:buNone/>
                      </a:pPr>
                      <a:r>
                        <a:rPr sz="1000" kern="1200" i="0" b="0">
                          <a:solidFill>
                            <a:srgbClr val="000000"/>
                          </a:solidFill>
                          <a:latin typeface="Apple SD Gothic Neo" charset="0"/>
                          <a:ea typeface="Apple SD Gothic Neo" charset="0"/>
                        </a:rPr>
                        <a:t>- 변경사항 저장 버튼 클릭시</a:t>
                      </a:r>
                      <a:r>
                        <a:rPr sz="1000" kern="1200" i="0" b="0">
                          <a:solidFill>
                            <a:srgbClr val="000000"/>
                          </a:solidFill>
                          <a:latin typeface="Helvetica" charset="0"/>
                          <a:ea typeface="Helvetica" charset="0"/>
                        </a:rPr>
                        <a:t>(Alert) </a:t>
                      </a:r>
                      <a:r>
                        <a:rPr sz="1000" kern="1200" i="0" b="0">
                          <a:solidFill>
                            <a:srgbClr val="000000"/>
                          </a:solidFill>
                          <a:latin typeface="Apple SD Gothic Neo" charset="0"/>
                          <a:ea typeface="Apple SD Gothic Neo" charset="0"/>
                        </a:rPr>
                        <a:t>저장 </a:t>
                      </a:r>
                      <a:endParaRPr lang="ko-KR" altLang="en-US" sz="1000" kern="1200" i="0" b="0">
                        <a:solidFill>
                          <a:srgbClr val="000000"/>
                        </a:solidFill>
                        <a:latin typeface="Apple SD Gothic Neo" charset="0"/>
                        <a:ea typeface="Apple SD Gothic Neo" charset="0"/>
                      </a:endParaRPr>
                    </a:p>
                    <a:p>
                      <a:pPr marL="0" indent="0" lvl="1">
                        <a:buFontTx/>
                        <a:buNone/>
                      </a:pPr>
                      <a:r>
                        <a:rPr sz="1000" kern="1200" i="0" b="0">
                          <a:solidFill>
                            <a:srgbClr val="000000"/>
                          </a:solidFill>
                          <a:latin typeface="Apple SD Gothic Neo" charset="0"/>
                          <a:ea typeface="Apple SD Gothic Neo" charset="0"/>
                        </a:rPr>
                        <a:t>  성공 메시지출력</a:t>
                      </a:r>
                      <a:endParaRPr lang="ko-KR" altLang="en-US" sz="1000" kern="1200" i="0" b="0">
                        <a:solidFill>
                          <a:srgbClr val="000000"/>
                        </a:solidFill>
                        <a:latin typeface="Apple SD Gothic Neo" charset="0"/>
                        <a:ea typeface="Apple SD Gothic Neo" charset="0"/>
                      </a:endParaRPr>
                    </a:p>
                    <a:p>
                      <a:pPr marL="0" indent="0" lvl="1">
                        <a:buFontTx/>
                        <a:buNone/>
                      </a:pPr>
                      <a:r>
                        <a:rPr sz="1000" kern="1200" i="0" b="0">
                          <a:solidFill>
                            <a:srgbClr val="000000"/>
                          </a:solidFill>
                          <a:latin typeface="Apple SD Gothic Neo" charset="0"/>
                          <a:ea typeface="Apple SD Gothic Neo" charset="0"/>
                        </a:rPr>
                        <a:t>- 기존 계정정보에서 새로운 계정정보로 업데이트</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 0"/>
          <p:cNvSpPr>
            <a:spLocks/>
          </p:cNvSpPr>
          <p:nvPr/>
        </p:nvSpPr>
        <p:spPr>
          <a:xfrm rot="0">
            <a:off x="106680" y="1348740"/>
            <a:ext cx="8456295" cy="5511800"/>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457200" latinLnBrk="0" hangingPunct="0">
              <a:buFontTx/>
              <a:buNone/>
            </a:pPr>
            <a:endParaRPr lang="ko-KR" altLang="en-US" sz="1400" cap="none" i="0" b="0" strike="noStrike">
              <a:solidFill>
                <a:srgbClr val="333333"/>
              </a:solidFill>
              <a:latin typeface="Helvetica Neue" charset="0"/>
              <a:ea typeface="Helvetica Neue" charset="0"/>
              <a:sym typeface="나눔고딕" charset="0"/>
            </a:endParaRPr>
          </a:p>
        </p:txBody>
      </p:sp>
      <p:sp>
        <p:nvSpPr>
          <p:cNvPr id="4" name="텍스트 개체 틀 3"/>
          <p:cNvSpPr txBox="1">
            <a:spLocks noGrp="1"/>
          </p:cNvSpPr>
          <p:nvPr>
            <p:ph type="body" idx="10"/>
          </p:nvPr>
        </p:nvSpPr>
        <p:spPr>
          <a:xfrm rot="0">
            <a:off x="1199515" y="116205"/>
            <a:ext cx="2967355" cy="222885"/>
          </a:xfrm>
          <a:prstGeom prst="rect"/>
        </p:spPr>
        <p:txBody>
          <a:bodyPr wrap="square" lIns="91440" tIns="45720" rIns="91440" bIns="45720" numCol="1" vert="horz" anchor="ctr">
            <a:noAutofit/>
          </a:bodyPr>
          <a:lstStyle/>
          <a:p>
            <a:pPr marL="0" indent="0">
              <a:buFontTx/>
              <a:buNone/>
            </a:pPr>
            <a:r>
              <a:rPr lang="ko-KR" altLang="en-US" sz="900">
                <a:latin typeface="+mn-ea"/>
                <a:ea typeface="맑은 고딕" charset="0"/>
                <a:cs typeface="+mn-cs"/>
              </a:rPr>
              <a:t>로그인 페이지</a:t>
            </a:r>
            <a:endParaRPr lang="ko-KR" altLang="en-US" sz="900">
              <a:latin typeface="+mn-ea"/>
              <a:ea typeface="맑은 고딕" charset="0"/>
              <a:cs typeface="+mn-cs"/>
            </a:endParaRPr>
          </a:p>
        </p:txBody>
      </p:sp>
      <p:sp>
        <p:nvSpPr>
          <p:cNvPr id="5" name="텍스트 개체 틀 4"/>
          <p:cNvSpPr txBox="1">
            <a:spLocks noGrp="1"/>
          </p:cNvSpPr>
          <p:nvPr>
            <p:ph type="body" idx="11"/>
          </p:nvPr>
        </p:nvSpPr>
        <p:spPr>
          <a:xfrm rot="0">
            <a:off x="5231765" y="116205"/>
            <a:ext cx="3330575" cy="222250"/>
          </a:xfrm>
          <a:prstGeom prst="rect"/>
        </p:spPr>
        <p:txBody>
          <a:bodyPr wrap="square" lIns="91440" tIns="45720" rIns="91440" bIns="45720" numCol="1" vert="horz" anchor="ctr">
            <a:noAutofit/>
          </a:bodyPr>
          <a:lstStyle/>
          <a:p>
            <a:pPr marL="0" indent="0">
              <a:buFontTx/>
              <a:buNone/>
            </a:pPr>
            <a:endParaRPr lang="ko-KR" altLang="en-US" sz="900">
              <a:latin typeface="+mn-ea"/>
              <a:ea typeface="맑은 고딕" charset="0"/>
              <a:cs typeface="+mn-cs"/>
            </a:endParaRPr>
          </a:p>
        </p:txBody>
      </p:sp>
      <p:sp>
        <p:nvSpPr>
          <p:cNvPr id="8" name="Rect 0"/>
          <p:cNvSpPr txBox="1">
            <a:spLocks/>
          </p:cNvSpPr>
          <p:nvPr/>
        </p:nvSpPr>
        <p:spPr>
          <a:xfrm rot="0">
            <a:off x="11780520" y="112395"/>
            <a:ext cx="249554" cy="230505"/>
          </a:xfrm>
          <a:prstGeom prst="rect"/>
          <a:noFill/>
        </p:spPr>
        <p:txBody>
          <a:bodyPr wrap="none" lIns="91440" tIns="45720" rIns="91440" bIns="45720" numCol="1" vert="horz" anchor="t">
            <a:spAutoFit/>
          </a:bodyPr>
          <a:lstStyle/>
          <a:p>
            <a:pPr marL="0" indent="0">
              <a:buFontTx/>
              <a:buNone/>
            </a:pPr>
            <a:fld id="{B9320F77-B9A0-41C5-862A-B4B631284C64}" type="slidenum">
              <a:rPr lang="ko-KR" altLang="en-US" sz="900"/>
              <a:t>9</a:t>
            </a:fld>
            <a:endParaRPr lang="ko-KR" altLang="en-US" sz="900"/>
          </a:p>
        </p:txBody>
      </p:sp>
      <p:sp>
        <p:nvSpPr>
          <p:cNvPr id="9" name="Rect 0"/>
          <p:cNvSpPr>
            <a:spLocks/>
          </p:cNvSpPr>
          <p:nvPr/>
        </p:nvSpPr>
        <p:spPr>
          <a:xfrm rot="0">
            <a:off x="86360" y="466724"/>
            <a:ext cx="8488045" cy="971550"/>
          </a:xfrm>
          <a:prstGeom prst="rect"/>
          <a:solidFill>
            <a:schemeClr val="bg1">
              <a:lumMod val="65000"/>
              <a:lumOff val="0"/>
            </a:schemeClr>
          </a:solidFill>
          <a:ln w="25400" cap="flat" cmpd="sng">
            <a:solidFill>
              <a:schemeClr val="bg1">
                <a:alpha val="100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wrap="square" lIns="91440" tIns="45720" rIns="91440" bIns="45720" numCol="1" vert="horz" anchor="ctr">
            <a:noAutofit/>
          </a:bodyPr>
          <a:lstStyle/>
          <a:p>
            <a:pPr marL="0" indent="0" algn="ctr" hangingPunct="1">
              <a:buFontTx/>
              <a:buNone/>
            </a:pPr>
            <a:endParaRPr lang="ko-KR" altLang="en-US" sz="1800">
              <a:latin typeface="나눔고딕" charset="0"/>
              <a:ea typeface="나눔고딕" charset="0"/>
            </a:endParaRPr>
          </a:p>
        </p:txBody>
      </p:sp>
      <p:sp>
        <p:nvSpPr>
          <p:cNvPr id="10" name="Rect 0"/>
          <p:cNvSpPr txBox="1">
            <a:spLocks/>
          </p:cNvSpPr>
          <p:nvPr/>
        </p:nvSpPr>
        <p:spPr>
          <a:xfrm rot="0">
            <a:off x="264160" y="869950"/>
            <a:ext cx="3551555" cy="170180"/>
          </a:xfrm>
          <a:prstGeom prst="rect"/>
          <a:noFill/>
        </p:spPr>
        <p:txBody>
          <a:bodyPr wrap="square" lIns="0" tIns="0" rIns="0" bIns="0" numCol="1" vert="horz" anchor="t">
            <a:noAutofit/>
          </a:bodyPr>
          <a:lstStyle/>
          <a:p>
            <a:pPr marL="0" indent="0" algn="l" hangingPunct="1">
              <a:buFontTx/>
              <a:buNone/>
            </a:pPr>
            <a:r>
              <a:rPr sz="1100" b="1">
                <a:latin typeface="나눔고딕" charset="0"/>
                <a:ea typeface="나눔고딕" charset="0"/>
              </a:rPr>
              <a:t>쇼핑     베스트셀러     세트     카페     블로그</a:t>
            </a:r>
            <a:endParaRPr lang="ko-KR" altLang="en-US" sz="1100" b="1">
              <a:latin typeface="나눔고딕" charset="0"/>
              <a:ea typeface="나눔고딕" charset="0"/>
            </a:endParaRPr>
          </a:p>
        </p:txBody>
      </p:sp>
      <p:pic>
        <p:nvPicPr>
          <p:cNvPr id="11" name="Picture " descr="/Users/wsb/Library/Group Containers/L48J367XN4.com.infraware.PolarisOffice/EngineTemp/39406/fImage45751807944.png"/>
          <p:cNvPicPr>
            <a:picLocks noChangeAspect="1"/>
          </p:cNvPicPr>
          <p:nvPr/>
        </p:nvPicPr>
        <p:blipFill rotWithShape="1">
          <a:blip r:embed="rId2" cstate="hqprint">
            <a:extLst>
              <a:ext uri="{28A0092B-C50C-407E-A947-70E740481C1C}">
                <a14:useLocalDpi xmlns:a14="http://schemas.microsoft.com/office/drawing/2010/main"/>
              </a:ext>
            </a:extLst>
          </a:blip>
          <a:stretch>
            <a:fillRect/>
          </a:stretch>
        </p:blipFill>
        <p:spPr>
          <a:xfrm rot="0">
            <a:off x="6547485" y="809625"/>
            <a:ext cx="318770" cy="287655"/>
          </a:xfrm>
          <a:prstGeom prst="rect"/>
          <a:noFill/>
        </p:spPr>
      </p:pic>
      <p:pic>
        <p:nvPicPr>
          <p:cNvPr id="12" name="Picture " descr="/Users/wsb/Library/Group Containers/L48J367XN4.com.infraware.PolarisOffice/EngineTemp/39406/fImage48801815668.png"/>
          <p:cNvPicPr>
            <a:picLocks noChangeAspect="1"/>
          </p:cNvPicPr>
          <p:nvPr/>
        </p:nvPicPr>
        <p:blipFill rotWithShape="1">
          <a:blip r:embed="rId3" cstate="hqprint">
            <a:extLst>
              <a:ext uri="{28A0092B-C50C-407E-A947-70E740481C1C}">
                <a14:useLocalDpi xmlns:a14="http://schemas.microsoft.com/office/drawing/2010/main"/>
              </a:ext>
            </a:extLst>
          </a:blip>
          <a:stretch>
            <a:fillRect/>
          </a:stretch>
        </p:blipFill>
        <p:spPr>
          <a:xfrm rot="0">
            <a:off x="7315200" y="796925"/>
            <a:ext cx="353695" cy="313690"/>
          </a:xfrm>
          <a:prstGeom prst="rect"/>
          <a:noFill/>
        </p:spPr>
      </p:pic>
      <p:sp>
        <p:nvSpPr>
          <p:cNvPr id="196" name="Rect 0"/>
          <p:cNvSpPr txBox="1">
            <a:spLocks/>
          </p:cNvSpPr>
          <p:nvPr/>
        </p:nvSpPr>
        <p:spPr>
          <a:xfrm rot="0">
            <a:off x="2338070" y="2922905"/>
            <a:ext cx="139700" cy="247014"/>
          </a:xfrm>
          <a:prstGeom prst="rect"/>
          <a:noFill/>
          <a:ln>
            <a:noFill/>
            <a:prstDash/>
          </a:ln>
        </p:spPr>
        <p:txBody>
          <a:bodyPr wrap="square" lIns="46355" tIns="46355" rIns="46355" bIns="46355" vert="horz" anchor="t">
            <a:spAutoFit/>
          </a:bodyPr>
          <a:lstStyle/>
          <a:p>
            <a:pPr marL="0" indent="0" rtl="0" algn="l" defTabSz="914400" latinLnBrk="0" hangingPunct="0">
              <a:buFontTx/>
              <a:buNone/>
            </a:pPr>
            <a:endParaRPr lang="ko-KR" altLang="en-US" sz="1000" cap="none" i="0" b="1" strike="noStrike">
              <a:solidFill>
                <a:srgbClr val="FFFFFF"/>
              </a:solidFill>
              <a:latin typeface="맑은 고딕" charset="0"/>
              <a:ea typeface="맑은 고딕" charset="0"/>
              <a:sym typeface="나눔고딕" charset="0"/>
            </a:endParaRPr>
          </a:p>
        </p:txBody>
      </p:sp>
      <p:sp>
        <p:nvSpPr>
          <p:cNvPr id="270" name="Rect 0"/>
          <p:cNvSpPr txBox="1">
            <a:spLocks/>
          </p:cNvSpPr>
          <p:nvPr/>
        </p:nvSpPr>
        <p:spPr>
          <a:xfrm rot="0">
            <a:off x="5217160" y="4046855"/>
            <a:ext cx="219075" cy="36893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endParaRPr lang="ko-KR" altLang="en-US" sz="1800" cap="none" i="0" b="0" strike="noStrike">
              <a:ln w="9525" cap="flat" cmpd="sng">
                <a:noFill/>
                <a:prstDash/>
              </a:ln>
              <a:solidFill>
                <a:schemeClr val="tx1"/>
              </a:solidFill>
              <a:latin typeface="맑은 고딕" charset="0"/>
              <a:ea typeface="맑은 고딕" charset="0"/>
              <a:sym typeface="나눔고딕" charset="0"/>
            </a:endParaRPr>
          </a:p>
        </p:txBody>
      </p:sp>
      <p:sp>
        <p:nvSpPr>
          <p:cNvPr id="271" name="Rect 0"/>
          <p:cNvSpPr>
            <a:spLocks/>
          </p:cNvSpPr>
          <p:nvPr/>
        </p:nvSpPr>
        <p:spPr>
          <a:xfrm rot="0">
            <a:off x="1319530" y="1436370"/>
            <a:ext cx="7242810" cy="5432425"/>
          </a:xfrm>
          <a:prstGeom prst="rect"/>
          <a:solidFill>
            <a:srgbClr val="FFFFFF"/>
          </a:solidFill>
          <a:ln w="12700" cap="flat" cmpd="sng">
            <a:solidFill>
              <a:schemeClr val="accent1">
                <a:alpha val="100000"/>
              </a:schemeClr>
            </a:solidFill>
            <a:prstDash val="solid"/>
            <a:miter lim="800000"/>
          </a:ln>
        </p:spPr>
        <p:txBody>
          <a:bodyPr wrap="square" lIns="45720" tIns="45720" rIns="45720" bIns="45720" vert="horz" anchor="ctr">
            <a:noAutofit/>
          </a:bodyPr>
          <a:lstStyle/>
          <a:p>
            <a:pPr marL="0" indent="0" rtl="0" algn="l"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72" name="Rect 0"/>
          <p:cNvSpPr txBox="1">
            <a:spLocks/>
          </p:cNvSpPr>
          <p:nvPr/>
        </p:nvSpPr>
        <p:spPr>
          <a:xfrm rot="0">
            <a:off x="381000" y="1979930"/>
            <a:ext cx="763905" cy="32067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1" strike="noStrike">
                <a:ln w="9525" cap="flat" cmpd="sng">
                  <a:noFill/>
                  <a:prstDash/>
                </a:ln>
                <a:solidFill>
                  <a:schemeClr val="tx1"/>
                </a:solidFill>
                <a:latin typeface="맑은 고딕" charset="0"/>
                <a:ea typeface="맑은 고딕" charset="0"/>
                <a:sym typeface="나눔고딕" charset="0"/>
              </a:rPr>
              <a:t>내 계정</a:t>
            </a:r>
            <a:endParaRPr lang="ko-KR" altLang="en-US" sz="1400" cap="none" i="0" b="1" strike="noStrike">
              <a:ln w="9525" cap="flat" cmpd="sng">
                <a:noFill/>
                <a:prstDash/>
              </a:ln>
              <a:solidFill>
                <a:schemeClr val="tx1"/>
              </a:solidFill>
              <a:latin typeface="맑은 고딕" charset="0"/>
              <a:ea typeface="맑은 고딕" charset="0"/>
              <a:sym typeface="나눔고딕" charset="0"/>
            </a:endParaRPr>
          </a:p>
        </p:txBody>
      </p:sp>
      <p:sp>
        <p:nvSpPr>
          <p:cNvPr id="373" name="Rect 0"/>
          <p:cNvSpPr txBox="1">
            <a:spLocks/>
          </p:cNvSpPr>
          <p:nvPr/>
        </p:nvSpPr>
        <p:spPr>
          <a:xfrm rot="0">
            <a:off x="381000" y="2536190"/>
            <a:ext cx="892810"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endParaRPr lang="ko-KR" altLang="en-US" sz="1400" cap="none" i="0" b="0" strike="noStrike">
              <a:solidFill>
                <a:srgbClr val="FF000C"/>
              </a:solidFill>
              <a:latin typeface="맑은 고딕" charset="0"/>
              <a:ea typeface="맑은 고딕" charset="0"/>
              <a:sym typeface="나눔고딕" charset="0"/>
            </a:endParaRPr>
          </a:p>
        </p:txBody>
      </p:sp>
      <p:sp>
        <p:nvSpPr>
          <p:cNvPr id="380" name="Rect 0"/>
          <p:cNvSpPr txBox="1">
            <a:spLocks/>
          </p:cNvSpPr>
          <p:nvPr/>
        </p:nvSpPr>
        <p:spPr>
          <a:xfrm rot="0">
            <a:off x="381000" y="3441700"/>
            <a:ext cx="90995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로그아웃</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sp>
        <p:nvSpPr>
          <p:cNvPr id="381" name="텍스트 상자 178"/>
          <p:cNvSpPr txBox="1">
            <a:spLocks/>
          </p:cNvSpPr>
          <p:nvPr/>
        </p:nvSpPr>
        <p:spPr>
          <a:xfrm rot="0">
            <a:off x="381000" y="2990850"/>
            <a:ext cx="88074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solidFill>
                  <a:srgbClr val="FF0059"/>
                </a:solidFill>
                <a:latin typeface="맑은 고딕" charset="0"/>
                <a:ea typeface="맑은 고딕" charset="0"/>
                <a:sym typeface="나눔고딕" charset="0"/>
              </a:rPr>
              <a:t>주문내역</a:t>
            </a:r>
            <a:endParaRPr lang="ko-KR" altLang="en-US" sz="1400" cap="none" i="0" b="0" strike="noStrike">
              <a:solidFill>
                <a:srgbClr val="FF0059"/>
              </a:solidFill>
              <a:latin typeface="맑은 고딕" charset="0"/>
              <a:ea typeface="맑은 고딕" charset="0"/>
              <a:sym typeface="나눔고딕" charset="0"/>
            </a:endParaRPr>
          </a:p>
        </p:txBody>
      </p:sp>
      <p:sp>
        <p:nvSpPr>
          <p:cNvPr id="382" name="텍스트 상자 179"/>
          <p:cNvSpPr txBox="1">
            <a:spLocks/>
          </p:cNvSpPr>
          <p:nvPr/>
        </p:nvSpPr>
        <p:spPr>
          <a:xfrm rot="0">
            <a:off x="381000" y="2536190"/>
            <a:ext cx="880745" cy="307340"/>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1400" cap="none" i="0" b="0" strike="noStrike">
                <a:ln w="9525" cap="flat" cmpd="sng">
                  <a:noFill/>
                  <a:prstDash/>
                </a:ln>
                <a:solidFill>
                  <a:schemeClr val="tx1"/>
                </a:solidFill>
                <a:latin typeface="맑은 고딕" charset="0"/>
                <a:ea typeface="맑은 고딕" charset="0"/>
                <a:sym typeface="나눔고딕" charset="0"/>
              </a:rPr>
              <a:t>개인정보</a:t>
            </a:r>
            <a:endParaRPr lang="ko-KR" altLang="en-US" sz="1400" cap="none" i="0" b="0" strike="noStrike">
              <a:ln w="9525" cap="flat" cmpd="sng">
                <a:noFill/>
                <a:prstDash/>
              </a:ln>
              <a:solidFill>
                <a:schemeClr val="tx1"/>
              </a:solidFill>
              <a:latin typeface="맑은 고딕" charset="0"/>
              <a:ea typeface="맑은 고딕" charset="0"/>
              <a:sym typeface="나눔고딕" charset="0"/>
            </a:endParaRPr>
          </a:p>
        </p:txBody>
      </p:sp>
      <p:grpSp>
        <p:nvGrpSpPr>
          <p:cNvPr id="394" name="그룹 182"/>
          <p:cNvGrpSpPr>
            <a:grpSpLocks/>
          </p:cNvGrpSpPr>
          <p:nvPr/>
        </p:nvGrpSpPr>
        <p:grpSpPr>
          <a:xfrm rot="0">
            <a:off x="207645" y="2573655"/>
            <a:ext cx="162560" cy="245745"/>
            <a:chOff x="207645" y="2573655"/>
            <a:chExt cx="162560" cy="245745"/>
          </a:xfrm>
        </p:grpSpPr>
        <p:sp>
          <p:nvSpPr>
            <p:cNvPr id="395" name="도형 180"/>
            <p:cNvSpPr>
              <a:spLocks/>
            </p:cNvSpPr>
            <p:nvPr/>
          </p:nvSpPr>
          <p:spPr>
            <a:xfrm rot="0">
              <a:off x="207645" y="260985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96" name="텍스트 상자 181"/>
            <p:cNvSpPr txBox="1">
              <a:spLocks/>
            </p:cNvSpPr>
            <p:nvPr/>
          </p:nvSpPr>
          <p:spPr>
            <a:xfrm rot="0">
              <a:off x="217805" y="257365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4</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397" name="그룹 185"/>
          <p:cNvGrpSpPr>
            <a:grpSpLocks/>
          </p:cNvGrpSpPr>
          <p:nvPr/>
        </p:nvGrpSpPr>
        <p:grpSpPr>
          <a:xfrm rot="0">
            <a:off x="206375" y="3028315"/>
            <a:ext cx="165100" cy="245745"/>
            <a:chOff x="206375" y="3028315"/>
            <a:chExt cx="165100" cy="245745"/>
          </a:xfrm>
        </p:grpSpPr>
        <p:sp>
          <p:nvSpPr>
            <p:cNvPr id="398" name="도형 183"/>
            <p:cNvSpPr>
              <a:spLocks/>
            </p:cNvSpPr>
            <p:nvPr/>
          </p:nvSpPr>
          <p:spPr>
            <a:xfrm rot="0">
              <a:off x="208915" y="306451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399" name="텍스트 상자 184"/>
            <p:cNvSpPr txBox="1">
              <a:spLocks/>
            </p:cNvSpPr>
            <p:nvPr/>
          </p:nvSpPr>
          <p:spPr>
            <a:xfrm rot="0">
              <a:off x="206375" y="302831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5</a:t>
              </a:r>
              <a:endParaRPr lang="ko-KR" altLang="en-US" sz="1000" cap="none" i="0" b="1" strike="noStrike">
                <a:solidFill>
                  <a:srgbClr val="FFFFFF"/>
                </a:solidFill>
                <a:latin typeface="맑은 고딕" charset="0"/>
                <a:ea typeface="맑은 고딕" charset="0"/>
                <a:sym typeface="나눔고딕" charset="0"/>
              </a:endParaRPr>
            </a:p>
          </p:txBody>
        </p:sp>
      </p:grpSp>
      <p:cxnSp>
        <p:nvCxnSpPr>
          <p:cNvPr id="400" name="도형 186"/>
          <p:cNvCxnSpPr/>
          <p:nvPr/>
        </p:nvCxnSpPr>
        <p:spPr>
          <a:xfrm rot="0">
            <a:off x="2333625" y="2299970"/>
            <a:ext cx="3900169"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01" name="도형 187"/>
          <p:cNvSpPr>
            <a:spLocks/>
          </p:cNvSpPr>
          <p:nvPr/>
        </p:nvSpPr>
        <p:spPr>
          <a:xfrm rot="0">
            <a:off x="2371090" y="2426970"/>
            <a:ext cx="1463675" cy="12350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402" name="텍스트 상자 189"/>
          <p:cNvSpPr txBox="1">
            <a:spLocks/>
          </p:cNvSpPr>
          <p:nvPr/>
        </p:nvSpPr>
        <p:spPr>
          <a:xfrm rot="0">
            <a:off x="2309495" y="1885950"/>
            <a:ext cx="2413635" cy="414655"/>
          </a:xfrm>
          <a:prstGeom prst="rect"/>
          <a:ln w="12700" cap="flat" cmpd="sng">
            <a:prstDash/>
            <a:miter lim="800000"/>
          </a:ln>
        </p:spPr>
        <p:txBody>
          <a:bodyPr wrap="square" lIns="45720" tIns="45720" rIns="45720" bIns="45720" vert="horz" anchor="t">
            <a:spAutoFit/>
          </a:bodyPr>
          <a:lstStyle/>
          <a:p>
            <a:pPr marL="0" indent="0" rtl="0" algn="l" defTabSz="914400" latinLnBrk="0" hangingPunct="0">
              <a:buFontTx/>
              <a:buNone/>
            </a:pPr>
            <a:r>
              <a:rPr sz="2000" cap="none" i="0" b="1" strike="noStrike">
                <a:ln w="9525" cap="flat" cmpd="sng">
                  <a:noFill/>
                  <a:prstDash/>
                </a:ln>
                <a:solidFill>
                  <a:schemeClr val="tx1"/>
                </a:solidFill>
                <a:latin typeface="맑은 고딕" charset="0"/>
                <a:ea typeface="맑은 고딕" charset="0"/>
                <a:sym typeface="나눔고딕" charset="0"/>
              </a:rPr>
              <a:t>주문 내역</a:t>
            </a:r>
            <a:endParaRPr lang="ko-KR" altLang="en-US" sz="2000" cap="none" i="0" b="1" strike="noStrike">
              <a:ln w="9525" cap="flat" cmpd="sng">
                <a:noFill/>
                <a:prstDash/>
              </a:ln>
              <a:solidFill>
                <a:schemeClr val="tx1"/>
              </a:solidFill>
              <a:latin typeface="맑은 고딕" charset="0"/>
              <a:ea typeface="맑은 고딕" charset="0"/>
              <a:sym typeface="나눔고딕" charset="0"/>
            </a:endParaRPr>
          </a:p>
        </p:txBody>
      </p:sp>
      <p:sp>
        <p:nvSpPr>
          <p:cNvPr id="403" name="텍스트 상자 190"/>
          <p:cNvSpPr txBox="1">
            <a:spLocks/>
          </p:cNvSpPr>
          <p:nvPr/>
        </p:nvSpPr>
        <p:spPr>
          <a:xfrm rot="0">
            <a:off x="3950970" y="2399665"/>
            <a:ext cx="975360" cy="132397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600" cap="none" i="0" b="0" strike="noStrike">
                <a:ln w="9525" cap="flat" cmpd="sng">
                  <a:noFill/>
                  <a:prstDash/>
                </a:ln>
                <a:solidFill>
                  <a:schemeClr val="tx1"/>
                </a:solidFill>
                <a:latin typeface="맑은 고딕" charset="0"/>
                <a:ea typeface="맑은 고딕" charset="0"/>
                <a:sym typeface="나눔고딕" charset="0"/>
              </a:rPr>
              <a:t>제품 이름 :</a:t>
            </a: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914400"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914400" latinLnBrk="0" hangingPunct="0">
              <a:buFontTx/>
              <a:buNone/>
            </a:pPr>
            <a:r>
              <a:rPr sz="1600" cap="none" i="0" b="0" strike="noStrike">
                <a:ln w="9525" cap="flat" cmpd="sng">
                  <a:noFill/>
                  <a:prstDash/>
                </a:ln>
                <a:solidFill>
                  <a:schemeClr val="tx1"/>
                </a:solidFill>
                <a:latin typeface="맑은 고딕" charset="0"/>
                <a:ea typeface="맑은 고딕" charset="0"/>
                <a:sym typeface="나눔고딕" charset="0"/>
              </a:rPr>
              <a:t>주문 일자 : </a:t>
            </a: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914400"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914400" latinLnBrk="0" hangingPunct="0">
              <a:buFontTx/>
              <a:buNone/>
            </a:pPr>
            <a:r>
              <a:rPr sz="1600" cap="none" i="0" b="0" strike="noStrike">
                <a:ln w="9525" cap="flat" cmpd="sng">
                  <a:noFill/>
                  <a:prstDash/>
                </a:ln>
                <a:solidFill>
                  <a:schemeClr val="tx1"/>
                </a:solidFill>
                <a:latin typeface="맑은 고딕" charset="0"/>
                <a:ea typeface="맑은 고딕" charset="0"/>
                <a:sym typeface="나눔고딕" charset="0"/>
              </a:rPr>
              <a:t>주문 번호 :</a:t>
            </a: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p:txBody>
      </p:sp>
      <p:grpSp>
        <p:nvGrpSpPr>
          <p:cNvPr id="406" name="그룹 193"/>
          <p:cNvGrpSpPr>
            <a:grpSpLocks/>
          </p:cNvGrpSpPr>
          <p:nvPr/>
        </p:nvGrpSpPr>
        <p:grpSpPr>
          <a:xfrm rot="0">
            <a:off x="3020695" y="2916555"/>
            <a:ext cx="165100" cy="245745"/>
            <a:chOff x="3020695" y="2916555"/>
            <a:chExt cx="165100" cy="245745"/>
          </a:xfrm>
        </p:grpSpPr>
        <p:sp>
          <p:nvSpPr>
            <p:cNvPr id="407" name="도형 191"/>
            <p:cNvSpPr>
              <a:spLocks/>
            </p:cNvSpPr>
            <p:nvPr/>
          </p:nvSpPr>
          <p:spPr>
            <a:xfrm rot="0">
              <a:off x="3023235" y="295275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408" name="텍스트 상자 192"/>
            <p:cNvSpPr txBox="1">
              <a:spLocks/>
            </p:cNvSpPr>
            <p:nvPr/>
          </p:nvSpPr>
          <p:spPr>
            <a:xfrm rot="0">
              <a:off x="3020695" y="291655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1</a:t>
              </a:r>
              <a:endParaRPr lang="ko-KR" altLang="en-US" sz="1000" cap="none" i="0" b="1" strike="noStrike">
                <a:solidFill>
                  <a:srgbClr val="FFFFFF"/>
                </a:solidFill>
                <a:latin typeface="맑은 고딕" charset="0"/>
                <a:ea typeface="맑은 고딕" charset="0"/>
                <a:sym typeface="나눔고딕" charset="0"/>
              </a:endParaRPr>
            </a:p>
          </p:txBody>
        </p:sp>
      </p:grpSp>
      <p:grpSp>
        <p:nvGrpSpPr>
          <p:cNvPr id="409" name="그룹 196"/>
          <p:cNvGrpSpPr>
            <a:grpSpLocks/>
          </p:cNvGrpSpPr>
          <p:nvPr/>
        </p:nvGrpSpPr>
        <p:grpSpPr>
          <a:xfrm rot="0">
            <a:off x="5290185" y="2916555"/>
            <a:ext cx="165100" cy="245745"/>
            <a:chOff x="5290185" y="2916555"/>
            <a:chExt cx="165100" cy="245745"/>
          </a:xfrm>
        </p:grpSpPr>
        <p:sp>
          <p:nvSpPr>
            <p:cNvPr id="410" name="도형 194"/>
            <p:cNvSpPr>
              <a:spLocks/>
            </p:cNvSpPr>
            <p:nvPr/>
          </p:nvSpPr>
          <p:spPr>
            <a:xfrm rot="0">
              <a:off x="5292725" y="295275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411" name="텍스트 상자 195"/>
            <p:cNvSpPr txBox="1">
              <a:spLocks/>
            </p:cNvSpPr>
            <p:nvPr/>
          </p:nvSpPr>
          <p:spPr>
            <a:xfrm rot="0">
              <a:off x="5290185" y="291655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2</a:t>
              </a:r>
              <a:endParaRPr lang="ko-KR" altLang="en-US" sz="1000" cap="none" i="0" b="1" strike="noStrike">
                <a:solidFill>
                  <a:srgbClr val="FFFFFF"/>
                </a:solidFill>
                <a:latin typeface="맑은 고딕" charset="0"/>
                <a:ea typeface="맑은 고딕" charset="0"/>
                <a:sym typeface="나눔고딕" charset="0"/>
              </a:endParaRPr>
            </a:p>
          </p:txBody>
        </p:sp>
      </p:grpSp>
      <p:sp>
        <p:nvSpPr>
          <p:cNvPr id="412" name="도형 197"/>
          <p:cNvSpPr>
            <a:spLocks/>
          </p:cNvSpPr>
          <p:nvPr/>
        </p:nvSpPr>
        <p:spPr>
          <a:xfrm rot="0">
            <a:off x="2371090" y="3923030"/>
            <a:ext cx="1463675" cy="1235075"/>
          </a:xfrm>
          <a:prstGeom prst="rect"/>
          <a:solidFill>
            <a:srgbClr val="F2F2F2"/>
          </a:solidFill>
          <a:ln w="25400" cap="flat" cmpd="sng">
            <a:solidFill>
              <a:srgbClr val="F2F2F2">
                <a:alpha val="100000"/>
              </a:srgbClr>
            </a:solidFill>
            <a:prstDash val="soli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cxnSp>
        <p:nvCxnSpPr>
          <p:cNvPr id="413" name="도형 198"/>
          <p:cNvCxnSpPr/>
          <p:nvPr/>
        </p:nvCxnSpPr>
        <p:spPr>
          <a:xfrm rot="0">
            <a:off x="2342515" y="3789680"/>
            <a:ext cx="3900169"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14" name="텍스트 상자 199"/>
          <p:cNvSpPr txBox="1">
            <a:spLocks/>
          </p:cNvSpPr>
          <p:nvPr/>
        </p:nvSpPr>
        <p:spPr>
          <a:xfrm rot="0">
            <a:off x="3982085" y="3879215"/>
            <a:ext cx="975360" cy="1323975"/>
          </a:xfrm>
          <a:prstGeom prst="rect"/>
          <a:ln w="12700" cap="flat" cmpd="sng">
            <a:prstDash/>
            <a:miter lim="800000"/>
          </a:ln>
        </p:spPr>
        <p:txBody>
          <a:bodyPr wrap="none" lIns="45720" tIns="45720" rIns="45720" bIns="45720" vert="horz" anchor="t">
            <a:spAutoFit/>
          </a:bodyPr>
          <a:lstStyle/>
          <a:p>
            <a:pPr marL="0" indent="0" rtl="0" algn="l" defTabSz="914400" latinLnBrk="0" hangingPunct="0">
              <a:buFontTx/>
              <a:buNone/>
            </a:pPr>
            <a:r>
              <a:rPr sz="1600" cap="none" i="0" b="0" strike="noStrike">
                <a:ln w="9525" cap="flat" cmpd="sng">
                  <a:noFill/>
                  <a:prstDash/>
                </a:ln>
                <a:solidFill>
                  <a:schemeClr val="tx1"/>
                </a:solidFill>
                <a:latin typeface="맑은 고딕" charset="0"/>
                <a:ea typeface="맑은 고딕" charset="0"/>
                <a:sym typeface="나눔고딕" charset="0"/>
              </a:rPr>
              <a:t>제품 이름 :</a:t>
            </a: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914400"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914400" latinLnBrk="0" hangingPunct="0">
              <a:buFontTx/>
              <a:buNone/>
            </a:pPr>
            <a:r>
              <a:rPr sz="1600" cap="none" i="0" b="0" strike="noStrike">
                <a:ln w="9525" cap="flat" cmpd="sng">
                  <a:noFill/>
                  <a:prstDash/>
                </a:ln>
                <a:solidFill>
                  <a:schemeClr val="tx1"/>
                </a:solidFill>
                <a:latin typeface="맑은 고딕" charset="0"/>
                <a:ea typeface="맑은 고딕" charset="0"/>
                <a:sym typeface="나눔고딕" charset="0"/>
              </a:rPr>
              <a:t>주문 일자 : </a:t>
            </a: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914400" latinLnBrk="0" hangingPunct="0">
              <a:buFontTx/>
              <a:buNone/>
            </a:pP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a:p>
            <a:pPr marL="0" indent="0" rtl="0" algn="l" defTabSz="914400" latinLnBrk="0" hangingPunct="0">
              <a:buFontTx/>
              <a:buNone/>
            </a:pPr>
            <a:r>
              <a:rPr sz="1600" cap="none" i="0" b="0" strike="noStrike">
                <a:ln w="9525" cap="flat" cmpd="sng">
                  <a:noFill/>
                  <a:prstDash/>
                </a:ln>
                <a:solidFill>
                  <a:schemeClr val="tx1"/>
                </a:solidFill>
                <a:latin typeface="맑은 고딕" charset="0"/>
                <a:ea typeface="맑은 고딕" charset="0"/>
                <a:sym typeface="나눔고딕" charset="0"/>
              </a:rPr>
              <a:t>주문 번호 :</a:t>
            </a:r>
            <a:endParaRPr lang="ko-KR" altLang="en-US" sz="1600" cap="none" i="0" b="0" strike="noStrike">
              <a:ln w="9525" cap="flat" cmpd="sng">
                <a:noFill/>
                <a:prstDash/>
              </a:ln>
              <a:solidFill>
                <a:schemeClr val="tx1"/>
              </a:solidFill>
              <a:latin typeface="맑은 고딕" charset="0"/>
              <a:ea typeface="맑은 고딕" charset="0"/>
              <a:sym typeface="나눔고딕" charset="0"/>
            </a:endParaRPr>
          </a:p>
        </p:txBody>
      </p:sp>
      <p:cxnSp>
        <p:nvCxnSpPr>
          <p:cNvPr id="415" name="도형 200"/>
          <p:cNvCxnSpPr/>
          <p:nvPr/>
        </p:nvCxnSpPr>
        <p:spPr>
          <a:xfrm rot="0">
            <a:off x="2333625" y="5407025"/>
            <a:ext cx="3900169" cy="635"/>
          </a:xfrm>
          <a:prstGeom prst="line"/>
          <a:ln w="12700" cap="flat" cmpd="sng">
            <a:solidFill>
              <a:schemeClr val="accent1">
                <a:alpha val="100000"/>
              </a:schemeClr>
            </a:solidFill>
            <a:prstDash val="solid"/>
            <a:miter lim="800000"/>
          </a:ln>
        </p:spPr>
        <p:style>
          <a:lnRef idx="1">
            <a:schemeClr val="accent1"/>
          </a:lnRef>
          <a:fillRef idx="0">
            <a:schemeClr val="accent1"/>
          </a:fillRef>
          <a:effectRef idx="0">
            <a:schemeClr val="accent1"/>
          </a:effectRef>
          <a:fontRef idx="minor">
            <a:schemeClr val="tx1"/>
          </a:fontRef>
        </p:style>
      </p:cxnSp>
      <p:sp>
        <p:nvSpPr>
          <p:cNvPr id="416" name="도형 201"/>
          <p:cNvSpPr>
            <a:spLocks/>
          </p:cNvSpPr>
          <p:nvPr/>
        </p:nvSpPr>
        <p:spPr>
          <a:xfrm rot="0">
            <a:off x="2352040" y="5652135"/>
            <a:ext cx="3881120" cy="466724"/>
          </a:xfrm>
          <a:prstGeom prst="rect"/>
          <a:solidFill>
            <a:srgbClr val="535353"/>
          </a:solidFill>
          <a:ln w="19050" cap="flat" cmpd="sng">
            <a:solidFill>
              <a:srgbClr val="FFFFFF">
                <a:alpha val="100000"/>
              </a:srgbClr>
            </a:solidFill>
            <a:prstDash val="solid"/>
            <a:miter lim="800000"/>
          </a:ln>
        </p:spPr>
        <p:txBody>
          <a:bodyPr wrap="square" lIns="45720" tIns="45720" rIns="45720" bIns="45720" vert="horz" anchor="ctr">
            <a:noAutofit/>
          </a:bodyPr>
          <a:lstStyle/>
          <a:p>
            <a:pPr marL="0" indent="0" rtl="0" algn="ctr" defTabSz="914400" latinLnBrk="0" hangingPunct="0">
              <a:buFontTx/>
              <a:buNone/>
            </a:pPr>
            <a:r>
              <a:rPr sz="1800" cap="none" i="0" b="0" strike="noStrike">
                <a:solidFill>
                  <a:srgbClr val="FFFFFF"/>
                </a:solidFill>
                <a:latin typeface="맑은 고딕" charset="0"/>
                <a:ea typeface="맑은 고딕" charset="0"/>
                <a:sym typeface="나눔고딕" charset="0"/>
              </a:rPr>
              <a:t>더보기</a:t>
            </a:r>
            <a:endParaRPr lang="ko-KR" altLang="en-US" sz="1800" cap="none" i="0" b="0" strike="noStrike">
              <a:solidFill>
                <a:srgbClr val="FFFFFF"/>
              </a:solidFill>
              <a:latin typeface="맑은 고딕" charset="0"/>
              <a:ea typeface="맑은 고딕" charset="0"/>
              <a:sym typeface="나눔고딕" charset="0"/>
            </a:endParaRPr>
          </a:p>
        </p:txBody>
      </p:sp>
      <p:grpSp>
        <p:nvGrpSpPr>
          <p:cNvPr id="417" name="그룹 204"/>
          <p:cNvGrpSpPr>
            <a:grpSpLocks/>
          </p:cNvGrpSpPr>
          <p:nvPr/>
        </p:nvGrpSpPr>
        <p:grpSpPr>
          <a:xfrm rot="0">
            <a:off x="2056129" y="5762625"/>
            <a:ext cx="165100" cy="245745"/>
            <a:chOff x="2056129" y="5762625"/>
            <a:chExt cx="165100" cy="245745"/>
          </a:xfrm>
        </p:grpSpPr>
        <p:sp>
          <p:nvSpPr>
            <p:cNvPr id="418" name="도형 202"/>
            <p:cNvSpPr>
              <a:spLocks/>
            </p:cNvSpPr>
            <p:nvPr/>
          </p:nvSpPr>
          <p:spPr>
            <a:xfrm rot="0">
              <a:off x="2058670" y="5798820"/>
              <a:ext cx="162560" cy="171450"/>
            </a:xfrm>
            <a:prstGeom prst="ellipse"/>
            <a:solidFill>
              <a:srgbClr val="FF0000"/>
            </a:solidFill>
            <a:ln w="25400" cap="flat" cmpd="sng">
              <a:solidFill>
                <a:srgbClr val="FF0000">
                  <a:alpha val="100000"/>
                </a:srgbClr>
              </a:solidFill>
              <a:prstDash val="solid"/>
              <a:round/>
            </a:ln>
          </p:spPr>
          <p:txBody>
            <a:bodyPr wrap="square" lIns="45720" tIns="45720" rIns="45720" bIns="45720" vert="horz" anchor="ctr">
              <a:noAutofit/>
            </a:bodyPr>
            <a:lstStyle/>
            <a:p>
              <a:pPr marL="0" indent="0" rtl="0" algn="ctr" defTabSz="914400" latinLnBrk="0" hangingPunct="0">
                <a:buFontTx/>
                <a:buNone/>
              </a:pPr>
              <a:endParaRPr lang="ko-KR" altLang="en-US" sz="1800" cap="none" i="0" b="0" strike="noStrike">
                <a:ln w="9525" cap="flat" cmpd="sng">
                  <a:noFill/>
                  <a:prstDash/>
                </a:ln>
                <a:solidFill>
                  <a:srgbClr val="000000"/>
                </a:solidFill>
                <a:latin typeface="맑은 고딕" charset="0"/>
                <a:ea typeface="맑은 고딕" charset="0"/>
                <a:sym typeface="나눔고딕" charset="0"/>
              </a:endParaRPr>
            </a:p>
          </p:txBody>
        </p:sp>
        <p:sp>
          <p:nvSpPr>
            <p:cNvPr id="419" name="텍스트 상자 203"/>
            <p:cNvSpPr txBox="1">
              <a:spLocks/>
            </p:cNvSpPr>
            <p:nvPr/>
          </p:nvSpPr>
          <p:spPr>
            <a:xfrm rot="0">
              <a:off x="2056129" y="5762625"/>
              <a:ext cx="139700" cy="245745"/>
            </a:xfrm>
            <a:prstGeom prst="rect"/>
            <a:noFill/>
            <a:ln>
              <a:noFill/>
              <a:prstDash/>
            </a:ln>
          </p:spPr>
          <p:txBody>
            <a:bodyPr wrap="square" lIns="46355" tIns="46355" rIns="46355" bIns="46355" vert="horz" anchor="t">
              <a:spAutoFit/>
            </a:bodyPr>
            <a:lstStyle/>
            <a:p>
              <a:pPr marL="0" indent="0" rtl="0" algn="l" defTabSz="914400" latinLnBrk="0" hangingPunct="0">
                <a:buFontTx/>
                <a:buNone/>
              </a:pPr>
              <a:r>
                <a:rPr sz="1000" cap="none" i="0" b="1" strike="noStrike">
                  <a:solidFill>
                    <a:srgbClr val="FFFFFF"/>
                  </a:solidFill>
                  <a:latin typeface="맑은 고딕" charset="0"/>
                  <a:ea typeface="맑은 고딕" charset="0"/>
                  <a:sym typeface="나눔고딕" charset="0"/>
                </a:rPr>
                <a:t>3</a:t>
              </a:r>
              <a:endParaRPr lang="ko-KR" altLang="en-US" sz="1000" cap="none" i="0" b="1" strike="noStrike">
                <a:solidFill>
                  <a:srgbClr val="FFFFFF"/>
                </a:solidFill>
                <a:latin typeface="맑은 고딕" charset="0"/>
                <a:ea typeface="맑은 고딕" charset="0"/>
                <a:sym typeface="나눔고딕" charset="0"/>
              </a:endParaRPr>
            </a:p>
          </p:txBody>
        </p:sp>
      </p:grpSp>
      <p:graphicFrame>
        <p:nvGraphicFramePr>
          <p:cNvPr id="420" name="표 215"/>
          <p:cNvGraphicFramePr>
            <a:graphicFrameLocks noGrp="1"/>
          </p:cNvGraphicFramePr>
          <p:nvPr/>
        </p:nvGraphicFramePr>
        <p:xfrm>
          <a:off x="8629650" y="467995"/>
          <a:ext cx="3594100" cy="5229860"/>
        </p:xfrm>
        <a:graphic>
          <a:graphicData uri="http://schemas.openxmlformats.org/drawingml/2006/table">
            <a:tbl>
              <a:tblPr>
                <a:tableStyleId>{00000000-0000-0000-0000-000000000000}</a:tableStyleId>
              </a:tblPr>
              <a:tblGrid>
                <a:gridCol w="340360"/>
                <a:gridCol w="3253740"/>
              </a:tblGrid>
              <a:tr h="1273810">
                <a:tc>
                  <a:txBody>
                    <a:bodyPr/>
                    <a:lstStyle/>
                    <a:p>
                      <a:pPr marL="0" indent="0" algn="ctr"/>
                      <a:r>
                        <a:rPr sz="1000" kern="1200" i="0" b="0">
                          <a:solidFill>
                            <a:srgbClr val="000000"/>
                          </a:solidFill>
                          <a:latin typeface="Helvetica" charset="0"/>
                          <a:ea typeface="Helvetica" charset="0"/>
                        </a:rPr>
                        <a:t>1</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주문한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제품의</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사진</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1029970">
                <a:tc>
                  <a:txBody>
                    <a:bodyPr/>
                    <a:lstStyle/>
                    <a:p>
                      <a:pPr marL="0" indent="0" algn="ctr"/>
                      <a:r>
                        <a:rPr sz="1000" kern="1200" i="0" b="0">
                          <a:solidFill>
                            <a:srgbClr val="000000"/>
                          </a:solidFill>
                          <a:latin typeface="Helvetica" charset="0"/>
                          <a:ea typeface="Helvetica" charset="0"/>
                        </a:rPr>
                        <a:t>2</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제품</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이름</a:t>
                      </a:r>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주문일자</a:t>
                      </a:r>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주문번호</a:t>
                      </a:r>
                      <a:r>
                        <a:rPr sz="1000" kern="1200" i="0" b="0">
                          <a:solidFill>
                            <a:srgbClr val="000000"/>
                          </a:solidFill>
                          <a:latin typeface="Helvetica" charset="0"/>
                          <a:ea typeface="Helvetica" charset="0"/>
                        </a:rPr>
                        <a:t> </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1072515">
                <a:tc>
                  <a:txBody>
                    <a:bodyPr/>
                    <a:lstStyle/>
                    <a:p>
                      <a:pPr marL="0" indent="0" algn="ctr"/>
                      <a:r>
                        <a:rPr sz="1000" kern="1200" i="0" b="0">
                          <a:solidFill>
                            <a:srgbClr val="000000"/>
                          </a:solidFill>
                          <a:latin typeface="Helvetica" charset="0"/>
                          <a:ea typeface="Helvetica" charset="0"/>
                        </a:rPr>
                        <a:t>3</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lgn="just"/>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더보기란</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클릭</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시</a:t>
                      </a:r>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내가</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주문한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내역</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더</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보여주기</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29005">
                <a:tc>
                  <a:txBody>
                    <a:bodyPr/>
                    <a:lstStyle/>
                    <a:p>
                      <a:pPr marL="0" indent="0" algn="ctr"/>
                      <a:r>
                        <a:rPr sz="1000" kern="1200" i="0" b="0">
                          <a:solidFill>
                            <a:srgbClr val="000000"/>
                          </a:solidFill>
                          <a:latin typeface="Helvetica" charset="0"/>
                          <a:ea typeface="Helvetica" charset="0"/>
                        </a:rPr>
                        <a:t>4</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클릭시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개인</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정보</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페이지로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이동</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r h="924560">
                <a:tc>
                  <a:txBody>
                    <a:bodyPr/>
                    <a:lstStyle/>
                    <a:p>
                      <a:pPr marL="0" indent="0" algn="ctr"/>
                      <a:r>
                        <a:rPr sz="1000" kern="1200" i="0" b="0">
                          <a:solidFill>
                            <a:srgbClr val="000000"/>
                          </a:solidFill>
                          <a:latin typeface="Helvetica" charset="0"/>
                          <a:ea typeface="Helvetica" charset="0"/>
                        </a:rPr>
                        <a:t>5</a:t>
                      </a:r>
                      <a:endParaRPr lang="ko-KR" altLang="en-US" sz="1000" kern="1200" i="0" b="0">
                        <a:solidFill>
                          <a:srgbClr val="000000"/>
                        </a:solidFill>
                        <a:latin typeface="Helvetica" charset="0"/>
                        <a:ea typeface="Helvetica" charset="0"/>
                      </a:endParaRPr>
                    </a:p>
                  </a:txBody>
                  <a:tcPr marL="34290" marR="34290" marT="34290" marB="34290" anchor="ctr">
                    <a:lnL w="9525" cap="flat" cmpd="sng" algn="ctr">
                      <a:solidFill>
                        <a:srgbClr val="000000">
                          <a:alpha val="100000"/>
                        </a:srgbClr>
                      </a:solidFill>
                      <a:prstDash val="solid"/>
                      <a:round/>
                      <a:headEnd type="none" w="med" len="med"/>
                      <a:tailEnd type="none" w="med" len="med"/>
                    </a:lnL>
                    <a:lnR w="9525" cap="flat" cmpd="sng" algn="ctr">
                      <a:solidFill>
                        <a:srgbClr val="6D6D6D">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c>
                  <a:txBody>
                    <a:bodyPr/>
                    <a:lstStyle/>
                    <a:p>
                      <a:pPr marL="0" indent="0"/>
                      <a:r>
                        <a:rPr sz="1000" kern="1200" i="0" b="0">
                          <a:solidFill>
                            <a:srgbClr val="000000"/>
                          </a:solidFill>
                          <a:latin typeface="Helvetica" charset="0"/>
                          <a:ea typeface="Helvetica" charset="0"/>
                        </a:rPr>
                        <a:t>- </a:t>
                      </a:r>
                      <a:r>
                        <a:rPr sz="1000" kern="1200" i="0" b="0">
                          <a:solidFill>
                            <a:srgbClr val="000000"/>
                          </a:solidFill>
                          <a:latin typeface="Apple SD Gothic Neo" charset="0"/>
                          <a:ea typeface="Apple SD Gothic Neo" charset="0"/>
                        </a:rPr>
                        <a:t>현재</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페이지</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글씨</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색깔로</a:t>
                      </a:r>
                      <a:r>
                        <a:rPr sz="1000" kern="1200" i="0" b="0">
                          <a:solidFill>
                            <a:srgbClr val="000000"/>
                          </a:solidFill>
                          <a:latin typeface="Apple SD Gothic Neo" charset="0"/>
                          <a:ea typeface="Apple SD Gothic Neo" charset="0"/>
                        </a:rPr>
                        <a:t> </a:t>
                      </a:r>
                      <a:r>
                        <a:rPr sz="1000" kern="1200" i="0" b="0">
                          <a:solidFill>
                            <a:srgbClr val="000000"/>
                          </a:solidFill>
                          <a:latin typeface="Apple SD Gothic Neo" charset="0"/>
                          <a:ea typeface="Apple SD Gothic Neo" charset="0"/>
                        </a:rPr>
                        <a:t>표현</a:t>
                      </a:r>
                      <a:endParaRPr lang="ko-KR" altLang="en-US" sz="1000" kern="1200" i="0" b="0">
                        <a:solidFill>
                          <a:srgbClr val="000000"/>
                        </a:solidFill>
                        <a:latin typeface="Apple SD Gothic Neo" charset="0"/>
                        <a:ea typeface="Apple SD Gothic Neo" charset="0"/>
                      </a:endParaRPr>
                    </a:p>
                  </a:txBody>
                  <a:tcPr marL="34290" marR="34290" marT="34290" marB="34290" anchor="ctr">
                    <a:lnL w="9525" cap="flat" cmpd="sng" algn="ctr">
                      <a:solidFill>
                        <a:srgbClr val="6D6D6D">
                          <a:alpha val="100000"/>
                        </a:srgbClr>
                      </a:solidFill>
                      <a:prstDash val="solid"/>
                      <a:round/>
                      <a:headEnd type="none" w="med" len="med"/>
                      <a:tailEnd type="none" w="med" len="med"/>
                    </a:lnL>
                    <a:lnR w="9525" cap="flat" cmpd="sng" algn="ctr">
                      <a:solidFill>
                        <a:srgbClr val="000000">
                          <a:alpha val="100000"/>
                        </a:srgbClr>
                      </a:solidFill>
                      <a:prstDash val="solid"/>
                      <a:round/>
                      <a:headEnd type="none" w="med" len="med"/>
                      <a:tailEnd type="none" w="med" len="med"/>
                    </a:lnR>
                    <a:lnT w="9525" cap="flat" cmpd="sng" algn="ctr">
                      <a:solidFill>
                        <a:srgbClr val="6D6D6D">
                          <a:alpha val="100000"/>
                        </a:srgbClr>
                      </a:solidFill>
                      <a:prstDash val="solid"/>
                      <a:round/>
                      <a:headEnd type="none" w="med" len="med"/>
                      <a:tailEnd type="none" w="med" len="med"/>
                    </a:lnT>
                    <a:lnB w="9525" cap="flat" cmpd="sng" algn="ctr">
                      <a:solidFill>
                        <a:srgbClr val="6D6D6D">
                          <a:alpha val="100000"/>
                        </a:srgbClr>
                      </a:solidFill>
                      <a:prstDash val="solid"/>
                      <a:round/>
                      <a:headEnd type="none" w="med" len="med"/>
                      <a:tailEnd type="none" w="med" len="med"/>
                    </a:lnB>
                  </a:tcPr>
                </a:tc>
              </a:tr>
            </a:tbl>
          </a:graphicData>
        </a:graphic>
      </p:graphicFrame>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theme1.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맑은 고딕"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테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5B9BD5"/>
      </a:accent1>
      <a:accent2>
        <a:srgbClr val="ED7D31"/>
      </a:accent2>
      <a:accent3>
        <a:srgbClr val="A5A5A5"/>
      </a:accent3>
      <a:accent4>
        <a:srgbClr val="FFC000"/>
      </a:accent4>
      <a:accent5>
        <a:srgbClr val="4472C4"/>
      </a:accent5>
      <a:accent6>
        <a:srgbClr val="70AD47"/>
      </a:accent6>
      <a:hlink>
        <a:srgbClr val="0000FF"/>
      </a:hlink>
      <a:folHlink>
        <a:srgbClr val="FF00FF"/>
      </a:folHlink>
    </a:clrScheme>
    <a:fontScheme name="Office">
      <a:majorFont>
        <a:latin typeface="맑은 고딕"/>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맑은 고딕"/>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Polaris Office Slide</Application>
  <AppVersion>12.000</AppVersion>
  <Characters>0</Characters>
  <CharactersWithSpaces>0</CharactersWithSpaces>
  <DocSecurity>0</DocSecurity>
  <HyperlinksChanged>false</HyperlinksChanged>
  <Lines>0</Lines>
  <LinksUpToDate>false</LinksUpToDate>
  <Pages>10</Pages>
  <Paragraphs>168</Paragraphs>
  <Words>296</Words>
  <TotalTime>0</TotalTime>
  <MMClips>0</MMClips>
  <ScaleCrop>false</ScaleCrop>
  <HeadingPairs>
    <vt:vector size="2" baseType="variant">
      <vt:variant>
        <vt:lpstr>Title</vt:lpstr>
      </vt:variant>
      <vt:variant>
        <vt:i4>1</vt:i4>
      </vt:variant>
    </vt:vector>
  </HeadingPairs>
  <TitlesOfParts>
    <vt:vector size="1" baseType="lpstr">
      <vt:lpstr>Title text</vt:lpstr>
    </vt:vector>
  </TitlesOfParts>
  <SharedDoc>false</SharedDoc>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cp:revision>
  <dc:creator>yamestyle.com</dc:creator>
  <cp:lastModifiedBy>김 우찬</cp:lastModifiedBy>
  <dc:title>화면설계서 양식_v1.0</dc:title>
  <cp:version>10.105.270.55406</cp:version>
  <dcterms:modified xsi:type="dcterms:W3CDTF">2019-12-28T09:23:21Z</dcterms:modified>
</cp:coreProperties>
</file>