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Masters/slideMaster2.xml" ContentType="application/vnd.openxmlformats-officedocument.presentationml.slideMaster+xml"/>
  <Override PartName="/ppt/theme/theme2.xml" ContentType="application/vnd.openxmlformats-officedocument.theme+xml"/>
  <Override PartName="/ppt/slideMasters/slideMaster3.xml" ContentType="application/vnd.openxmlformats-officedocument.presentationml.slideMaster+xml"/>
  <Override PartName="/ppt/theme/theme3.xml" ContentType="application/vnd.openxmlformats-officedocument.theme+xml"/>
  <Override PartName="/ppt/slideMasters/slideMaster4.xml" ContentType="application/vnd.openxmlformats-officedocument.presentationml.slideMaster+xml"/>
  <Override PartName="/ppt/theme/theme4.xml" ContentType="application/vnd.openxmlformats-officedocument.theme+xml"/>
  <Override PartName="/ppt/slideMasters/slideMaster5.xml" ContentType="application/vnd.openxmlformats-officedocument.presentationml.slideMaster+xml"/>
  <Override PartName="/ppt/theme/theme5.xml" ContentType="application/vnd.openxmlformats-officedocument.theme+xml"/>
  <Override PartName="/ppt/slideMasters/slideMaster6.xml" ContentType="application/vnd.openxmlformats-officedocument.presentationml.slideMaster+xml"/>
  <Override PartName="/ppt/theme/theme6.xml" ContentType="application/vnd.openxmlformats-officedocument.theme+xml"/>
  <Override PartName="/ppt/slideMasters/slideMaster7.xml" ContentType="application/vnd.openxmlformats-officedocument.presentationml.slideMaster+xml"/>
  <Override PartName="/ppt/theme/theme7.xml" ContentType="application/vnd.openxmlformats-officedocument.theme+xml"/>
  <Override PartName="/ppt/slideMasters/slideMaster8.xml" ContentType="application/vnd.openxmlformats-officedocument.presentationml.slideMaster+xml"/>
  <Override PartName="/ppt/theme/theme8.xml" ContentType="application/vnd.openxmlformats-officedocument.theme+xml"/>
  <Override PartName="/ppt/slideMasters/slideMaster9.xml" ContentType="application/vnd.openxmlformats-officedocument.presentationml.slideMaster+xml"/>
  <Override PartName="/ppt/theme/theme9.xml" ContentType="application/vnd.openxmlformats-officedocument.theme+xml"/>
  <Override PartName="/ppt/slideMasters/slideMaster10.xml" ContentType="application/vnd.openxmlformats-officedocument.presentationml.slideMaster+xml"/>
  <Override PartName="/ppt/theme/theme10.xml" ContentType="application/vnd.openxmlformats-officedocument.theme+xml"/>
  <Override PartName="/ppt/slideMasters/slideMaster11.xml" ContentType="application/vnd.openxmlformats-officedocument.presentationml.slideMaster+xml"/>
  <Override PartName="/ppt/theme/theme11.xml" ContentType="application/vnd.openxmlformats-officedocument.theme+xml"/>
  <Override PartName="/ppt/slideMasters/slideMaster12.xml" ContentType="application/vnd.openxmlformats-officedocument.presentationml.slideMaster+xml"/>
  <Override PartName="/ppt/theme/theme12.xml" ContentType="application/vnd.openxmlformats-officedocument.theme+xml"/>
  <Override PartName="/ppt/slideMasters/slideMaster13.xml" ContentType="application/vnd.openxmlformats-officedocument.presentationml.slideMaster+xml"/>
  <Override PartName="/ppt/theme/theme13.xml" ContentType="application/vnd.openxmlformats-officedocument.theme+xml"/>
  <Override PartName="/ppt/slideMasters/slideMaster14.xml" ContentType="application/vnd.openxmlformats-officedocument.presentationml.slideMaster+xml"/>
  <Override PartName="/ppt/theme/theme14.xml" ContentType="application/vnd.openxmlformats-officedocument.theme+xml"/>
  <Override PartName="/ppt/slideMasters/slideMaster15.xml" ContentType="application/vnd.openxmlformats-officedocument.presentationml.slideMaster+xml"/>
  <Override PartName="/ppt/theme/theme15.xml" ContentType="application/vnd.openxmlformats-officedocument.theme+xml"/>
  <Override PartName="/ppt/slideMasters/slideMaster16.xml" ContentType="application/vnd.openxmlformats-officedocument.presentationml.slideMaster+xml"/>
  <Override PartName="/ppt/theme/theme16.xml" ContentType="application/vnd.openxmlformats-officedocument.theme+xml"/>
  <Override PartName="/ppt/slideMasters/slideMaster17.xml" ContentType="application/vnd.openxmlformats-officedocument.presentationml.slideMaster+xml"/>
  <Override PartName="/ppt/theme/theme17.xml" ContentType="application/vnd.openxmlformats-officedocument.theme+xml"/>
  <Override PartName="/ppt/slideMasters/slideMaster18.xml" ContentType="application/vnd.openxmlformats-officedocument.presentationml.slideMaster+xml"/>
  <Override PartName="/ppt/theme/theme18.xml" ContentType="application/vnd.openxmlformats-officedocument.theme+xml"/>
  <Override PartName="/ppt/slideMasters/slideMaster19.xml" ContentType="application/vnd.openxmlformats-officedocument.presentationml.slideMaster+xml"/>
  <Override PartName="/ppt/theme/theme19.xml" ContentType="application/vnd.openxmlformats-officedocument.theme+xml"/>
  <Override PartName="/ppt/slideMasters/slideMaster20.xml" ContentType="application/vnd.openxmlformats-officedocument.presentationml.slideMaster+xml"/>
  <Override PartName="/ppt/theme/theme20.xml" ContentType="application/vnd.openxmlformats-officedocument.theme+xml"/>
  <Override PartName="/ppt/slideMasters/slideMaster21.xml" ContentType="application/vnd.openxmlformats-officedocument.presentationml.slideMaster+xml"/>
  <Override PartName="/ppt/theme/theme21.xml" ContentType="application/vnd.openxmlformats-officedocument.theme+xml"/>
  <Override PartName="/ppt/slideMasters/slideMaster22.xml" ContentType="application/vnd.openxmlformats-officedocument.presentationml.slideMaster+xml"/>
  <Override PartName="/ppt/theme/theme22.xml" ContentType="application/vnd.openxmlformats-officedocument.theme+xml"/>
  <Override PartName="/ppt/slideMasters/slideMaster23.xml" ContentType="application/vnd.openxmlformats-officedocument.presentationml.slideMaster+xml"/>
  <Override PartName="/ppt/theme/theme23.xml" ContentType="application/vnd.openxmlformats-officedocument.theme+xml"/>
  <Override PartName="/ppt/slideMasters/slideMaster24.xml" ContentType="application/vnd.openxmlformats-officedocument.presentationml.slideMaster+xml"/>
  <Override PartName="/ppt/theme/theme24.xml" ContentType="application/vnd.openxmlformats-officedocument.theme+xml"/>
  <Override PartName="/ppt/handoutMasters/handoutMaster1.xml" ContentType="application/vnd.openxmlformats-officedocument.presentationml.handoutMaster+xml"/>
  <Override PartName="/ppt/theme/theme25.xml" ContentType="application/vnd.openxmlformats-officedocument.theme+xml"/>
  <Override PartName="/ppt/notesMasters/notesMaster1.xml" ContentType="application/vnd.openxmlformats-officedocument.presentationml.notesMaster+xml"/>
  <Override PartName="/ppt/theme/theme26.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howSpecialPlsOnTitleSld="0" saveSubsetFonts="1">
  <p:sldMasterIdLst>
    <p:sldMasterId id="2147485839" r:id="rId104"/>
    <p:sldMasterId id="2147485840" r:id="rId106"/>
    <p:sldMasterId id="2147485841" r:id="rId108"/>
    <p:sldMasterId id="2147485842" r:id="rId110"/>
    <p:sldMasterId id="2147485843" r:id="rId112"/>
    <p:sldMasterId id="2147485844" r:id="rId114"/>
    <p:sldMasterId id="2147485845" r:id="rId116"/>
    <p:sldMasterId id="2147485846" r:id="rId118"/>
    <p:sldMasterId id="2147485847" r:id="rId120"/>
    <p:sldMasterId id="2147485848" r:id="rId122"/>
    <p:sldMasterId id="2147485849" r:id="rId124"/>
    <p:sldMasterId id="2147485850" r:id="rId126"/>
    <p:sldMasterId id="2147485851" r:id="rId128"/>
    <p:sldMasterId id="2147485852" r:id="rId130"/>
    <p:sldMasterId id="2147485853" r:id="rId132"/>
    <p:sldMasterId id="2147485854" r:id="rId134"/>
    <p:sldMasterId id="2147485855" r:id="rId136"/>
    <p:sldMasterId id="2147485856" r:id="rId138"/>
    <p:sldMasterId id="2147485857" r:id="rId140"/>
    <p:sldMasterId id="2147485858" r:id="rId142"/>
    <p:sldMasterId id="2147485859" r:id="rId144"/>
    <p:sldMasterId id="2147485860" r:id="rId146"/>
    <p:sldMasterId id="2147485861" r:id="rId148"/>
    <p:sldMasterId id="2147485862" r:id="rId150"/>
  </p:sldMasterIdLst>
  <p:notesMasterIdLst>
    <p:notesMasterId r:id="rId154"/>
  </p:notesMasterIdLst>
  <p:handoutMasterIdLst>
    <p:handoutMasterId r:id="rId152"/>
  </p:handoutMasterIdLst>
  <p:sldIdLst>
    <p:sldId id="256" r:id="rId156"/>
    <p:sldId id="276" r:id="rId157"/>
    <p:sldId id="278" r:id="rId158"/>
    <p:sldId id="277" r:id="rId159"/>
    <p:sldId id="280" r:id="rId160"/>
    <p:sldId id="281" r:id="rId161"/>
    <p:sldId id="282" r:id="rId162"/>
    <p:sldId id="283" r:id="rId163"/>
    <p:sldId id="284" r:id="rId164"/>
    <p:sldId id="273" r:id="rId165"/>
    <p:sldId id="285" r:id="rId166"/>
    <p:sldId id="286" r:id="rId167"/>
    <p:sldId id="287" r:id="rId168"/>
    <p:sldId id="288" r:id="rId169"/>
    <p:sldId id="289" r:id="rId170"/>
    <p:sldId id="300" r:id="rId171"/>
    <p:sldId id="301" r:id="rId172"/>
    <p:sldId id="290" r:id="rId173"/>
    <p:sldId id="302" r:id="rId174"/>
    <p:sldId id="291" r:id="rId175"/>
    <p:sldId id="303" r:id="rId176"/>
    <p:sldId id="304" r:id="rId177"/>
    <p:sldId id="292" r:id="rId178"/>
    <p:sldId id="305" r:id="rId179"/>
    <p:sldId id="293" r:id="rId180"/>
    <p:sldId id="306" r:id="rId181"/>
    <p:sldId id="294" r:id="rId182"/>
    <p:sldId id="307" r:id="rId183"/>
    <p:sldId id="295" r:id="rId184"/>
    <p:sldId id="308" r:id="rId185"/>
    <p:sldId id="309" r:id="rId186"/>
    <p:sldId id="296" r:id="rId187"/>
    <p:sldId id="310" r:id="rId188"/>
    <p:sldId id="311" r:id="rId189"/>
    <p:sldId id="312" r:id="rId190"/>
    <p:sldId id="313" r:id="rId191"/>
    <p:sldId id="314" r:id="rId192"/>
    <p:sldId id="297" r:id="rId193"/>
    <p:sldId id="315" r:id="rId194"/>
    <p:sldId id="316" r:id="rId195"/>
    <p:sldId id="298" r:id="rId196"/>
    <p:sldId id="317" r:id="rId197"/>
    <p:sldId id="318" r:id="rId198"/>
    <p:sldId id="319" r:id="rId199"/>
    <p:sldId id="320" r:id="rId200"/>
    <p:sldId id="321" r:id="rId201"/>
    <p:sldId id="322" r:id="rId202"/>
    <p:sldId id="299" r:id="rId203"/>
    <p:sldId id="323" r:id="rId204"/>
    <p:sldId id="324" r:id="rId205"/>
    <p:sldId id="325" r:id="rId206"/>
    <p:sldId id="329" r:id="rId207"/>
    <p:sldId id="330" r:id="rId208"/>
    <p:sldId id="331" r:id="rId209"/>
    <p:sldId id="332" r:id="rId210"/>
    <p:sldId id="333" r:id="rId211"/>
    <p:sldId id="334" r:id="rId212"/>
    <p:sldId id="335" r:id="rId213"/>
    <p:sldId id="336" r:id="rId214"/>
    <p:sldId id="326" r:id="rId215"/>
    <p:sldId id="337" r:id="rId216"/>
    <p:sldId id="338" r:id="rId217"/>
    <p:sldId id="339" r:id="rId218"/>
    <p:sldId id="340" r:id="rId219"/>
    <p:sldId id="341" r:id="rId220"/>
    <p:sldId id="342" r:id="rId221"/>
    <p:sldId id="327" r:id="rId222"/>
    <p:sldId id="343" r:id="rId223"/>
    <p:sldId id="328" r:id="rId224"/>
    <p:sldId id="344" r:id="rId225"/>
    <p:sldId id="345" r:id="rId226"/>
    <p:sldId id="346" r:id="rId227"/>
    <p:sldId id="347" r:id="rId228"/>
    <p:sldId id="348" r:id="rId229"/>
    <p:sldId id="349" r:id="rId230"/>
    <p:sldId id="365" r:id="rId231"/>
    <p:sldId id="366" r:id="rId232"/>
    <p:sldId id="367" r:id="rId233"/>
    <p:sldId id="350" r:id="rId234"/>
    <p:sldId id="351" r:id="rId235"/>
    <p:sldId id="352" r:id="rId236"/>
    <p:sldId id="353" r:id="rId237"/>
    <p:sldId id="354" r:id="rId238"/>
    <p:sldId id="355" r:id="rId239"/>
    <p:sldId id="356" r:id="rId240"/>
    <p:sldId id="357" r:id="rId241"/>
    <p:sldId id="358" r:id="rId242"/>
    <p:sldId id="359" r:id="rId243"/>
    <p:sldId id="360" r:id="rId244"/>
    <p:sldId id="361" r:id="rId245"/>
    <p:sldId id="362" r:id="rId246"/>
    <p:sldId id="363" r:id="rId247"/>
    <p:sldId id="364" r:id="rId248"/>
    <p:sldId id="368" r:id="rId249"/>
    <p:sldId id="370" r:id="rId250"/>
    <p:sldId id="371" r:id="rId251"/>
    <p:sldId id="372" r:id="rId252"/>
    <p:sldId id="373" r:id="rId253"/>
    <p:sldId id="374" r:id="rId254"/>
    <p:sldId id="369" r:id="rId255"/>
    <p:sldId id="375" r:id="rId256"/>
    <p:sldId id="376" r:id="rId257"/>
    <p:sldId id="377" r:id="rId258"/>
    <p:sldId id="378" r:id="rId259"/>
    <p:sldId id="379" r:id="rId260"/>
    <p:sldId id="380" r:id="rId261"/>
    <p:sldId id="386" r:id="rId262"/>
    <p:sldId id="387" r:id="rId263"/>
    <p:sldId id="388" r:id="rId264"/>
    <p:sldId id="389" r:id="rId265"/>
    <p:sldId id="381" r:id="rId266"/>
    <p:sldId id="383" r:id="rId267"/>
    <p:sldId id="384" r:id="rId268"/>
    <p:sldId id="385" r:id="rId269"/>
    <p:sldId id="382" r:id="rId270"/>
    <p:sldId id="390" r:id="rId271"/>
    <p:sldId id="391" r:id="rId272"/>
    <p:sldId id="392" r:id="rId273"/>
  </p:sldIdLst>
  <p:sldSz cx="12192000" cy="6858000"/>
  <p:notesSz cx="6797675" cy="992695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8"/>
            <p14:sldId id="277"/>
            <p14:sldId id="280"/>
            <p14:sldId id="281"/>
            <p14:sldId id="282"/>
            <p14:sldId id="283"/>
            <p14:sldId id="284"/>
            <p14:sldId id="273"/>
            <p14:sldId id="285"/>
            <p14:sldId id="286"/>
            <p14:sldId id="287"/>
            <p14:sldId id="288"/>
            <p14:sldId id="289"/>
            <p14:sldId id="300"/>
            <p14:sldId id="301"/>
            <p14:sldId id="290"/>
            <p14:sldId id="302"/>
            <p14:sldId id="291"/>
            <p14:sldId id="303"/>
            <p14:sldId id="304"/>
            <p14:sldId id="292"/>
            <p14:sldId id="305"/>
            <p14:sldId id="293"/>
            <p14:sldId id="306"/>
            <p14:sldId id="294"/>
            <p14:sldId id="307"/>
            <p14:sldId id="295"/>
            <p14:sldId id="308"/>
            <p14:sldId id="309"/>
            <p14:sldId id="296"/>
            <p14:sldId id="310"/>
            <p14:sldId id="311"/>
            <p14:sldId id="312"/>
            <p14:sldId id="313"/>
            <p14:sldId id="314"/>
            <p14:sldId id="297"/>
            <p14:sldId id="315"/>
            <p14:sldId id="316"/>
            <p14:sldId id="298"/>
            <p14:sldId id="317"/>
            <p14:sldId id="318"/>
            <p14:sldId id="319"/>
            <p14:sldId id="320"/>
            <p14:sldId id="321"/>
            <p14:sldId id="322"/>
            <p14:sldId id="299"/>
            <p14:sldId id="323"/>
            <p14:sldId id="324"/>
            <p14:sldId id="325"/>
            <p14:sldId id="329"/>
            <p14:sldId id="330"/>
            <p14:sldId id="331"/>
            <p14:sldId id="332"/>
            <p14:sldId id="333"/>
            <p14:sldId id="334"/>
            <p14:sldId id="335"/>
            <p14:sldId id="336"/>
            <p14:sldId id="326"/>
            <p14:sldId id="337"/>
            <p14:sldId id="338"/>
            <p14:sldId id="339"/>
            <p14:sldId id="340"/>
            <p14:sldId id="341"/>
            <p14:sldId id="342"/>
            <p14:sldId id="327"/>
            <p14:sldId id="343"/>
            <p14:sldId id="328"/>
            <p14:sldId id="344"/>
            <p14:sldId id="345"/>
            <p14:sldId id="346"/>
            <p14:sldId id="347"/>
            <p14:sldId id="348"/>
            <p14:sldId id="349"/>
            <p14:sldId id="365"/>
            <p14:sldId id="366"/>
            <p14:sldId id="367"/>
            <p14:sldId id="350"/>
            <p14:sldId id="351"/>
            <p14:sldId id="352"/>
            <p14:sldId id="353"/>
            <p14:sldId id="354"/>
            <p14:sldId id="355"/>
            <p14:sldId id="356"/>
            <p14:sldId id="357"/>
            <p14:sldId id="358"/>
            <p14:sldId id="359"/>
            <p14:sldId id="360"/>
            <p14:sldId id="361"/>
            <p14:sldId id="362"/>
            <p14:sldId id="363"/>
            <p14:sldId id="364"/>
            <p14:sldId id="368"/>
            <p14:sldId id="370"/>
            <p14:sldId id="371"/>
            <p14:sldId id="372"/>
            <p14:sldId id="373"/>
            <p14:sldId id="374"/>
            <p14:sldId id="369"/>
            <p14:sldId id="375"/>
            <p14:sldId id="376"/>
            <p14:sldId id="377"/>
            <p14:sldId id="378"/>
            <p14:sldId id="379"/>
            <p14:sldId id="380"/>
            <p14:sldId id="386"/>
            <p14:sldId id="387"/>
            <p14:sldId id="388"/>
            <p14:sldId id="389"/>
            <p14:sldId id="381"/>
            <p14:sldId id="383"/>
            <p14:sldId id="384"/>
            <p14:sldId id="385"/>
            <p14:sldId id="382"/>
            <p14:sldId id="390"/>
            <p14:sldId id="391"/>
            <p14:sldId id="392"/>
          </p14:sldIdLst>
        </p14:section>
      </p14:sectionLst>
    </p:ext>
    <p:ext uri="{EFAFB233-063F-42B5-8137-9DF3F51BA10A}">
      <p15:sldGuideLst xmlns:p15="http://schemas.microsoft.com/office/powerpoint/2012/main">
        <p15:guide id="1" orient="horz" pos="2157"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clrMru>
    <a:srgbClr val="DDDDDD"/>
    <a:srgbClr val="FFF2EE"/>
  </p:clrMru>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2173" autoAdjust="0"/>
    <p:restoredTop sz="92384" autoAdjust="0"/>
  </p:normalViewPr>
  <p:slideViewPr>
    <p:cSldViewPr snapToGrid="1" snapToObjects="1">
      <p:cViewPr varScale="1">
        <p:scale>
          <a:sx n="119" d="100"/>
          <a:sy n="119" d="100"/>
        </p:scale>
        <p:origin x="432" y="102"/>
      </p:cViewPr>
      <p:guideLst>
        <p:guide orient="horz" pos="2157"/>
        <p:guide pos="383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1" snapToObjects="1">
      <p:cViewPr varScale="1">
        <p:scale>
          <a:sx n="92" d="100"/>
          <a:sy n="92" d="100"/>
        </p:scale>
        <p:origin x="-3732" y="-96"/>
      </p:cViewPr>
      <p:guideLst>
        <p:guide orient="horz" pos="2157"/>
        <p:guide pos="3837"/>
      </p:guideLst>
    </p:cSldViewPr>
  </p:notesViewPr>
  <p:gridSpacing cx="72008" cy="72008"/>
</p:viewPr>
</file>

<file path=ppt/_rels/presentation.xml.rels><?xml version="1.0" encoding="UTF-8"?>
<Relationships xmlns="http://schemas.openxmlformats.org/package/2006/relationships"><Relationship Id="rId1" Type="http://schemas.microsoft.com/office/2015/10/relationships/revisionInfo" Target="revisionInfo.xml"></Relationship><Relationship Id="rId2" Type="http://schemas.microsoft.com/office/2016/11/relationships/changesInfo" Target="changesInfos/changesInfo1.xml"></Relationship><Relationship Id="rId3" Type="http://schemas.openxmlformats.org/officeDocument/2006/relationships/tableStyles" Target="tableStyles.xml"></Relationship><Relationship Id="rId104" Type="http://schemas.openxmlformats.org/officeDocument/2006/relationships/slideMaster" Target="slideMasters/slideMaster1.xml"></Relationship><Relationship Id="rId105" Type="http://schemas.openxmlformats.org/officeDocument/2006/relationships/theme" Target="theme/theme1.xml"></Relationship><Relationship Id="rId106" Type="http://schemas.openxmlformats.org/officeDocument/2006/relationships/slideMaster" Target="slideMasters/slideMaster2.xml"></Relationship><Relationship Id="rId108" Type="http://schemas.openxmlformats.org/officeDocument/2006/relationships/slideMaster" Target="slideMasters/slideMaster3.xml"></Relationship><Relationship Id="rId110" Type="http://schemas.openxmlformats.org/officeDocument/2006/relationships/slideMaster" Target="slideMasters/slideMaster4.xml"></Relationship><Relationship Id="rId112" Type="http://schemas.openxmlformats.org/officeDocument/2006/relationships/slideMaster" Target="slideMasters/slideMaster5.xml"></Relationship><Relationship Id="rId114" Type="http://schemas.openxmlformats.org/officeDocument/2006/relationships/slideMaster" Target="slideMasters/slideMaster6.xml"></Relationship><Relationship Id="rId116" Type="http://schemas.openxmlformats.org/officeDocument/2006/relationships/slideMaster" Target="slideMasters/slideMaster7.xml"></Relationship><Relationship Id="rId118" Type="http://schemas.openxmlformats.org/officeDocument/2006/relationships/slideMaster" Target="slideMasters/slideMaster8.xml"></Relationship><Relationship Id="rId120" Type="http://schemas.openxmlformats.org/officeDocument/2006/relationships/slideMaster" Target="slideMasters/slideMaster9.xml"></Relationship><Relationship Id="rId122" Type="http://schemas.openxmlformats.org/officeDocument/2006/relationships/slideMaster" Target="slideMasters/slideMaster10.xml"></Relationship><Relationship Id="rId124" Type="http://schemas.openxmlformats.org/officeDocument/2006/relationships/slideMaster" Target="slideMasters/slideMaster11.xml"></Relationship><Relationship Id="rId126" Type="http://schemas.openxmlformats.org/officeDocument/2006/relationships/slideMaster" Target="slideMasters/slideMaster12.xml"></Relationship><Relationship Id="rId128" Type="http://schemas.openxmlformats.org/officeDocument/2006/relationships/slideMaster" Target="slideMasters/slideMaster13.xml"></Relationship><Relationship Id="rId130" Type="http://schemas.openxmlformats.org/officeDocument/2006/relationships/slideMaster" Target="slideMasters/slideMaster14.xml"></Relationship><Relationship Id="rId132" Type="http://schemas.openxmlformats.org/officeDocument/2006/relationships/slideMaster" Target="slideMasters/slideMaster15.xml"></Relationship><Relationship Id="rId134" Type="http://schemas.openxmlformats.org/officeDocument/2006/relationships/slideMaster" Target="slideMasters/slideMaster16.xml"></Relationship><Relationship Id="rId136" Type="http://schemas.openxmlformats.org/officeDocument/2006/relationships/slideMaster" Target="slideMasters/slideMaster17.xml"></Relationship><Relationship Id="rId138" Type="http://schemas.openxmlformats.org/officeDocument/2006/relationships/slideMaster" Target="slideMasters/slideMaster18.xml"></Relationship><Relationship Id="rId140" Type="http://schemas.openxmlformats.org/officeDocument/2006/relationships/slideMaster" Target="slideMasters/slideMaster19.xml"></Relationship><Relationship Id="rId142" Type="http://schemas.openxmlformats.org/officeDocument/2006/relationships/slideMaster" Target="slideMasters/slideMaster20.xml"></Relationship><Relationship Id="rId144" Type="http://schemas.openxmlformats.org/officeDocument/2006/relationships/slideMaster" Target="slideMasters/slideMaster21.xml"></Relationship><Relationship Id="rId146" Type="http://schemas.openxmlformats.org/officeDocument/2006/relationships/slideMaster" Target="slideMasters/slideMaster22.xml"></Relationship><Relationship Id="rId148" Type="http://schemas.openxmlformats.org/officeDocument/2006/relationships/slideMaster" Target="slideMasters/slideMaster23.xml"></Relationship><Relationship Id="rId150" Type="http://schemas.openxmlformats.org/officeDocument/2006/relationships/slideMaster" Target="slideMasters/slideMaster24.xml"></Relationship><Relationship Id="rId152" Type="http://schemas.openxmlformats.org/officeDocument/2006/relationships/handoutMaster" Target="handoutMasters/handoutMaster1.xml"></Relationship><Relationship Id="rId154" Type="http://schemas.openxmlformats.org/officeDocument/2006/relationships/notesMaster" Target="notesMasters/notesMaster1.xml"></Relationship><Relationship Id="rId156" Type="http://schemas.openxmlformats.org/officeDocument/2006/relationships/slide" Target="slides/slide1.xml"></Relationship><Relationship Id="rId157" Type="http://schemas.openxmlformats.org/officeDocument/2006/relationships/slide" Target="slides/slide2.xml"></Relationship><Relationship Id="rId158" Type="http://schemas.openxmlformats.org/officeDocument/2006/relationships/slide" Target="slides/slide3.xml"></Relationship><Relationship Id="rId159" Type="http://schemas.openxmlformats.org/officeDocument/2006/relationships/slide" Target="slides/slide4.xml"></Relationship><Relationship Id="rId160" Type="http://schemas.openxmlformats.org/officeDocument/2006/relationships/slide" Target="slides/slide5.xml"></Relationship><Relationship Id="rId161" Type="http://schemas.openxmlformats.org/officeDocument/2006/relationships/slide" Target="slides/slide6.xml"></Relationship><Relationship Id="rId162" Type="http://schemas.openxmlformats.org/officeDocument/2006/relationships/slide" Target="slides/slide7.xml"></Relationship><Relationship Id="rId163" Type="http://schemas.openxmlformats.org/officeDocument/2006/relationships/slide" Target="slides/slide8.xml"></Relationship><Relationship Id="rId164" Type="http://schemas.openxmlformats.org/officeDocument/2006/relationships/slide" Target="slides/slide9.xml"></Relationship><Relationship Id="rId165" Type="http://schemas.openxmlformats.org/officeDocument/2006/relationships/slide" Target="slides/slide10.xml"></Relationship><Relationship Id="rId166" Type="http://schemas.openxmlformats.org/officeDocument/2006/relationships/slide" Target="slides/slide11.xml"></Relationship><Relationship Id="rId167" Type="http://schemas.openxmlformats.org/officeDocument/2006/relationships/slide" Target="slides/slide12.xml"></Relationship><Relationship Id="rId168" Type="http://schemas.openxmlformats.org/officeDocument/2006/relationships/slide" Target="slides/slide13.xml"></Relationship><Relationship Id="rId169" Type="http://schemas.openxmlformats.org/officeDocument/2006/relationships/slide" Target="slides/slide14.xml"></Relationship><Relationship Id="rId170" Type="http://schemas.openxmlformats.org/officeDocument/2006/relationships/slide" Target="slides/slide15.xml"></Relationship><Relationship Id="rId171" Type="http://schemas.openxmlformats.org/officeDocument/2006/relationships/slide" Target="slides/slide16.xml"></Relationship><Relationship Id="rId172" Type="http://schemas.openxmlformats.org/officeDocument/2006/relationships/slide" Target="slides/slide17.xml"></Relationship><Relationship Id="rId173" Type="http://schemas.openxmlformats.org/officeDocument/2006/relationships/slide" Target="slides/slide18.xml"></Relationship><Relationship Id="rId174" Type="http://schemas.openxmlformats.org/officeDocument/2006/relationships/slide" Target="slides/slide19.xml"></Relationship><Relationship Id="rId175" Type="http://schemas.openxmlformats.org/officeDocument/2006/relationships/slide" Target="slides/slide20.xml"></Relationship><Relationship Id="rId176" Type="http://schemas.openxmlformats.org/officeDocument/2006/relationships/slide" Target="slides/slide21.xml"></Relationship><Relationship Id="rId177" Type="http://schemas.openxmlformats.org/officeDocument/2006/relationships/slide" Target="slides/slide22.xml"></Relationship><Relationship Id="rId178" Type="http://schemas.openxmlformats.org/officeDocument/2006/relationships/slide" Target="slides/slide23.xml"></Relationship><Relationship Id="rId179" Type="http://schemas.openxmlformats.org/officeDocument/2006/relationships/slide" Target="slides/slide24.xml"></Relationship><Relationship Id="rId180" Type="http://schemas.openxmlformats.org/officeDocument/2006/relationships/slide" Target="slides/slide25.xml"></Relationship><Relationship Id="rId181" Type="http://schemas.openxmlformats.org/officeDocument/2006/relationships/slide" Target="slides/slide26.xml"></Relationship><Relationship Id="rId182" Type="http://schemas.openxmlformats.org/officeDocument/2006/relationships/slide" Target="slides/slide27.xml"></Relationship><Relationship Id="rId183" Type="http://schemas.openxmlformats.org/officeDocument/2006/relationships/slide" Target="slides/slide28.xml"></Relationship><Relationship Id="rId184" Type="http://schemas.openxmlformats.org/officeDocument/2006/relationships/slide" Target="slides/slide29.xml"></Relationship><Relationship Id="rId185" Type="http://schemas.openxmlformats.org/officeDocument/2006/relationships/slide" Target="slides/slide30.xml"></Relationship><Relationship Id="rId186" Type="http://schemas.openxmlformats.org/officeDocument/2006/relationships/slide" Target="slides/slide31.xml"></Relationship><Relationship Id="rId187" Type="http://schemas.openxmlformats.org/officeDocument/2006/relationships/slide" Target="slides/slide32.xml"></Relationship><Relationship Id="rId188" Type="http://schemas.openxmlformats.org/officeDocument/2006/relationships/slide" Target="slides/slide33.xml"></Relationship><Relationship Id="rId189" Type="http://schemas.openxmlformats.org/officeDocument/2006/relationships/slide" Target="slides/slide34.xml"></Relationship><Relationship Id="rId190" Type="http://schemas.openxmlformats.org/officeDocument/2006/relationships/slide" Target="slides/slide35.xml"></Relationship><Relationship Id="rId191" Type="http://schemas.openxmlformats.org/officeDocument/2006/relationships/slide" Target="slides/slide36.xml"></Relationship><Relationship Id="rId192" Type="http://schemas.openxmlformats.org/officeDocument/2006/relationships/slide" Target="slides/slide37.xml"></Relationship><Relationship Id="rId193" Type="http://schemas.openxmlformats.org/officeDocument/2006/relationships/slide" Target="slides/slide38.xml"></Relationship><Relationship Id="rId194" Type="http://schemas.openxmlformats.org/officeDocument/2006/relationships/slide" Target="slides/slide39.xml"></Relationship><Relationship Id="rId195" Type="http://schemas.openxmlformats.org/officeDocument/2006/relationships/slide" Target="slides/slide40.xml"></Relationship><Relationship Id="rId196" Type="http://schemas.openxmlformats.org/officeDocument/2006/relationships/slide" Target="slides/slide41.xml"></Relationship><Relationship Id="rId197" Type="http://schemas.openxmlformats.org/officeDocument/2006/relationships/slide" Target="slides/slide42.xml"></Relationship><Relationship Id="rId198" Type="http://schemas.openxmlformats.org/officeDocument/2006/relationships/slide" Target="slides/slide43.xml"></Relationship><Relationship Id="rId199" Type="http://schemas.openxmlformats.org/officeDocument/2006/relationships/slide" Target="slides/slide44.xml"></Relationship><Relationship Id="rId200" Type="http://schemas.openxmlformats.org/officeDocument/2006/relationships/slide" Target="slides/slide45.xml"></Relationship><Relationship Id="rId201" Type="http://schemas.openxmlformats.org/officeDocument/2006/relationships/slide" Target="slides/slide46.xml"></Relationship><Relationship Id="rId202" Type="http://schemas.openxmlformats.org/officeDocument/2006/relationships/slide" Target="slides/slide47.xml"></Relationship><Relationship Id="rId203" Type="http://schemas.openxmlformats.org/officeDocument/2006/relationships/slide" Target="slides/slide48.xml"></Relationship><Relationship Id="rId204" Type="http://schemas.openxmlformats.org/officeDocument/2006/relationships/slide" Target="slides/slide49.xml"></Relationship><Relationship Id="rId205" Type="http://schemas.openxmlformats.org/officeDocument/2006/relationships/slide" Target="slides/slide50.xml"></Relationship><Relationship Id="rId206" Type="http://schemas.openxmlformats.org/officeDocument/2006/relationships/slide" Target="slides/slide51.xml"></Relationship><Relationship Id="rId207" Type="http://schemas.openxmlformats.org/officeDocument/2006/relationships/slide" Target="slides/slide52.xml"></Relationship><Relationship Id="rId208" Type="http://schemas.openxmlformats.org/officeDocument/2006/relationships/slide" Target="slides/slide53.xml"></Relationship><Relationship Id="rId209" Type="http://schemas.openxmlformats.org/officeDocument/2006/relationships/slide" Target="slides/slide54.xml"></Relationship><Relationship Id="rId210" Type="http://schemas.openxmlformats.org/officeDocument/2006/relationships/slide" Target="slides/slide55.xml"></Relationship><Relationship Id="rId211" Type="http://schemas.openxmlformats.org/officeDocument/2006/relationships/slide" Target="slides/slide56.xml"></Relationship><Relationship Id="rId212" Type="http://schemas.openxmlformats.org/officeDocument/2006/relationships/slide" Target="slides/slide57.xml"></Relationship><Relationship Id="rId213" Type="http://schemas.openxmlformats.org/officeDocument/2006/relationships/slide" Target="slides/slide58.xml"></Relationship><Relationship Id="rId214" Type="http://schemas.openxmlformats.org/officeDocument/2006/relationships/slide" Target="slides/slide59.xml"></Relationship><Relationship Id="rId215" Type="http://schemas.openxmlformats.org/officeDocument/2006/relationships/slide" Target="slides/slide60.xml"></Relationship><Relationship Id="rId216" Type="http://schemas.openxmlformats.org/officeDocument/2006/relationships/slide" Target="slides/slide61.xml"></Relationship><Relationship Id="rId217" Type="http://schemas.openxmlformats.org/officeDocument/2006/relationships/slide" Target="slides/slide62.xml"></Relationship><Relationship Id="rId218" Type="http://schemas.openxmlformats.org/officeDocument/2006/relationships/slide" Target="slides/slide63.xml"></Relationship><Relationship Id="rId219" Type="http://schemas.openxmlformats.org/officeDocument/2006/relationships/slide" Target="slides/slide64.xml"></Relationship><Relationship Id="rId220" Type="http://schemas.openxmlformats.org/officeDocument/2006/relationships/slide" Target="slides/slide65.xml"></Relationship><Relationship Id="rId221" Type="http://schemas.openxmlformats.org/officeDocument/2006/relationships/slide" Target="slides/slide66.xml"></Relationship><Relationship Id="rId222" Type="http://schemas.openxmlformats.org/officeDocument/2006/relationships/slide" Target="slides/slide67.xml"></Relationship><Relationship Id="rId223" Type="http://schemas.openxmlformats.org/officeDocument/2006/relationships/slide" Target="slides/slide68.xml"></Relationship><Relationship Id="rId224" Type="http://schemas.openxmlformats.org/officeDocument/2006/relationships/slide" Target="slides/slide69.xml"></Relationship><Relationship Id="rId225" Type="http://schemas.openxmlformats.org/officeDocument/2006/relationships/slide" Target="slides/slide70.xml"></Relationship><Relationship Id="rId226" Type="http://schemas.openxmlformats.org/officeDocument/2006/relationships/slide" Target="slides/slide71.xml"></Relationship><Relationship Id="rId227" Type="http://schemas.openxmlformats.org/officeDocument/2006/relationships/slide" Target="slides/slide72.xml"></Relationship><Relationship Id="rId228" Type="http://schemas.openxmlformats.org/officeDocument/2006/relationships/slide" Target="slides/slide73.xml"></Relationship><Relationship Id="rId229" Type="http://schemas.openxmlformats.org/officeDocument/2006/relationships/slide" Target="slides/slide74.xml"></Relationship><Relationship Id="rId230" Type="http://schemas.openxmlformats.org/officeDocument/2006/relationships/slide" Target="slides/slide75.xml"></Relationship><Relationship Id="rId231" Type="http://schemas.openxmlformats.org/officeDocument/2006/relationships/slide" Target="slides/slide76.xml"></Relationship><Relationship Id="rId232" Type="http://schemas.openxmlformats.org/officeDocument/2006/relationships/slide" Target="slides/slide77.xml"></Relationship><Relationship Id="rId233" Type="http://schemas.openxmlformats.org/officeDocument/2006/relationships/slide" Target="slides/slide78.xml"></Relationship><Relationship Id="rId234" Type="http://schemas.openxmlformats.org/officeDocument/2006/relationships/slide" Target="slides/slide79.xml"></Relationship><Relationship Id="rId235" Type="http://schemas.openxmlformats.org/officeDocument/2006/relationships/slide" Target="slides/slide80.xml"></Relationship><Relationship Id="rId236" Type="http://schemas.openxmlformats.org/officeDocument/2006/relationships/slide" Target="slides/slide81.xml"></Relationship><Relationship Id="rId237" Type="http://schemas.openxmlformats.org/officeDocument/2006/relationships/slide" Target="slides/slide82.xml"></Relationship><Relationship Id="rId238" Type="http://schemas.openxmlformats.org/officeDocument/2006/relationships/slide" Target="slides/slide83.xml"></Relationship><Relationship Id="rId239" Type="http://schemas.openxmlformats.org/officeDocument/2006/relationships/slide" Target="slides/slide84.xml"></Relationship><Relationship Id="rId240" Type="http://schemas.openxmlformats.org/officeDocument/2006/relationships/slide" Target="slides/slide85.xml"></Relationship><Relationship Id="rId241" Type="http://schemas.openxmlformats.org/officeDocument/2006/relationships/slide" Target="slides/slide86.xml"></Relationship><Relationship Id="rId242" Type="http://schemas.openxmlformats.org/officeDocument/2006/relationships/slide" Target="slides/slide87.xml"></Relationship><Relationship Id="rId243" Type="http://schemas.openxmlformats.org/officeDocument/2006/relationships/slide" Target="slides/slide88.xml"></Relationship><Relationship Id="rId244" Type="http://schemas.openxmlformats.org/officeDocument/2006/relationships/slide" Target="slides/slide89.xml"></Relationship><Relationship Id="rId245" Type="http://schemas.openxmlformats.org/officeDocument/2006/relationships/slide" Target="slides/slide90.xml"></Relationship><Relationship Id="rId246" Type="http://schemas.openxmlformats.org/officeDocument/2006/relationships/slide" Target="slides/slide91.xml"></Relationship><Relationship Id="rId247" Type="http://schemas.openxmlformats.org/officeDocument/2006/relationships/slide" Target="slides/slide92.xml"></Relationship><Relationship Id="rId248" Type="http://schemas.openxmlformats.org/officeDocument/2006/relationships/slide" Target="slides/slide93.xml"></Relationship><Relationship Id="rId249" Type="http://schemas.openxmlformats.org/officeDocument/2006/relationships/slide" Target="slides/slide94.xml"></Relationship><Relationship Id="rId250" Type="http://schemas.openxmlformats.org/officeDocument/2006/relationships/slide" Target="slides/slide95.xml"></Relationship><Relationship Id="rId251" Type="http://schemas.openxmlformats.org/officeDocument/2006/relationships/slide" Target="slides/slide96.xml"></Relationship><Relationship Id="rId252" Type="http://schemas.openxmlformats.org/officeDocument/2006/relationships/slide" Target="slides/slide97.xml"></Relationship><Relationship Id="rId253" Type="http://schemas.openxmlformats.org/officeDocument/2006/relationships/slide" Target="slides/slide98.xml"></Relationship><Relationship Id="rId254" Type="http://schemas.openxmlformats.org/officeDocument/2006/relationships/slide" Target="slides/slide99.xml"></Relationship><Relationship Id="rId255" Type="http://schemas.openxmlformats.org/officeDocument/2006/relationships/slide" Target="slides/slide100.xml"></Relationship><Relationship Id="rId256" Type="http://schemas.openxmlformats.org/officeDocument/2006/relationships/slide" Target="slides/slide101.xml"></Relationship><Relationship Id="rId257" Type="http://schemas.openxmlformats.org/officeDocument/2006/relationships/slide" Target="slides/slide102.xml"></Relationship><Relationship Id="rId258" Type="http://schemas.openxmlformats.org/officeDocument/2006/relationships/slide" Target="slides/slide103.xml"></Relationship><Relationship Id="rId259" Type="http://schemas.openxmlformats.org/officeDocument/2006/relationships/slide" Target="slides/slide104.xml"></Relationship><Relationship Id="rId260" Type="http://schemas.openxmlformats.org/officeDocument/2006/relationships/slide" Target="slides/slide105.xml"></Relationship><Relationship Id="rId261" Type="http://schemas.openxmlformats.org/officeDocument/2006/relationships/slide" Target="slides/slide106.xml"></Relationship><Relationship Id="rId262" Type="http://schemas.openxmlformats.org/officeDocument/2006/relationships/slide" Target="slides/slide107.xml"></Relationship><Relationship Id="rId263" Type="http://schemas.openxmlformats.org/officeDocument/2006/relationships/slide" Target="slides/slide108.xml"></Relationship><Relationship Id="rId264" Type="http://schemas.openxmlformats.org/officeDocument/2006/relationships/slide" Target="slides/slide109.xml"></Relationship><Relationship Id="rId265" Type="http://schemas.openxmlformats.org/officeDocument/2006/relationships/slide" Target="slides/slide110.xml"></Relationship><Relationship Id="rId266" Type="http://schemas.openxmlformats.org/officeDocument/2006/relationships/slide" Target="slides/slide111.xml"></Relationship><Relationship Id="rId267" Type="http://schemas.openxmlformats.org/officeDocument/2006/relationships/slide" Target="slides/slide112.xml"></Relationship><Relationship Id="rId268" Type="http://schemas.openxmlformats.org/officeDocument/2006/relationships/slide" Target="slides/slide113.xml"></Relationship><Relationship Id="rId269" Type="http://schemas.openxmlformats.org/officeDocument/2006/relationships/slide" Target="slides/slide114.xml"></Relationship><Relationship Id="rId270" Type="http://schemas.openxmlformats.org/officeDocument/2006/relationships/slide" Target="slides/slide115.xml"></Relationship><Relationship Id="rId271" Type="http://schemas.openxmlformats.org/officeDocument/2006/relationships/slide" Target="slides/slide116.xml"></Relationship><Relationship Id="rId272" Type="http://schemas.openxmlformats.org/officeDocument/2006/relationships/slide" Target="slides/slide117.xml"></Relationship><Relationship Id="rId273" Type="http://schemas.openxmlformats.org/officeDocument/2006/relationships/slide" Target="slides/slide118.xml"></Relationship><Relationship Id="rId274" Type="http://schemas.openxmlformats.org/officeDocument/2006/relationships/viewProps" Target="viewProps.xml"></Relationship><Relationship Id="rId275" Type="http://schemas.openxmlformats.org/officeDocument/2006/relationships/presProps" Target="presProps.xml"></Relationship></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Relationships xmlns="http://schemas.openxmlformats.org/package/2006/relationships"><Relationship Id="rId1" Type="http://schemas.openxmlformats.org/officeDocument/2006/relationships/theme" Target="../theme/theme25.xml"></Relationship></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Relationships xmlns="http://schemas.openxmlformats.org/package/2006/relationships"><Relationship Id="rId1" Type="http://schemas.openxmlformats.org/officeDocument/2006/relationships/theme" Target="../theme/theme26.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2019-12-28 (Sat)</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24.xml"></Relationship></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6.xml"></Relationship></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6.xml"></Relationship></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6.xml"></Relationship></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6.xml"></Relationship></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7.xml"></Relationship></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7.xml"></Relationship></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7.xml"></Relationship></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7.xml"></Relationship></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8.xml"></Relationshi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8.xml"></Relationship></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8.xml"></Relationship></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8.xml"></Relationship></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9.xml"></Relationship></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9.xml"></Relationship></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9.xml"></Relationship></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9.xml"></Relationship></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0.xml"></Relationship></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0.xml"></Relationship></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0.xml"></Relationshi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0.xml"></Relationship></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1.xml"></Relationship></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1.xml"></Relationship></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1.xml"></Relationship></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1.xml"></Relationship></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2.xml"></Relationship></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2.xml"></Relationship></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2.xml"></Relationship></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2.xml"></Relationship></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3.xml"></Relationship></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3.xml"></Relationship></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3.xml"></Relationship></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3.xml"></Relationship></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4.xml"></Relationship></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4.xml"></Relationship></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4.xml"></Relationship></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4.xml"></Relationship></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4.xml"></Relationship></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5.xml"></Relationship></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5.xml"></Relationship></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5.xml"></Relationship></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5.xml"></Relationship></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15.xml"></Relationship></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16.xml"></Relationship></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16.xml"></Relationship></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16.xml"></Relationship></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16.xml"></Relationship></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16.xml"></Relationship></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17.xml"></Relationship></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17.xml"></Relationship></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17.xml"></Relationship></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17.xml"></Relationship></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17.xml"></Relationship></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18.xml"></Relationship></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18.xml"></Relationship></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18.xml"></Relationship></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18.xml"></Relationship></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19.xml"></Relationship></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19.xml"></Relationship></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19.xml"></Relationship></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19.xml"></Relationship></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20.xml"></Relationship></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20.xml"></Relationship></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20.xml"></Relationship></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20.xml"></Relationship></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21.xml"></Relationship></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21.xml"></Relationship></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21.xml"></Relationship></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21.xml"></Relationship></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22.xml"></Relationship></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22.xml"></Relationship></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22.xml"></Relationship></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22.xml"></Relationship></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23.xml"></Relationship></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23.xml"></Relationship></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23.xml"></Relationship></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23.xml"></Relationship></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24.xml"></Relationship></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24.xml"></Relationship></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24.xml"></Relationshi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endParaRPr lang="ko-KR" altLang="en-US" sz="2400" kern="1200" i="0" b="1">
                        <a:solidFill>
                          <a:srgbClr val="FFFFFF"/>
                        </a:solidFill>
                        <a:latin typeface="맑은 고딕" charset="0"/>
                        <a:ea typeface="맑은 고딕" charset="0"/>
                        <a:sym typeface="맑은 고딕" charset="0"/>
                      </a:endParaR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endParaRPr lang="ko-KR" altLang="en-US" sz="2400" kern="1200" i="0" b="1">
                        <a:solidFill>
                          <a:srgbClr val="FFFFFF"/>
                        </a:solidFill>
                        <a:latin typeface="맑은 고딕" charset="0"/>
                        <a:ea typeface="맑은 고딕" charset="0"/>
                        <a:sym typeface="맑은 고딕" charset="0"/>
                      </a:endParaR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endParaRPr lang="ko-KR" altLang="en-US" sz="2400" kern="1200" i="0" b="1">
                        <a:solidFill>
                          <a:srgbClr val="FFFFFF"/>
                        </a:solidFill>
                        <a:latin typeface="맑은 고딕" charset="0"/>
                        <a:ea typeface="맑은 고딕" charset="0"/>
                        <a:sym typeface="맑은 고딕" charset="0"/>
                      </a:endParaR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endParaRPr lang="ko-KR" altLang="en-US" sz="2400" kern="1200" i="0" b="1">
                        <a:solidFill>
                          <a:srgbClr val="FFFFFF"/>
                        </a:solidFill>
                        <a:latin typeface="맑은 고딕" charset="0"/>
                        <a:ea typeface="맑은 고딕" charset="0"/>
                        <a:sym typeface="맑은 고딕" charset="0"/>
                      </a:endParaR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Relationships xmlns="http://schemas.openxmlformats.org/package/2006/relationships"><Relationship Id="rId1" Type="http://schemas.openxmlformats.org/officeDocument/2006/relationships/slideLayout" Target="../slideLayouts/slideLayout37.xml"></Relationship><Relationship Id="rId2" Type="http://schemas.openxmlformats.org/officeDocument/2006/relationships/slideLayout" Target="../slideLayouts/slideLayout38.xml"></Relationship><Relationship Id="rId3" Type="http://schemas.openxmlformats.org/officeDocument/2006/relationships/slideLayout" Target="../slideLayouts/slideLayout39.xml"></Relationship><Relationship Id="rId4" Type="http://schemas.openxmlformats.org/officeDocument/2006/relationships/slideLayout" Target="../slideLayouts/slideLayout40.xml"></Relationship><Relationship Id="rId5" Type="http://schemas.openxmlformats.org/officeDocument/2006/relationships/theme" Target="../theme/theme10.xml"></Relationship></Relationships>
</file>

<file path=ppt/slideMasters/_rels/slideMaster11.xml.rels><?xml version="1.0" encoding="UTF-8"?>
<Relationships xmlns="http://schemas.openxmlformats.org/package/2006/relationships"><Relationship Id="rId1" Type="http://schemas.openxmlformats.org/officeDocument/2006/relationships/slideLayout" Target="../slideLayouts/slideLayout41.xml"></Relationship><Relationship Id="rId2" Type="http://schemas.openxmlformats.org/officeDocument/2006/relationships/slideLayout" Target="../slideLayouts/slideLayout42.xml"></Relationship><Relationship Id="rId3" Type="http://schemas.openxmlformats.org/officeDocument/2006/relationships/slideLayout" Target="../slideLayouts/slideLayout43.xml"></Relationship><Relationship Id="rId4" Type="http://schemas.openxmlformats.org/officeDocument/2006/relationships/slideLayout" Target="../slideLayouts/slideLayout44.xml"></Relationship><Relationship Id="rId5" Type="http://schemas.openxmlformats.org/officeDocument/2006/relationships/theme" Target="../theme/theme11.xml"></Relationship></Relationships>
</file>

<file path=ppt/slideMasters/_rels/slideMaster12.xml.rels><?xml version="1.0" encoding="UTF-8"?>
<Relationships xmlns="http://schemas.openxmlformats.org/package/2006/relationships"><Relationship Id="rId1" Type="http://schemas.openxmlformats.org/officeDocument/2006/relationships/slideLayout" Target="../slideLayouts/slideLayout45.xml"></Relationship><Relationship Id="rId2" Type="http://schemas.openxmlformats.org/officeDocument/2006/relationships/slideLayout" Target="../slideLayouts/slideLayout46.xml"></Relationship><Relationship Id="rId3" Type="http://schemas.openxmlformats.org/officeDocument/2006/relationships/slideLayout" Target="../slideLayouts/slideLayout47.xml"></Relationship><Relationship Id="rId4" Type="http://schemas.openxmlformats.org/officeDocument/2006/relationships/slideLayout" Target="../slideLayouts/slideLayout48.xml"></Relationship><Relationship Id="rId5" Type="http://schemas.openxmlformats.org/officeDocument/2006/relationships/theme" Target="../theme/theme12.xml"></Relationship></Relationships>
</file>

<file path=ppt/slideMasters/_rels/slideMaster13.xml.rels><?xml version="1.0" encoding="UTF-8"?>
<Relationships xmlns="http://schemas.openxmlformats.org/package/2006/relationships"><Relationship Id="rId1" Type="http://schemas.openxmlformats.org/officeDocument/2006/relationships/slideLayout" Target="../slideLayouts/slideLayout49.xml"></Relationship><Relationship Id="rId2" Type="http://schemas.openxmlformats.org/officeDocument/2006/relationships/slideLayout" Target="../slideLayouts/slideLayout50.xml"></Relationship><Relationship Id="rId3" Type="http://schemas.openxmlformats.org/officeDocument/2006/relationships/slideLayout" Target="../slideLayouts/slideLayout51.xml"></Relationship><Relationship Id="rId4" Type="http://schemas.openxmlformats.org/officeDocument/2006/relationships/slideLayout" Target="../slideLayouts/slideLayout52.xml"></Relationship><Relationship Id="rId5" Type="http://schemas.openxmlformats.org/officeDocument/2006/relationships/theme" Target="../theme/theme13.xml"></Relationship></Relationships>
</file>

<file path=ppt/slideMasters/_rels/slideMaster14.xml.rels><?xml version="1.0" encoding="UTF-8"?>
<Relationships xmlns="http://schemas.openxmlformats.org/package/2006/relationships"><Relationship Id="rId1" Type="http://schemas.openxmlformats.org/officeDocument/2006/relationships/slideLayout" Target="../slideLayouts/slideLayout53.xml"></Relationship><Relationship Id="rId2" Type="http://schemas.openxmlformats.org/officeDocument/2006/relationships/slideLayout" Target="../slideLayouts/slideLayout54.xml"></Relationship><Relationship Id="rId3" Type="http://schemas.openxmlformats.org/officeDocument/2006/relationships/slideLayout" Target="../slideLayouts/slideLayout55.xml"></Relationship><Relationship Id="rId4" Type="http://schemas.openxmlformats.org/officeDocument/2006/relationships/slideLayout" Target="../slideLayouts/slideLayout56.xml"></Relationship><Relationship Id="rId5" Type="http://schemas.openxmlformats.org/officeDocument/2006/relationships/slideLayout" Target="../slideLayouts/slideLayout57.xml"></Relationship><Relationship Id="rId6" Type="http://schemas.openxmlformats.org/officeDocument/2006/relationships/theme" Target="../theme/theme14.xml"></Relationship></Relationships>
</file>

<file path=ppt/slideMasters/_rels/slideMaster15.xml.rels><?xml version="1.0" encoding="UTF-8"?>
<Relationships xmlns="http://schemas.openxmlformats.org/package/2006/relationships"><Relationship Id="rId1" Type="http://schemas.openxmlformats.org/officeDocument/2006/relationships/slideLayout" Target="../slideLayouts/slideLayout58.xml"></Relationship><Relationship Id="rId2" Type="http://schemas.openxmlformats.org/officeDocument/2006/relationships/slideLayout" Target="../slideLayouts/slideLayout59.xml"></Relationship><Relationship Id="rId3" Type="http://schemas.openxmlformats.org/officeDocument/2006/relationships/slideLayout" Target="../slideLayouts/slideLayout60.xml"></Relationship><Relationship Id="rId4" Type="http://schemas.openxmlformats.org/officeDocument/2006/relationships/slideLayout" Target="../slideLayouts/slideLayout61.xml"></Relationship><Relationship Id="rId5" Type="http://schemas.openxmlformats.org/officeDocument/2006/relationships/slideLayout" Target="../slideLayouts/slideLayout62.xml"></Relationship><Relationship Id="rId6" Type="http://schemas.openxmlformats.org/officeDocument/2006/relationships/theme" Target="../theme/theme15.xml"></Relationship></Relationships>
</file>

<file path=ppt/slideMasters/_rels/slideMaster16.xml.rels><?xml version="1.0" encoding="UTF-8"?>
<Relationships xmlns="http://schemas.openxmlformats.org/package/2006/relationships"><Relationship Id="rId1" Type="http://schemas.openxmlformats.org/officeDocument/2006/relationships/slideLayout" Target="../slideLayouts/slideLayout63.xml"></Relationship><Relationship Id="rId2" Type="http://schemas.openxmlformats.org/officeDocument/2006/relationships/slideLayout" Target="../slideLayouts/slideLayout64.xml"></Relationship><Relationship Id="rId3" Type="http://schemas.openxmlformats.org/officeDocument/2006/relationships/slideLayout" Target="../slideLayouts/slideLayout65.xml"></Relationship><Relationship Id="rId4" Type="http://schemas.openxmlformats.org/officeDocument/2006/relationships/slideLayout" Target="../slideLayouts/slideLayout66.xml"></Relationship><Relationship Id="rId5" Type="http://schemas.openxmlformats.org/officeDocument/2006/relationships/slideLayout" Target="../slideLayouts/slideLayout67.xml"></Relationship><Relationship Id="rId6" Type="http://schemas.openxmlformats.org/officeDocument/2006/relationships/theme" Target="../theme/theme16.xml"></Relationship></Relationships>
</file>

<file path=ppt/slideMasters/_rels/slideMaster17.xml.rels><?xml version="1.0" encoding="UTF-8"?>
<Relationships xmlns="http://schemas.openxmlformats.org/package/2006/relationships"><Relationship Id="rId1" Type="http://schemas.openxmlformats.org/officeDocument/2006/relationships/slideLayout" Target="../slideLayouts/slideLayout68.xml"></Relationship><Relationship Id="rId2" Type="http://schemas.openxmlformats.org/officeDocument/2006/relationships/slideLayout" Target="../slideLayouts/slideLayout69.xml"></Relationship><Relationship Id="rId3" Type="http://schemas.openxmlformats.org/officeDocument/2006/relationships/slideLayout" Target="../slideLayouts/slideLayout70.xml"></Relationship><Relationship Id="rId4" Type="http://schemas.openxmlformats.org/officeDocument/2006/relationships/slideLayout" Target="../slideLayouts/slideLayout71.xml"></Relationship><Relationship Id="rId5" Type="http://schemas.openxmlformats.org/officeDocument/2006/relationships/slideLayout" Target="../slideLayouts/slideLayout72.xml"></Relationship><Relationship Id="rId6" Type="http://schemas.openxmlformats.org/officeDocument/2006/relationships/theme" Target="../theme/theme17.xml"></Relationship></Relationships>
</file>

<file path=ppt/slideMasters/_rels/slideMaster18.xml.rels><?xml version="1.0" encoding="UTF-8"?>
<Relationships xmlns="http://schemas.openxmlformats.org/package/2006/relationships"><Relationship Id="rId1" Type="http://schemas.openxmlformats.org/officeDocument/2006/relationships/slideLayout" Target="../slideLayouts/slideLayout73.xml"></Relationship><Relationship Id="rId2" Type="http://schemas.openxmlformats.org/officeDocument/2006/relationships/slideLayout" Target="../slideLayouts/slideLayout74.xml"></Relationship><Relationship Id="rId3" Type="http://schemas.openxmlformats.org/officeDocument/2006/relationships/slideLayout" Target="../slideLayouts/slideLayout75.xml"></Relationship><Relationship Id="rId4" Type="http://schemas.openxmlformats.org/officeDocument/2006/relationships/slideLayout" Target="../slideLayouts/slideLayout76.xml"></Relationship><Relationship Id="rId5" Type="http://schemas.openxmlformats.org/officeDocument/2006/relationships/theme" Target="../theme/theme18.xml"></Relationship></Relationships>
</file>

<file path=ppt/slideMasters/_rels/slideMaster19.xml.rels><?xml version="1.0" encoding="UTF-8"?>
<Relationships xmlns="http://schemas.openxmlformats.org/package/2006/relationships"><Relationship Id="rId1" Type="http://schemas.openxmlformats.org/officeDocument/2006/relationships/slideLayout" Target="../slideLayouts/slideLayout77.xml"></Relationship><Relationship Id="rId2" Type="http://schemas.openxmlformats.org/officeDocument/2006/relationships/slideLayout" Target="../slideLayouts/slideLayout78.xml"></Relationship><Relationship Id="rId3" Type="http://schemas.openxmlformats.org/officeDocument/2006/relationships/slideLayout" Target="../slideLayouts/slideLayout79.xml"></Relationship><Relationship Id="rId4" Type="http://schemas.openxmlformats.org/officeDocument/2006/relationships/slideLayout" Target="../slideLayouts/slideLayout80.xml"></Relationship><Relationship Id="rId5" Type="http://schemas.openxmlformats.org/officeDocument/2006/relationships/theme" Target="../theme/theme19.xml"></Relationship></Relationships>
</file>

<file path=ppt/slideMasters/_rels/slideMaster2.xml.rels><?xml version="1.0" encoding="UTF-8"?>
<Relationships xmlns="http://schemas.openxmlformats.org/package/2006/relationships"><Relationship Id="rId1" Type="http://schemas.openxmlformats.org/officeDocument/2006/relationships/slideLayout" Target="../slideLayouts/slideLayout5.xml"></Relationship><Relationship Id="rId2" Type="http://schemas.openxmlformats.org/officeDocument/2006/relationships/slideLayout" Target="../slideLayouts/slideLayout6.xml"></Relationship><Relationship Id="rId3" Type="http://schemas.openxmlformats.org/officeDocument/2006/relationships/slideLayout" Target="../slideLayouts/slideLayout7.xml"></Relationship><Relationship Id="rId4" Type="http://schemas.openxmlformats.org/officeDocument/2006/relationships/slideLayout" Target="../slideLayouts/slideLayout8.xml"></Relationship><Relationship Id="rId5" Type="http://schemas.openxmlformats.org/officeDocument/2006/relationships/theme" Target="../theme/theme2.xml"></Relationship></Relationships>
</file>

<file path=ppt/slideMasters/_rels/slideMaster20.xml.rels><?xml version="1.0" encoding="UTF-8"?>
<Relationships xmlns="http://schemas.openxmlformats.org/package/2006/relationships"><Relationship Id="rId1" Type="http://schemas.openxmlformats.org/officeDocument/2006/relationships/slideLayout" Target="../slideLayouts/slideLayout81.xml"></Relationship><Relationship Id="rId2" Type="http://schemas.openxmlformats.org/officeDocument/2006/relationships/slideLayout" Target="../slideLayouts/slideLayout82.xml"></Relationship><Relationship Id="rId3" Type="http://schemas.openxmlformats.org/officeDocument/2006/relationships/slideLayout" Target="../slideLayouts/slideLayout83.xml"></Relationship><Relationship Id="rId4" Type="http://schemas.openxmlformats.org/officeDocument/2006/relationships/slideLayout" Target="../slideLayouts/slideLayout84.xml"></Relationship><Relationship Id="rId5" Type="http://schemas.openxmlformats.org/officeDocument/2006/relationships/theme" Target="../theme/theme20.xml"></Relationship></Relationships>
</file>

<file path=ppt/slideMasters/_rels/slideMaster21.xml.rels><?xml version="1.0" encoding="UTF-8"?>
<Relationships xmlns="http://schemas.openxmlformats.org/package/2006/relationships"><Relationship Id="rId1" Type="http://schemas.openxmlformats.org/officeDocument/2006/relationships/slideLayout" Target="../slideLayouts/slideLayout85.xml"></Relationship><Relationship Id="rId2" Type="http://schemas.openxmlformats.org/officeDocument/2006/relationships/slideLayout" Target="../slideLayouts/slideLayout86.xml"></Relationship><Relationship Id="rId3" Type="http://schemas.openxmlformats.org/officeDocument/2006/relationships/slideLayout" Target="../slideLayouts/slideLayout87.xml"></Relationship><Relationship Id="rId4" Type="http://schemas.openxmlformats.org/officeDocument/2006/relationships/slideLayout" Target="../slideLayouts/slideLayout88.xml"></Relationship><Relationship Id="rId5" Type="http://schemas.openxmlformats.org/officeDocument/2006/relationships/theme" Target="../theme/theme21.xml"></Relationship></Relationships>
</file>

<file path=ppt/slideMasters/_rels/slideMaster22.xml.rels><?xml version="1.0" encoding="UTF-8"?>
<Relationships xmlns="http://schemas.openxmlformats.org/package/2006/relationships"><Relationship Id="rId1" Type="http://schemas.openxmlformats.org/officeDocument/2006/relationships/slideLayout" Target="../slideLayouts/slideLayout89.xml"></Relationship><Relationship Id="rId2" Type="http://schemas.openxmlformats.org/officeDocument/2006/relationships/slideLayout" Target="../slideLayouts/slideLayout90.xml"></Relationship><Relationship Id="rId3" Type="http://schemas.openxmlformats.org/officeDocument/2006/relationships/slideLayout" Target="../slideLayouts/slideLayout91.xml"></Relationship><Relationship Id="rId4" Type="http://schemas.openxmlformats.org/officeDocument/2006/relationships/slideLayout" Target="../slideLayouts/slideLayout92.xml"></Relationship><Relationship Id="rId5" Type="http://schemas.openxmlformats.org/officeDocument/2006/relationships/theme" Target="../theme/theme22.xml"></Relationship></Relationships>
</file>

<file path=ppt/slideMasters/_rels/slideMaster23.xml.rels><?xml version="1.0" encoding="UTF-8"?>
<Relationships xmlns="http://schemas.openxmlformats.org/package/2006/relationships"><Relationship Id="rId1" Type="http://schemas.openxmlformats.org/officeDocument/2006/relationships/slideLayout" Target="../slideLayouts/slideLayout93.xml"></Relationship><Relationship Id="rId2" Type="http://schemas.openxmlformats.org/officeDocument/2006/relationships/slideLayout" Target="../slideLayouts/slideLayout94.xml"></Relationship><Relationship Id="rId3" Type="http://schemas.openxmlformats.org/officeDocument/2006/relationships/slideLayout" Target="../slideLayouts/slideLayout95.xml"></Relationship><Relationship Id="rId4" Type="http://schemas.openxmlformats.org/officeDocument/2006/relationships/slideLayout" Target="../slideLayouts/slideLayout96.xml"></Relationship><Relationship Id="rId5" Type="http://schemas.openxmlformats.org/officeDocument/2006/relationships/theme" Target="../theme/theme23.xml"></Relationship></Relationships>
</file>

<file path=ppt/slideMasters/_rels/slideMaster24.xml.rels><?xml version="1.0" encoding="UTF-8"?>
<Relationships xmlns="http://schemas.openxmlformats.org/package/2006/relationships"><Relationship Id="rId1" Type="http://schemas.openxmlformats.org/officeDocument/2006/relationships/slideLayout" Target="../slideLayouts/slideLayout97.xml"></Relationship><Relationship Id="rId2" Type="http://schemas.openxmlformats.org/officeDocument/2006/relationships/slideLayout" Target="../slideLayouts/slideLayout98.xml"></Relationship><Relationship Id="rId3" Type="http://schemas.openxmlformats.org/officeDocument/2006/relationships/slideLayout" Target="../slideLayouts/slideLayout99.xml"></Relationship><Relationship Id="rId4" Type="http://schemas.openxmlformats.org/officeDocument/2006/relationships/slideLayout" Target="../slideLayouts/slideLayout100.xml"></Relationship><Relationship Id="rId5" Type="http://schemas.openxmlformats.org/officeDocument/2006/relationships/theme" Target="../theme/theme24.xml"></Relationship></Relationships>
</file>

<file path=ppt/slideMasters/_rels/slideMaster3.xml.rels><?xml version="1.0" encoding="UTF-8"?>
<Relationships xmlns="http://schemas.openxmlformats.org/package/2006/relationships"><Relationship Id="rId1" Type="http://schemas.openxmlformats.org/officeDocument/2006/relationships/slideLayout" Target="../slideLayouts/slideLayout9.xml"></Relationship><Relationship Id="rId2" Type="http://schemas.openxmlformats.org/officeDocument/2006/relationships/slideLayout" Target="../slideLayouts/slideLayout10.xml"></Relationship><Relationship Id="rId3" Type="http://schemas.openxmlformats.org/officeDocument/2006/relationships/slideLayout" Target="../slideLayouts/slideLayout11.xml"></Relationship><Relationship Id="rId4" Type="http://schemas.openxmlformats.org/officeDocument/2006/relationships/slideLayout" Target="../slideLayouts/slideLayout12.xml"></Relationship><Relationship Id="rId5" Type="http://schemas.openxmlformats.org/officeDocument/2006/relationships/theme" Target="../theme/theme3.xml"></Relationship></Relationships>
</file>

<file path=ppt/slideMasters/_rels/slideMaster4.xml.rels><?xml version="1.0" encoding="UTF-8"?>
<Relationships xmlns="http://schemas.openxmlformats.org/package/2006/relationships"><Relationship Id="rId1" Type="http://schemas.openxmlformats.org/officeDocument/2006/relationships/slideLayout" Target="../slideLayouts/slideLayout13.xml"></Relationship><Relationship Id="rId2" Type="http://schemas.openxmlformats.org/officeDocument/2006/relationships/slideLayout" Target="../slideLayouts/slideLayout14.xml"></Relationship><Relationship Id="rId3" Type="http://schemas.openxmlformats.org/officeDocument/2006/relationships/slideLayout" Target="../slideLayouts/slideLayout15.xml"></Relationship><Relationship Id="rId4" Type="http://schemas.openxmlformats.org/officeDocument/2006/relationships/slideLayout" Target="../slideLayouts/slideLayout16.xml"></Relationship><Relationship Id="rId5" Type="http://schemas.openxmlformats.org/officeDocument/2006/relationships/theme" Target="../theme/theme4.xml"></Relationship></Relationships>
</file>

<file path=ppt/slideMasters/_rels/slideMaster5.xml.rels><?xml version="1.0" encoding="UTF-8"?>
<Relationships xmlns="http://schemas.openxmlformats.org/package/2006/relationships"><Relationship Id="rId1" Type="http://schemas.openxmlformats.org/officeDocument/2006/relationships/slideLayout" Target="../slideLayouts/slideLayout17.xml"></Relationship><Relationship Id="rId2" Type="http://schemas.openxmlformats.org/officeDocument/2006/relationships/slideLayout" Target="../slideLayouts/slideLayout18.xml"></Relationship><Relationship Id="rId3" Type="http://schemas.openxmlformats.org/officeDocument/2006/relationships/slideLayout" Target="../slideLayouts/slideLayout19.xml"></Relationship><Relationship Id="rId4" Type="http://schemas.openxmlformats.org/officeDocument/2006/relationships/slideLayout" Target="../slideLayouts/slideLayout20.xml"></Relationship><Relationship Id="rId5" Type="http://schemas.openxmlformats.org/officeDocument/2006/relationships/theme" Target="../theme/theme5.xml"></Relationship></Relationships>
</file>

<file path=ppt/slideMasters/_rels/slideMaster6.xml.rels><?xml version="1.0" encoding="UTF-8"?>
<Relationships xmlns="http://schemas.openxmlformats.org/package/2006/relationships"><Relationship Id="rId1" Type="http://schemas.openxmlformats.org/officeDocument/2006/relationships/slideLayout" Target="../slideLayouts/slideLayout21.xml"></Relationship><Relationship Id="rId2" Type="http://schemas.openxmlformats.org/officeDocument/2006/relationships/slideLayout" Target="../slideLayouts/slideLayout22.xml"></Relationship><Relationship Id="rId3" Type="http://schemas.openxmlformats.org/officeDocument/2006/relationships/slideLayout" Target="../slideLayouts/slideLayout23.xml"></Relationship><Relationship Id="rId4" Type="http://schemas.openxmlformats.org/officeDocument/2006/relationships/slideLayout" Target="../slideLayouts/slideLayout24.xml"></Relationship><Relationship Id="rId5" Type="http://schemas.openxmlformats.org/officeDocument/2006/relationships/theme" Target="../theme/theme6.xml"></Relationship></Relationships>
</file>

<file path=ppt/slideMasters/_rels/slideMaster7.xml.rels><?xml version="1.0" encoding="UTF-8"?>
<Relationships xmlns="http://schemas.openxmlformats.org/package/2006/relationships"><Relationship Id="rId1" Type="http://schemas.openxmlformats.org/officeDocument/2006/relationships/slideLayout" Target="../slideLayouts/slideLayout25.xml"></Relationship><Relationship Id="rId2" Type="http://schemas.openxmlformats.org/officeDocument/2006/relationships/slideLayout" Target="../slideLayouts/slideLayout26.xml"></Relationship><Relationship Id="rId3" Type="http://schemas.openxmlformats.org/officeDocument/2006/relationships/slideLayout" Target="../slideLayouts/slideLayout27.xml"></Relationship><Relationship Id="rId4" Type="http://schemas.openxmlformats.org/officeDocument/2006/relationships/slideLayout" Target="../slideLayouts/slideLayout28.xml"></Relationship><Relationship Id="rId5" Type="http://schemas.openxmlformats.org/officeDocument/2006/relationships/theme" Target="../theme/theme7.xml"></Relationship></Relationships>
</file>

<file path=ppt/slideMasters/_rels/slideMaster8.xml.rels><?xml version="1.0" encoding="UTF-8"?>
<Relationships xmlns="http://schemas.openxmlformats.org/package/2006/relationships"><Relationship Id="rId1" Type="http://schemas.openxmlformats.org/officeDocument/2006/relationships/slideLayout" Target="../slideLayouts/slideLayout29.xml"></Relationship><Relationship Id="rId2" Type="http://schemas.openxmlformats.org/officeDocument/2006/relationships/slideLayout" Target="../slideLayouts/slideLayout30.xml"></Relationship><Relationship Id="rId3" Type="http://schemas.openxmlformats.org/officeDocument/2006/relationships/slideLayout" Target="../slideLayouts/slideLayout31.xml"></Relationship><Relationship Id="rId4" Type="http://schemas.openxmlformats.org/officeDocument/2006/relationships/slideLayout" Target="../slideLayouts/slideLayout32.xml"></Relationship><Relationship Id="rId5" Type="http://schemas.openxmlformats.org/officeDocument/2006/relationships/theme" Target="../theme/theme8.xml"></Relationship></Relationships>
</file>

<file path=ppt/slideMasters/_rels/slideMaster9.xml.rels><?xml version="1.0" encoding="UTF-8"?>
<Relationships xmlns="http://schemas.openxmlformats.org/package/2006/relationships"><Relationship Id="rId1" Type="http://schemas.openxmlformats.org/officeDocument/2006/relationships/slideLayout" Target="../slideLayouts/slideLayout33.xml"></Relationship><Relationship Id="rId2" Type="http://schemas.openxmlformats.org/officeDocument/2006/relationships/slideLayout" Target="../slideLayouts/slideLayout34.xml"></Relationship><Relationship Id="rId3" Type="http://schemas.openxmlformats.org/officeDocument/2006/relationships/slideLayout" Target="../slideLayouts/slideLayout35.xml"></Relationship><Relationship Id="rId4" Type="http://schemas.openxmlformats.org/officeDocument/2006/relationships/slideLayout" Target="../slideLayouts/slideLayout36.xml"></Relationship><Relationship Id="rId5" Type="http://schemas.openxmlformats.org/officeDocument/2006/relationships/theme" Target="../theme/theme9.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75" r:id="rId1"/>
    <p:sldLayoutId id="2147485776" r:id="rId2"/>
    <p:sldLayoutId id="2147485777" r:id="rId3"/>
    <p:sldLayoutId id="2147485778"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79" r:id="rId1"/>
    <p:sldLayoutId id="2147485780" r:id="rId2"/>
    <p:sldLayoutId id="2147485781" r:id="rId3"/>
    <p:sldLayoutId id="2147485782"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83" r:id="rId1"/>
    <p:sldLayoutId id="2147485784" r:id="rId2"/>
    <p:sldLayoutId id="2147485785" r:id="rId3"/>
    <p:sldLayoutId id="2147485786"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87" r:id="rId1"/>
    <p:sldLayoutId id="2147485788" r:id="rId2"/>
    <p:sldLayoutId id="2147485789" r:id="rId3"/>
    <p:sldLayoutId id="2147485790"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91" r:id="rId1"/>
    <p:sldLayoutId id="2147485792" r:id="rId2"/>
    <p:sldLayoutId id="2147485793" r:id="rId3"/>
    <p:sldLayoutId id="2147485794" r:id="rId4"/>
    <p:sldLayoutId id="2147485795" r:id="rId5"/>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96" r:id="rId1"/>
    <p:sldLayoutId id="2147485797" r:id="rId2"/>
    <p:sldLayoutId id="2147485798" r:id="rId3"/>
    <p:sldLayoutId id="2147485799" r:id="rId4"/>
    <p:sldLayoutId id="2147485800" r:id="rId5"/>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801" r:id="rId1"/>
    <p:sldLayoutId id="2147485802" r:id="rId2"/>
    <p:sldLayoutId id="2147485803" r:id="rId3"/>
    <p:sldLayoutId id="2147485804" r:id="rId4"/>
    <p:sldLayoutId id="2147485805" r:id="rId5"/>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806" r:id="rId1"/>
    <p:sldLayoutId id="2147485807" r:id="rId2"/>
    <p:sldLayoutId id="2147485808" r:id="rId3"/>
    <p:sldLayoutId id="2147485809" r:id="rId4"/>
    <p:sldLayoutId id="2147485810" r:id="rId5"/>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811" r:id="rId1"/>
    <p:sldLayoutId id="2147485812" r:id="rId2"/>
    <p:sldLayoutId id="2147485813" r:id="rId3"/>
    <p:sldLayoutId id="2147485814"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815" r:id="rId1"/>
    <p:sldLayoutId id="2147485816" r:id="rId2"/>
    <p:sldLayoutId id="2147485817" r:id="rId3"/>
    <p:sldLayoutId id="2147485818"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43" r:id="rId1"/>
    <p:sldLayoutId id="2147485744" r:id="rId2"/>
    <p:sldLayoutId id="2147485745" r:id="rId3"/>
    <p:sldLayoutId id="2147485746"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819" r:id="rId1"/>
    <p:sldLayoutId id="2147485820" r:id="rId2"/>
    <p:sldLayoutId id="2147485821" r:id="rId3"/>
    <p:sldLayoutId id="2147485822"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823" r:id="rId1"/>
    <p:sldLayoutId id="2147485824" r:id="rId2"/>
    <p:sldLayoutId id="2147485825" r:id="rId3"/>
    <p:sldLayoutId id="2147485826"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827" r:id="rId1"/>
    <p:sldLayoutId id="2147485828" r:id="rId2"/>
    <p:sldLayoutId id="2147485829" r:id="rId3"/>
    <p:sldLayoutId id="2147485830"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831" r:id="rId1"/>
    <p:sldLayoutId id="2147485832" r:id="rId2"/>
    <p:sldLayoutId id="2147485833" r:id="rId3"/>
    <p:sldLayoutId id="2147485834"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835" r:id="rId1"/>
    <p:sldLayoutId id="2147485836" r:id="rId2"/>
    <p:sldLayoutId id="2147485837" r:id="rId3"/>
    <p:sldLayoutId id="2147485838"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47" r:id="rId1"/>
    <p:sldLayoutId id="2147485748" r:id="rId2"/>
    <p:sldLayoutId id="2147485749" r:id="rId3"/>
    <p:sldLayoutId id="2147485750"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51" r:id="rId1"/>
    <p:sldLayoutId id="2147485752" r:id="rId2"/>
    <p:sldLayoutId id="2147485753" r:id="rId3"/>
    <p:sldLayoutId id="2147485754"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55" r:id="rId1"/>
    <p:sldLayoutId id="2147485756" r:id="rId2"/>
    <p:sldLayoutId id="2147485757" r:id="rId3"/>
    <p:sldLayoutId id="2147485758"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59" r:id="rId1"/>
    <p:sldLayoutId id="2147485760" r:id="rId2"/>
    <p:sldLayoutId id="2147485761" r:id="rId3"/>
    <p:sldLayoutId id="2147485762"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63" r:id="rId1"/>
    <p:sldLayoutId id="2147485764" r:id="rId2"/>
    <p:sldLayoutId id="2147485765" r:id="rId3"/>
    <p:sldLayoutId id="2147485766"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67" r:id="rId1"/>
    <p:sldLayoutId id="2147485768" r:id="rId2"/>
    <p:sldLayoutId id="2147485769" r:id="rId3"/>
    <p:sldLayoutId id="2147485770"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71" r:id="rId1"/>
    <p:sldLayoutId id="2147485772" r:id="rId2"/>
    <p:sldLayoutId id="2147485773" r:id="rId3"/>
    <p:sldLayoutId id="2147485774"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s/_rels/slide1.xml.rels><?xml version="1.0" encoding="UTF-8"?>
<Relationships xmlns="http://schemas.openxmlformats.org/package/2006/relationships"><Relationship Id="rId1" Type="http://schemas.openxmlformats.org/officeDocument/2006/relationships/image" Target="../media/fImage42162299541.png"></Relationship><Relationship Id="rId2" Type="http://schemas.openxmlformats.org/officeDocument/2006/relationships/slideLayout" Target="../slideLayouts/slideLayout1.xml"></Relationship></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100.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101.xml.rels><?xml version="1.0" encoding="UTF-8"?>
<Relationships xmlns="http://schemas.openxmlformats.org/package/2006/relationships"><Relationship Id="rId1" Type="http://schemas.openxmlformats.org/officeDocument/2006/relationships/slideLayout" Target="../slideLayouts/slideLayout88.xml"></Relationship></Relationships>
</file>

<file path=ppt/slides/_rels/slide102.xml.rels><?xml version="1.0" encoding="UTF-8"?>
<Relationships xmlns="http://schemas.openxmlformats.org/package/2006/relationships"><Relationship Id="rId1" Type="http://schemas.openxmlformats.org/officeDocument/2006/relationships/slideLayout" Target="../slideLayouts/slideLayout88.xml"></Relationship></Relationships>
</file>

<file path=ppt/slides/_rels/slide103.xml.rels><?xml version="1.0" encoding="UTF-8"?>
<Relationships xmlns="http://schemas.openxmlformats.org/package/2006/relationships"><Relationship Id="rId1" Type="http://schemas.openxmlformats.org/officeDocument/2006/relationships/slideLayout" Target="../slideLayouts/slideLayout88.xml"></Relationship></Relationships>
</file>

<file path=ppt/slides/_rels/slide104.xml.rels><?xml version="1.0" encoding="UTF-8"?>
<Relationships xmlns="http://schemas.openxmlformats.org/package/2006/relationships"><Relationship Id="rId1" Type="http://schemas.openxmlformats.org/officeDocument/2006/relationships/slideLayout" Target="../slideLayouts/slideLayout88.xml"></Relationship></Relationships>
</file>

<file path=ppt/slides/_rels/slide105.xml.rels><?xml version="1.0" encoding="UTF-8"?>
<Relationships xmlns="http://schemas.openxmlformats.org/package/2006/relationships"><Relationship Id="rId1" Type="http://schemas.openxmlformats.org/officeDocument/2006/relationships/slideLayout" Target="../slideLayouts/slideLayout88.xml"></Relationship></Relationships>
</file>

<file path=ppt/slides/_rels/slide106.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107.xml.rels><?xml version="1.0" encoding="UTF-8"?>
<Relationships xmlns="http://schemas.openxmlformats.org/package/2006/relationships"><Relationship Id="rId1" Type="http://schemas.openxmlformats.org/officeDocument/2006/relationships/slideLayout" Target="../slideLayouts/slideLayout96.xml"></Relationship><Relationship Id="rId2" Type="http://schemas.openxmlformats.org/officeDocument/2006/relationships/image" Target="../media/fImage457527396941.png"></Relationship><Relationship Id="rId3" Type="http://schemas.openxmlformats.org/officeDocument/2006/relationships/image" Target="../media/fImage488027401724.png"></Relationship></Relationships>
</file>

<file path=ppt/slides/_rels/slide108.xml.rels><?xml version="1.0" encoding="UTF-8"?>
<Relationships xmlns="http://schemas.openxmlformats.org/package/2006/relationships"><Relationship Id="rId1" Type="http://schemas.openxmlformats.org/officeDocument/2006/relationships/slideLayout" Target="../slideLayouts/slideLayout96.xml"></Relationship><Relationship Id="rId2" Type="http://schemas.openxmlformats.org/officeDocument/2006/relationships/image" Target="../media/fImage457527823966.png"></Relationship><Relationship Id="rId3" Type="http://schemas.openxmlformats.org/officeDocument/2006/relationships/image" Target="../media/fImage488027833430.png"></Relationship><Relationship Id="rId4" Type="http://schemas.openxmlformats.org/officeDocument/2006/relationships/image" Target="../media/fImage348927921107.png"></Relationship><Relationship Id="rId5" Type="http://schemas.openxmlformats.org/officeDocument/2006/relationships/image" Target="../media/fImage34892798191.png"></Relationship><Relationship Id="rId6" Type="http://schemas.openxmlformats.org/officeDocument/2006/relationships/image" Target="../media/fImage348927998007.png"></Relationship><Relationship Id="rId7" Type="http://schemas.openxmlformats.org/officeDocument/2006/relationships/image" Target="../media/fImage348928001337.png"></Relationship><Relationship Id="rId8" Type="http://schemas.openxmlformats.org/officeDocument/2006/relationships/image" Target="../media/fImage348928015457.png"></Relationship><Relationship Id="rId9" Type="http://schemas.openxmlformats.org/officeDocument/2006/relationships/image" Target="../media/fImage348928022287.png"></Relationship></Relationships>
</file>

<file path=ppt/slides/_rels/slide109.xml.rels><?xml version="1.0" encoding="UTF-8"?>
<Relationships xmlns="http://schemas.openxmlformats.org/package/2006/relationships"><Relationship Id="rId1" Type="http://schemas.openxmlformats.org/officeDocument/2006/relationships/slideLayout" Target="../slideLayouts/slideLayout96.xml"></Relationship><Relationship Id="rId2" Type="http://schemas.openxmlformats.org/officeDocument/2006/relationships/image" Target="../media/fImage457528237753.png"></Relationship><Relationship Id="rId3" Type="http://schemas.openxmlformats.org/officeDocument/2006/relationships/image" Target="../media/fImage48802824383.png"></Relationship></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Relationship Id="rId2" Type="http://schemas.openxmlformats.org/officeDocument/2006/relationships/image" Target="../media/fImage7765786962.png"></Relationship><Relationship Id="rId3" Type="http://schemas.openxmlformats.org/officeDocument/2006/relationships/image" Target="../media/fImage7675794464.png"></Relationship><Relationship Id="rId4" Type="http://schemas.openxmlformats.org/officeDocument/2006/relationships/image" Target="../media/fImage6385805705.png"></Relationship></Relationships>
</file>

<file path=ppt/slides/_rels/slide110.xml.rels><?xml version="1.0" encoding="UTF-8"?>
<Relationships xmlns="http://schemas.openxmlformats.org/package/2006/relationships"><Relationship Id="rId1" Type="http://schemas.openxmlformats.org/officeDocument/2006/relationships/slideLayout" Target="../slideLayouts/slideLayout96.xml"></Relationship><Relationship Id="rId2" Type="http://schemas.openxmlformats.org/officeDocument/2006/relationships/image" Target="../media/fImage457528354945.png"></Relationship><Relationship Id="rId3" Type="http://schemas.openxmlformats.org/officeDocument/2006/relationships/image" Target="../media/fImage488028368909.png"></Relationship><Relationship Id="rId4" Type="http://schemas.openxmlformats.org/officeDocument/2006/relationships/image" Target="../media/fImage348928422209.png"></Relationship><Relationship Id="rId5" Type="http://schemas.openxmlformats.org/officeDocument/2006/relationships/image" Target="../media/fImage348928459758.png"></Relationship><Relationship Id="rId6" Type="http://schemas.openxmlformats.org/officeDocument/2006/relationships/image" Target="../media/fImage348928464221.png"></Relationship><Relationship Id="rId7" Type="http://schemas.openxmlformats.org/officeDocument/2006/relationships/image" Target="../media/fImage348928478588.png"></Relationship><Relationship Id="rId8" Type="http://schemas.openxmlformats.org/officeDocument/2006/relationships/image" Target="../media/fImage348928486422.png"></Relationship><Relationship Id="rId9" Type="http://schemas.openxmlformats.org/officeDocument/2006/relationships/image" Target="../media/fImage348928494946.png"></Relationship></Relationships>
</file>

<file path=ppt/slides/_rels/slide111.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112.xml.rels><?xml version="1.0" encoding="UTF-8"?>
<Relationships xmlns="http://schemas.openxmlformats.org/package/2006/relationships"><Relationship Id="rId1" Type="http://schemas.openxmlformats.org/officeDocument/2006/relationships/slideLayout" Target="../slideLayouts/slideLayout92.xml"></Relationship><Relationship Id="rId2" Type="http://schemas.openxmlformats.org/officeDocument/2006/relationships/image" Target="../media/fImage457526387506.png"></Relationship><Relationship Id="rId3" Type="http://schemas.openxmlformats.org/officeDocument/2006/relationships/image" Target="../media/fImage488026393030.png"></Relationship><Relationship Id="rId4" Type="http://schemas.openxmlformats.org/officeDocument/2006/relationships/image" Target="../media/fImage488026406413.png"></Relationship></Relationships>
</file>

<file path=ppt/slides/_rels/slide113.xml.rels><?xml version="1.0" encoding="UTF-8"?>
<Relationships xmlns="http://schemas.openxmlformats.org/package/2006/relationships"><Relationship Id="rId1" Type="http://schemas.openxmlformats.org/officeDocument/2006/relationships/slideLayout" Target="../slideLayouts/slideLayout92.xml"></Relationship><Relationship Id="rId2" Type="http://schemas.openxmlformats.org/officeDocument/2006/relationships/image" Target="../media/fImage457526739168.png"></Relationship><Relationship Id="rId3" Type="http://schemas.openxmlformats.org/officeDocument/2006/relationships/image" Target="../media/fImage48802674900.png"></Relationship><Relationship Id="rId4" Type="http://schemas.openxmlformats.org/officeDocument/2006/relationships/image" Target="../media/fImage488026752591.png"></Relationship><Relationship Id="rId5" Type="http://schemas.openxmlformats.org/officeDocument/2006/relationships/image" Target="../media/fImage1625226888762.png"></Relationship></Relationships>
</file>

<file path=ppt/slides/_rels/slide114.xml.rels><?xml version="1.0" encoding="UTF-8"?>
<Relationships xmlns="http://schemas.openxmlformats.org/package/2006/relationships"><Relationship Id="rId1" Type="http://schemas.openxmlformats.org/officeDocument/2006/relationships/slideLayout" Target="../slideLayouts/slideLayout92.xml"></Relationship><Relationship Id="rId2" Type="http://schemas.openxmlformats.org/officeDocument/2006/relationships/image" Target="../media/fImage457526971655.png"></Relationship><Relationship Id="rId3" Type="http://schemas.openxmlformats.org/officeDocument/2006/relationships/image" Target="../media/fImage488026987410.png"></Relationship></Relationships>
</file>

<file path=ppt/slides/_rels/slide115.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00.xml"></Relationship><Relationship Id="rId2" Type="http://schemas.openxmlformats.org/officeDocument/2006/relationships/image" Target="../media/fImage457528846359.png"></Relationship><Relationship Id="rId3" Type="http://schemas.openxmlformats.org/officeDocument/2006/relationships/image" Target="../media/fImage488028857624.png"></Relationship><Relationship Id="rId4" Type="http://schemas.openxmlformats.org/officeDocument/2006/relationships/image" Target="../media/fImage34892901537.png"></Relationship></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00.xml"></Relationship><Relationship Id="rId2" Type="http://schemas.openxmlformats.org/officeDocument/2006/relationships/image" Target="../media/fImage457529261548.png"></Relationship><Relationship Id="rId3" Type="http://schemas.openxmlformats.org/officeDocument/2006/relationships/image" Target="../media/fImage488029276483.png"></Relationship></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00.xml"></Relationship><Relationship Id="rId2" Type="http://schemas.openxmlformats.org/officeDocument/2006/relationships/image" Target="../media/fImage457529677595.png"></Relationship><Relationship Id="rId3" Type="http://schemas.openxmlformats.org/officeDocument/2006/relationships/image" Target="../media/fImage488029684041.png"></Relationship></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Relationship Id="rId2" Type="http://schemas.openxmlformats.org/officeDocument/2006/relationships/image" Target="../media/fImage7767188145.png"></Relationship><Relationship Id="rId3" Type="http://schemas.openxmlformats.org/officeDocument/2006/relationships/image" Target="../media/fImage7677193281.png"></Relationship><Relationship Id="rId4" Type="http://schemas.openxmlformats.org/officeDocument/2006/relationships/image" Target="../media/fImage6387206827.png"></Relationship></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xml"></Relationship><Relationship Id="rId2" Type="http://schemas.openxmlformats.org/officeDocument/2006/relationships/image" Target="../media/fImage7767679961.png"></Relationship><Relationship Id="rId3" Type="http://schemas.openxmlformats.org/officeDocument/2006/relationships/image" Target="../media/fImage767768491.png"></Relationship><Relationship Id="rId4" Type="http://schemas.openxmlformats.org/officeDocument/2006/relationships/image" Target="../media/fImage6387692995.png"></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21.xml.rels><?xml version="1.0" encoding="UTF-8"?>
<Relationships xmlns="http://schemas.openxmlformats.org/package/2006/relationships"><Relationship Id="rId1" Type="http://schemas.openxmlformats.org/officeDocument/2006/relationships/slideLayout" Target="../slideLayouts/slideLayout20.xml"></Relationship><Relationship Id="rId2" Type="http://schemas.openxmlformats.org/officeDocument/2006/relationships/image" Target="../media/fImage7768011942.png"></Relationship><Relationship Id="rId3" Type="http://schemas.openxmlformats.org/officeDocument/2006/relationships/image" Target="../media/fImage7678024827.png"></Relationship><Relationship Id="rId4" Type="http://schemas.openxmlformats.org/officeDocument/2006/relationships/image" Target="../media/fImage6388035436.png"></Relationship></Relationships>
</file>

<file path=ppt/slides/_rels/slide22.xml.rels><?xml version="1.0" encoding="UTF-8"?>
<Relationships xmlns="http://schemas.openxmlformats.org/package/2006/relationships"><Relationship Id="rId1" Type="http://schemas.openxmlformats.org/officeDocument/2006/relationships/slideLayout" Target="../slideLayouts/slideLayout20.xml"></Relationship><Relationship Id="rId2" Type="http://schemas.openxmlformats.org/officeDocument/2006/relationships/image" Target="../media/fImage7768222391.png"></Relationship><Relationship Id="rId3" Type="http://schemas.openxmlformats.org/officeDocument/2006/relationships/image" Target="../media/fImage7678234604.png"></Relationship><Relationship Id="rId4" Type="http://schemas.openxmlformats.org/officeDocument/2006/relationships/image" Target="../media/fImage6388243902.png"></Relationship></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24.xml.rels><?xml version="1.0" encoding="UTF-8"?>
<Relationships xmlns="http://schemas.openxmlformats.org/package/2006/relationships"><Relationship Id="rId1" Type="http://schemas.openxmlformats.org/officeDocument/2006/relationships/slideLayout" Target="../slideLayouts/slideLayout24.xml"></Relationship><Relationship Id="rId2" Type="http://schemas.openxmlformats.org/officeDocument/2006/relationships/image" Target="../media/fImage776853153.png"></Relationship><Relationship Id="rId3" Type="http://schemas.openxmlformats.org/officeDocument/2006/relationships/image" Target="../media/fImage767854292.png"></Relationship><Relationship Id="rId4" Type="http://schemas.openxmlformats.org/officeDocument/2006/relationships/image" Target="../media/fImage6388552382.png"></Relationship></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26.xml.rels><?xml version="1.0" encoding="UTF-8"?>
<Relationships xmlns="http://schemas.openxmlformats.org/package/2006/relationships"><Relationship Id="rId1" Type="http://schemas.openxmlformats.org/officeDocument/2006/relationships/slideLayout" Target="../slideLayouts/slideLayout28.xml"></Relationship></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28.xml.rels><?xml version="1.0" encoding="UTF-8"?>
<Relationships xmlns="http://schemas.openxmlformats.org/package/2006/relationships"><Relationship Id="rId1" Type="http://schemas.openxmlformats.org/officeDocument/2006/relationships/slideLayout" Target="../slideLayouts/slideLayout32.xml"></Relationship><Relationship Id="rId2" Type="http://schemas.openxmlformats.org/officeDocument/2006/relationships/image" Target="../media/fImage7769337421.png"></Relationship><Relationship Id="rId3" Type="http://schemas.openxmlformats.org/officeDocument/2006/relationships/image" Target="../media/fImage7679348716.png"></Relationship><Relationship Id="rId4" Type="http://schemas.openxmlformats.org/officeDocument/2006/relationships/image" Target="../media/fImage6389359718.png"></Relationship></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30.xml.rels><?xml version="1.0" encoding="UTF-8"?>
<Relationships xmlns="http://schemas.openxmlformats.org/package/2006/relationships"><Relationship Id="rId1" Type="http://schemas.openxmlformats.org/officeDocument/2006/relationships/slideLayout" Target="../slideLayouts/slideLayout36.xml"></Relationship><Relationship Id="rId2" Type="http://schemas.openxmlformats.org/officeDocument/2006/relationships/image" Target="../media/fImage7769669895.png"></Relationship><Relationship Id="rId3" Type="http://schemas.openxmlformats.org/officeDocument/2006/relationships/image" Target="../media/fImage7679675447.png"></Relationship><Relationship Id="rId4" Type="http://schemas.openxmlformats.org/officeDocument/2006/relationships/image" Target="../media/fImage6389681726.png"></Relationship></Relationships>
</file>

<file path=ppt/slides/_rels/slide31.xml.rels><?xml version="1.0" encoding="UTF-8"?>
<Relationships xmlns="http://schemas.openxmlformats.org/package/2006/relationships"><Relationship Id="rId1" Type="http://schemas.openxmlformats.org/officeDocument/2006/relationships/slideLayout" Target="../slideLayouts/slideLayout36.xml"></Relationship><Relationship Id="rId2" Type="http://schemas.openxmlformats.org/officeDocument/2006/relationships/image" Target="../media/fImage7769824771.png"></Relationship><Relationship Id="rId3" Type="http://schemas.openxmlformats.org/officeDocument/2006/relationships/image" Target="../media/fImage7679831538.png"></Relationship><Relationship Id="rId4" Type="http://schemas.openxmlformats.org/officeDocument/2006/relationships/image" Target="../media/fImage6389841869.png"></Relationship></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33.xml.rels><?xml version="1.0" encoding="UTF-8"?>
<Relationships xmlns="http://schemas.openxmlformats.org/package/2006/relationships"><Relationship Id="rId1" Type="http://schemas.openxmlformats.org/officeDocument/2006/relationships/slideLayout" Target="../slideLayouts/slideLayout40.xml"></Relationship><Relationship Id="rId2" Type="http://schemas.openxmlformats.org/officeDocument/2006/relationships/image" Target="../media/fImage77610219912.png"></Relationship><Relationship Id="rId3" Type="http://schemas.openxmlformats.org/officeDocument/2006/relationships/image" Target="../media/fImage76710225667.png"></Relationship><Relationship Id="rId4" Type="http://schemas.openxmlformats.org/officeDocument/2006/relationships/image" Target="../media/fImage63810236299.png"></Relationship></Relationships>
</file>

<file path=ppt/slides/_rels/slide34.xml.rels><?xml version="1.0" encoding="UTF-8"?>
<Relationships xmlns="http://schemas.openxmlformats.org/package/2006/relationships"><Relationship Id="rId1" Type="http://schemas.openxmlformats.org/officeDocument/2006/relationships/slideLayout" Target="../slideLayouts/slideLayout40.xml"></Relationship><Relationship Id="rId2" Type="http://schemas.openxmlformats.org/officeDocument/2006/relationships/image" Target="../media/fImage77610527035.png"></Relationship><Relationship Id="rId3" Type="http://schemas.openxmlformats.org/officeDocument/2006/relationships/image" Target="../media/fImage76710539894.png"></Relationship><Relationship Id="rId4" Type="http://schemas.openxmlformats.org/officeDocument/2006/relationships/image" Target="../media/fImage63810548703.png"></Relationship></Relationships>
</file>

<file path=ppt/slides/_rels/slide35.xml.rels><?xml version="1.0" encoding="UTF-8"?>
<Relationships xmlns="http://schemas.openxmlformats.org/package/2006/relationships"><Relationship Id="rId1" Type="http://schemas.openxmlformats.org/officeDocument/2006/relationships/slideLayout" Target="../slideLayouts/slideLayout40.xml"></Relationship><Relationship Id="rId2" Type="http://schemas.openxmlformats.org/officeDocument/2006/relationships/image" Target="../media/fImage77610743811.png"></Relationship><Relationship Id="rId3" Type="http://schemas.openxmlformats.org/officeDocument/2006/relationships/image" Target="../media/fImage76710751322.png"></Relationship><Relationship Id="rId4" Type="http://schemas.openxmlformats.org/officeDocument/2006/relationships/image" Target="../media/fImage6381076333.png"></Relationship></Relationships>
</file>

<file path=ppt/slides/_rels/slide36.xml.rels><?xml version="1.0" encoding="UTF-8"?>
<Relationships xmlns="http://schemas.openxmlformats.org/package/2006/relationships"><Relationship Id="rId1" Type="http://schemas.openxmlformats.org/officeDocument/2006/relationships/slideLayout" Target="../slideLayouts/slideLayout40.xml"></Relationship><Relationship Id="rId2" Type="http://schemas.openxmlformats.org/officeDocument/2006/relationships/image" Target="../media/fImage77610977673.png"></Relationship><Relationship Id="rId3" Type="http://schemas.openxmlformats.org/officeDocument/2006/relationships/image" Target="../media/fImage76710984664.png"></Relationship><Relationship Id="rId4" Type="http://schemas.openxmlformats.org/officeDocument/2006/relationships/image" Target="../media/fImage63810995141.png"></Relationship><Relationship Id="rId5" Type="http://schemas.openxmlformats.org/officeDocument/2006/relationships/image" Target="../media/fImage77611097711.png"></Relationship><Relationship Id="rId6" Type="http://schemas.openxmlformats.org/officeDocument/2006/relationships/image" Target="../media/fImage76711108253.png"></Relationship><Relationship Id="rId7" Type="http://schemas.openxmlformats.org/officeDocument/2006/relationships/image" Target="../media/fImage63811116868.png"></Relationship></Relationships>
</file>

<file path=ppt/slides/_rels/slide37.xml.rels><?xml version="1.0" encoding="UTF-8"?>
<Relationships xmlns="http://schemas.openxmlformats.org/package/2006/relationships"><Relationship Id="rId1" Type="http://schemas.openxmlformats.org/officeDocument/2006/relationships/slideLayout" Target="../slideLayouts/slideLayout40.xml"></Relationship><Relationship Id="rId2" Type="http://schemas.openxmlformats.org/officeDocument/2006/relationships/image" Target="../media/fImage77611465547.png"></Relationship><Relationship Id="rId3" Type="http://schemas.openxmlformats.org/officeDocument/2006/relationships/image" Target="../media/fImage76711477644.png"></Relationship><Relationship Id="rId4" Type="http://schemas.openxmlformats.org/officeDocument/2006/relationships/image" Target="../media/fImage63811482662.png"></Relationship></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39.xml.rels><?xml version="1.0" encoding="UTF-8"?>
<Relationships xmlns="http://schemas.openxmlformats.org/package/2006/relationships"><Relationship Id="rId1" Type="http://schemas.openxmlformats.org/officeDocument/2006/relationships/slideLayout" Target="../slideLayouts/slideLayout44.xml"></Relationship><Relationship Id="rId2" Type="http://schemas.openxmlformats.org/officeDocument/2006/relationships/image" Target="../media/fImage77612042757.png"></Relationship><Relationship Id="rId3" Type="http://schemas.openxmlformats.org/officeDocument/2006/relationships/image" Target="../media/fImage767120537.png"></Relationship><Relationship Id="rId4" Type="http://schemas.openxmlformats.org/officeDocument/2006/relationships/image" Target="../media/fImage63812062859.png"></Relationship><Relationship Id="rId5" Type="http://schemas.openxmlformats.org/officeDocument/2006/relationships/image" Target="../media/fImage52112178723.png"></Relationship><Relationship Id="rId6" Type="http://schemas.openxmlformats.org/officeDocument/2006/relationships/image" Target="../media/fImage52112269741.png"></Relationship></Relationships>
</file>

<file path=ppt/slides/_rels/slide4.xml.rels><?xml version="1.0" encoding="UTF-8"?>
<Relationships xmlns="http://schemas.openxmlformats.org/package/2006/relationships"><Relationship Id="rId4" Type="http://schemas.openxmlformats.org/officeDocument/2006/relationships/image" Target="../media/fImage12079629868467.png"></Relationship><Relationship Id="rId5" Type="http://schemas.openxmlformats.org/officeDocument/2006/relationships/slideLayout" Target="../slideLayouts/slideLayout2.xml"></Relationship></Relationships>
</file>

<file path=ppt/slides/_rels/slide40.xml.rels><?xml version="1.0" encoding="UTF-8"?>
<Relationships xmlns="http://schemas.openxmlformats.org/package/2006/relationships"><Relationship Id="rId1" Type="http://schemas.openxmlformats.org/officeDocument/2006/relationships/slideLayout" Target="../slideLayouts/slideLayout44.xml"></Relationship><Relationship Id="rId2" Type="http://schemas.openxmlformats.org/officeDocument/2006/relationships/image" Target="../media/fImage77612487529.png"></Relationship><Relationship Id="rId3" Type="http://schemas.openxmlformats.org/officeDocument/2006/relationships/image" Target="../media/fImage7671249778.png"></Relationship><Relationship Id="rId4" Type="http://schemas.openxmlformats.org/officeDocument/2006/relationships/image" Target="../media/fImage63812502316.png"></Relationship></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42.xml.rels><?xml version="1.0" encoding="UTF-8"?>
<Relationships xmlns="http://schemas.openxmlformats.org/package/2006/relationships"><Relationship Id="rId1" Type="http://schemas.openxmlformats.org/officeDocument/2006/relationships/slideLayout" Target="../slideLayouts/slideLayout48.xml"></Relationship></Relationships>
</file>

<file path=ppt/slides/_rels/slide43.xml.rels><?xml version="1.0" encoding="UTF-8"?>
<Relationships xmlns="http://schemas.openxmlformats.org/package/2006/relationships"><Relationship Id="rId1" Type="http://schemas.openxmlformats.org/officeDocument/2006/relationships/slideLayout" Target="../slideLayouts/slideLayout48.xml"></Relationship></Relationships>
</file>

<file path=ppt/slides/_rels/slide44.xml.rels><?xml version="1.0" encoding="UTF-8"?>
<Relationships xmlns="http://schemas.openxmlformats.org/package/2006/relationships"><Relationship Id="rId1" Type="http://schemas.openxmlformats.org/officeDocument/2006/relationships/slideLayout" Target="../slideLayouts/slideLayout48.xml"></Relationship></Relationships>
</file>

<file path=ppt/slides/_rels/slide45.xml.rels><?xml version="1.0" encoding="UTF-8"?>
<Relationships xmlns="http://schemas.openxmlformats.org/package/2006/relationships"><Relationship Id="rId1" Type="http://schemas.openxmlformats.org/officeDocument/2006/relationships/slideLayout" Target="../slideLayouts/slideLayout48.xml"></Relationship></Relationships>
</file>

<file path=ppt/slides/_rels/slide46.xml.rels><?xml version="1.0" encoding="UTF-8"?>
<Relationships xmlns="http://schemas.openxmlformats.org/package/2006/relationships"><Relationship Id="rId1" Type="http://schemas.openxmlformats.org/officeDocument/2006/relationships/slideLayout" Target="../slideLayouts/slideLayout48.xml"></Relationship></Relationships>
</file>

<file path=ppt/slides/_rels/slide47.xml.rels><?xml version="1.0" encoding="UTF-8"?>
<Relationships xmlns="http://schemas.openxmlformats.org/package/2006/relationships"><Relationship Id="rId1" Type="http://schemas.openxmlformats.org/officeDocument/2006/relationships/slideLayout" Target="../slideLayouts/slideLayout48.xml"></Relationship></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49.xml.rels><?xml version="1.0" encoding="UTF-8"?>
<Relationships xmlns="http://schemas.openxmlformats.org/package/2006/relationships"><Relationship Id="rId1" Type="http://schemas.openxmlformats.org/officeDocument/2006/relationships/slideLayout" Target="../slideLayouts/slideLayout52.xml"></Relationship><Relationship Id="rId2" Type="http://schemas.openxmlformats.org/officeDocument/2006/relationships/image" Target="../media/fImage77615513035.png"></Relationship><Relationship Id="rId3" Type="http://schemas.openxmlformats.org/officeDocument/2006/relationships/image" Target="../media/fImage76715522190.png"></Relationship><Relationship Id="rId4" Type="http://schemas.openxmlformats.org/officeDocument/2006/relationships/image" Target="../media/fImage63815531842.png"></Relationship><Relationship Id="rId5" Type="http://schemas.openxmlformats.org/officeDocument/2006/relationships/image" Target="../media/fImage7761557288.png"></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6252029876334.png"></Relationship></Relationships>
</file>

<file path=ppt/slides/_rels/slide50.xml.rels><?xml version="1.0" encoding="UTF-8"?>
<Relationships xmlns="http://schemas.openxmlformats.org/package/2006/relationships"><Relationship Id="rId1" Type="http://schemas.openxmlformats.org/officeDocument/2006/relationships/slideLayout" Target="../slideLayouts/slideLayout52.xml"></Relationship><Relationship Id="rId2" Type="http://schemas.openxmlformats.org/officeDocument/2006/relationships/image" Target="../media/fImage7761568106.png"></Relationship><Relationship Id="rId3" Type="http://schemas.openxmlformats.org/officeDocument/2006/relationships/image" Target="../media/fImage76715699040.png"></Relationship><Relationship Id="rId4" Type="http://schemas.openxmlformats.org/officeDocument/2006/relationships/image" Target="../media/fImage63815708942.png"></Relationship><Relationship Id="rId5" Type="http://schemas.openxmlformats.org/officeDocument/2006/relationships/image" Target="../media/fImage77615749264.png"></Relationship></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52.xml.rels><?xml version="1.0" encoding="UTF-8"?>
<Relationships xmlns="http://schemas.openxmlformats.org/package/2006/relationships"><Relationship Id="rId1" Type="http://schemas.openxmlformats.org/officeDocument/2006/relationships/slideLayout" Target="../slideLayouts/slideLayout57.xml"></Relationship></Relationships>
</file>

<file path=ppt/slides/_rels/slide53.xml.rels><?xml version="1.0" encoding="UTF-8"?>
<Relationships xmlns="http://schemas.openxmlformats.org/package/2006/relationships"><Relationship Id="rId1" Type="http://schemas.openxmlformats.org/officeDocument/2006/relationships/slideLayout" Target="../slideLayouts/slideLayout57.xml"></Relationship><Relationship Id="rId2" Type="http://schemas.openxmlformats.org/officeDocument/2006/relationships/image" Target="../media/fImage77616392648.png"></Relationship><Relationship Id="rId3" Type="http://schemas.openxmlformats.org/officeDocument/2006/relationships/image" Target="../media/fImage76716407446.png"></Relationship><Relationship Id="rId4" Type="http://schemas.openxmlformats.org/officeDocument/2006/relationships/image" Target="../media/fImage63816413805.png"></Relationship></Relationships>
</file>

<file path=ppt/slides/_rels/slide54.xml.rels><?xml version="1.0" encoding="UTF-8"?>
<Relationships xmlns="http://schemas.openxmlformats.org/package/2006/relationships"><Relationship Id="rId1" Type="http://schemas.openxmlformats.org/officeDocument/2006/relationships/slideLayout" Target="../slideLayouts/slideLayout56.xml"></Relationship><Relationship Id="rId2" Type="http://schemas.openxmlformats.org/officeDocument/2006/relationships/image" Target="../media/fImage77616505890.png"></Relationship><Relationship Id="rId3" Type="http://schemas.openxmlformats.org/officeDocument/2006/relationships/image" Target="../media/fImage76716516729.png"></Relationship><Relationship Id="rId4" Type="http://schemas.openxmlformats.org/officeDocument/2006/relationships/image" Target="../media/fImage63816524370.png"></Relationship></Relationships>
</file>

<file path=ppt/slides/_rels/slide55.xml.rels><?xml version="1.0" encoding="UTF-8"?>
<Relationships xmlns="http://schemas.openxmlformats.org/package/2006/relationships"><Relationship Id="rId1" Type="http://schemas.openxmlformats.org/officeDocument/2006/relationships/slideLayout" Target="../slideLayouts/slideLayout56.xml"></Relationship><Relationship Id="rId2" Type="http://schemas.openxmlformats.org/officeDocument/2006/relationships/image" Target="../media/fImage77616835350.png"></Relationship><Relationship Id="rId3" Type="http://schemas.openxmlformats.org/officeDocument/2006/relationships/image" Target="../media/fImage76716845006.png"></Relationship><Relationship Id="rId4" Type="http://schemas.openxmlformats.org/officeDocument/2006/relationships/image" Target="../media/fImage63816851101.png"></Relationship></Relationships>
</file>

<file path=ppt/slides/_rels/slide56.xml.rels><?xml version="1.0" encoding="UTF-8"?>
<Relationships xmlns="http://schemas.openxmlformats.org/package/2006/relationships"><Relationship Id="rId1" Type="http://schemas.openxmlformats.org/officeDocument/2006/relationships/slideLayout" Target="../slideLayouts/slideLayout56.xml"></Relationship><Relationship Id="rId2" Type="http://schemas.openxmlformats.org/officeDocument/2006/relationships/image" Target="../media/fImage77617034393.png"></Relationship><Relationship Id="rId3" Type="http://schemas.openxmlformats.org/officeDocument/2006/relationships/image" Target="../media/fImage76717043548.png"></Relationship><Relationship Id="rId4" Type="http://schemas.openxmlformats.org/officeDocument/2006/relationships/image" Target="../media/fImage63817059629.png"></Relationship></Relationships>
</file>

<file path=ppt/slides/_rels/slide57.xml.rels><?xml version="1.0" encoding="UTF-8"?>
<Relationships xmlns="http://schemas.openxmlformats.org/package/2006/relationships"><Relationship Id="rId1" Type="http://schemas.openxmlformats.org/officeDocument/2006/relationships/slideLayout" Target="../slideLayouts/slideLayout56.xml"></Relationship><Relationship Id="rId2" Type="http://schemas.openxmlformats.org/officeDocument/2006/relationships/image" Target="../media/fImage77617162623.png"></Relationship><Relationship Id="rId3" Type="http://schemas.openxmlformats.org/officeDocument/2006/relationships/image" Target="../media/fImage76717174084.png"></Relationship><Relationship Id="rId4" Type="http://schemas.openxmlformats.org/officeDocument/2006/relationships/image" Target="../media/fImage63817189954.png"></Relationship></Relationships>
</file>

<file path=ppt/slides/_rels/slide58.xml.rels><?xml version="1.0" encoding="UTF-8"?>
<Relationships xmlns="http://schemas.openxmlformats.org/package/2006/relationships"><Relationship Id="rId1" Type="http://schemas.openxmlformats.org/officeDocument/2006/relationships/slideLayout" Target="../slideLayouts/slideLayout56.xml"></Relationship><Relationship Id="rId2" Type="http://schemas.openxmlformats.org/officeDocument/2006/relationships/image" Target="../media/fImage77617328756.png"></Relationship><Relationship Id="rId3" Type="http://schemas.openxmlformats.org/officeDocument/2006/relationships/image" Target="../media/fImage76717331840.png"></Relationship><Relationship Id="rId4" Type="http://schemas.openxmlformats.org/officeDocument/2006/relationships/image" Target="../media/fImage63817344966.png"></Relationship></Relationships>
</file>

<file path=ppt/slides/_rels/slide59.xml.rels><?xml version="1.0" encoding="UTF-8"?>
<Relationships xmlns="http://schemas.openxmlformats.org/package/2006/relationships"><Relationship Id="rId1" Type="http://schemas.openxmlformats.org/officeDocument/2006/relationships/slideLayout" Target="../slideLayouts/slideLayout56.xml"></Relationship><Relationship Id="rId2" Type="http://schemas.openxmlformats.org/officeDocument/2006/relationships/image" Target="../media/fImage77617497376.png"></Relationship><Relationship Id="rId3" Type="http://schemas.openxmlformats.org/officeDocument/2006/relationships/image" Target="../media/fImage76717503931.png"></Relationship><Relationship Id="rId4" Type="http://schemas.openxmlformats.org/officeDocument/2006/relationships/image" Target="../media/fImage63817516308.png"></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3047429886500.png"></Relationship></Relationships>
</file>

<file path=ppt/slides/_rels/slide60.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61.xml.rels><?xml version="1.0" encoding="UTF-8"?>
<Relationships xmlns="http://schemas.openxmlformats.org/package/2006/relationships"><Relationship Id="rId1" Type="http://schemas.openxmlformats.org/officeDocument/2006/relationships/slideLayout" Target="../slideLayouts/slideLayout62.xml"></Relationship><Relationship Id="rId2" Type="http://schemas.openxmlformats.org/officeDocument/2006/relationships/image" Target="../media/fImage77617856944.png"></Relationship><Relationship Id="rId3" Type="http://schemas.openxmlformats.org/officeDocument/2006/relationships/image" Target="../media/fImage76717862439.png"></Relationship><Relationship Id="rId4" Type="http://schemas.openxmlformats.org/officeDocument/2006/relationships/image" Target="../media/fImage63817874626.png"></Relationship></Relationships>
</file>

<file path=ppt/slides/_rels/slide62.xml.rels><?xml version="1.0" encoding="UTF-8"?>
<Relationships xmlns="http://schemas.openxmlformats.org/package/2006/relationships"><Relationship Id="rId1" Type="http://schemas.openxmlformats.org/officeDocument/2006/relationships/slideLayout" Target="../slideLayouts/slideLayout61.xml"></Relationship><Relationship Id="rId2" Type="http://schemas.openxmlformats.org/officeDocument/2006/relationships/image" Target="../media/fImage77617961323.png"></Relationship><Relationship Id="rId3" Type="http://schemas.openxmlformats.org/officeDocument/2006/relationships/image" Target="../media/fImage76717975537.png"></Relationship><Relationship Id="rId4" Type="http://schemas.openxmlformats.org/officeDocument/2006/relationships/image" Target="../media/fImage63817981538.png"></Relationship></Relationships>
</file>

<file path=ppt/slides/_rels/slide63.xml.rels><?xml version="1.0" encoding="UTF-8"?>
<Relationships xmlns="http://schemas.openxmlformats.org/package/2006/relationships"><Relationship Id="rId1" Type="http://schemas.openxmlformats.org/officeDocument/2006/relationships/slideLayout" Target="../slideLayouts/slideLayout61.xml"></Relationship><Relationship Id="rId2" Type="http://schemas.openxmlformats.org/officeDocument/2006/relationships/image" Target="../media/fImage77618226118.png"></Relationship><Relationship Id="rId3" Type="http://schemas.openxmlformats.org/officeDocument/2006/relationships/image" Target="../media/fImage76718232082.png"></Relationship><Relationship Id="rId4" Type="http://schemas.openxmlformats.org/officeDocument/2006/relationships/image" Target="../media/fImage63818242929.png"></Relationship></Relationships>
</file>

<file path=ppt/slides/_rels/slide64.xml.rels><?xml version="1.0" encoding="UTF-8"?>
<Relationships xmlns="http://schemas.openxmlformats.org/package/2006/relationships"><Relationship Id="rId1" Type="http://schemas.openxmlformats.org/officeDocument/2006/relationships/slideLayout" Target="../slideLayouts/slideLayout61.xml"></Relationship><Relationship Id="rId2" Type="http://schemas.openxmlformats.org/officeDocument/2006/relationships/image" Target="../media/fImage77618436541.png"></Relationship><Relationship Id="rId3" Type="http://schemas.openxmlformats.org/officeDocument/2006/relationships/image" Target="../media/fImage76718444833.png"></Relationship><Relationship Id="rId4" Type="http://schemas.openxmlformats.org/officeDocument/2006/relationships/image" Target="../media/fImage63818451115.png"></Relationship></Relationships>
</file>

<file path=ppt/slides/_rels/slide65.xml.rels><?xml version="1.0" encoding="UTF-8"?>
<Relationships xmlns="http://schemas.openxmlformats.org/package/2006/relationships"><Relationship Id="rId1" Type="http://schemas.openxmlformats.org/officeDocument/2006/relationships/slideLayout" Target="../slideLayouts/slideLayout61.xml"></Relationship><Relationship Id="rId2" Type="http://schemas.openxmlformats.org/officeDocument/2006/relationships/image" Target="../media/fImage77618634639.png"></Relationship><Relationship Id="rId3" Type="http://schemas.openxmlformats.org/officeDocument/2006/relationships/image" Target="../media/fImage76718649658.png"></Relationship><Relationship Id="rId4" Type="http://schemas.openxmlformats.org/officeDocument/2006/relationships/image" Target="../media/fImage63818652704.png"></Relationship></Relationships>
</file>

<file path=ppt/slides/_rels/slide66.xml.rels><?xml version="1.0" encoding="UTF-8"?>
<Relationships xmlns="http://schemas.openxmlformats.org/package/2006/relationships"><Relationship Id="rId1" Type="http://schemas.openxmlformats.org/officeDocument/2006/relationships/slideLayout" Target="../slideLayouts/slideLayout62.xml"></Relationship><Relationship Id="rId2" Type="http://schemas.openxmlformats.org/officeDocument/2006/relationships/image" Target="../media/fImage77618779930.png"></Relationship><Relationship Id="rId3" Type="http://schemas.openxmlformats.org/officeDocument/2006/relationships/image" Target="../media/fImage76718783977.png"></Relationship><Relationship Id="rId4" Type="http://schemas.openxmlformats.org/officeDocument/2006/relationships/image" Target="../media/fImage63818792306.png"></Relationship></Relationships>
</file>

<file path=ppt/slides/_rels/slide67.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68.xml.rels><?xml version="1.0" encoding="UTF-8"?>
<Relationships xmlns="http://schemas.openxmlformats.org/package/2006/relationships"><Relationship Id="rId1" Type="http://schemas.openxmlformats.org/officeDocument/2006/relationships/slideLayout" Target="../slideLayouts/slideLayout66.xml"></Relationship><Relationship Id="rId2" Type="http://schemas.openxmlformats.org/officeDocument/2006/relationships/image" Target="../media/fImage77619101673.png"></Relationship><Relationship Id="rId3" Type="http://schemas.openxmlformats.org/officeDocument/2006/relationships/image" Target="../media/fImage76719112386.png"></Relationship><Relationship Id="rId4" Type="http://schemas.openxmlformats.org/officeDocument/2006/relationships/image" Target="../media/fImage63819125021.png"></Relationship></Relationships>
</file>

<file path=ppt/slides/_rels/slide69.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5461829899169.jpeg"></Relationship></Relationships>
</file>

<file path=ppt/slides/_rels/slide70.xml.rels><?xml version="1.0" encoding="UTF-8"?>
<Relationships xmlns="http://schemas.openxmlformats.org/package/2006/relationships"><Relationship Id="rId1" Type="http://schemas.openxmlformats.org/officeDocument/2006/relationships/slideLayout" Target="../slideLayouts/slideLayout71.xml"></Relationship><Relationship Id="rId2" Type="http://schemas.openxmlformats.org/officeDocument/2006/relationships/image" Target="../media/fImage77619528745.png"></Relationship><Relationship Id="rId3" Type="http://schemas.openxmlformats.org/officeDocument/2006/relationships/image" Target="../media/fImage76719536924.png"></Relationship><Relationship Id="rId4" Type="http://schemas.openxmlformats.org/officeDocument/2006/relationships/image" Target="../media/fImage63819549072.png"></Relationship></Relationships>
</file>

<file path=ppt/slides/_rels/slide71.xml.rels><?xml version="1.0" encoding="UTF-8"?>
<Relationships xmlns="http://schemas.openxmlformats.org/package/2006/relationships"><Relationship Id="rId1" Type="http://schemas.openxmlformats.org/officeDocument/2006/relationships/slideLayout" Target="../slideLayouts/slideLayout72.xml"></Relationship><Relationship Id="rId2" Type="http://schemas.openxmlformats.org/officeDocument/2006/relationships/image" Target="../media/fImage77619816270.png"></Relationship><Relationship Id="rId3" Type="http://schemas.openxmlformats.org/officeDocument/2006/relationships/image" Target="../media/fImage63819825829.png"></Relationship><Relationship Id="rId4" Type="http://schemas.openxmlformats.org/officeDocument/2006/relationships/image" Target="../media/fImage76719846777.png"></Relationship></Relationships>
</file>

<file path=ppt/slides/_rels/slide72.xml.rels><?xml version="1.0" encoding="UTF-8"?>
<Relationships xmlns="http://schemas.openxmlformats.org/package/2006/relationships"><Relationship Id="rId1" Type="http://schemas.openxmlformats.org/officeDocument/2006/relationships/slideLayout" Target="../slideLayouts/slideLayout72.xml"></Relationship><Relationship Id="rId2" Type="http://schemas.openxmlformats.org/officeDocument/2006/relationships/image" Target="../media/fImage77619975573.png"></Relationship><Relationship Id="rId3" Type="http://schemas.openxmlformats.org/officeDocument/2006/relationships/image" Target="../media/fImage63819985097.png"></Relationship><Relationship Id="rId4" Type="http://schemas.openxmlformats.org/officeDocument/2006/relationships/image" Target="../media/fImage76720006512.png"></Relationship></Relationships>
</file>

<file path=ppt/slides/_rels/slide73.xml.rels><?xml version="1.0" encoding="UTF-8"?>
<Relationships xmlns="http://schemas.openxmlformats.org/package/2006/relationships"><Relationship Id="rId1" Type="http://schemas.openxmlformats.org/officeDocument/2006/relationships/slideLayout" Target="../slideLayouts/slideLayout72.xml"></Relationship><Relationship Id="rId2" Type="http://schemas.openxmlformats.org/officeDocument/2006/relationships/image" Target="../media/fImage77620343986.png"></Relationship><Relationship Id="rId3" Type="http://schemas.openxmlformats.org/officeDocument/2006/relationships/image" Target="../media/fImage63820353290.png"></Relationship><Relationship Id="rId4" Type="http://schemas.openxmlformats.org/officeDocument/2006/relationships/image" Target="../media/fImage76720379161.png"></Relationship><Relationship Id="rId5" Type="http://schemas.openxmlformats.org/officeDocument/2006/relationships/image" Target="../media/fImage178320398636.png"></Relationship><Relationship Id="rId6" Type="http://schemas.openxmlformats.org/officeDocument/2006/relationships/image" Target="../media/fImage178320402355.png"></Relationship><Relationship Id="rId7" Type="http://schemas.openxmlformats.org/officeDocument/2006/relationships/image" Target="../media/fImage178320414767.png"></Relationship><Relationship Id="rId8" Type="http://schemas.openxmlformats.org/officeDocument/2006/relationships/image" Target="../media/fImage178320423655.png"></Relationship><Relationship Id="rId9" Type="http://schemas.openxmlformats.org/officeDocument/2006/relationships/image" Target="../media/fImage178320435574.png"></Relationship><Relationship Id="rId10" Type="http://schemas.openxmlformats.org/officeDocument/2006/relationships/image" Target="../media/fImage178320444031.png"></Relationship></Relationships>
</file>

<file path=ppt/slides/_rels/slide74.xml.rels><?xml version="1.0" encoding="UTF-8"?>
<Relationships xmlns="http://schemas.openxmlformats.org/package/2006/relationships"><Relationship Id="rId1" Type="http://schemas.openxmlformats.org/officeDocument/2006/relationships/slideLayout" Target="../slideLayouts/slideLayout72.xml"></Relationship><Relationship Id="rId2" Type="http://schemas.openxmlformats.org/officeDocument/2006/relationships/image" Target="../media/fImage77620502052.png"></Relationship><Relationship Id="rId3" Type="http://schemas.openxmlformats.org/officeDocument/2006/relationships/image" Target="../media/fImage63820517350.png"></Relationship><Relationship Id="rId4" Type="http://schemas.openxmlformats.org/officeDocument/2006/relationships/image" Target="../media/fImage76720531150.png"></Relationship></Relationships>
</file>

<file path=ppt/slides/_rels/slide75.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76.xml.rels><?xml version="1.0" encoding="UTF-8"?>
<Relationships xmlns="http://schemas.openxmlformats.org/package/2006/relationships"><Relationship Id="rId1" Type="http://schemas.openxmlformats.org/officeDocument/2006/relationships/slideLayout" Target="../slideLayouts/slideLayout80.xml"></Relationship></Relationships>
</file>

<file path=ppt/slides/_rels/slide77.xml.rels><?xml version="1.0" encoding="UTF-8"?>
<Relationships xmlns="http://schemas.openxmlformats.org/package/2006/relationships"><Relationship Id="rId1" Type="http://schemas.openxmlformats.org/officeDocument/2006/relationships/slideLayout" Target="../slideLayouts/slideLayout80.xml"></Relationship></Relationships>
</file>

<file path=ppt/slides/_rels/slide78.xml.rels><?xml version="1.0" encoding="UTF-8"?>
<Relationships xmlns="http://schemas.openxmlformats.org/package/2006/relationships"><Relationship Id="rId1" Type="http://schemas.openxmlformats.org/officeDocument/2006/relationships/slideLayout" Target="../slideLayouts/slideLayout80.xml"></Relationship></Relationships>
</file>

<file path=ppt/slides/_rels/slide79.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3174129905724.jpeg"></Relationship><Relationship Id="rId3" Type="http://schemas.openxmlformats.org/officeDocument/2006/relationships/image" Target="../media/fImage3063529911478.jpeg"></Relationship></Relationships>
</file>

<file path=ppt/slides/_rels/slide80.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81.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82.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83.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84.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85.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86.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87.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88.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89.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12689729929358.png"></Relationship></Relationships>
</file>

<file path=ppt/slides/_rels/slide90.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91.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92.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93.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94.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95.xml.rels><?xml version="1.0" encoding="UTF-8"?>
<Relationships xmlns="http://schemas.openxmlformats.org/package/2006/relationships"><Relationship Id="rId1" Type="http://schemas.openxmlformats.org/officeDocument/2006/relationships/slideLayout" Target="../slideLayouts/slideLayout84.xml"></Relationship></Relationships>
</file>

<file path=ppt/slides/_rels/slide96.xml.rels><?xml version="1.0" encoding="UTF-8"?>
<Relationships xmlns="http://schemas.openxmlformats.org/package/2006/relationships"><Relationship Id="rId1" Type="http://schemas.openxmlformats.org/officeDocument/2006/relationships/slideLayout" Target="../slideLayouts/slideLayout84.xml"></Relationship></Relationships>
</file>

<file path=ppt/slides/_rels/slide97.xml.rels><?xml version="1.0" encoding="UTF-8"?>
<Relationships xmlns="http://schemas.openxmlformats.org/package/2006/relationships"><Relationship Id="rId1" Type="http://schemas.openxmlformats.org/officeDocument/2006/relationships/slideLayout" Target="../slideLayouts/slideLayout84.xml"></Relationship></Relationships>
</file>

<file path=ppt/slides/_rels/slide98.xml.rels><?xml version="1.0" encoding="UTF-8"?>
<Relationships xmlns="http://schemas.openxmlformats.org/package/2006/relationships"><Relationship Id="rId1" Type="http://schemas.openxmlformats.org/officeDocument/2006/relationships/slideLayout" Target="../slideLayouts/slideLayout84.xml"></Relationship></Relationships>
</file>

<file path=ppt/slides/_rels/slide99.xml.rels><?xml version="1.0" encoding="UTF-8"?>
<Relationships xmlns="http://schemas.openxmlformats.org/package/2006/relationships"><Relationship Id="rId1" Type="http://schemas.openxmlformats.org/officeDocument/2006/relationships/slideLayout" Target="../slideLayouts/slideLayout84.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rot="0">
            <a:off x="431165" y="217805"/>
            <a:ext cx="11426190" cy="850265"/>
          </a:xfrm>
          <a:prstGeom prst="rect"/>
        </p:spPr>
        <p:txBody>
          <a:bodyPr wrap="square" lIns="91440" tIns="45720" rIns="91440" bIns="45720" numCol="1" vert="horz" anchor="ctr">
            <a:noAutofit/>
          </a:bodyPr>
          <a:lstStyle/>
          <a:p>
            <a:pPr marL="0" indent="0" algn="ctr">
              <a:buFontTx/>
              <a:buNone/>
            </a:pPr>
            <a:r>
              <a:rPr lang="ko-KR" altLang="en-US"/>
              <a:t>J</a:t>
            </a:r>
            <a:r>
              <a:rPr lang="ko-KR" altLang="en-US"/>
              <a:t>SP</a:t>
            </a:r>
            <a:r>
              <a:rPr lang="ko-KR" altLang="en-US"/>
              <a:t> </a:t>
            </a:r>
            <a:r>
              <a:rPr lang="ko-KR" altLang="en-US"/>
              <a:t>웹사이</a:t>
            </a:r>
            <a:r>
              <a:rPr lang="ko-KR" altLang="en-US"/>
              <a:t>트</a:t>
            </a:r>
            <a:r>
              <a:rPr lang="ko-KR" altLang="en-US"/>
              <a:t> </a:t>
            </a:r>
            <a:r>
              <a:rPr lang="ko-KR" altLang="en-US"/>
              <a:t>프로젝트</a:t>
            </a:r>
            <a:endParaRPr lang="ko-KR" altLang="en-US"/>
          </a:p>
        </p:txBody>
      </p:sp>
      <p:sp>
        <p:nvSpPr>
          <p:cNvPr id="3" name="텍스트 개체 틀 2"/>
          <p:cNvSpPr>
            <a:spLocks noGrp="1"/>
          </p:cNvSpPr>
          <p:nvPr>
            <p:ph type="body" sz="quarter" idx="10"/>
          </p:nvPr>
        </p:nvSpPr>
        <p:spPr>
          <a:xfrm>
            <a:off x="4114800" y="5793740"/>
            <a:ext cx="904875" cy="192405"/>
          </a:xfrm>
        </p:spPr>
        <p:txBody>
          <a:bodyPr wrap="square" lIns="91440" tIns="45720" rIns="91440" bIns="45720" numCol="1" vert="horz" anchor="ctr">
            <a:noAutofit/>
          </a:bodyPr>
          <a:lstStyle/>
          <a:p>
            <a:pPr marL="0" indent="0">
              <a:buFontTx/>
              <a:buNone/>
            </a:pPr>
            <a:r>
              <a:rPr lang="ko-KR" altLang="ko-KR">
                <a:solidFill>
                  <a:schemeClr val="tx1"/>
                </a:solidFill>
              </a:rPr>
              <a:t>1</a:t>
            </a:r>
            <a:r>
              <a:rPr lang="en-US" altLang="ko-KR">
                <a:solidFill>
                  <a:schemeClr val="tx1"/>
                </a:solidFill>
              </a:rPr>
              <a:t>.0</a:t>
            </a:r>
            <a:endParaRPr lang="ko-KR" altLang="en-US">
              <a:solidFill>
                <a:schemeClr val="tx1"/>
              </a:solidFill>
            </a:endParaRPr>
          </a:p>
        </p:txBody>
      </p:sp>
      <p:sp>
        <p:nvSpPr>
          <p:cNvPr id="4" name="텍스트 개체 틀 3"/>
          <p:cNvSpPr>
            <a:spLocks noGrp="1"/>
          </p:cNvSpPr>
          <p:nvPr>
            <p:ph type="body" sz="quarter" idx="11"/>
          </p:nvPr>
        </p:nvSpPr>
        <p:spPr>
          <a:xfrm>
            <a:off x="6028690" y="5789930"/>
            <a:ext cx="901700" cy="192405"/>
          </a:xfrm>
        </p:spPr>
        <p:txBody>
          <a:bodyPr wrap="square" lIns="91440" tIns="45720" rIns="91440" bIns="45720" numCol="1" vert="horz" anchor="ctr">
            <a:noAutofit/>
          </a:bodyPr>
          <a:lstStyle/>
          <a:p>
            <a:pPr marL="0" indent="0">
              <a:buFontTx/>
              <a:buNone/>
            </a:pPr>
            <a:r>
              <a:rPr lang="ko-KR" altLang="ko-KR">
                <a:solidFill>
                  <a:schemeClr val="tx1"/>
                </a:solidFill>
              </a:rPr>
              <a:t>2</a:t>
            </a:r>
            <a:r>
              <a:rPr lang="ko-KR" altLang="ko-KR">
                <a:solidFill>
                  <a:schemeClr val="tx1"/>
                </a:solidFill>
              </a:rPr>
              <a:t>025</a:t>
            </a:r>
            <a:r>
              <a:rPr lang="en-US" altLang="ko-KR">
                <a:solidFill>
                  <a:schemeClr val="tx1"/>
                </a:solidFill>
              </a:rPr>
              <a:t>.0</a:t>
            </a:r>
            <a:r>
              <a:rPr lang="ko-KR" altLang="ko-KR">
                <a:solidFill>
                  <a:schemeClr val="tx1"/>
                </a:solidFill>
              </a:rPr>
              <a:t>5</a:t>
            </a:r>
            <a:r>
              <a:rPr lang="en-US" altLang="ko-KR">
                <a:solidFill>
                  <a:schemeClr val="tx1"/>
                </a:solidFill>
              </a:rPr>
              <a:t>.0</a:t>
            </a:r>
            <a:r>
              <a:rPr lang="ko-KR" altLang="ko-KR">
                <a:solidFill>
                  <a:schemeClr val="tx1"/>
                </a:solidFill>
              </a:rPr>
              <a:t>8</a:t>
            </a:r>
            <a:endParaRPr lang="ko-KR" altLang="en-US">
              <a:solidFill>
                <a:schemeClr val="tx1"/>
              </a:solidFill>
            </a:endParaRPr>
          </a:p>
        </p:txBody>
      </p:sp>
      <p:sp>
        <p:nvSpPr>
          <p:cNvPr id="5" name="텍스트 개체 틀 4"/>
          <p:cNvSpPr>
            <a:spLocks noGrp="1"/>
          </p:cNvSpPr>
          <p:nvPr>
            <p:ph type="body" sz="quarter" idx="12"/>
          </p:nvPr>
        </p:nvSpPr>
        <p:spPr>
          <a:xfrm>
            <a:off x="7939405" y="5789930"/>
            <a:ext cx="901700" cy="192405"/>
          </a:xfrm>
        </p:spPr>
        <p:txBody>
          <a:bodyPr wrap="square" lIns="91440" tIns="45720" rIns="91440" bIns="45720" numCol="1" vert="horz" anchor="ctr">
            <a:noAutofit/>
          </a:bodyPr>
          <a:lstStyle/>
          <a:p>
            <a:pPr marL="0" indent="0">
              <a:buFontTx/>
              <a:buNone/>
            </a:pPr>
            <a:r>
              <a:rPr lang="ko-KR" altLang="en-US">
                <a:solidFill>
                  <a:schemeClr val="tx1"/>
                </a:solidFill>
              </a:rPr>
              <a:t>1조</a:t>
            </a:r>
            <a:endParaRPr lang="ko-KR" altLang="en-US">
              <a:solidFill>
                <a:schemeClr val="tx1"/>
              </a:solidFill>
            </a:endParaRPr>
          </a:p>
        </p:txBody>
      </p:sp>
      <p:sp>
        <p:nvSpPr>
          <p:cNvPr id="6" name="텍스트 개체 틀 24"/>
          <p:cNvSpPr txBox="1">
            <a:spLocks noGrp="1"/>
          </p:cNvSpPr>
          <p:nvPr>
            <p:ph type="body" idx="13"/>
          </p:nvPr>
        </p:nvSpPr>
        <p:spPr>
          <a:xfrm rot="0">
            <a:off x="1773555" y="124269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B</a:t>
            </a:r>
            <a:r>
              <a:rPr lang="ko-KR" altLang="en-US" sz="900">
                <a:latin typeface="맑은 고딕" charset="0"/>
                <a:ea typeface="맑은 고딕" charset="0"/>
                <a:cs typeface="+mn-cs"/>
              </a:rPr>
              <a:t>lue Bottle Coffee 웹사이</a:t>
            </a:r>
            <a:r>
              <a:rPr lang="ko-KR" altLang="en-US" sz="900">
                <a:latin typeface="맑은 고딕" charset="0"/>
                <a:ea typeface="맑은 고딕" charset="0"/>
                <a:cs typeface="+mn-cs"/>
              </a:rPr>
              <a:t>트 </a:t>
            </a:r>
            <a:r>
              <a:rPr lang="ko-KR" altLang="en-US" sz="900">
                <a:latin typeface="맑은 고딕" charset="0"/>
                <a:ea typeface="맑은 고딕" charset="0"/>
                <a:cs typeface="+mn-cs"/>
              </a:rPr>
              <a:t>클론</a:t>
            </a:r>
            <a:r>
              <a:rPr lang="ko-KR" altLang="en-US" sz="900">
                <a:latin typeface="맑은 고딕" charset="0"/>
                <a:ea typeface="맑은 고딕" charset="0"/>
                <a:cs typeface="+mn-cs"/>
              </a:rPr>
              <a:t>코딩</a:t>
            </a:r>
            <a:endParaRPr lang="ko-KR" altLang="en-US" sz="900">
              <a:latin typeface="맑은 고딕" charset="0"/>
              <a:ea typeface="맑은 고딕" charset="0"/>
              <a:cs typeface="+mn-cs"/>
            </a:endParaRPr>
          </a:p>
        </p:txBody>
      </p:sp>
      <p:pic>
        <p:nvPicPr>
          <p:cNvPr id="7" name="그림 26" descr="C:/Users/WOOCHAN/AppData/Roaming/PolarisOffice/ETemp/19424_7547800/fImage42162299541.png"/>
          <p:cNvPicPr>
            <a:picLocks noChangeAspect="1"/>
          </p:cNvPicPr>
          <p:nvPr/>
        </p:nvPicPr>
        <p:blipFill rotWithShape="1">
          <a:blip r:embed="rId1" cstate="print">
            <a:extLst>
              <a:ext uri="{28A0092B-C50C-407E-A947-70E740481C1C}">
                <a14:useLocalDpi xmlns:a14="http://schemas.microsoft.com/office/drawing/2010/main" val="0"/>
              </a:ext>
            </a:extLst>
          </a:blip>
          <a:stretch>
            <a:fillRect/>
          </a:stretch>
        </p:blipFill>
        <p:spPr>
          <a:xfrm rot="0">
            <a:off x="4372610" y="1714500"/>
            <a:ext cx="3429635" cy="3429635"/>
          </a:xfrm>
          <a:prstGeom prst="rect"/>
          <a:noFill/>
        </p:spPr>
      </p:pic>
    </p:spTree>
    <p:extLst>
      <p:ext uri="{BB962C8B-B14F-4D97-AF65-F5344CB8AC3E}">
        <p14:creationId xmlns:p14="http://schemas.microsoft.com/office/powerpoint/2010/main" val="26127618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a:xfrm>
            <a:off x="431165" y="2286635"/>
            <a:ext cx="11426190" cy="850265"/>
          </a:xfrm>
        </p:spPr>
        <p:txBody>
          <a:bodyPr wrap="square" lIns="91440" tIns="45720" rIns="91440" bIns="45720" numCol="1" vert="horz" anchor="ctr">
            <a:noAutofit/>
          </a:bodyPr>
          <a:lstStyle/>
          <a:p>
            <a:pPr marL="0" indent="0">
              <a:buFontTx/>
              <a:buNone/>
            </a:pPr>
            <a:r>
              <a:rPr lang="ko-KR" altLang="en-US"/>
              <a:t>메인 </a:t>
            </a:r>
            <a:r>
              <a:rPr lang="ko-KR" altLang="en-US"/>
              <a:t>페이</a:t>
            </a:r>
            <a:r>
              <a:rPr lang="ko-KR" altLang="en-US"/>
              <a:t>지</a:t>
            </a:r>
            <a:endParaRPr lang="ko-KR" altLang="en-US"/>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a:xfrm>
            <a:off x="1687195" y="3333115"/>
            <a:ext cx="8954135" cy="672465"/>
          </a:xfrm>
        </p:spPr>
        <p:txBody>
          <a:bodyPr wrap="square" lIns="91440" tIns="45720" rIns="91440" bIns="45720" numCol="1" vert="horz" anchor="t">
            <a:noAutofit/>
          </a:bodyPr>
          <a:lstStyle/>
          <a:p>
            <a:pPr marL="0" indent="0">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공통</a:t>
            </a:r>
            <a:endParaRPr lang="ko-KR" altLang="en-US"/>
          </a:p>
        </p:txBody>
      </p:sp>
    </p:spTree>
    <p:extLst>
      <p:ext uri="{BB962C8B-B14F-4D97-AF65-F5344CB8AC3E}">
        <p14:creationId xmlns:p14="http://schemas.microsoft.com/office/powerpoint/2010/main" val="26116908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회원 관리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 </a:t>
            </a:r>
            <a:r>
              <a:rPr lang="ko-KR" altLang="en-US" sz="2800">
                <a:latin typeface="맑은 고딕" charset="0"/>
                <a:ea typeface="맑은 고딕" charset="0"/>
                <a:cs typeface="+mj-cs"/>
              </a:rPr>
              <a:t>(</a:t>
            </a:r>
            <a:r>
              <a:rPr lang="ko-KR" altLang="en-US" sz="2800">
                <a:latin typeface="맑은 고딕" charset="0"/>
                <a:ea typeface="맑은 고딕" charset="0"/>
                <a:cs typeface="+mj-cs"/>
              </a:rPr>
              <a:t>관리자</a:t>
            </a:r>
            <a:r>
              <a:rPr lang="ko-KR" altLang="en-US" sz="2800">
                <a:latin typeface="맑은 고딕" charset="0"/>
                <a:ea typeface="맑은 고딕" charset="0"/>
                <a:cs typeface="+mj-cs"/>
              </a:rPr>
              <a:t>)</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김현경</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회원 관리</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34264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회원 관리 페이지</a:t>
                      </a:r>
                      <a:endParaRPr lang="ko-KR" altLang="en-US" sz="850" kern="1200" i="0" b="0">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가입 되어있는 회원을 볼 수 있는 리스트</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마지막으로 로그인한 시점 기준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2년 후 만료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만료 3,2,1 달 전 메일로 알림</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회원 정보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 회원이 없습니다 만들어 두기..?</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-&gt; 관리자 계정 하나 쯤은 존재..</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101</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336296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회원 관리 (관리자 페이지)</a:t>
            </a:r>
            <a:endParaRPr lang="ko-KR" altLang="en-US" sz="1600">
              <a:latin typeface="맑은 고딕" charset="0"/>
              <a:ea typeface="맑은 고딕" charset="0"/>
              <a:sym typeface="맑은 고딕" charset="0"/>
            </a:endParaRPr>
          </a:p>
        </p:txBody>
      </p:sp>
      <p:cxnSp>
        <p:nvCxnSpPr>
          <p:cNvPr id="53" name="Rect 0"/>
          <p:cNvCxnSpPr>
            <a:cxnSpLocks/>
          </p:cNvCxnSpPr>
          <p:nvPr/>
        </p:nvCxnSpPr>
        <p:spPr>
          <a:xfrm rot="0">
            <a:off x="621030" y="2044700"/>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cxnSp>
        <p:nvCxnSpPr>
          <p:cNvPr id="27" name="Rect 0"/>
          <p:cNvCxnSpPr>
            <a:cxnSpLocks/>
          </p:cNvCxnSpPr>
          <p:nvPr/>
        </p:nvCxnSpPr>
        <p:spPr>
          <a:xfrm rot="0">
            <a:off x="582295" y="256476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cxnSp>
        <p:nvCxnSpPr>
          <p:cNvPr id="28" name="Rect 0"/>
          <p:cNvCxnSpPr>
            <a:cxnSpLocks/>
          </p:cNvCxnSpPr>
          <p:nvPr/>
        </p:nvCxnSpPr>
        <p:spPr>
          <a:xfrm rot="0">
            <a:off x="543560" y="308546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cxnSp>
        <p:nvCxnSpPr>
          <p:cNvPr id="29" name="Rect 0"/>
          <p:cNvCxnSpPr>
            <a:cxnSpLocks/>
          </p:cNvCxnSpPr>
          <p:nvPr/>
        </p:nvCxnSpPr>
        <p:spPr>
          <a:xfrm rot="0">
            <a:off x="504825" y="3605530"/>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cxnSp>
        <p:nvCxnSpPr>
          <p:cNvPr id="30" name="Rect 0"/>
          <p:cNvCxnSpPr>
            <a:cxnSpLocks/>
          </p:cNvCxnSpPr>
          <p:nvPr/>
        </p:nvCxnSpPr>
        <p:spPr>
          <a:xfrm rot="0">
            <a:off x="466090" y="4126230"/>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cxnSp>
        <p:nvCxnSpPr>
          <p:cNvPr id="31" name="Rect 0"/>
          <p:cNvCxnSpPr>
            <a:cxnSpLocks/>
          </p:cNvCxnSpPr>
          <p:nvPr/>
        </p:nvCxnSpPr>
        <p:spPr>
          <a:xfrm rot="0">
            <a:off x="427355" y="4646930"/>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cxnSp>
        <p:nvCxnSpPr>
          <p:cNvPr id="32" name="Rect 0"/>
          <p:cNvCxnSpPr>
            <a:cxnSpLocks/>
          </p:cNvCxnSpPr>
          <p:nvPr/>
        </p:nvCxnSpPr>
        <p:spPr>
          <a:xfrm rot="0">
            <a:off x="389255" y="516699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cxnSp>
        <p:nvCxnSpPr>
          <p:cNvPr id="34" name="Rect 0"/>
          <p:cNvCxnSpPr>
            <a:cxnSpLocks/>
          </p:cNvCxnSpPr>
          <p:nvPr/>
        </p:nvCxnSpPr>
        <p:spPr>
          <a:xfrm rot="0">
            <a:off x="350520" y="568769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 name="Rect 0"/>
          <p:cNvSpPr>
            <a:spLocks/>
          </p:cNvSpPr>
          <p:nvPr/>
        </p:nvSpPr>
        <p:spPr>
          <a:xfrm rot="0">
            <a:off x="621030"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아이디</a:t>
            </a:r>
            <a:endParaRPr lang="ko-KR" altLang="en-US" sz="1800">
              <a:latin typeface="맑은 고딕" charset="0"/>
              <a:ea typeface="맑은 고딕" charset="0"/>
              <a:sym typeface="맑은 고딕" charset="0"/>
            </a:endParaRPr>
          </a:p>
        </p:txBody>
      </p:sp>
      <p:sp>
        <p:nvSpPr>
          <p:cNvPr id="39" name="Rect 0"/>
          <p:cNvSpPr>
            <a:spLocks/>
          </p:cNvSpPr>
          <p:nvPr/>
        </p:nvSpPr>
        <p:spPr>
          <a:xfrm rot="0">
            <a:off x="2792095"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가입 일자</a:t>
            </a:r>
            <a:endParaRPr lang="ko-KR" altLang="en-US" sz="1800">
              <a:latin typeface="맑은 고딕" charset="0"/>
              <a:ea typeface="맑은 고딕" charset="0"/>
              <a:sym typeface="맑은 고딕" charset="0"/>
            </a:endParaRPr>
          </a:p>
        </p:txBody>
      </p:sp>
      <p:sp>
        <p:nvSpPr>
          <p:cNvPr id="40" name="Rect 0"/>
          <p:cNvSpPr>
            <a:spLocks/>
          </p:cNvSpPr>
          <p:nvPr/>
        </p:nvSpPr>
        <p:spPr>
          <a:xfrm rot="0">
            <a:off x="6960235" y="1524000"/>
            <a:ext cx="124333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정보(+삭제)</a:t>
            </a:r>
            <a:endParaRPr lang="ko-KR" altLang="en-US" sz="1800">
              <a:latin typeface="맑은 고딕" charset="0"/>
              <a:ea typeface="맑은 고딕" charset="0"/>
              <a:sym typeface="맑은 고딕" charset="0"/>
            </a:endParaRPr>
          </a:p>
        </p:txBody>
      </p:sp>
      <p:sp>
        <p:nvSpPr>
          <p:cNvPr id="47" name="Rect 0"/>
          <p:cNvSpPr>
            <a:spLocks/>
          </p:cNvSpPr>
          <p:nvPr/>
        </p:nvSpPr>
        <p:spPr>
          <a:xfrm rot="0">
            <a:off x="621030" y="206057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user1</a:t>
            </a:r>
            <a:endParaRPr lang="ko-KR" altLang="en-US" sz="1800">
              <a:latin typeface="맑은 고딕" charset="0"/>
              <a:ea typeface="맑은 고딕" charset="0"/>
              <a:sym typeface="맑은 고딕" charset="0"/>
            </a:endParaRPr>
          </a:p>
        </p:txBody>
      </p:sp>
      <p:sp>
        <p:nvSpPr>
          <p:cNvPr id="49" name="Rect 0"/>
          <p:cNvSpPr>
            <a:spLocks/>
          </p:cNvSpPr>
          <p:nvPr/>
        </p:nvSpPr>
        <p:spPr>
          <a:xfrm rot="0">
            <a:off x="2792095" y="20447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2024-09-23</a:t>
            </a:r>
            <a:endParaRPr lang="ko-KR" altLang="en-US" sz="1800">
              <a:latin typeface="맑은 고딕" charset="0"/>
              <a:ea typeface="맑은 고딕" charset="0"/>
              <a:sym typeface="맑은 고딕" charset="0"/>
            </a:endParaRPr>
          </a:p>
        </p:txBody>
      </p:sp>
      <p:sp>
        <p:nvSpPr>
          <p:cNvPr id="50" name="Rect 0"/>
          <p:cNvSpPr>
            <a:spLocks/>
          </p:cNvSpPr>
          <p:nvPr/>
        </p:nvSpPr>
        <p:spPr>
          <a:xfrm rot="0">
            <a:off x="4878070" y="152336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만료 날짜 </a:t>
            </a: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51" name="Rect 0"/>
          <p:cNvSpPr>
            <a:spLocks/>
          </p:cNvSpPr>
          <p:nvPr/>
        </p:nvSpPr>
        <p:spPr>
          <a:xfrm rot="0">
            <a:off x="4872990" y="204343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2027-09-23</a:t>
            </a:r>
            <a:endParaRPr lang="ko-KR" altLang="en-US" sz="1800">
              <a:latin typeface="맑은 고딕" charset="0"/>
              <a:ea typeface="맑은 고딕" charset="0"/>
              <a:sym typeface="맑은 고딕" charset="0"/>
            </a:endParaRPr>
          </a:p>
        </p:txBody>
      </p:sp>
      <p:sp>
        <p:nvSpPr>
          <p:cNvPr id="54" name="Rect 0"/>
          <p:cNvSpPr>
            <a:spLocks/>
          </p:cNvSpPr>
          <p:nvPr/>
        </p:nvSpPr>
        <p:spPr>
          <a:xfrm rot="0">
            <a:off x="6960235" y="2028190"/>
            <a:ext cx="124333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정보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55" name="Rect 0"/>
          <p:cNvSpPr>
            <a:spLocks/>
          </p:cNvSpPr>
          <p:nvPr/>
        </p:nvSpPr>
        <p:spPr>
          <a:xfrm rot="0">
            <a:off x="621030" y="256476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user2</a:t>
            </a:r>
            <a:endParaRPr lang="ko-KR" altLang="en-US" sz="1800">
              <a:latin typeface="맑은 고딕" charset="0"/>
              <a:ea typeface="맑은 고딕" charset="0"/>
              <a:sym typeface="맑은 고딕" charset="0"/>
            </a:endParaRPr>
          </a:p>
        </p:txBody>
      </p:sp>
      <p:sp>
        <p:nvSpPr>
          <p:cNvPr id="56" name="Rect 0"/>
          <p:cNvSpPr>
            <a:spLocks/>
          </p:cNvSpPr>
          <p:nvPr/>
        </p:nvSpPr>
        <p:spPr>
          <a:xfrm rot="0">
            <a:off x="2792095" y="2574290"/>
            <a:ext cx="5410835"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a:t>
            </a:r>
            <a:endParaRPr lang="ko-KR" altLang="en-US" sz="18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회원 관리</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75920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회원 관리 페이지</a:t>
                      </a:r>
                      <a:endParaRPr lang="ko-KR" altLang="en-US" sz="850" kern="1200" i="0" b="0">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가입 되어있는 회원을 볼 수 있는 리스트</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마지막으로 로그인한 시점 기준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2년 후 만료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만료 3,2,1 달 전 메일로 알림</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접고 피는 기능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이 회원을 당사에 이용약관에 의하여 삭제 조치를 취하시겠습니까?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 -&gt; 회원 아이디, 비번, 가입일자, 만료날짜, 결제 정보 , 최근 로그인 정보 등 삭제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102</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336296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회원 정보 관리 (관리자 페이지)</a:t>
            </a:r>
            <a:endParaRPr lang="ko-KR" altLang="en-US" sz="1600">
              <a:latin typeface="맑은 고딕" charset="0"/>
              <a:ea typeface="맑은 고딕" charset="0"/>
              <a:sym typeface="맑은 고딕" charset="0"/>
            </a:endParaRPr>
          </a:p>
        </p:txBody>
      </p:sp>
      <p:cxnSp>
        <p:nvCxnSpPr>
          <p:cNvPr id="53" name="Rect 0"/>
          <p:cNvCxnSpPr>
            <a:cxnSpLocks/>
          </p:cNvCxnSpPr>
          <p:nvPr/>
        </p:nvCxnSpPr>
        <p:spPr>
          <a:xfrm rot="0">
            <a:off x="621030" y="2044700"/>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 name="Rect 0"/>
          <p:cNvSpPr>
            <a:spLocks/>
          </p:cNvSpPr>
          <p:nvPr/>
        </p:nvSpPr>
        <p:spPr>
          <a:xfrm rot="0">
            <a:off x="621030"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아이디</a:t>
            </a:r>
            <a:endParaRPr lang="ko-KR" altLang="en-US" sz="1800">
              <a:latin typeface="맑은 고딕" charset="0"/>
              <a:ea typeface="맑은 고딕" charset="0"/>
              <a:sym typeface="맑은 고딕" charset="0"/>
            </a:endParaRPr>
          </a:p>
        </p:txBody>
      </p:sp>
      <p:sp>
        <p:nvSpPr>
          <p:cNvPr id="39" name="Rect 0"/>
          <p:cNvSpPr>
            <a:spLocks/>
          </p:cNvSpPr>
          <p:nvPr/>
        </p:nvSpPr>
        <p:spPr>
          <a:xfrm rot="0">
            <a:off x="2792095"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가입 일자</a:t>
            </a:r>
            <a:endParaRPr lang="ko-KR" altLang="en-US" sz="1800">
              <a:latin typeface="맑은 고딕" charset="0"/>
              <a:ea typeface="맑은 고딕" charset="0"/>
              <a:sym typeface="맑은 고딕" charset="0"/>
            </a:endParaRPr>
          </a:p>
        </p:txBody>
      </p:sp>
      <p:sp>
        <p:nvSpPr>
          <p:cNvPr id="40" name="Rect 0"/>
          <p:cNvSpPr>
            <a:spLocks/>
          </p:cNvSpPr>
          <p:nvPr/>
        </p:nvSpPr>
        <p:spPr>
          <a:xfrm rot="0">
            <a:off x="6960235" y="1524000"/>
            <a:ext cx="124333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정보(+삭제)</a:t>
            </a:r>
            <a:endParaRPr lang="ko-KR" altLang="en-US" sz="1800">
              <a:latin typeface="맑은 고딕" charset="0"/>
              <a:ea typeface="맑은 고딕" charset="0"/>
              <a:sym typeface="맑은 고딕" charset="0"/>
            </a:endParaRPr>
          </a:p>
        </p:txBody>
      </p:sp>
      <p:sp>
        <p:nvSpPr>
          <p:cNvPr id="47" name="Rect 0"/>
          <p:cNvSpPr>
            <a:spLocks/>
          </p:cNvSpPr>
          <p:nvPr/>
        </p:nvSpPr>
        <p:spPr>
          <a:xfrm rot="0">
            <a:off x="621030" y="206057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user1</a:t>
            </a:r>
            <a:endParaRPr lang="ko-KR" altLang="en-US" sz="1800">
              <a:latin typeface="맑은 고딕" charset="0"/>
              <a:ea typeface="맑은 고딕" charset="0"/>
              <a:sym typeface="맑은 고딕" charset="0"/>
            </a:endParaRPr>
          </a:p>
        </p:txBody>
      </p:sp>
      <p:sp>
        <p:nvSpPr>
          <p:cNvPr id="49" name="Rect 0"/>
          <p:cNvSpPr>
            <a:spLocks/>
          </p:cNvSpPr>
          <p:nvPr/>
        </p:nvSpPr>
        <p:spPr>
          <a:xfrm rot="0">
            <a:off x="2792095" y="20447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2024-09-23</a:t>
            </a:r>
            <a:endParaRPr lang="ko-KR" altLang="en-US" sz="1800">
              <a:latin typeface="맑은 고딕" charset="0"/>
              <a:ea typeface="맑은 고딕" charset="0"/>
              <a:sym typeface="맑은 고딕" charset="0"/>
            </a:endParaRPr>
          </a:p>
        </p:txBody>
      </p:sp>
      <p:sp>
        <p:nvSpPr>
          <p:cNvPr id="50" name="Rect 0"/>
          <p:cNvSpPr>
            <a:spLocks/>
          </p:cNvSpPr>
          <p:nvPr/>
        </p:nvSpPr>
        <p:spPr>
          <a:xfrm rot="0">
            <a:off x="4878070" y="152336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만료 날짜 </a:t>
            </a: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51" name="Rect 0"/>
          <p:cNvSpPr>
            <a:spLocks/>
          </p:cNvSpPr>
          <p:nvPr/>
        </p:nvSpPr>
        <p:spPr>
          <a:xfrm rot="0">
            <a:off x="4872990" y="204343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2027-09-23</a:t>
            </a:r>
            <a:endParaRPr lang="ko-KR" altLang="en-US" sz="1800">
              <a:latin typeface="맑은 고딕" charset="0"/>
              <a:ea typeface="맑은 고딕" charset="0"/>
              <a:sym typeface="맑은 고딕" charset="0"/>
            </a:endParaRPr>
          </a:p>
        </p:txBody>
      </p:sp>
      <p:sp>
        <p:nvSpPr>
          <p:cNvPr id="59" name="Rect 0"/>
          <p:cNvSpPr>
            <a:spLocks/>
          </p:cNvSpPr>
          <p:nvPr/>
        </p:nvSpPr>
        <p:spPr>
          <a:xfrm rot="0">
            <a:off x="621030" y="2586355"/>
            <a:ext cx="7582535"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작성한 리뷰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60" name="Rect 0"/>
          <p:cNvSpPr>
            <a:spLocks/>
          </p:cNvSpPr>
          <p:nvPr/>
        </p:nvSpPr>
        <p:spPr>
          <a:xfrm rot="0">
            <a:off x="7686675" y="2644775"/>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8" name="Rect 0"/>
          <p:cNvSpPr>
            <a:spLocks/>
          </p:cNvSpPr>
          <p:nvPr/>
        </p:nvSpPr>
        <p:spPr>
          <a:xfrm rot="0">
            <a:off x="621030" y="3110865"/>
            <a:ext cx="7582535"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구매한 상품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29" name="Rect 0"/>
          <p:cNvSpPr>
            <a:spLocks/>
          </p:cNvSpPr>
          <p:nvPr/>
        </p:nvSpPr>
        <p:spPr>
          <a:xfrm rot="0">
            <a:off x="7686675" y="3190240"/>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0" name="Rect 0"/>
          <p:cNvSpPr>
            <a:spLocks/>
          </p:cNvSpPr>
          <p:nvPr/>
        </p:nvSpPr>
        <p:spPr>
          <a:xfrm rot="0">
            <a:off x="6947535" y="3623945"/>
            <a:ext cx="124333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삭제 </a:t>
            </a:r>
            <a:r>
              <a:rPr sz="1800">
                <a:solidFill>
                  <a:srgbClr val="FF0000"/>
                </a:solidFill>
                <a:latin typeface="맑은 고딕" charset="0"/>
                <a:ea typeface="맑은 고딕" charset="0"/>
                <a:sym typeface="맑은 고딕" charset="0"/>
              </a:rPr>
              <a:t>④</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회원 관리</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75920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회원 관리 페이지</a:t>
                      </a:r>
                      <a:endParaRPr lang="ko-KR" altLang="en-US" sz="850" kern="1200" i="0" b="0">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가입 되어있는 회원을 볼 수 있는 리스트</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마지막으로 로그인한 시점 기준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2년 후 만료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만료 3,2,1 달 전 메일로 알림</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접고 피는 기능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이 회원을 당사에 이용약관에 의하여 삭제 조치를 취하시겠습니까?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 -&gt; 회원 아이디, 비번, 가입일자, 만료날짜, 결제 정보 , 최근 로그인 정보 등 삭제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103</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336296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회원 정보 관리 (관리자 페이지)</a:t>
            </a:r>
            <a:endParaRPr lang="ko-KR" altLang="en-US" sz="1600">
              <a:latin typeface="맑은 고딕" charset="0"/>
              <a:ea typeface="맑은 고딕" charset="0"/>
              <a:sym typeface="맑은 고딕" charset="0"/>
            </a:endParaRPr>
          </a:p>
        </p:txBody>
      </p:sp>
      <p:cxnSp>
        <p:nvCxnSpPr>
          <p:cNvPr id="53" name="Rect 0"/>
          <p:cNvCxnSpPr>
            <a:cxnSpLocks/>
          </p:cNvCxnSpPr>
          <p:nvPr/>
        </p:nvCxnSpPr>
        <p:spPr>
          <a:xfrm rot="0">
            <a:off x="621030" y="2044700"/>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 name="Rect 0"/>
          <p:cNvSpPr>
            <a:spLocks/>
          </p:cNvSpPr>
          <p:nvPr/>
        </p:nvSpPr>
        <p:spPr>
          <a:xfrm rot="0">
            <a:off x="621030"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아이디</a:t>
            </a:r>
            <a:endParaRPr lang="ko-KR" altLang="en-US" sz="1800">
              <a:latin typeface="맑은 고딕" charset="0"/>
              <a:ea typeface="맑은 고딕" charset="0"/>
              <a:sym typeface="맑은 고딕" charset="0"/>
            </a:endParaRPr>
          </a:p>
        </p:txBody>
      </p:sp>
      <p:sp>
        <p:nvSpPr>
          <p:cNvPr id="39" name="Rect 0"/>
          <p:cNvSpPr>
            <a:spLocks/>
          </p:cNvSpPr>
          <p:nvPr/>
        </p:nvSpPr>
        <p:spPr>
          <a:xfrm rot="0">
            <a:off x="2792095"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가입 일자</a:t>
            </a:r>
            <a:endParaRPr lang="ko-KR" altLang="en-US" sz="1800">
              <a:latin typeface="맑은 고딕" charset="0"/>
              <a:ea typeface="맑은 고딕" charset="0"/>
              <a:sym typeface="맑은 고딕" charset="0"/>
            </a:endParaRPr>
          </a:p>
        </p:txBody>
      </p:sp>
      <p:sp>
        <p:nvSpPr>
          <p:cNvPr id="40" name="Rect 0"/>
          <p:cNvSpPr>
            <a:spLocks/>
          </p:cNvSpPr>
          <p:nvPr/>
        </p:nvSpPr>
        <p:spPr>
          <a:xfrm rot="0">
            <a:off x="6960235" y="1524000"/>
            <a:ext cx="124333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정보(+삭제)</a:t>
            </a:r>
            <a:endParaRPr lang="ko-KR" altLang="en-US" sz="1800">
              <a:latin typeface="맑은 고딕" charset="0"/>
              <a:ea typeface="맑은 고딕" charset="0"/>
              <a:sym typeface="맑은 고딕" charset="0"/>
            </a:endParaRPr>
          </a:p>
        </p:txBody>
      </p:sp>
      <p:sp>
        <p:nvSpPr>
          <p:cNvPr id="47" name="Rect 0"/>
          <p:cNvSpPr>
            <a:spLocks/>
          </p:cNvSpPr>
          <p:nvPr/>
        </p:nvSpPr>
        <p:spPr>
          <a:xfrm rot="0">
            <a:off x="621030" y="206057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user1</a:t>
            </a:r>
            <a:endParaRPr lang="ko-KR" altLang="en-US" sz="1800">
              <a:latin typeface="맑은 고딕" charset="0"/>
              <a:ea typeface="맑은 고딕" charset="0"/>
              <a:sym typeface="맑은 고딕" charset="0"/>
            </a:endParaRPr>
          </a:p>
        </p:txBody>
      </p:sp>
      <p:sp>
        <p:nvSpPr>
          <p:cNvPr id="49" name="Rect 0"/>
          <p:cNvSpPr>
            <a:spLocks/>
          </p:cNvSpPr>
          <p:nvPr/>
        </p:nvSpPr>
        <p:spPr>
          <a:xfrm rot="0">
            <a:off x="2792095" y="20447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2024-09-23</a:t>
            </a:r>
            <a:endParaRPr lang="ko-KR" altLang="en-US" sz="1800">
              <a:latin typeface="맑은 고딕" charset="0"/>
              <a:ea typeface="맑은 고딕" charset="0"/>
              <a:sym typeface="맑은 고딕" charset="0"/>
            </a:endParaRPr>
          </a:p>
        </p:txBody>
      </p:sp>
      <p:sp>
        <p:nvSpPr>
          <p:cNvPr id="50" name="Rect 0"/>
          <p:cNvSpPr>
            <a:spLocks/>
          </p:cNvSpPr>
          <p:nvPr/>
        </p:nvSpPr>
        <p:spPr>
          <a:xfrm rot="0">
            <a:off x="4878070" y="152336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만료 날짜 </a:t>
            </a: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51" name="Rect 0"/>
          <p:cNvSpPr>
            <a:spLocks/>
          </p:cNvSpPr>
          <p:nvPr/>
        </p:nvSpPr>
        <p:spPr>
          <a:xfrm rot="0">
            <a:off x="4872990" y="204343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2027-09-23</a:t>
            </a:r>
            <a:endParaRPr lang="ko-KR" altLang="en-US" sz="1800">
              <a:latin typeface="맑은 고딕" charset="0"/>
              <a:ea typeface="맑은 고딕" charset="0"/>
              <a:sym typeface="맑은 고딕" charset="0"/>
            </a:endParaRPr>
          </a:p>
        </p:txBody>
      </p:sp>
      <p:sp>
        <p:nvSpPr>
          <p:cNvPr id="59" name="Rect 0"/>
          <p:cNvSpPr>
            <a:spLocks/>
          </p:cNvSpPr>
          <p:nvPr/>
        </p:nvSpPr>
        <p:spPr>
          <a:xfrm rot="0">
            <a:off x="621030" y="2586355"/>
            <a:ext cx="7582535"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작성한 리뷰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60" name="Rect 0"/>
          <p:cNvSpPr>
            <a:spLocks/>
          </p:cNvSpPr>
          <p:nvPr/>
        </p:nvSpPr>
        <p:spPr>
          <a:xfrm rot="0">
            <a:off x="7686675" y="2644775"/>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8" name="Rect 0"/>
          <p:cNvSpPr>
            <a:spLocks/>
          </p:cNvSpPr>
          <p:nvPr/>
        </p:nvSpPr>
        <p:spPr>
          <a:xfrm rot="0">
            <a:off x="621030" y="3110865"/>
            <a:ext cx="7582535"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구매한 상품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29" name="Rect 0"/>
          <p:cNvSpPr>
            <a:spLocks/>
          </p:cNvSpPr>
          <p:nvPr/>
        </p:nvSpPr>
        <p:spPr>
          <a:xfrm rot="0">
            <a:off x="7686675" y="3190240"/>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0" name="Rect 0"/>
          <p:cNvSpPr>
            <a:spLocks/>
          </p:cNvSpPr>
          <p:nvPr/>
        </p:nvSpPr>
        <p:spPr>
          <a:xfrm rot="0">
            <a:off x="6947535" y="3623945"/>
            <a:ext cx="124333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삭제 </a:t>
            </a:r>
            <a:r>
              <a:rPr sz="1800">
                <a:solidFill>
                  <a:srgbClr val="FF0000"/>
                </a:solidFill>
                <a:latin typeface="맑은 고딕" charset="0"/>
                <a:ea typeface="맑은 고딕" charset="0"/>
                <a:sym typeface="맑은 고딕" charset="0"/>
              </a:rPr>
              <a:t>④</a:t>
            </a:r>
            <a:endParaRPr lang="ko-KR" altLang="en-US" sz="1800">
              <a:solidFill>
                <a:srgbClr val="FF0000"/>
              </a:solidFill>
              <a:latin typeface="맑은 고딕" charset="0"/>
              <a:ea typeface="맑은 고딕" charset="0"/>
              <a:sym typeface="맑은 고딕" charset="0"/>
            </a:endParaRPr>
          </a:p>
        </p:txBody>
      </p:sp>
      <p:sp>
        <p:nvSpPr>
          <p:cNvPr id="21" name="Rect 0"/>
          <p:cNvSpPr>
            <a:spLocks/>
          </p:cNvSpPr>
          <p:nvPr/>
        </p:nvSpPr>
        <p:spPr>
          <a:xfrm rot="0">
            <a:off x="2313940" y="435610"/>
            <a:ext cx="6248400" cy="1382395"/>
          </a:xfrm>
          <a:prstGeom prst="rect"/>
          <a:solidFill>
            <a:schemeClr val="tx2">
              <a:lumMod val="60000"/>
              <a:lumOff val="40000"/>
            </a:schemeClr>
          </a:solidFill>
          <a:ln w="25400" cap="flat" cmpd="sng">
            <a:solidFill>
              <a:schemeClr val="accent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Alert</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이 회원을 당사에 이용약관에 의하여 삭제 조치를 취하시겠습니까?</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취소는 불가능 합니다.	</a:t>
            </a:r>
            <a:endParaRPr lang="ko-KR" altLang="en-US" sz="1800">
              <a:latin typeface="맑은 고딕" charset="0"/>
              <a:ea typeface="맑은 고딕" charset="0"/>
              <a:sym typeface="맑은 고딕" charset="0"/>
            </a:endParaRPr>
          </a:p>
          <a:p>
            <a:pPr marL="0" indent="0" rtl="0" algn="r" defTabSz="914400" eaLnBrk="1" latinLnBrk="1" hangingPunct="1">
              <a:buFontTx/>
              <a:buNone/>
            </a:pPr>
            <a:r>
              <a:rPr sz="1800">
                <a:latin typeface="맑은 고딕" charset="0"/>
                <a:ea typeface="맑은 고딕" charset="0"/>
                <a:sym typeface="맑은 고딕" charset="0"/>
              </a:rPr>
              <a:t>	확인 취소</a:t>
            </a:r>
            <a:endParaRPr lang="ko-KR" altLang="en-US" sz="18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회원 관리</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75920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회원 관리 페이지</a:t>
                      </a:r>
                      <a:endParaRPr lang="ko-KR" altLang="en-US" sz="850" kern="1200" i="0" b="0">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가입 되어있는 회원을 볼 수 있는 리스트</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마지막으로 로그인한 시점 기준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2년 후 만료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만료 3,2,1 달 전 메일로 알림</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접고 피는 기능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이 회원을 당사에 이용약관에 의하여 삭제 조치를 취하시겠습니까?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 -&gt; 회원 아이디, 비번, 가입일자, 만료날짜, 결제 정보 , 최근 로그인 정보 등 삭제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리뷰 상세 페이지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104</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cxnSp>
        <p:nvCxnSpPr>
          <p:cNvPr id="53" name="Rect 0"/>
          <p:cNvCxnSpPr>
            <a:cxnSpLocks/>
          </p:cNvCxnSpPr>
          <p:nvPr/>
        </p:nvCxnSpPr>
        <p:spPr>
          <a:xfrm rot="0">
            <a:off x="621030" y="2044700"/>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 name="Rect 0"/>
          <p:cNvSpPr>
            <a:spLocks/>
          </p:cNvSpPr>
          <p:nvPr/>
        </p:nvSpPr>
        <p:spPr>
          <a:xfrm rot="0">
            <a:off x="621030"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아이디</a:t>
            </a:r>
            <a:endParaRPr lang="ko-KR" altLang="en-US" sz="1800">
              <a:latin typeface="맑은 고딕" charset="0"/>
              <a:ea typeface="맑은 고딕" charset="0"/>
              <a:sym typeface="맑은 고딕" charset="0"/>
            </a:endParaRPr>
          </a:p>
        </p:txBody>
      </p:sp>
      <p:sp>
        <p:nvSpPr>
          <p:cNvPr id="39" name="Rect 0"/>
          <p:cNvSpPr>
            <a:spLocks/>
          </p:cNvSpPr>
          <p:nvPr/>
        </p:nvSpPr>
        <p:spPr>
          <a:xfrm rot="0">
            <a:off x="2792095"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가입 일자</a:t>
            </a:r>
            <a:endParaRPr lang="ko-KR" altLang="en-US" sz="1800">
              <a:latin typeface="맑은 고딕" charset="0"/>
              <a:ea typeface="맑은 고딕" charset="0"/>
              <a:sym typeface="맑은 고딕" charset="0"/>
            </a:endParaRPr>
          </a:p>
        </p:txBody>
      </p:sp>
      <p:sp>
        <p:nvSpPr>
          <p:cNvPr id="40" name="Rect 0"/>
          <p:cNvSpPr>
            <a:spLocks/>
          </p:cNvSpPr>
          <p:nvPr/>
        </p:nvSpPr>
        <p:spPr>
          <a:xfrm rot="0">
            <a:off x="6960235" y="1524000"/>
            <a:ext cx="124333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정보(+삭제)</a:t>
            </a:r>
            <a:endParaRPr lang="ko-KR" altLang="en-US" sz="1800">
              <a:latin typeface="맑은 고딕" charset="0"/>
              <a:ea typeface="맑은 고딕" charset="0"/>
              <a:sym typeface="맑은 고딕" charset="0"/>
            </a:endParaRPr>
          </a:p>
        </p:txBody>
      </p:sp>
      <p:sp>
        <p:nvSpPr>
          <p:cNvPr id="47" name="Rect 0"/>
          <p:cNvSpPr>
            <a:spLocks/>
          </p:cNvSpPr>
          <p:nvPr/>
        </p:nvSpPr>
        <p:spPr>
          <a:xfrm rot="0">
            <a:off x="621030" y="206057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user1</a:t>
            </a:r>
            <a:endParaRPr lang="ko-KR" altLang="en-US" sz="1800">
              <a:latin typeface="맑은 고딕" charset="0"/>
              <a:ea typeface="맑은 고딕" charset="0"/>
              <a:sym typeface="맑은 고딕" charset="0"/>
            </a:endParaRPr>
          </a:p>
        </p:txBody>
      </p:sp>
      <p:sp>
        <p:nvSpPr>
          <p:cNvPr id="49" name="Rect 0"/>
          <p:cNvSpPr>
            <a:spLocks/>
          </p:cNvSpPr>
          <p:nvPr/>
        </p:nvSpPr>
        <p:spPr>
          <a:xfrm rot="0">
            <a:off x="2792095" y="20447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2024-09-23</a:t>
            </a:r>
            <a:endParaRPr lang="ko-KR" altLang="en-US" sz="1800">
              <a:latin typeface="맑은 고딕" charset="0"/>
              <a:ea typeface="맑은 고딕" charset="0"/>
              <a:sym typeface="맑은 고딕" charset="0"/>
            </a:endParaRPr>
          </a:p>
        </p:txBody>
      </p:sp>
      <p:sp>
        <p:nvSpPr>
          <p:cNvPr id="50" name="Rect 0"/>
          <p:cNvSpPr>
            <a:spLocks/>
          </p:cNvSpPr>
          <p:nvPr/>
        </p:nvSpPr>
        <p:spPr>
          <a:xfrm rot="0">
            <a:off x="4878070" y="152336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만료 날짜 </a:t>
            </a: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51" name="Rect 0"/>
          <p:cNvSpPr>
            <a:spLocks/>
          </p:cNvSpPr>
          <p:nvPr/>
        </p:nvSpPr>
        <p:spPr>
          <a:xfrm rot="0">
            <a:off x="4872990" y="204343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2027-09-23</a:t>
            </a:r>
            <a:endParaRPr lang="ko-KR" altLang="en-US" sz="1800">
              <a:latin typeface="맑은 고딕" charset="0"/>
              <a:ea typeface="맑은 고딕" charset="0"/>
              <a:sym typeface="맑은 고딕" charset="0"/>
            </a:endParaRPr>
          </a:p>
        </p:txBody>
      </p:sp>
      <p:sp>
        <p:nvSpPr>
          <p:cNvPr id="43" name="Rect 0"/>
          <p:cNvSpPr>
            <a:spLocks noChangeAspect="1"/>
          </p:cNvSpPr>
          <p:nvPr/>
        </p:nvSpPr>
        <p:spPr>
          <a:xfrm rot="0">
            <a:off x="654050" y="3149600"/>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이미지</a:t>
            </a:r>
            <a:endParaRPr lang="ko-KR" altLang="en-US" sz="1800">
              <a:solidFill>
                <a:srgbClr val="FF0000"/>
              </a:solidFill>
              <a:latin typeface="맑은 고딕" charset="0"/>
              <a:ea typeface="맑은 고딕" charset="0"/>
              <a:sym typeface="맑은 고딕" charset="0"/>
            </a:endParaRPr>
          </a:p>
        </p:txBody>
      </p:sp>
      <p:sp>
        <p:nvSpPr>
          <p:cNvPr id="44" name="Rect 0"/>
          <p:cNvSpPr txBox="1">
            <a:spLocks/>
          </p:cNvSpPr>
          <p:nvPr/>
        </p:nvSpPr>
        <p:spPr>
          <a:xfrm rot="0">
            <a:off x="2498090" y="3149600"/>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제목</a:t>
            </a:r>
            <a:endParaRPr lang="ko-KR" altLang="en-US" sz="1800">
              <a:latin typeface="맑은 고딕" charset="0"/>
              <a:ea typeface="맑은 고딕" charset="0"/>
              <a:sym typeface="맑은 고딕" charset="0"/>
            </a:endParaRPr>
          </a:p>
        </p:txBody>
      </p:sp>
      <p:sp>
        <p:nvSpPr>
          <p:cNvPr id="45" name="Rect 0"/>
          <p:cNvSpPr txBox="1">
            <a:spLocks/>
          </p:cNvSpPr>
          <p:nvPr/>
        </p:nvSpPr>
        <p:spPr>
          <a:xfrm rot="0">
            <a:off x="2503170" y="3559810"/>
            <a:ext cx="3538220" cy="61595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내용</a:t>
            </a:r>
            <a:endParaRPr lang="ko-KR" altLang="en-US" sz="1700">
              <a:latin typeface="맑은 고딕" charset="0"/>
              <a:ea typeface="맑은 고딕" charset="0"/>
              <a:sym typeface="맑은 고딕" charset="0"/>
            </a:endParaRPr>
          </a:p>
          <a:p>
            <a:pPr marL="0" indent="0" rtl="0" algn="l" defTabSz="914400" eaLnBrk="1" latinLnBrk="1" hangingPunct="1">
              <a:buFontTx/>
              <a:buNone/>
            </a:pPr>
            <a:r>
              <a:rPr sz="1700">
                <a:latin typeface="맑은 고딕" charset="0"/>
                <a:ea typeface="맑은 고딕" charset="0"/>
                <a:sym typeface="맑은 고딕" charset="0"/>
              </a:rPr>
              <a:t>커피가 멋지고 사장님이 맛있..</a:t>
            </a:r>
            <a:endParaRPr lang="ko-KR" altLang="en-US" sz="1700">
              <a:latin typeface="맑은 고딕" charset="0"/>
              <a:ea typeface="맑은 고딕" charset="0"/>
              <a:sym typeface="맑은 고딕" charset="0"/>
            </a:endParaRPr>
          </a:p>
        </p:txBody>
      </p:sp>
      <p:sp>
        <p:nvSpPr>
          <p:cNvPr id="46" name="Rect 0"/>
          <p:cNvSpPr txBox="1">
            <a:spLocks/>
          </p:cNvSpPr>
          <p:nvPr/>
        </p:nvSpPr>
        <p:spPr>
          <a:xfrm rot="0">
            <a:off x="2455545" y="5826125"/>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2025-04-30</a:t>
            </a:r>
            <a:endParaRPr lang="ko-KR" altLang="en-US" sz="1700">
              <a:latin typeface="맑은 고딕" charset="0"/>
              <a:ea typeface="맑은 고딕" charset="0"/>
              <a:sym typeface="맑은 고딕" charset="0"/>
            </a:endParaRPr>
          </a:p>
        </p:txBody>
      </p:sp>
      <p:sp>
        <p:nvSpPr>
          <p:cNvPr id="48" name="Rect 0"/>
          <p:cNvSpPr txBox="1">
            <a:spLocks/>
          </p:cNvSpPr>
          <p:nvPr/>
        </p:nvSpPr>
        <p:spPr>
          <a:xfrm rot="0">
            <a:off x="5443220" y="4180840"/>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solidFill>
                  <a:srgbClr val="FF0000"/>
                </a:solidFill>
                <a:latin typeface="맑은 고딕" charset="0"/>
                <a:ea typeface="맑은 고딕" charset="0"/>
                <a:sym typeface="맑은 고딕" charset="0"/>
              </a:rPr>
              <a:t>⑤</a:t>
            </a: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52" name="Rect 0"/>
          <p:cNvSpPr>
            <a:spLocks noChangeAspect="1"/>
          </p:cNvSpPr>
          <p:nvPr/>
        </p:nvSpPr>
        <p:spPr>
          <a:xfrm rot="0">
            <a:off x="654050" y="4826000"/>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이미지</a:t>
            </a:r>
            <a:endParaRPr lang="ko-KR" altLang="en-US" sz="1800">
              <a:solidFill>
                <a:srgbClr val="FF0000"/>
              </a:solidFill>
              <a:latin typeface="맑은 고딕" charset="0"/>
              <a:ea typeface="맑은 고딕" charset="0"/>
              <a:sym typeface="맑은 고딕" charset="0"/>
            </a:endParaRPr>
          </a:p>
        </p:txBody>
      </p:sp>
      <p:sp>
        <p:nvSpPr>
          <p:cNvPr id="55" name="Rect 0"/>
          <p:cNvSpPr txBox="1">
            <a:spLocks/>
          </p:cNvSpPr>
          <p:nvPr/>
        </p:nvSpPr>
        <p:spPr>
          <a:xfrm rot="0">
            <a:off x="2493645" y="4815840"/>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만족</a:t>
            </a:r>
            <a:endParaRPr lang="ko-KR" altLang="en-US" sz="1800">
              <a:latin typeface="맑은 고딕" charset="0"/>
              <a:ea typeface="맑은 고딕" charset="0"/>
              <a:sym typeface="맑은 고딕" charset="0"/>
            </a:endParaRPr>
          </a:p>
        </p:txBody>
      </p:sp>
      <p:sp>
        <p:nvSpPr>
          <p:cNvPr id="56" name="Rect 0"/>
          <p:cNvSpPr txBox="1">
            <a:spLocks/>
          </p:cNvSpPr>
          <p:nvPr/>
        </p:nvSpPr>
        <p:spPr>
          <a:xfrm rot="0">
            <a:off x="2512060" y="5226050"/>
            <a:ext cx="3538220"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처음 이예요. 이런 느낌</a:t>
            </a:r>
            <a:endParaRPr lang="ko-KR" altLang="en-US" sz="1700">
              <a:latin typeface="맑은 고딕" charset="0"/>
              <a:ea typeface="맑은 고딕" charset="0"/>
              <a:sym typeface="맑은 고딕" charset="0"/>
            </a:endParaRPr>
          </a:p>
        </p:txBody>
      </p:sp>
      <p:sp>
        <p:nvSpPr>
          <p:cNvPr id="57" name="Rect 0"/>
          <p:cNvSpPr txBox="1">
            <a:spLocks/>
          </p:cNvSpPr>
          <p:nvPr/>
        </p:nvSpPr>
        <p:spPr>
          <a:xfrm rot="0">
            <a:off x="5438140" y="5847080"/>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solidFill>
                  <a:srgbClr val="FF0000"/>
                </a:solidFill>
                <a:latin typeface="맑은 고딕" charset="0"/>
                <a:ea typeface="맑은 고딕" charset="0"/>
                <a:sym typeface="맑은 고딕" charset="0"/>
              </a:rPr>
              <a:t>⑤</a:t>
            </a: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58" name="Rect 0"/>
          <p:cNvSpPr txBox="1">
            <a:spLocks/>
          </p:cNvSpPr>
          <p:nvPr/>
        </p:nvSpPr>
        <p:spPr>
          <a:xfrm rot="0">
            <a:off x="2569845" y="4180840"/>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2025-04-21</a:t>
            </a:r>
            <a:endParaRPr lang="ko-KR" altLang="en-US" sz="1700">
              <a:latin typeface="맑은 고딕" charset="0"/>
              <a:ea typeface="맑은 고딕" charset="0"/>
              <a:sym typeface="맑은 고딕" charset="0"/>
            </a:endParaRPr>
          </a:p>
        </p:txBody>
      </p:sp>
      <p:sp>
        <p:nvSpPr>
          <p:cNvPr id="59" name="Rect 0"/>
          <p:cNvSpPr>
            <a:spLocks/>
          </p:cNvSpPr>
          <p:nvPr/>
        </p:nvSpPr>
        <p:spPr>
          <a:xfrm rot="0">
            <a:off x="621030" y="2586355"/>
            <a:ext cx="7582535"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작성한 리뷰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60" name="Rect 0"/>
          <p:cNvSpPr>
            <a:spLocks/>
          </p:cNvSpPr>
          <p:nvPr/>
        </p:nvSpPr>
        <p:spPr>
          <a:xfrm rot="0">
            <a:off x="7686675" y="2644775"/>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1" name="Rect 0"/>
          <p:cNvSpPr txBox="1">
            <a:spLocks/>
          </p:cNvSpPr>
          <p:nvPr/>
        </p:nvSpPr>
        <p:spPr>
          <a:xfrm rot="0">
            <a:off x="141605" y="956945"/>
            <a:ext cx="336296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회원 정보 관리 (관리자 페이지)</a:t>
            </a:r>
            <a:endParaRPr lang="ko-KR" altLang="en-US" sz="1600">
              <a:latin typeface="맑은 고딕" charset="0"/>
              <a:ea typeface="맑은 고딕" charset="0"/>
              <a:sym typeface="맑은 고딕" charset="0"/>
            </a:endParaRPr>
          </a:p>
        </p:txBody>
      </p:sp>
      <p:sp>
        <p:nvSpPr>
          <p:cNvPr id="62" name="Rect 0"/>
          <p:cNvSpPr>
            <a:spLocks/>
          </p:cNvSpPr>
          <p:nvPr/>
        </p:nvSpPr>
        <p:spPr>
          <a:xfrm rot="0">
            <a:off x="621030" y="6312535"/>
            <a:ext cx="7582535"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구매한 상품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63" name="Rect 0"/>
          <p:cNvSpPr>
            <a:spLocks/>
          </p:cNvSpPr>
          <p:nvPr/>
        </p:nvSpPr>
        <p:spPr>
          <a:xfrm rot="0">
            <a:off x="7686675" y="6391275"/>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회원 관리</a:t>
            </a: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656330"/>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회원 정보 상세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마지막으로 로그인한 시점 기준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2년 후 만료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만료 3,2,1 달 전 메일로 알림</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접고 피는 기능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이 회원을 당사에 이용약관에 의하여 삭제 조치를 취하시겠습니까?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 -&gt; 회원 아이디, 비번, 가입일자, 만료날짜, 결제 정보 , 최근 로그인 정보 등 삭제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리뷰 상세 페이지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105</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cxnSp>
        <p:nvCxnSpPr>
          <p:cNvPr id="53" name="Rect 0"/>
          <p:cNvCxnSpPr>
            <a:cxnSpLocks/>
          </p:cNvCxnSpPr>
          <p:nvPr/>
        </p:nvCxnSpPr>
        <p:spPr>
          <a:xfrm rot="0">
            <a:off x="621030" y="2044700"/>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 name="Rect 0"/>
          <p:cNvSpPr>
            <a:spLocks/>
          </p:cNvSpPr>
          <p:nvPr/>
        </p:nvSpPr>
        <p:spPr>
          <a:xfrm rot="0">
            <a:off x="621030"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아이디</a:t>
            </a:r>
            <a:endParaRPr lang="ko-KR" altLang="en-US" sz="1800">
              <a:latin typeface="맑은 고딕" charset="0"/>
              <a:ea typeface="맑은 고딕" charset="0"/>
              <a:sym typeface="맑은 고딕" charset="0"/>
            </a:endParaRPr>
          </a:p>
        </p:txBody>
      </p:sp>
      <p:sp>
        <p:nvSpPr>
          <p:cNvPr id="39" name="Rect 0"/>
          <p:cNvSpPr>
            <a:spLocks/>
          </p:cNvSpPr>
          <p:nvPr/>
        </p:nvSpPr>
        <p:spPr>
          <a:xfrm rot="0">
            <a:off x="2792095"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가입 일자</a:t>
            </a:r>
            <a:endParaRPr lang="ko-KR" altLang="en-US" sz="1800">
              <a:latin typeface="맑은 고딕" charset="0"/>
              <a:ea typeface="맑은 고딕" charset="0"/>
              <a:sym typeface="맑은 고딕" charset="0"/>
            </a:endParaRPr>
          </a:p>
        </p:txBody>
      </p:sp>
      <p:sp>
        <p:nvSpPr>
          <p:cNvPr id="40" name="Rect 0"/>
          <p:cNvSpPr>
            <a:spLocks/>
          </p:cNvSpPr>
          <p:nvPr/>
        </p:nvSpPr>
        <p:spPr>
          <a:xfrm rot="0">
            <a:off x="6960235" y="1524000"/>
            <a:ext cx="124333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정보(+삭제)</a:t>
            </a:r>
            <a:endParaRPr lang="ko-KR" altLang="en-US" sz="1800">
              <a:latin typeface="맑은 고딕" charset="0"/>
              <a:ea typeface="맑은 고딕" charset="0"/>
              <a:sym typeface="맑은 고딕" charset="0"/>
            </a:endParaRPr>
          </a:p>
        </p:txBody>
      </p:sp>
      <p:sp>
        <p:nvSpPr>
          <p:cNvPr id="47" name="Rect 0"/>
          <p:cNvSpPr>
            <a:spLocks/>
          </p:cNvSpPr>
          <p:nvPr/>
        </p:nvSpPr>
        <p:spPr>
          <a:xfrm rot="0">
            <a:off x="621030" y="206057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user1</a:t>
            </a:r>
            <a:endParaRPr lang="ko-KR" altLang="en-US" sz="1800">
              <a:latin typeface="맑은 고딕" charset="0"/>
              <a:ea typeface="맑은 고딕" charset="0"/>
              <a:sym typeface="맑은 고딕" charset="0"/>
            </a:endParaRPr>
          </a:p>
        </p:txBody>
      </p:sp>
      <p:sp>
        <p:nvSpPr>
          <p:cNvPr id="49" name="Rect 0"/>
          <p:cNvSpPr>
            <a:spLocks/>
          </p:cNvSpPr>
          <p:nvPr/>
        </p:nvSpPr>
        <p:spPr>
          <a:xfrm rot="0">
            <a:off x="2792095" y="20447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2024-09-23</a:t>
            </a:r>
            <a:endParaRPr lang="ko-KR" altLang="en-US" sz="1800">
              <a:latin typeface="맑은 고딕" charset="0"/>
              <a:ea typeface="맑은 고딕" charset="0"/>
              <a:sym typeface="맑은 고딕" charset="0"/>
            </a:endParaRPr>
          </a:p>
        </p:txBody>
      </p:sp>
      <p:sp>
        <p:nvSpPr>
          <p:cNvPr id="50" name="Rect 0"/>
          <p:cNvSpPr>
            <a:spLocks/>
          </p:cNvSpPr>
          <p:nvPr/>
        </p:nvSpPr>
        <p:spPr>
          <a:xfrm rot="0">
            <a:off x="4878070" y="152336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만료 날짜 </a:t>
            </a: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51" name="Rect 0"/>
          <p:cNvSpPr>
            <a:spLocks/>
          </p:cNvSpPr>
          <p:nvPr/>
        </p:nvSpPr>
        <p:spPr>
          <a:xfrm rot="0">
            <a:off x="4872990" y="204343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2027-09-23</a:t>
            </a:r>
            <a:endParaRPr lang="ko-KR" altLang="en-US" sz="1800">
              <a:latin typeface="맑은 고딕" charset="0"/>
              <a:ea typeface="맑은 고딕" charset="0"/>
              <a:sym typeface="맑은 고딕" charset="0"/>
            </a:endParaRPr>
          </a:p>
        </p:txBody>
      </p:sp>
      <p:sp>
        <p:nvSpPr>
          <p:cNvPr id="59" name="Rect 0"/>
          <p:cNvSpPr>
            <a:spLocks/>
          </p:cNvSpPr>
          <p:nvPr/>
        </p:nvSpPr>
        <p:spPr>
          <a:xfrm rot="0">
            <a:off x="621030" y="2586355"/>
            <a:ext cx="7582535"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작성한 리뷰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60" name="Rect 0"/>
          <p:cNvSpPr>
            <a:spLocks/>
          </p:cNvSpPr>
          <p:nvPr/>
        </p:nvSpPr>
        <p:spPr>
          <a:xfrm rot="0">
            <a:off x="7686675" y="2644775"/>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8" name="Rect 0"/>
          <p:cNvSpPr>
            <a:spLocks/>
          </p:cNvSpPr>
          <p:nvPr/>
        </p:nvSpPr>
        <p:spPr>
          <a:xfrm rot="0">
            <a:off x="621030" y="3110865"/>
            <a:ext cx="7582535"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구매한 상품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29" name="Rect 0"/>
          <p:cNvSpPr>
            <a:spLocks/>
          </p:cNvSpPr>
          <p:nvPr/>
        </p:nvSpPr>
        <p:spPr>
          <a:xfrm rot="0">
            <a:off x="7686675" y="3190240"/>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0" name="Rect 0"/>
          <p:cNvSpPr>
            <a:spLocks/>
          </p:cNvSpPr>
          <p:nvPr/>
        </p:nvSpPr>
        <p:spPr>
          <a:xfrm rot="0">
            <a:off x="621030" y="3545205"/>
            <a:ext cx="7582535" cy="2834005"/>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주문 내역</a:t>
            </a:r>
            <a:endParaRPr lang="ko-KR" altLang="en-US" sz="1800">
              <a:latin typeface="맑은 고딕" charset="0"/>
              <a:ea typeface="맑은 고딕" charset="0"/>
              <a:sym typeface="맑은 고딕" charset="0"/>
            </a:endParaRPr>
          </a:p>
        </p:txBody>
      </p:sp>
      <p:sp>
        <p:nvSpPr>
          <p:cNvPr id="21" name="Rect 0"/>
          <p:cNvSpPr>
            <a:spLocks/>
          </p:cNvSpPr>
          <p:nvPr/>
        </p:nvSpPr>
        <p:spPr>
          <a:xfrm rot="0">
            <a:off x="6947535" y="6412865"/>
            <a:ext cx="124333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삭제 </a:t>
            </a:r>
            <a:r>
              <a:rPr sz="1800">
                <a:solidFill>
                  <a:srgbClr val="FF0000"/>
                </a:solidFill>
                <a:latin typeface="맑은 고딕" charset="0"/>
                <a:ea typeface="맑은 고딕" charset="0"/>
                <a:sym typeface="맑은 고딕" charset="0"/>
              </a:rPr>
              <a:t>④</a:t>
            </a:r>
            <a:endParaRPr lang="ko-KR" altLang="en-US" sz="1800">
              <a:solidFill>
                <a:srgbClr val="FF0000"/>
              </a:solidFill>
              <a:latin typeface="맑은 고딕" charset="0"/>
              <a:ea typeface="맑은 고딕" charset="0"/>
              <a:sym typeface="맑은 고딕" charset="0"/>
            </a:endParaRPr>
          </a:p>
        </p:txBody>
      </p:sp>
      <p:sp>
        <p:nvSpPr>
          <p:cNvPr id="22" name="Rect 0"/>
          <p:cNvSpPr txBox="1">
            <a:spLocks/>
          </p:cNvSpPr>
          <p:nvPr/>
        </p:nvSpPr>
        <p:spPr>
          <a:xfrm rot="0">
            <a:off x="141605" y="956945"/>
            <a:ext cx="336296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회원 정보 관리 (관리자 페이지)</a:t>
            </a:r>
            <a:endParaRPr lang="ko-KR" altLang="en-US" sz="16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회원가입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김현경</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 0"/>
          <p:cNvSpPr>
            <a:spLocks/>
          </p:cNvSpPr>
          <p:nvPr/>
        </p:nvSpPr>
        <p:spPr>
          <a:xfrm rot="0">
            <a:off x="106680" y="1327785"/>
            <a:ext cx="8456930" cy="552767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eaLnBrk="1"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4" name="Rect 0"/>
          <p:cNvSpPr txBox="1">
            <a:spLocks noGrp="1"/>
          </p:cNvSpPr>
          <p:nvPr>
            <p:ph type="body"/>
          </p:nvPr>
        </p:nvSpPr>
        <p:spPr>
          <a:xfrm rot="0">
            <a:off x="1199515" y="110490"/>
            <a:ext cx="2967990" cy="22352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1210" cy="222885"/>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107</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6360" y="461010"/>
            <a:ext cx="8475980" cy="972185"/>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4235"/>
            <a:ext cx="3552190" cy="170815"/>
          </a:xfrm>
          <a:prstGeom prst="rect"/>
          <a:noFill/>
        </p:spPr>
        <p:txBody>
          <a:bodyPr wrap="square" lIns="0" tIns="0" rIns="0" bIns="0" vert="horz" anchor="t">
            <a:noAutofit/>
          </a:bodyPr>
          <a:lstStyle/>
          <a:p>
            <a:pPr marL="0" indent="0" rtl="0" algn="l" defTabSz="914400" eaLnBrk="1" latinLnBrk="1"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pic>
        <p:nvPicPr>
          <p:cNvPr id="11" name="Picture " descr="C:/Users/WOOCHAN/AppData/Roaming/PolarisOffice/ETemp/19424_7547800/fImage45752739694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9405" cy="288290"/>
          </a:xfrm>
          <a:prstGeom prst="rect"/>
          <a:noFill/>
        </p:spPr>
      </p:pic>
      <p:pic>
        <p:nvPicPr>
          <p:cNvPr id="12" name="Picture " descr="C:/Users/WOOCHAN/AppData/Roaming/PolarisOffice/ETemp/19424_7547800/fImage488027401724.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4330" cy="314325"/>
          </a:xfrm>
          <a:prstGeom prst="rect"/>
          <a:noFill/>
        </p:spPr>
      </p:pic>
      <p:sp>
        <p:nvSpPr>
          <p:cNvPr id="193" name="Rect 0"/>
          <p:cNvSpPr>
            <a:spLocks/>
          </p:cNvSpPr>
          <p:nvPr/>
        </p:nvSpPr>
        <p:spPr>
          <a:xfrm rot="0">
            <a:off x="2590800" y="2825750"/>
            <a:ext cx="3385820"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이름*</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194" name="Rect 0"/>
          <p:cNvSpPr txBox="1">
            <a:spLocks/>
          </p:cNvSpPr>
          <p:nvPr/>
        </p:nvSpPr>
        <p:spPr>
          <a:xfrm rot="0">
            <a:off x="3780155" y="1677035"/>
            <a:ext cx="1127125" cy="370840"/>
          </a:xfrm>
          <a:prstGeom prst="rect"/>
          <a:ln w="12700" cap="flat" cmpd="sng">
            <a:prstDash/>
            <a:miter lim="800000"/>
          </a:ln>
        </p:spPr>
        <p:txBody>
          <a:bodyPr wrap="square" lIns="46355" tIns="46355" rIns="46355" bIns="46355" vert="horz" anchor="t">
            <a:spAutoFit/>
          </a:bodyPr>
          <a:lstStyle/>
          <a:p>
            <a:pPr marL="0" indent="0" rtl="0" algn="l" defTabSz="914400" eaLnBrk="1" latinLnBrk="0" hangingPunct="0">
              <a:buFontTx/>
              <a:buNone/>
            </a:pPr>
            <a:r>
              <a:rPr sz="1800" cap="none" i="0" b="1" strike="noStrike">
                <a:ln w="9525" cap="flat" cmpd="sng">
                  <a:noFill/>
                  <a:prstDash/>
                </a:ln>
                <a:solidFill>
                  <a:schemeClr val="tx1"/>
                </a:solidFill>
                <a:latin typeface="맑은 고딕" charset="0"/>
                <a:ea typeface="맑은 고딕" charset="0"/>
                <a:sym typeface="맑은 고딕" charset="0"/>
              </a:rPr>
              <a:t>회원 가입</a:t>
            </a:r>
            <a:endParaRPr lang="ko-KR" altLang="en-US" sz="1800" cap="none" i="0" b="1" strike="noStrike">
              <a:ln w="9525" cap="flat" cmpd="sng">
                <a:noFill/>
                <a:prstDash/>
              </a:ln>
              <a:solidFill>
                <a:schemeClr val="tx1"/>
              </a:solidFill>
              <a:latin typeface="맑은 고딕" charset="0"/>
              <a:ea typeface="맑은 고딕" charset="0"/>
              <a:sym typeface="맑은 고딕" charset="0"/>
            </a:endParaRPr>
          </a:p>
        </p:txBody>
      </p:sp>
      <p:sp>
        <p:nvSpPr>
          <p:cNvPr id="195" name="Rect 0"/>
          <p:cNvSpPr txBox="1">
            <a:spLocks/>
          </p:cNvSpPr>
          <p:nvPr/>
        </p:nvSpPr>
        <p:spPr>
          <a:xfrm rot="0">
            <a:off x="2566670" y="2132965"/>
            <a:ext cx="3452495" cy="462280"/>
          </a:xfrm>
          <a:prstGeom prst="rect"/>
          <a:ln w="12700" cap="flat" cmpd="sng">
            <a:prstDash/>
            <a:miter lim="800000"/>
          </a:ln>
        </p:spPr>
        <p:txBody>
          <a:bodyPr wrap="none" lIns="45720" tIns="45720" rIns="45720" bIns="45720" vert="horz" anchor="t">
            <a:spAutoFit/>
          </a:bodyPr>
          <a:lstStyle/>
          <a:p>
            <a:pPr marL="0" indent="0" rtl="0" algn="ctr" defTabSz="914400" eaLnBrk="1" latinLnBrk="0" hangingPunct="0">
              <a:buFontTx/>
              <a:buNone/>
            </a:pPr>
            <a:r>
              <a:rPr sz="1200" cap="none" i="0" b="0" strike="noStrike">
                <a:ln w="9525" cap="flat" cmpd="sng">
                  <a:noFill/>
                  <a:prstDash/>
                </a:ln>
                <a:solidFill>
                  <a:schemeClr val="tx1"/>
                </a:solidFill>
                <a:latin typeface="맑은 고딕" charset="0"/>
                <a:ea typeface="맑은 고딕" charset="0"/>
                <a:sym typeface="맑은 고딕" charset="0"/>
              </a:rPr>
              <a:t>블루보틀 온라인 스토어의 회원가입을 환영합니다.</a:t>
            </a:r>
            <a:endParaRPr lang="ko-KR" altLang="en-US" sz="1200" cap="none" i="0" b="0" strike="noStrike">
              <a:ln w="9525" cap="flat" cmpd="sng">
                <a:noFill/>
                <a:prstDash/>
              </a:ln>
              <a:solidFill>
                <a:schemeClr val="tx1"/>
              </a:solidFill>
              <a:latin typeface="맑은 고딕" charset="0"/>
              <a:ea typeface="맑은 고딕" charset="0"/>
              <a:sym typeface="맑은 고딕" charset="0"/>
            </a:endParaRPr>
          </a:p>
          <a:p>
            <a:pPr marL="0" indent="0" rtl="0" algn="ctr" defTabSz="914400" eaLnBrk="1" latinLnBrk="0" hangingPunct="0">
              <a:buFontTx/>
              <a:buNone/>
            </a:pPr>
            <a:r>
              <a:rPr sz="1200" cap="none" i="0" b="0" strike="noStrike">
                <a:ln w="9525" cap="flat" cmpd="sng">
                  <a:noFill/>
                  <a:prstDash/>
                </a:ln>
                <a:solidFill>
                  <a:schemeClr val="tx1"/>
                </a:solidFill>
                <a:latin typeface="맑은 고딕" charset="0"/>
                <a:ea typeface="맑은 고딕" charset="0"/>
                <a:sym typeface="맑은 고딕" charset="0"/>
              </a:rPr>
              <a:t>* 표시된 필수항목 입력과 이용약관에 동의해주시기 바랍니다.</a:t>
            </a:r>
            <a:endParaRPr lang="ko-KR" altLang="en-US" sz="1200" cap="none" i="0" b="0" strike="noStrike">
              <a:ln w="9525" cap="flat" cmpd="sng">
                <a:noFill/>
                <a:prstDash/>
              </a:ln>
              <a:solidFill>
                <a:schemeClr val="tx1"/>
              </a:solidFill>
              <a:latin typeface="맑은 고딕" charset="0"/>
              <a:ea typeface="맑은 고딕" charset="0"/>
              <a:sym typeface="맑은 고딕" charset="0"/>
            </a:endParaRPr>
          </a:p>
        </p:txBody>
      </p:sp>
      <p:sp>
        <p:nvSpPr>
          <p:cNvPr id="196" name="Rect 0"/>
          <p:cNvSpPr txBox="1">
            <a:spLocks/>
          </p:cNvSpPr>
          <p:nvPr/>
        </p:nvSpPr>
        <p:spPr>
          <a:xfrm rot="0">
            <a:off x="2338070" y="2917190"/>
            <a:ext cx="140335" cy="24765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endParaRPr lang="ko-KR" altLang="en-US" sz="1000" cap="none" i="0" b="1" strike="noStrike">
              <a:solidFill>
                <a:srgbClr val="FFFFFF"/>
              </a:solidFill>
              <a:latin typeface="맑은 고딕" charset="0"/>
              <a:ea typeface="맑은 고딕" charset="0"/>
              <a:sym typeface="맑은 고딕" charset="0"/>
            </a:endParaRPr>
          </a:p>
        </p:txBody>
      </p:sp>
      <p:grpSp>
        <p:nvGrpSpPr>
          <p:cNvPr id="258" name="Group 5"/>
          <p:cNvGrpSpPr>
            <a:grpSpLocks/>
          </p:cNvGrpSpPr>
          <p:nvPr/>
        </p:nvGrpSpPr>
        <p:grpSpPr>
          <a:xfrm rot="0">
            <a:off x="6013450" y="2917190"/>
            <a:ext cx="165735" cy="246380"/>
            <a:chOff x="6013450" y="2917190"/>
            <a:chExt cx="165735" cy="246380"/>
          </a:xfrm>
        </p:grpSpPr>
        <p:sp>
          <p:nvSpPr>
            <p:cNvPr id="259" name="Rect 0"/>
            <p:cNvSpPr>
              <a:spLocks/>
            </p:cNvSpPr>
            <p:nvPr/>
          </p:nvSpPr>
          <p:spPr>
            <a:xfrm rot="0">
              <a:off x="6015990" y="295338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60" name="Rect 0"/>
            <p:cNvSpPr txBox="1">
              <a:spLocks/>
            </p:cNvSpPr>
            <p:nvPr/>
          </p:nvSpPr>
          <p:spPr>
            <a:xfrm rot="0">
              <a:off x="6013450" y="291719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6</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261" name="Group 5"/>
          <p:cNvGrpSpPr>
            <a:grpSpLocks/>
          </p:cNvGrpSpPr>
          <p:nvPr/>
        </p:nvGrpSpPr>
        <p:grpSpPr>
          <a:xfrm rot="0">
            <a:off x="2338070" y="2917190"/>
            <a:ext cx="165735" cy="246380"/>
            <a:chOff x="2338070" y="2917190"/>
            <a:chExt cx="165735" cy="246380"/>
          </a:xfrm>
        </p:grpSpPr>
        <p:sp>
          <p:nvSpPr>
            <p:cNvPr id="262" name="Rect 0"/>
            <p:cNvSpPr>
              <a:spLocks/>
            </p:cNvSpPr>
            <p:nvPr/>
          </p:nvSpPr>
          <p:spPr>
            <a:xfrm rot="0">
              <a:off x="2340610" y="295338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63" name="Rect 0"/>
            <p:cNvSpPr txBox="1">
              <a:spLocks/>
            </p:cNvSpPr>
            <p:nvPr/>
          </p:nvSpPr>
          <p:spPr>
            <a:xfrm rot="0">
              <a:off x="2338070" y="291719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264" name="Rect 0"/>
          <p:cNvSpPr txBox="1">
            <a:spLocks/>
          </p:cNvSpPr>
          <p:nvPr/>
        </p:nvSpPr>
        <p:spPr>
          <a:xfrm rot="0">
            <a:off x="4537710" y="2896235"/>
            <a:ext cx="1455420" cy="26162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100" cap="none" i="0" b="0" strike="noStrike">
                <a:solidFill>
                  <a:srgbClr val="FF0006"/>
                </a:solidFill>
                <a:latin typeface="맑은 고딕" charset="0"/>
                <a:ea typeface="맑은 고딕" charset="0"/>
                <a:sym typeface="맑은 고딕" charset="0"/>
              </a:rPr>
              <a:t>입력하지 않았습니다!</a:t>
            </a:r>
            <a:endParaRPr lang="ko-KR" altLang="en-US" sz="1100" cap="none" i="0" b="0" strike="noStrike">
              <a:solidFill>
                <a:srgbClr val="FF0006"/>
              </a:solidFill>
              <a:latin typeface="맑은 고딕" charset="0"/>
              <a:ea typeface="맑은 고딕" charset="0"/>
              <a:sym typeface="맑은 고딕" charset="0"/>
            </a:endParaRPr>
          </a:p>
        </p:txBody>
      </p:sp>
      <p:sp>
        <p:nvSpPr>
          <p:cNvPr id="265" name="Rect 0"/>
          <p:cNvSpPr>
            <a:spLocks/>
          </p:cNvSpPr>
          <p:nvPr/>
        </p:nvSpPr>
        <p:spPr>
          <a:xfrm rot="0">
            <a:off x="2590800" y="3436620"/>
            <a:ext cx="3385820"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이메일 주소*</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266" name="Rect 0"/>
          <p:cNvSpPr>
            <a:spLocks/>
          </p:cNvSpPr>
          <p:nvPr/>
        </p:nvSpPr>
        <p:spPr>
          <a:xfrm rot="0">
            <a:off x="2599690" y="4047490"/>
            <a:ext cx="3385820"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전화번호*</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267" name="Rect 0"/>
          <p:cNvSpPr>
            <a:spLocks/>
          </p:cNvSpPr>
          <p:nvPr/>
        </p:nvSpPr>
        <p:spPr>
          <a:xfrm rot="0">
            <a:off x="3799205" y="4047490"/>
            <a:ext cx="499745"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68" name="Rect 0"/>
          <p:cNvSpPr>
            <a:spLocks/>
          </p:cNvSpPr>
          <p:nvPr/>
        </p:nvSpPr>
        <p:spPr>
          <a:xfrm rot="0">
            <a:off x="2590800" y="4658360"/>
            <a:ext cx="3385820"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비밀번호*</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269" name="Rect 0"/>
          <p:cNvSpPr>
            <a:spLocks/>
          </p:cNvSpPr>
          <p:nvPr/>
        </p:nvSpPr>
        <p:spPr>
          <a:xfrm rot="0">
            <a:off x="5477510" y="4047490"/>
            <a:ext cx="499745"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70" name="Rect 0"/>
          <p:cNvSpPr txBox="1">
            <a:spLocks/>
          </p:cNvSpPr>
          <p:nvPr/>
        </p:nvSpPr>
        <p:spPr>
          <a:xfrm rot="0">
            <a:off x="5217160" y="4041140"/>
            <a:ext cx="181610" cy="37211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271" name="Rect 0"/>
          <p:cNvSpPr>
            <a:spLocks/>
          </p:cNvSpPr>
          <p:nvPr/>
        </p:nvSpPr>
        <p:spPr>
          <a:xfrm rot="0">
            <a:off x="4638675" y="4047490"/>
            <a:ext cx="499745"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72" name="Rect 0"/>
          <p:cNvSpPr txBox="1">
            <a:spLocks/>
          </p:cNvSpPr>
          <p:nvPr/>
        </p:nvSpPr>
        <p:spPr>
          <a:xfrm rot="0">
            <a:off x="4377690" y="4041140"/>
            <a:ext cx="181610" cy="37211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grpSp>
        <p:nvGrpSpPr>
          <p:cNvPr id="273" name="Group 5"/>
          <p:cNvGrpSpPr>
            <a:grpSpLocks/>
          </p:cNvGrpSpPr>
          <p:nvPr/>
        </p:nvGrpSpPr>
        <p:grpSpPr>
          <a:xfrm rot="0">
            <a:off x="2338070" y="4749800"/>
            <a:ext cx="165735" cy="246380"/>
            <a:chOff x="2338070" y="4749800"/>
            <a:chExt cx="165735" cy="246380"/>
          </a:xfrm>
        </p:grpSpPr>
        <p:sp>
          <p:nvSpPr>
            <p:cNvPr id="274" name="Rect 0"/>
            <p:cNvSpPr>
              <a:spLocks/>
            </p:cNvSpPr>
            <p:nvPr/>
          </p:nvSpPr>
          <p:spPr>
            <a:xfrm rot="0">
              <a:off x="2340610" y="478599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75" name="Rect 0"/>
            <p:cNvSpPr txBox="1">
              <a:spLocks/>
            </p:cNvSpPr>
            <p:nvPr/>
          </p:nvSpPr>
          <p:spPr>
            <a:xfrm rot="0">
              <a:off x="2338070" y="474980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2</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276" name="Rect 0"/>
          <p:cNvSpPr>
            <a:spLocks/>
          </p:cNvSpPr>
          <p:nvPr/>
        </p:nvSpPr>
        <p:spPr>
          <a:xfrm rot="0">
            <a:off x="2590800" y="5269230"/>
            <a:ext cx="3385820"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비밀번호 확인*</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grpSp>
        <p:nvGrpSpPr>
          <p:cNvPr id="277" name="Group 5"/>
          <p:cNvGrpSpPr>
            <a:grpSpLocks/>
          </p:cNvGrpSpPr>
          <p:nvPr/>
        </p:nvGrpSpPr>
        <p:grpSpPr>
          <a:xfrm rot="0">
            <a:off x="2338070" y="5360670"/>
            <a:ext cx="165735" cy="246380"/>
            <a:chOff x="2338070" y="5360670"/>
            <a:chExt cx="165735" cy="246380"/>
          </a:xfrm>
        </p:grpSpPr>
        <p:sp>
          <p:nvSpPr>
            <p:cNvPr id="278" name="Rect 0"/>
            <p:cNvSpPr>
              <a:spLocks/>
            </p:cNvSpPr>
            <p:nvPr/>
          </p:nvSpPr>
          <p:spPr>
            <a:xfrm rot="0">
              <a:off x="2340610" y="539686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79" name="Rect 0"/>
            <p:cNvSpPr txBox="1">
              <a:spLocks/>
            </p:cNvSpPr>
            <p:nvPr/>
          </p:nvSpPr>
          <p:spPr>
            <a:xfrm rot="0">
              <a:off x="2338070" y="536067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3</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280" name="Group 5"/>
          <p:cNvGrpSpPr>
            <a:grpSpLocks/>
          </p:cNvGrpSpPr>
          <p:nvPr/>
        </p:nvGrpSpPr>
        <p:grpSpPr>
          <a:xfrm rot="0">
            <a:off x="5911850" y="5360670"/>
            <a:ext cx="165735" cy="246380"/>
            <a:chOff x="5911850" y="5360670"/>
            <a:chExt cx="165735" cy="246380"/>
          </a:xfrm>
        </p:grpSpPr>
        <p:sp>
          <p:nvSpPr>
            <p:cNvPr id="281" name="Rect 0"/>
            <p:cNvSpPr>
              <a:spLocks/>
            </p:cNvSpPr>
            <p:nvPr/>
          </p:nvSpPr>
          <p:spPr>
            <a:xfrm rot="0">
              <a:off x="5914390" y="539686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82" name="Rect 0"/>
            <p:cNvSpPr txBox="1">
              <a:spLocks/>
            </p:cNvSpPr>
            <p:nvPr/>
          </p:nvSpPr>
          <p:spPr>
            <a:xfrm rot="0">
              <a:off x="5911850" y="536067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4</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283" name="Group 5"/>
          <p:cNvGrpSpPr>
            <a:grpSpLocks/>
          </p:cNvGrpSpPr>
          <p:nvPr/>
        </p:nvGrpSpPr>
        <p:grpSpPr>
          <a:xfrm rot="0">
            <a:off x="6013450" y="3528060"/>
            <a:ext cx="165735" cy="246380"/>
            <a:chOff x="6013450" y="3528060"/>
            <a:chExt cx="165735" cy="246380"/>
          </a:xfrm>
        </p:grpSpPr>
        <p:sp>
          <p:nvSpPr>
            <p:cNvPr id="284" name="Rect 0"/>
            <p:cNvSpPr>
              <a:spLocks/>
            </p:cNvSpPr>
            <p:nvPr/>
          </p:nvSpPr>
          <p:spPr>
            <a:xfrm rot="0">
              <a:off x="6015990" y="356425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85" name="Rect 0"/>
            <p:cNvSpPr txBox="1">
              <a:spLocks/>
            </p:cNvSpPr>
            <p:nvPr/>
          </p:nvSpPr>
          <p:spPr>
            <a:xfrm rot="0">
              <a:off x="6013450" y="352806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5</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286" name="Rect 0"/>
          <p:cNvSpPr txBox="1">
            <a:spLocks/>
          </p:cNvSpPr>
          <p:nvPr/>
        </p:nvSpPr>
        <p:spPr>
          <a:xfrm rot="0">
            <a:off x="4234180" y="3528695"/>
            <a:ext cx="1910715" cy="24638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000" cap="none" i="0" b="0" strike="noStrike">
                <a:solidFill>
                  <a:srgbClr val="FF0006"/>
                </a:solidFill>
                <a:latin typeface="맑은 고딕" charset="0"/>
                <a:ea typeface="맑은 고딕" charset="0"/>
                <a:sym typeface="맑은 고딕" charset="0"/>
              </a:rPr>
              <a:t>올바른 이메일을 입력하세요!</a:t>
            </a:r>
            <a:endParaRPr lang="ko-KR" altLang="en-US" sz="1000" cap="none" i="0" b="0" strike="noStrike">
              <a:solidFill>
                <a:srgbClr val="FF0006"/>
              </a:solidFill>
              <a:latin typeface="맑은 고딕" charset="0"/>
              <a:ea typeface="맑은 고딕" charset="0"/>
              <a:sym typeface="맑은 고딕" charset="0"/>
            </a:endParaRPr>
          </a:p>
        </p:txBody>
      </p:sp>
      <p:sp>
        <p:nvSpPr>
          <p:cNvPr id="287" name="Rect 0"/>
          <p:cNvSpPr txBox="1">
            <a:spLocks/>
          </p:cNvSpPr>
          <p:nvPr/>
        </p:nvSpPr>
        <p:spPr>
          <a:xfrm rot="0">
            <a:off x="4224655" y="5361305"/>
            <a:ext cx="1792605" cy="23114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r>
              <a:rPr sz="900" cap="none" i="0" b="0" strike="noStrike">
                <a:solidFill>
                  <a:srgbClr val="FF0006"/>
                </a:solidFill>
                <a:latin typeface="맑은 고딕" charset="0"/>
                <a:ea typeface="맑은 고딕" charset="0"/>
                <a:sym typeface="맑은 고딕" charset="0"/>
              </a:rPr>
              <a:t>비밀번호가 일치하지 않습니다!</a:t>
            </a:r>
            <a:endParaRPr lang="ko-KR" altLang="en-US" sz="900" cap="none" i="0" b="0" strike="noStrike">
              <a:solidFill>
                <a:srgbClr val="FF0006"/>
              </a:solidFill>
              <a:latin typeface="맑은 고딕" charset="0"/>
              <a:ea typeface="맑은 고딕" charset="0"/>
              <a:sym typeface="맑은 고딕" charset="0"/>
            </a:endParaRPr>
          </a:p>
        </p:txBody>
      </p:sp>
      <p:graphicFrame>
        <p:nvGraphicFramePr>
          <p:cNvPr id="288" name="Table 3"/>
          <p:cNvGraphicFramePr>
            <a:graphicFrameLocks noGrp="1"/>
          </p:cNvGraphicFramePr>
          <p:nvPr/>
        </p:nvGraphicFramePr>
        <p:xfrm>
          <a:off x="8608695" y="462280"/>
          <a:ext cx="3561715" cy="5092700"/>
        </p:xfrm>
        <a:graphic>
          <a:graphicData uri="http://schemas.openxmlformats.org/drawingml/2006/table">
            <a:tbl>
              <a:tblPr>
                <a:tableStyleId>{00000000-0000-0000-0000-000000000000}</a:tableStyleId>
              </a:tblPr>
              <a:tblGrid>
                <a:gridCol w="337820"/>
                <a:gridCol w="3223895"/>
              </a:tblGrid>
              <a:tr h="909320">
                <a:tc>
                  <a:txBody>
                    <a:bodyPr/>
                    <a:lstStyle/>
                    <a:p>
                      <a:pPr marL="0" indent="0" algn="ctr" lvl="1">
                        <a:buFontTx/>
                        <a:buNone/>
                      </a:pPr>
                      <a:r>
                        <a:rPr sz="1100" kern="1200" i="0" b="0">
                          <a:solidFill>
                            <a:srgbClr val="000000"/>
                          </a:solidFill>
                          <a:latin typeface="Helvetica" charset="0"/>
                          <a:ea typeface="Helvetica" charset="0"/>
                          <a:sym typeface="맑은 고딕" charset="0"/>
                        </a:rPr>
                        <a:t>1</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이름</a:t>
                      </a: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이메일주소</a:t>
                      </a: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전화번호입력받기</a:t>
                      </a:r>
                      <a:endParaRPr lang="ko-KR" altLang="en-US" sz="11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725805">
                <a:tc>
                  <a:txBody>
                    <a:bodyPr/>
                    <a:lstStyle/>
                    <a:p>
                      <a:pPr marL="0" indent="0" algn="ctr" lvl="1">
                        <a:buFontTx/>
                        <a:buNone/>
                      </a:pPr>
                      <a:r>
                        <a:rPr sz="1100" kern="1200" i="0" b="0">
                          <a:solidFill>
                            <a:srgbClr val="000000"/>
                          </a:solidFill>
                          <a:latin typeface="Helvetica" charset="0"/>
                          <a:ea typeface="Helvetica" charset="0"/>
                          <a:sym typeface="맑은 고딕" charset="0"/>
                        </a:rPr>
                        <a:t>2</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비밀번호 입력받기</a:t>
                      </a:r>
                      <a:endParaRPr lang="ko-KR" altLang="en-US" sz="11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839470">
                <a:tc>
                  <a:txBody>
                    <a:bodyPr/>
                    <a:lstStyle/>
                    <a:p>
                      <a:pPr marL="0" indent="0" algn="ctr" lvl="1">
                        <a:buFontTx/>
                        <a:buNone/>
                      </a:pPr>
                      <a:r>
                        <a:rPr sz="1100" kern="1200" i="0" b="0">
                          <a:solidFill>
                            <a:srgbClr val="000000"/>
                          </a:solidFill>
                          <a:latin typeface="Helvetica" charset="0"/>
                          <a:ea typeface="Helvetica" charset="0"/>
                          <a:sym typeface="맑은 고딕" charset="0"/>
                        </a:rPr>
                        <a:t>3</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100" kern="1200" i="0" b="0">
                          <a:solidFill>
                            <a:srgbClr val="000000"/>
                          </a:solidFill>
                          <a:latin typeface="Helvetica" charset="0"/>
                          <a:ea typeface="Helvetica" charset="0"/>
                          <a:sym typeface="맑은 고딕" charset="0"/>
                        </a:rPr>
                        <a:t>- 2</a:t>
                      </a:r>
                      <a:r>
                        <a:rPr sz="1100" kern="1200" i="0" b="0">
                          <a:solidFill>
                            <a:srgbClr val="000000"/>
                          </a:solidFill>
                          <a:latin typeface="Apple SD Gothic Neo" charset="0"/>
                          <a:ea typeface="Apple SD Gothic Neo" charset="0"/>
                          <a:sym typeface="맑은 고딕" charset="0"/>
                        </a:rPr>
                        <a:t>번에 입력한 비밀번호와 일치하는지 확인하기</a:t>
                      </a:r>
                      <a:endParaRPr lang="ko-KR" altLang="en-US" sz="1100" kern="1200" i="0" b="0">
                        <a:solidFill>
                          <a:srgbClr val="000000"/>
                        </a:solidFill>
                        <a:latin typeface="Apple SD Gothic Neo" charset="0"/>
                        <a:ea typeface="Apple SD Gothic Neo" charset="0"/>
                        <a:sym typeface="맑은 고딕" charset="0"/>
                      </a:endParaRPr>
                    </a:p>
                    <a:p>
                      <a:pPr marL="0" indent="0" lvl="1">
                        <a:buFontTx/>
                        <a:buNone/>
                      </a:pP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불일치 시 불일치 메시지 출력</a:t>
                      </a:r>
                      <a:endParaRPr lang="ko-KR" altLang="en-US" sz="11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882015">
                <a:tc>
                  <a:txBody>
                    <a:bodyPr/>
                    <a:lstStyle/>
                    <a:p>
                      <a:pPr marL="0" indent="0" algn="ctr" lvl="1">
                        <a:buFontTx/>
                        <a:buNone/>
                      </a:pPr>
                      <a:r>
                        <a:rPr sz="1100" kern="1200" i="0" b="0">
                          <a:solidFill>
                            <a:srgbClr val="000000"/>
                          </a:solidFill>
                          <a:latin typeface="Helvetica" charset="0"/>
                          <a:ea typeface="Helvetica" charset="0"/>
                          <a:sym typeface="맑은 고딕" charset="0"/>
                        </a:rPr>
                        <a:t>4</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불일치메시지출력</a:t>
                      </a:r>
                      <a:endParaRPr lang="ko-KR" altLang="en-US" sz="11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868045">
                <a:tc>
                  <a:txBody>
                    <a:bodyPr/>
                    <a:lstStyle/>
                    <a:p>
                      <a:pPr marL="0" indent="0" algn="ctr" lvl="1">
                        <a:buFontTx/>
                        <a:buNone/>
                      </a:pPr>
                      <a:r>
                        <a:rPr sz="1100" kern="1200" i="0" b="0">
                          <a:solidFill>
                            <a:srgbClr val="000000"/>
                          </a:solidFill>
                          <a:latin typeface="Helvetica" charset="0"/>
                          <a:ea typeface="Helvetica" charset="0"/>
                          <a:sym typeface="맑은 고딕" charset="0"/>
                        </a:rPr>
                        <a:t>5</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을이용한이메일사용체크하기</a:t>
                      </a:r>
                      <a:endParaRPr lang="ko-KR" altLang="en-US" sz="1100" kern="1200" i="0" b="0">
                        <a:solidFill>
                          <a:srgbClr val="000000"/>
                        </a:solidFill>
                        <a:latin typeface="Apple SD Gothic Neo" charset="0"/>
                        <a:ea typeface="Apple SD Gothic Neo" charset="0"/>
                        <a:sym typeface="맑은 고딕" charset="0"/>
                      </a:endParaRPr>
                    </a:p>
                    <a:p>
                      <a:pPr marL="0" indent="0" lvl="1">
                        <a:buFontTx/>
                        <a:buNone/>
                      </a:pPr>
                      <a:r>
                        <a:rPr sz="1100" kern="1200" i="0" b="0">
                          <a:solidFill>
                            <a:srgbClr val="000000"/>
                          </a:solidFill>
                          <a:latin typeface="Helvetica" charset="0"/>
                          <a:ea typeface="Helvetica" charset="0"/>
                          <a:sym typeface="맑은 고딕" charset="0"/>
                        </a:rPr>
                        <a:t>- @ </a:t>
                      </a:r>
                      <a:r>
                        <a:rPr sz="1100" kern="1200" i="0" b="0">
                          <a:solidFill>
                            <a:srgbClr val="000000"/>
                          </a:solidFill>
                          <a:latin typeface="Apple SD Gothic Neo" charset="0"/>
                          <a:ea typeface="Apple SD Gothic Neo" charset="0"/>
                          <a:sym typeface="맑은 고딕" charset="0"/>
                        </a:rPr>
                        <a:t>미사용한 이메일 사용 시 회원가입 </a:t>
                      </a:r>
                      <a:endParaRPr lang="ko-KR" altLang="en-US" sz="1100" kern="1200" i="0" b="0">
                        <a:solidFill>
                          <a:srgbClr val="000000"/>
                        </a:solidFill>
                        <a:latin typeface="Apple SD Gothic Neo" charset="0"/>
                        <a:ea typeface="Apple SD Gothic Neo" charset="0"/>
                        <a:sym typeface="맑은 고딕" charset="0"/>
                      </a:endParaRPr>
                    </a:p>
                    <a:p>
                      <a:pPr marL="0" indent="0" lvl="1">
                        <a:buFontTx/>
                        <a:buNone/>
                      </a:pPr>
                      <a:r>
                        <a:rPr sz="1100" kern="1200" i="0" b="0">
                          <a:solidFill>
                            <a:srgbClr val="000000"/>
                          </a:solidFill>
                          <a:latin typeface="Apple SD Gothic Neo" charset="0"/>
                          <a:ea typeface="Apple SD Gothic Neo" charset="0"/>
                          <a:sym typeface="맑은 고딕" charset="0"/>
                        </a:rPr>
                        <a:t> 실패 메시지출력</a:t>
                      </a:r>
                      <a:endParaRPr lang="ko-KR" altLang="en-US" sz="11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868045">
                <a:tc>
                  <a:txBody>
                    <a:bodyPr/>
                    <a:lstStyle/>
                    <a:p>
                      <a:pPr marL="0" indent="0" algn="ctr" lvl="1">
                        <a:buFontTx/>
                        <a:buNone/>
                      </a:pPr>
                      <a:r>
                        <a:rPr sz="1100" kern="1200" i="0" b="0">
                          <a:solidFill>
                            <a:srgbClr val="000000"/>
                          </a:solidFill>
                          <a:latin typeface="Helvetica" charset="0"/>
                          <a:ea typeface="Helvetica" charset="0"/>
                          <a:sym typeface="맑은 고딕" charset="0"/>
                        </a:rPr>
                        <a:t>6</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필수입력받기</a:t>
                      </a:r>
                      <a:endParaRPr lang="ko-KR" altLang="en-US" sz="11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 0"/>
          <p:cNvSpPr>
            <a:spLocks/>
          </p:cNvSpPr>
          <p:nvPr/>
        </p:nvSpPr>
        <p:spPr>
          <a:xfrm rot="0">
            <a:off x="106680" y="1327785"/>
            <a:ext cx="8456930" cy="552767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eaLnBrk="1"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4" name="Rect 0"/>
          <p:cNvSpPr txBox="1">
            <a:spLocks noGrp="1"/>
          </p:cNvSpPr>
          <p:nvPr>
            <p:ph type="body"/>
          </p:nvPr>
        </p:nvSpPr>
        <p:spPr>
          <a:xfrm rot="0">
            <a:off x="1199515" y="110490"/>
            <a:ext cx="2967990" cy="22352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1210" cy="222885"/>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108</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6360" y="461010"/>
            <a:ext cx="8475980" cy="972185"/>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4235"/>
            <a:ext cx="3552190" cy="170815"/>
          </a:xfrm>
          <a:prstGeom prst="rect"/>
          <a:noFill/>
        </p:spPr>
        <p:txBody>
          <a:bodyPr wrap="square" lIns="0" tIns="0" rIns="0" bIns="0" vert="horz" anchor="t">
            <a:noAutofit/>
          </a:bodyPr>
          <a:lstStyle/>
          <a:p>
            <a:pPr marL="0" indent="0" rtl="0" algn="l" defTabSz="914400" eaLnBrk="1" latinLnBrk="1"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pic>
        <p:nvPicPr>
          <p:cNvPr id="11" name="Picture " descr="C:/Users/WOOCHAN/AppData/Roaming/PolarisOffice/ETemp/19424_7547800/fImage457527823966.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9405" cy="288290"/>
          </a:xfrm>
          <a:prstGeom prst="rect"/>
          <a:noFill/>
        </p:spPr>
      </p:pic>
      <p:pic>
        <p:nvPicPr>
          <p:cNvPr id="12" name="Picture " descr="C:/Users/WOOCHAN/AppData/Roaming/PolarisOffice/ETemp/19424_7547800/fImage488027833430.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4330" cy="314325"/>
          </a:xfrm>
          <a:prstGeom prst="rect"/>
          <a:noFill/>
        </p:spPr>
      </p:pic>
      <p:sp>
        <p:nvSpPr>
          <p:cNvPr id="196" name="Rect 0"/>
          <p:cNvSpPr txBox="1">
            <a:spLocks/>
          </p:cNvSpPr>
          <p:nvPr/>
        </p:nvSpPr>
        <p:spPr>
          <a:xfrm rot="0">
            <a:off x="2338070" y="2917190"/>
            <a:ext cx="140335" cy="24765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endParaRPr lang="ko-KR" altLang="en-US" sz="1000" cap="none" i="0" b="1" strike="noStrike">
              <a:solidFill>
                <a:srgbClr val="FFFFFF"/>
              </a:solidFill>
              <a:latin typeface="맑은 고딕" charset="0"/>
              <a:ea typeface="맑은 고딕" charset="0"/>
              <a:sym typeface="맑은 고딕" charset="0"/>
            </a:endParaRPr>
          </a:p>
        </p:txBody>
      </p:sp>
      <p:sp>
        <p:nvSpPr>
          <p:cNvPr id="270" name="Rect 0"/>
          <p:cNvSpPr txBox="1">
            <a:spLocks/>
          </p:cNvSpPr>
          <p:nvPr/>
        </p:nvSpPr>
        <p:spPr>
          <a:xfrm rot="0">
            <a:off x="5217160" y="4041140"/>
            <a:ext cx="219710" cy="36957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cxnSp>
        <p:nvCxnSpPr>
          <p:cNvPr id="289" name="Rect 0"/>
          <p:cNvCxnSpPr/>
          <p:nvPr/>
        </p:nvCxnSpPr>
        <p:spPr>
          <a:xfrm rot="0">
            <a:off x="2333625" y="2608580"/>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290" name="Rect 0"/>
          <p:cNvSpPr txBox="1">
            <a:spLocks/>
          </p:cNvSpPr>
          <p:nvPr/>
        </p:nvSpPr>
        <p:spPr>
          <a:xfrm rot="0">
            <a:off x="3007995" y="2830195"/>
            <a:ext cx="278130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이용약관</a:t>
            </a:r>
            <a:r>
              <a:rPr sz="1400" cap="none" i="0" b="0" strike="noStrike">
                <a:ln w="9525" cap="flat" cmpd="sng">
                  <a:noFill/>
                  <a:prstDash/>
                </a:ln>
                <a:solidFill>
                  <a:schemeClr val="tx1"/>
                </a:solidFill>
                <a:latin typeface="맑은 고딕" charset="0"/>
                <a:ea typeface="맑은 고딕" charset="0"/>
                <a:sym typeface="맑은 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grpSp>
        <p:nvGrpSpPr>
          <p:cNvPr id="291" name="Group 5"/>
          <p:cNvGrpSpPr>
            <a:grpSpLocks/>
          </p:cNvGrpSpPr>
          <p:nvPr/>
        </p:nvGrpSpPr>
        <p:grpSpPr>
          <a:xfrm rot="0">
            <a:off x="2533650" y="2883535"/>
            <a:ext cx="165735" cy="246380"/>
            <a:chOff x="2533650" y="2883535"/>
            <a:chExt cx="165735" cy="246380"/>
          </a:xfrm>
        </p:grpSpPr>
        <p:sp>
          <p:nvSpPr>
            <p:cNvPr id="292" name="Rect 0"/>
            <p:cNvSpPr>
              <a:spLocks/>
            </p:cNvSpPr>
            <p:nvPr/>
          </p:nvSpPr>
          <p:spPr>
            <a:xfrm rot="0">
              <a:off x="2536190" y="291973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93" name="Rect 0"/>
            <p:cNvSpPr txBox="1">
              <a:spLocks/>
            </p:cNvSpPr>
            <p:nvPr/>
          </p:nvSpPr>
          <p:spPr>
            <a:xfrm rot="0">
              <a:off x="2533650" y="288353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2</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294" name="Rect 0"/>
          <p:cNvSpPr txBox="1">
            <a:spLocks/>
          </p:cNvSpPr>
          <p:nvPr/>
        </p:nvSpPr>
        <p:spPr>
          <a:xfrm rot="0">
            <a:off x="3007995" y="2268855"/>
            <a:ext cx="2414270" cy="32131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모든 약관에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pic>
        <p:nvPicPr>
          <p:cNvPr id="295" name="Picture " descr="C:/Users/WOOCHAN/AppData/Roaming/PolarisOffice/ETemp/19424_7547800/fImage348927921107.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2753995" y="2306320"/>
            <a:ext cx="246380" cy="246380"/>
          </a:xfrm>
          <a:prstGeom prst="rect"/>
          <a:noFill/>
          <a:ln w="12700" cap="flat" cmpd="sng">
            <a:prstDash/>
            <a:miter lim="800000"/>
          </a:ln>
        </p:spPr>
      </p:pic>
      <p:grpSp>
        <p:nvGrpSpPr>
          <p:cNvPr id="297" name="Group 5"/>
          <p:cNvGrpSpPr>
            <a:grpSpLocks/>
          </p:cNvGrpSpPr>
          <p:nvPr/>
        </p:nvGrpSpPr>
        <p:grpSpPr>
          <a:xfrm rot="0">
            <a:off x="2533650" y="2303780"/>
            <a:ext cx="165735" cy="246380"/>
            <a:chOff x="2533650" y="2303780"/>
            <a:chExt cx="165735" cy="246380"/>
          </a:xfrm>
        </p:grpSpPr>
        <p:sp>
          <p:nvSpPr>
            <p:cNvPr id="298" name="Rect 0"/>
            <p:cNvSpPr>
              <a:spLocks/>
            </p:cNvSpPr>
            <p:nvPr/>
          </p:nvSpPr>
          <p:spPr>
            <a:xfrm rot="0">
              <a:off x="2536190" y="233997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99" name="Rect 0"/>
            <p:cNvSpPr txBox="1">
              <a:spLocks/>
            </p:cNvSpPr>
            <p:nvPr/>
          </p:nvSpPr>
          <p:spPr>
            <a:xfrm rot="0">
              <a:off x="2533650" y="230378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300" name="Rect 0"/>
          <p:cNvSpPr txBox="1">
            <a:spLocks/>
          </p:cNvSpPr>
          <p:nvPr/>
        </p:nvSpPr>
        <p:spPr>
          <a:xfrm rot="0">
            <a:off x="3007995" y="1969135"/>
            <a:ext cx="2640965" cy="26162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100" cap="none" i="0" b="0" strike="noStrike">
                <a:ln w="9525" cap="flat" cmpd="sng">
                  <a:noFill/>
                  <a:prstDash/>
                </a:ln>
                <a:solidFill>
                  <a:schemeClr val="tx1"/>
                </a:solidFill>
                <a:latin typeface="맑은 고딕" charset="0"/>
                <a:ea typeface="맑은 고딕" charset="0"/>
                <a:sym typeface="맑은 고딕" charset="0"/>
              </a:rPr>
              <a:t>* 표시된 항목은 필수 입력 항목 입니다.</a:t>
            </a:r>
            <a:endParaRPr lang="ko-KR" altLang="en-US" sz="1100" cap="none" i="0" b="0" strike="noStrike">
              <a:ln w="9525" cap="flat" cmpd="sng">
                <a:noFill/>
                <a:prstDash/>
              </a:ln>
              <a:solidFill>
                <a:schemeClr val="tx1"/>
              </a:solidFill>
              <a:latin typeface="맑은 고딕" charset="0"/>
              <a:ea typeface="맑은 고딕" charset="0"/>
              <a:sym typeface="맑은 고딕" charset="0"/>
            </a:endParaRPr>
          </a:p>
        </p:txBody>
      </p:sp>
      <p:sp>
        <p:nvSpPr>
          <p:cNvPr id="301" name="Rect 0"/>
          <p:cNvSpPr txBox="1">
            <a:spLocks/>
          </p:cNvSpPr>
          <p:nvPr/>
        </p:nvSpPr>
        <p:spPr>
          <a:xfrm rot="0">
            <a:off x="3001010" y="3267075"/>
            <a:ext cx="4049395"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개인 정보 수집 및 이용</a:t>
            </a:r>
            <a:r>
              <a:rPr sz="1400" cap="none" i="0" b="0" strike="noStrike">
                <a:ln w="9525" cap="flat" cmpd="sng">
                  <a:noFill/>
                  <a:prstDash/>
                </a:ln>
                <a:solidFill>
                  <a:schemeClr val="tx1"/>
                </a:solidFill>
                <a:latin typeface="맑은 고딕" charset="0"/>
                <a:ea typeface="맑은 고딕" charset="0"/>
                <a:sym typeface="맑은 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pic>
        <p:nvPicPr>
          <p:cNvPr id="302" name="Picture " descr="C:/Users/WOOCHAN/AppData/Roaming/PolarisOffice/ETemp/19424_7547800/fImage34892798191.png"/>
          <p:cNvPicPr>
            <a:picLocks noChangeAspect="1"/>
          </p:cNvPicPr>
          <p:nvPr/>
        </p:nvPicPr>
        <p:blipFill rotWithShape="1">
          <a:blip r:embed="rId5" cstate="hqprint">
            <a:extLst>
              <a:ext uri="{28A0092B-C50C-407E-A947-70E740481C1C}">
                <a14:useLocalDpi xmlns:a14="http://schemas.microsoft.com/office/drawing/2010/main"/>
              </a:ext>
            </a:extLst>
          </a:blip>
          <a:stretch>
            <a:fillRect/>
          </a:stretch>
        </p:blipFill>
        <p:spPr>
          <a:xfrm rot="0">
            <a:off x="2753995" y="2883535"/>
            <a:ext cx="246380" cy="246380"/>
          </a:xfrm>
          <a:prstGeom prst="rect"/>
          <a:noFill/>
          <a:ln w="12700" cap="flat" cmpd="sng">
            <a:prstDash/>
            <a:miter lim="800000"/>
          </a:ln>
        </p:spPr>
      </p:pic>
      <p:pic>
        <p:nvPicPr>
          <p:cNvPr id="303" name="Picture " descr="C:/Users/WOOCHAN/AppData/Roaming/PolarisOffice/ETemp/19424_7547800/fImage348927998007.png"/>
          <p:cNvPicPr>
            <a:picLocks noChangeAspect="1"/>
          </p:cNvPicPr>
          <p:nvPr/>
        </p:nvPicPr>
        <p:blipFill rotWithShape="1">
          <a:blip r:embed="rId6" cstate="hqprint">
            <a:extLst>
              <a:ext uri="{28A0092B-C50C-407E-A947-70E740481C1C}">
                <a14:useLocalDpi xmlns:a14="http://schemas.microsoft.com/office/drawing/2010/main"/>
              </a:ext>
            </a:extLst>
          </a:blip>
          <a:stretch>
            <a:fillRect/>
          </a:stretch>
        </p:blipFill>
        <p:spPr>
          <a:xfrm rot="0">
            <a:off x="2753995" y="3306445"/>
            <a:ext cx="246380" cy="246380"/>
          </a:xfrm>
          <a:prstGeom prst="rect"/>
          <a:noFill/>
          <a:ln w="12700" cap="flat" cmpd="sng">
            <a:prstDash/>
            <a:miter lim="800000"/>
          </a:ln>
        </p:spPr>
      </p:pic>
      <p:pic>
        <p:nvPicPr>
          <p:cNvPr id="304" name="Picture " descr="C:/Users/WOOCHAN/AppData/Roaming/PolarisOffice/ETemp/19424_7547800/fImage348928001337.png"/>
          <p:cNvPicPr>
            <a:picLocks noChangeAspect="1"/>
          </p:cNvPicPr>
          <p:nvPr/>
        </p:nvPicPr>
        <p:blipFill rotWithShape="1">
          <a:blip r:embed="rId7" cstate="hqprint">
            <a:extLst>
              <a:ext uri="{28A0092B-C50C-407E-A947-70E740481C1C}">
                <a14:useLocalDpi xmlns:a14="http://schemas.microsoft.com/office/drawing/2010/main"/>
              </a:ext>
            </a:extLst>
          </a:blip>
          <a:stretch>
            <a:fillRect/>
          </a:stretch>
        </p:blipFill>
        <p:spPr>
          <a:xfrm rot="0">
            <a:off x="2753995" y="3750945"/>
            <a:ext cx="246380" cy="246380"/>
          </a:xfrm>
          <a:prstGeom prst="rect"/>
          <a:noFill/>
          <a:ln w="12700" cap="flat" cmpd="sng">
            <a:prstDash/>
            <a:miter lim="800000"/>
          </a:ln>
        </p:spPr>
      </p:pic>
      <p:pic>
        <p:nvPicPr>
          <p:cNvPr id="305" name="Picture " descr="C:/Users/WOOCHAN/AppData/Roaming/PolarisOffice/ETemp/19424_7547800/fImage348928015457.png"/>
          <p:cNvPicPr>
            <a:picLocks noChangeAspect="1"/>
          </p:cNvPicPr>
          <p:nvPr/>
        </p:nvPicPr>
        <p:blipFill rotWithShape="1">
          <a:blip r:embed="rId8" cstate="hqprint">
            <a:extLst>
              <a:ext uri="{28A0092B-C50C-407E-A947-70E740481C1C}">
                <a14:useLocalDpi xmlns:a14="http://schemas.microsoft.com/office/drawing/2010/main"/>
              </a:ext>
            </a:extLst>
          </a:blip>
          <a:stretch>
            <a:fillRect/>
          </a:stretch>
        </p:blipFill>
        <p:spPr>
          <a:xfrm rot="0">
            <a:off x="2753995" y="4662170"/>
            <a:ext cx="246380" cy="246380"/>
          </a:xfrm>
          <a:prstGeom prst="rect"/>
          <a:noFill/>
          <a:ln w="12700" cap="flat" cmpd="sng">
            <a:prstDash/>
            <a:miter lim="800000"/>
          </a:ln>
        </p:spPr>
      </p:pic>
      <p:pic>
        <p:nvPicPr>
          <p:cNvPr id="306" name="Picture " descr="C:/Users/WOOCHAN/AppData/Roaming/PolarisOffice/ETemp/19424_7547800/fImage348928022287.png"/>
          <p:cNvPicPr>
            <a:picLocks noChangeAspect="1"/>
          </p:cNvPicPr>
          <p:nvPr/>
        </p:nvPicPr>
        <p:blipFill rotWithShape="1">
          <a:blip r:embed="rId9" cstate="hqprint">
            <a:extLst>
              <a:ext uri="{28A0092B-C50C-407E-A947-70E740481C1C}">
                <a14:useLocalDpi xmlns:a14="http://schemas.microsoft.com/office/drawing/2010/main"/>
              </a:ext>
            </a:extLst>
          </a:blip>
          <a:stretch>
            <a:fillRect/>
          </a:stretch>
        </p:blipFill>
        <p:spPr>
          <a:xfrm rot="0">
            <a:off x="2753995" y="4174490"/>
            <a:ext cx="246380" cy="246380"/>
          </a:xfrm>
          <a:prstGeom prst="rect"/>
          <a:noFill/>
          <a:ln w="12700" cap="flat" cmpd="sng">
            <a:prstDash/>
            <a:miter lim="800000"/>
          </a:ln>
        </p:spPr>
      </p:pic>
      <p:sp>
        <p:nvSpPr>
          <p:cNvPr id="307" name="Rect 0"/>
          <p:cNvSpPr>
            <a:spLocks/>
          </p:cNvSpPr>
          <p:nvPr/>
        </p:nvSpPr>
        <p:spPr>
          <a:xfrm rot="0">
            <a:off x="2274570" y="5171440"/>
            <a:ext cx="3881755" cy="467360"/>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eaLnBrk="1" latinLnBrk="0" hangingPunct="0">
              <a:buFontTx/>
              <a:buNone/>
            </a:pPr>
            <a:r>
              <a:rPr sz="1800" cap="none" i="0" b="0" strike="noStrike">
                <a:solidFill>
                  <a:srgbClr val="FFFFFF"/>
                </a:solidFill>
                <a:latin typeface="맑은 고딕" charset="0"/>
                <a:ea typeface="맑은 고딕" charset="0"/>
                <a:sym typeface="맑은 고딕" charset="0"/>
              </a:rPr>
              <a:t>회원가입</a:t>
            </a:r>
            <a:endParaRPr lang="ko-KR" altLang="en-US" sz="1800" cap="none" i="0" b="0" strike="noStrike">
              <a:solidFill>
                <a:srgbClr val="FFFFFF"/>
              </a:solidFill>
              <a:latin typeface="맑은 고딕" charset="0"/>
              <a:ea typeface="맑은 고딕" charset="0"/>
              <a:sym typeface="맑은 고딕" charset="0"/>
            </a:endParaRPr>
          </a:p>
        </p:txBody>
      </p:sp>
      <p:grpSp>
        <p:nvGrpSpPr>
          <p:cNvPr id="308" name="Group 5"/>
          <p:cNvGrpSpPr>
            <a:grpSpLocks/>
          </p:cNvGrpSpPr>
          <p:nvPr/>
        </p:nvGrpSpPr>
        <p:grpSpPr>
          <a:xfrm rot="0">
            <a:off x="2081530" y="5281930"/>
            <a:ext cx="165735" cy="246380"/>
            <a:chOff x="2081530" y="5281930"/>
            <a:chExt cx="165735" cy="246380"/>
          </a:xfrm>
        </p:grpSpPr>
        <p:sp>
          <p:nvSpPr>
            <p:cNvPr id="309" name="Rect 0"/>
            <p:cNvSpPr>
              <a:spLocks/>
            </p:cNvSpPr>
            <p:nvPr/>
          </p:nvSpPr>
          <p:spPr>
            <a:xfrm rot="0">
              <a:off x="2084070" y="531812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10" name="Rect 0"/>
            <p:cNvSpPr txBox="1">
              <a:spLocks/>
            </p:cNvSpPr>
            <p:nvPr/>
          </p:nvSpPr>
          <p:spPr>
            <a:xfrm rot="0">
              <a:off x="2081530" y="528193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5</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311" name="Group 5"/>
          <p:cNvGrpSpPr>
            <a:grpSpLocks/>
          </p:cNvGrpSpPr>
          <p:nvPr/>
        </p:nvGrpSpPr>
        <p:grpSpPr>
          <a:xfrm rot="0">
            <a:off x="2533650" y="4661535"/>
            <a:ext cx="165735" cy="246380"/>
            <a:chOff x="2533650" y="4661535"/>
            <a:chExt cx="165735" cy="246380"/>
          </a:xfrm>
        </p:grpSpPr>
        <p:sp>
          <p:nvSpPr>
            <p:cNvPr id="312" name="Rect 0"/>
            <p:cNvSpPr>
              <a:spLocks/>
            </p:cNvSpPr>
            <p:nvPr/>
          </p:nvSpPr>
          <p:spPr>
            <a:xfrm rot="0">
              <a:off x="2536190" y="469773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13" name="Rect 0"/>
            <p:cNvSpPr txBox="1">
              <a:spLocks/>
            </p:cNvSpPr>
            <p:nvPr/>
          </p:nvSpPr>
          <p:spPr>
            <a:xfrm rot="0">
              <a:off x="2533650" y="466153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4</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314" name="Group 5"/>
          <p:cNvGrpSpPr>
            <a:grpSpLocks/>
          </p:cNvGrpSpPr>
          <p:nvPr/>
        </p:nvGrpSpPr>
        <p:grpSpPr>
          <a:xfrm rot="0">
            <a:off x="3407410" y="2628265"/>
            <a:ext cx="165735" cy="246380"/>
            <a:chOff x="3407410" y="2628265"/>
            <a:chExt cx="165735" cy="246380"/>
          </a:xfrm>
        </p:grpSpPr>
        <p:sp>
          <p:nvSpPr>
            <p:cNvPr id="315" name="Rect 0"/>
            <p:cNvSpPr>
              <a:spLocks/>
            </p:cNvSpPr>
            <p:nvPr/>
          </p:nvSpPr>
          <p:spPr>
            <a:xfrm rot="0">
              <a:off x="3409950" y="266446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16" name="Rect 0"/>
            <p:cNvSpPr txBox="1">
              <a:spLocks/>
            </p:cNvSpPr>
            <p:nvPr/>
          </p:nvSpPr>
          <p:spPr>
            <a:xfrm rot="0">
              <a:off x="3407410" y="262826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3</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317" name="Rect 0"/>
          <p:cNvSpPr txBox="1">
            <a:spLocks/>
          </p:cNvSpPr>
          <p:nvPr/>
        </p:nvSpPr>
        <p:spPr>
          <a:xfrm rot="0">
            <a:off x="2992120" y="3711575"/>
            <a:ext cx="3082925"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개인 정보 처리 위탁</a:t>
            </a:r>
            <a:r>
              <a:rPr sz="1400" cap="none" i="0" b="0" strike="noStrike">
                <a:ln w="9525" cap="flat" cmpd="sng">
                  <a:noFill/>
                  <a:prstDash/>
                </a:ln>
                <a:solidFill>
                  <a:schemeClr val="tx1"/>
                </a:solidFill>
                <a:latin typeface="맑은 고딕" charset="0"/>
                <a:ea typeface="맑은 고딕" charset="0"/>
                <a:sym typeface="맑은 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sp>
        <p:nvSpPr>
          <p:cNvPr id="318" name="Rect 0"/>
          <p:cNvSpPr txBox="1">
            <a:spLocks/>
          </p:cNvSpPr>
          <p:nvPr/>
        </p:nvSpPr>
        <p:spPr>
          <a:xfrm rot="0">
            <a:off x="3004185" y="4146550"/>
            <a:ext cx="3246755"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개인정보 국외 이전</a:t>
            </a:r>
            <a:r>
              <a:rPr sz="1400" cap="none" i="0" b="0" strike="noStrike">
                <a:ln w="9525" cap="flat" cmpd="sng">
                  <a:noFill/>
                  <a:prstDash/>
                </a:ln>
                <a:solidFill>
                  <a:schemeClr val="tx1"/>
                </a:solidFill>
                <a:latin typeface="맑은 고딕" charset="0"/>
                <a:ea typeface="맑은 고딕" charset="0"/>
                <a:sym typeface="맑은 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sp>
        <p:nvSpPr>
          <p:cNvPr id="319" name="Rect 0"/>
          <p:cNvSpPr txBox="1">
            <a:spLocks/>
          </p:cNvSpPr>
          <p:nvPr/>
        </p:nvSpPr>
        <p:spPr>
          <a:xfrm rot="0">
            <a:off x="3007995" y="4622800"/>
            <a:ext cx="270510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마케팅 활용 동의</a:t>
            </a:r>
            <a:r>
              <a:rPr sz="1400" cap="none" i="0" b="0" strike="noStrike">
                <a:ln w="9525" cap="flat" cmpd="sng">
                  <a:noFill/>
                  <a:prstDash/>
                </a:ln>
                <a:solidFill>
                  <a:schemeClr val="tx1"/>
                </a:solidFill>
                <a:latin typeface="맑은 고딕" charset="0"/>
                <a:ea typeface="맑은 고딕" charset="0"/>
                <a:sym typeface="맑은 고딕" charset="0"/>
              </a:rPr>
              <a:t> (선택)</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graphicFrame>
        <p:nvGraphicFramePr>
          <p:cNvPr id="320" name="Table 3"/>
          <p:cNvGraphicFramePr>
            <a:graphicFrameLocks noGrp="1"/>
          </p:cNvGraphicFramePr>
          <p:nvPr/>
        </p:nvGraphicFramePr>
        <p:xfrm>
          <a:off x="8585835" y="374650"/>
          <a:ext cx="3602990" cy="4602480"/>
        </p:xfrm>
        <a:graphic>
          <a:graphicData uri="http://schemas.openxmlformats.org/drawingml/2006/table">
            <a:tbl>
              <a:tblPr>
                <a:tableStyleId>{00000000-0000-0000-0000-000000000000}</a:tableStyleId>
              </a:tblPr>
              <a:tblGrid>
                <a:gridCol w="266700"/>
                <a:gridCol w="3336290"/>
              </a:tblGrid>
              <a:tr h="1184275">
                <a:tc>
                  <a:txBody>
                    <a:bodyPr/>
                    <a:lstStyle/>
                    <a:p>
                      <a:pPr marL="0" indent="0" algn="ctr" lvl="1">
                        <a:buFontTx/>
                        <a:buNone/>
                      </a:pPr>
                      <a:r>
                        <a:rPr sz="1000" kern="1200" i="0" b="0">
                          <a:solidFill>
                            <a:srgbClr val="000000"/>
                          </a:solidFill>
                          <a:latin typeface="Helvetica" charset="0"/>
                          <a:ea typeface="Helvetica" charset="0"/>
                          <a:sym typeface="맑은 고딕" charset="0"/>
                        </a:rPr>
                        <a:t>1</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모든 약관의 버튼 체크 시 일괄 체크</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656590">
                <a:tc>
                  <a:txBody>
                    <a:bodyPr/>
                    <a:lstStyle/>
                    <a:p>
                      <a:pPr marL="0" indent="0" algn="ctr" lvl="1">
                        <a:buFontTx/>
                        <a:buNone/>
                      </a:pPr>
                      <a:r>
                        <a:rPr sz="1000" kern="1200" i="0" b="0">
                          <a:solidFill>
                            <a:srgbClr val="000000"/>
                          </a:solidFill>
                          <a:latin typeface="Helvetica" charset="0"/>
                          <a:ea typeface="Helvetica" charset="0"/>
                          <a:sym typeface="맑은 고딕" charset="0"/>
                        </a:rPr>
                        <a:t>2</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필수 약관 체크 안 할 시 체크 필요 메시지 출력</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756285">
                <a:tc>
                  <a:txBody>
                    <a:bodyPr/>
                    <a:lstStyle/>
                    <a:p>
                      <a:pPr marL="0" indent="0" algn="ctr" lvl="1">
                        <a:buFontTx/>
                        <a:buNone/>
                      </a:pPr>
                      <a:r>
                        <a:rPr sz="1000" kern="1200" i="0" b="0">
                          <a:solidFill>
                            <a:srgbClr val="000000"/>
                          </a:solidFill>
                          <a:latin typeface="Helvetica" charset="0"/>
                          <a:ea typeface="Helvetica" charset="0"/>
                          <a:sym typeface="맑은 고딕" charset="0"/>
                        </a:rPr>
                        <a:t>3</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밑줄 체크 된 영역 클릭 시 약관 내용 페이지로 이동</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984250">
                <a:tc>
                  <a:txBody>
                    <a:bodyPr/>
                    <a:lstStyle/>
                    <a:p>
                      <a:pPr marL="0" indent="0" algn="ctr" lvl="1">
                        <a:buFontTx/>
                        <a:buNone/>
                      </a:pPr>
                      <a:r>
                        <a:rPr sz="1000" kern="1200" i="0" b="0">
                          <a:solidFill>
                            <a:srgbClr val="000000"/>
                          </a:solidFill>
                          <a:latin typeface="Helvetica" charset="0"/>
                          <a:ea typeface="Helvetica" charset="0"/>
                          <a:sym typeface="맑은 고딕" charset="0"/>
                        </a:rPr>
                        <a:t>4</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선택약관은 체크 안 해도 회원가입 성공</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1021080">
                <a:tc>
                  <a:txBody>
                    <a:bodyPr/>
                    <a:lstStyle/>
                    <a:p>
                      <a:pPr marL="0" indent="0" algn="ctr" lvl="1">
                        <a:buFontTx/>
                        <a:buNone/>
                      </a:pPr>
                      <a:r>
                        <a:rPr sz="1000" kern="1200" i="0" b="0">
                          <a:solidFill>
                            <a:srgbClr val="000000"/>
                          </a:solidFill>
                          <a:latin typeface="Helvetica" charset="0"/>
                          <a:ea typeface="Helvetica" charset="0"/>
                          <a:sym typeface="맑은 고딕" charset="0"/>
                        </a:rPr>
                        <a:t>5</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모든내용과필수약관체크시</a:t>
                      </a: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회원가입버튼클릭시로그인페이지로이동</a:t>
                      </a:r>
                      <a:endParaRPr lang="ko-KR" altLang="en-US" sz="1000" kern="1200" i="0" b="0">
                        <a:solidFill>
                          <a:srgbClr val="000000"/>
                        </a:solidFill>
                        <a:latin typeface="Apple SD Gothic Neo" charset="0"/>
                        <a:ea typeface="Apple SD Gothic Neo" charset="0"/>
                        <a:sym typeface="맑은 고딕" charset="0"/>
                      </a:endParaRPr>
                    </a:p>
                    <a:p>
                      <a:pPr marL="0" indent="0"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모든내용과필수약관체크안했을경우</a:t>
                      </a: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회원가입버튼클릭해도회원가입페이지그대로</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 0"/>
          <p:cNvSpPr>
            <a:spLocks/>
          </p:cNvSpPr>
          <p:nvPr/>
        </p:nvSpPr>
        <p:spPr>
          <a:xfrm rot="0">
            <a:off x="106680" y="1327785"/>
            <a:ext cx="8456930" cy="552767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eaLnBrk="1"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4" name="Rect 0"/>
          <p:cNvSpPr txBox="1">
            <a:spLocks noGrp="1"/>
          </p:cNvSpPr>
          <p:nvPr>
            <p:ph type="body"/>
          </p:nvPr>
        </p:nvSpPr>
        <p:spPr>
          <a:xfrm rot="0">
            <a:off x="1199515" y="110490"/>
            <a:ext cx="2967990" cy="22352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1210" cy="222885"/>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109</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6360" y="461010"/>
            <a:ext cx="8475980" cy="972185"/>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4235"/>
            <a:ext cx="3552190" cy="170815"/>
          </a:xfrm>
          <a:prstGeom prst="rect"/>
          <a:noFill/>
        </p:spPr>
        <p:txBody>
          <a:bodyPr wrap="square" lIns="0" tIns="0" rIns="0" bIns="0" vert="horz" anchor="t">
            <a:noAutofit/>
          </a:bodyPr>
          <a:lstStyle/>
          <a:p>
            <a:pPr marL="0" indent="0" rtl="0" algn="l" defTabSz="914400" eaLnBrk="1" latinLnBrk="1"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pic>
        <p:nvPicPr>
          <p:cNvPr id="11" name="Picture " descr="C:/Users/WOOCHAN/AppData/Roaming/PolarisOffice/ETemp/19424_7547800/fImage457528237753.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9405" cy="288290"/>
          </a:xfrm>
          <a:prstGeom prst="rect"/>
          <a:noFill/>
        </p:spPr>
      </p:pic>
      <p:pic>
        <p:nvPicPr>
          <p:cNvPr id="12" name="Picture " descr="C:/Users/WOOCHAN/AppData/Roaming/PolarisOffice/ETemp/19424_7547800/fImage48802824383.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4330" cy="314325"/>
          </a:xfrm>
          <a:prstGeom prst="rect"/>
          <a:noFill/>
        </p:spPr>
      </p:pic>
      <p:sp>
        <p:nvSpPr>
          <p:cNvPr id="196" name="Rect 0"/>
          <p:cNvSpPr txBox="1">
            <a:spLocks/>
          </p:cNvSpPr>
          <p:nvPr/>
        </p:nvSpPr>
        <p:spPr>
          <a:xfrm rot="0">
            <a:off x="2338070" y="2917190"/>
            <a:ext cx="140335" cy="24765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endParaRPr lang="ko-KR" altLang="en-US" sz="1000" cap="none" i="0" b="1" strike="noStrike">
              <a:solidFill>
                <a:srgbClr val="FFFFFF"/>
              </a:solidFill>
              <a:latin typeface="맑은 고딕" charset="0"/>
              <a:ea typeface="맑은 고딕" charset="0"/>
              <a:sym typeface="맑은 고딕" charset="0"/>
            </a:endParaRPr>
          </a:p>
        </p:txBody>
      </p:sp>
      <p:sp>
        <p:nvSpPr>
          <p:cNvPr id="270" name="Rect 0"/>
          <p:cNvSpPr txBox="1">
            <a:spLocks/>
          </p:cNvSpPr>
          <p:nvPr/>
        </p:nvSpPr>
        <p:spPr>
          <a:xfrm rot="0">
            <a:off x="5217160" y="4041140"/>
            <a:ext cx="219710" cy="36957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289" name="Rect 0"/>
          <p:cNvSpPr txBox="1">
            <a:spLocks/>
          </p:cNvSpPr>
          <p:nvPr/>
        </p:nvSpPr>
        <p:spPr>
          <a:xfrm rot="0">
            <a:off x="804545" y="2116455"/>
            <a:ext cx="7237095" cy="4325620"/>
          </a:xfrm>
          <a:prstGeom prst="rect"/>
          <a:ln w="12700" cap="flat" cmpd="sng">
            <a:prstDash/>
            <a:miter lim="800000"/>
          </a:ln>
        </p:spPr>
        <p:txBody>
          <a:bodyPr wrap="square" lIns="45720" tIns="45720" rIns="45720" bIns="45720" vert="horz" anchor="t">
            <a:spAutoFit/>
          </a:bodyPr>
          <a:lstStyle/>
          <a:p>
            <a:pPr marL="0" indent="0" rtl="0" algn="l" defTabSz="4572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제1조(목적)</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4572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이 약관은 블루보틀커피코리아 유한회사(이하”회사”)가 운영하는 사이버 몰(이하 “몰”이라 한다)에서 제공하는 서비스(이하 “서비스”라 한다)를 이용함에 있어 사이버 몰과 이용자의 권리·의무 및 책임사항을 규정함을 목적으로 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4572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제2조(정의)</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4572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① “몰”이란 회사가 재화 또는 용역(이하 “재화 등”이라 함)을 이용자에게 제공하기 위하여 컴퓨터 등 정보통신설비를 이용하여 재화 등을 거래할 수 있도록 설정한 가상의 영업장을 말하며, 아울러 사이버몰을 운영하는 사업자의 의미로도 사용합니다.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4572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② “이용자”란 “몰”에 접속하여 이 약관에 따라 “몰”이 제공하는 서비스를 받는 회원 및 비회원을 말합니다.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4572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③ ‘회원’이라 함은 “몰”에 회원등록을 한 자로서, 계속적으로 “몰”이 제공하는 서비스를 이용할 수 있는 자를 말합니다.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4572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④ ‘비회원’이라 함은 회원에 가입하지 않고 “몰”이 제공하는 서비스를 이용하는 자를 말합니다.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sp>
        <p:nvSpPr>
          <p:cNvPr id="290" name="Rect 0"/>
          <p:cNvSpPr txBox="1">
            <a:spLocks/>
          </p:cNvSpPr>
          <p:nvPr/>
        </p:nvSpPr>
        <p:spPr>
          <a:xfrm rot="0">
            <a:off x="3702685" y="1499870"/>
            <a:ext cx="1531620" cy="462915"/>
          </a:xfrm>
          <a:prstGeom prst="rect"/>
          <a:ln w="12700" cap="flat" cmpd="sng">
            <a:prstDash/>
            <a:miter lim="800000"/>
          </a:ln>
        </p:spPr>
        <p:txBody>
          <a:bodyPr wrap="square" lIns="46355" tIns="46355" rIns="46355" bIns="46355" vert="horz" anchor="t">
            <a:spAutoFit/>
          </a:bodyPr>
          <a:lstStyle/>
          <a:p>
            <a:pPr marL="0" indent="0" rtl="0" algn="l" defTabSz="914400" eaLnBrk="1" latinLnBrk="0" hangingPunct="0">
              <a:buFontTx/>
              <a:buNone/>
            </a:pPr>
            <a:r>
              <a:rPr sz="2400" cap="none" i="0" b="1" strike="noStrike">
                <a:ln w="9525" cap="flat" cmpd="sng">
                  <a:noFill/>
                  <a:prstDash/>
                </a:ln>
                <a:solidFill>
                  <a:schemeClr val="tx1"/>
                </a:solidFill>
                <a:latin typeface="맑은 고딕" charset="0"/>
                <a:ea typeface="맑은 고딕" charset="0"/>
                <a:sym typeface="맑은 고딕" charset="0"/>
              </a:rPr>
              <a:t>이용 약관</a:t>
            </a:r>
            <a:endParaRPr lang="ko-KR" altLang="en-US" sz="2400" cap="none" i="0" b="1" strike="noStrike">
              <a:ln w="9525" cap="flat" cmpd="sng">
                <a:noFill/>
                <a:prstDash/>
              </a:ln>
              <a:solidFill>
                <a:schemeClr val="tx1"/>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361440"/>
        </p:xfrm>
        <a:graphic>
          <a:graphicData uri="http://schemas.openxmlformats.org/drawingml/2006/table">
            <a:tbl>
              <a:tblPr firstRow="1" bandRow="1">
                <a:tableStyleId>{5C22544A-7EE6-4342-B048-85BDC9FD1C3A}</a:tableStyleId>
              </a:tblPr>
              <a:tblGrid>
                <a:gridCol w="403225"/>
                <a:gridCol w="2981325"/>
              </a:tblGrid>
              <a:tr h="4800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자세히 보기 선택</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베스트셀</a:t>
                      </a:r>
                      <a:r>
                        <a:rPr sz="850" kern="1200" i="0" b="0">
                          <a:solidFill>
                            <a:srgbClr val="000000"/>
                          </a:solidFill>
                          <a:latin typeface="맑은 고딕" charset="0"/>
                          <a:ea typeface="맑은 고딕" charset="0"/>
                          <a:sym typeface="맑은 고딕" charset="0"/>
                        </a:rPr>
                        <a:t>러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a:t>
                      </a:r>
                      <a:r>
                        <a:rPr sz="850" kern="1200" i="0" b="0">
                          <a:solidFill>
                            <a:srgbClr val="000000"/>
                          </a:solidFill>
                          <a:latin typeface="맑은 고딕" charset="0"/>
                          <a:ea typeface="맑은 고딕" charset="0"/>
                          <a:sym typeface="맑은 고딕" charset="0"/>
                        </a:rPr>
                        <a:t>동</a:t>
                      </a:r>
                      <a:r>
                        <a:rPr sz="1000" kern="1200" i="0" b="0">
                          <a:solidFill>
                            <a:srgbClr val="000000"/>
                          </a:solidFill>
                          <a:latin typeface="맑은 고딕" charset="0"/>
                          <a:ea typeface="맑은 고딕" charset="0"/>
                          <a:sym typeface="맑은 고딕" charset="0"/>
                        </a:rPr>
                        <a:t>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7625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화살표 버튼</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a:t>
                      </a:r>
                      <a:r>
                        <a:rPr sz="850" kern="1200" kumimoji="1" i="0" b="0">
                          <a:solidFill>
                            <a:schemeClr val="tx1"/>
                          </a:solidFill>
                          <a:latin typeface="맑은 고딕" charset="0"/>
                          <a:ea typeface="맑은 고딕" charset="0"/>
                          <a:sym typeface="맑은 고딕" charset="0"/>
                        </a:rPr>
                        <a:t>베스트셀</a:t>
                      </a:r>
                      <a:r>
                        <a:rPr sz="850" kern="1200" kumimoji="1" i="0" b="0">
                          <a:solidFill>
                            <a:schemeClr val="tx1"/>
                          </a:solidFill>
                          <a:latin typeface="맑은 고딕" charset="0"/>
                          <a:ea typeface="맑은 고딕" charset="0"/>
                          <a:sym typeface="맑은 고딕" charset="0"/>
                        </a:rPr>
                        <a:t>러 </a:t>
                      </a:r>
                      <a:r>
                        <a:rPr sz="850" kern="1200" kumimoji="1" i="0" b="0">
                          <a:solidFill>
                            <a:schemeClr val="tx1"/>
                          </a:solidFill>
                          <a:latin typeface="맑은 고딕" charset="0"/>
                          <a:ea typeface="맑은 고딕" charset="0"/>
                          <a:sym typeface="맑은 고딕" charset="0"/>
                        </a:rPr>
                        <a:t>제</a:t>
                      </a:r>
                      <a:r>
                        <a:rPr sz="850" kern="1200" kumimoji="1" i="0" b="0">
                          <a:solidFill>
                            <a:schemeClr val="tx1"/>
                          </a:solidFill>
                          <a:latin typeface="맑은 고딕" charset="0"/>
                          <a:ea typeface="맑은 고딕" charset="0"/>
                          <a:sym typeface="맑은 고딕" charset="0"/>
                        </a:rPr>
                        <a:t>품 </a:t>
                      </a:r>
                      <a:r>
                        <a:rPr sz="850" kern="1200" kumimoji="1" i="0" b="0">
                          <a:solidFill>
                            <a:schemeClr val="tx1"/>
                          </a:solidFill>
                          <a:latin typeface="맑은 고딕" charset="0"/>
                          <a:ea typeface="맑은 고딕" charset="0"/>
                          <a:sym typeface="맑은 고딕" charset="0"/>
                        </a:rPr>
                        <a:t>이</a:t>
                      </a:r>
                      <a:r>
                        <a:rPr sz="850" kern="1200" kumimoji="1" i="0" b="0">
                          <a:solidFill>
                            <a:schemeClr val="tx1"/>
                          </a:solidFill>
                          <a:latin typeface="맑은 고딕" charset="0"/>
                          <a:ea typeface="맑은 고딕" charset="0"/>
                          <a:sym typeface="맑은 고딕" charset="0"/>
                        </a:rPr>
                        <a:t>미지 </a:t>
                      </a:r>
                      <a:r>
                        <a:rPr sz="850" kern="1200" kumimoji="1" i="0" b="0">
                          <a:solidFill>
                            <a:schemeClr val="tx1"/>
                          </a:solidFill>
                          <a:latin typeface="맑은 고딕" charset="0"/>
                          <a:ea typeface="맑은 고딕" charset="0"/>
                          <a:sym typeface="맑은 고딕" charset="0"/>
                        </a:rPr>
                        <a:t>슬라이</a:t>
                      </a:r>
                      <a:r>
                        <a:rPr sz="850" kern="1200" kumimoji="1" i="0" b="0">
                          <a:solidFill>
                            <a:schemeClr val="tx1"/>
                          </a:solidFill>
                          <a:latin typeface="맑은 고딕" charset="0"/>
                          <a:ea typeface="맑은 고딕" charset="0"/>
                          <a:sym typeface="맑은 고딕" charset="0"/>
                        </a:rPr>
                        <a:t>드로 확인 </a:t>
                      </a:r>
                      <a:r>
                        <a:rPr sz="850" kern="1200" kumimoji="1" i="0" b="0">
                          <a:solidFill>
                            <a:schemeClr val="tx1"/>
                          </a:solidFill>
                          <a:latin typeface="맑은 고딕" charset="0"/>
                          <a:ea typeface="맑은 고딕" charset="0"/>
                          <a:sym typeface="맑은 고딕" charset="0"/>
                        </a:rPr>
                        <a:t>가</a:t>
                      </a:r>
                      <a:r>
                        <a:rPr sz="850" kern="1200" kumimoji="1" i="0" b="0">
                          <a:solidFill>
                            <a:schemeClr val="tx1"/>
                          </a:solidFill>
                          <a:latin typeface="맑은 고딕" charset="0"/>
                          <a:ea typeface="맑은 고딕" charset="0"/>
                          <a:sym typeface="맑은 고딕" charset="0"/>
                        </a:rPr>
                        <a:t>능</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3</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제품 </a:t>
                      </a:r>
                      <a:r>
                        <a:rPr sz="850" kern="1200" i="0" b="1">
                          <a:solidFill>
                            <a:srgbClr val="000000"/>
                          </a:solidFill>
                          <a:latin typeface="맑은 고딕" charset="0"/>
                          <a:ea typeface="맑은 고딕" charset="0"/>
                          <a:sym typeface="맑은 고딕" charset="0"/>
                        </a:rPr>
                        <a:t>이미</a:t>
                      </a:r>
                      <a:r>
                        <a:rPr sz="850" kern="1200" i="0" b="1">
                          <a:solidFill>
                            <a:srgbClr val="000000"/>
                          </a:solidFill>
                          <a:latin typeface="맑은 고딕" charset="0"/>
                          <a:ea typeface="맑은 고딕" charset="0"/>
                          <a:sym typeface="맑은 고딕" charset="0"/>
                        </a:rPr>
                        <a:t>지</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클릭 시 해당 </a:t>
                      </a:r>
                      <a:r>
                        <a:rPr sz="850" kern="1200" i="0" b="0">
                          <a:solidFill>
                            <a:srgbClr val="000000"/>
                          </a:solidFill>
                          <a:latin typeface="맑은 고딕" charset="0"/>
                          <a:ea typeface="맑은 고딕" charset="0"/>
                          <a:sym typeface="맑은 고딕" charset="0"/>
                        </a:rPr>
                        <a:t>제</a:t>
                      </a:r>
                      <a:r>
                        <a:rPr sz="850" kern="1200" i="0" b="0">
                          <a:solidFill>
                            <a:srgbClr val="000000"/>
                          </a:solidFill>
                          <a:latin typeface="맑은 고딕" charset="0"/>
                          <a:ea typeface="맑은 고딕" charset="0"/>
                          <a:sym typeface="맑은 고딕" charset="0"/>
                        </a:rPr>
                        <a:t>품 </a:t>
                      </a:r>
                      <a:r>
                        <a:rPr sz="850" kern="1200" i="0" b="0">
                          <a:solidFill>
                            <a:srgbClr val="000000"/>
                          </a:solidFill>
                          <a:latin typeface="맑은 고딕" charset="0"/>
                          <a:ea typeface="맑은 고딕" charset="0"/>
                          <a:sym typeface="맑은 고딕" charset="0"/>
                        </a:rPr>
                        <a:t>상</a:t>
                      </a:r>
                      <a:r>
                        <a:rPr sz="850" kern="1200" i="0" b="0">
                          <a:solidFill>
                            <a:srgbClr val="000000"/>
                          </a:solidFill>
                          <a:latin typeface="맑은 고딕" charset="0"/>
                          <a:ea typeface="맑은 고딕" charset="0"/>
                          <a:sym typeface="맑은 고딕" charset="0"/>
                        </a:rPr>
                        <a:t>세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a:t>
                      </a:r>
                      <a:r>
                        <a:rPr sz="850" kern="1200" i="0" b="0">
                          <a:solidFill>
                            <a:srgbClr val="000000"/>
                          </a:solidFill>
                          <a:latin typeface="맑은 고딕" charset="0"/>
                          <a:ea typeface="맑은 고딕" charset="0"/>
                          <a:sym typeface="맑은 고딕" charset="0"/>
                        </a:rPr>
                        <a:t>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11</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80645" y="401383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 name="Rect 0"/>
          <p:cNvSpPr>
            <a:spLocks/>
          </p:cNvSpPr>
          <p:nvPr/>
        </p:nvSpPr>
        <p:spPr>
          <a:xfrm rot="0">
            <a:off x="2921000"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descr="C:/Users/WOOCHAN/AppData/Roaming/PolarisOffice/ETemp/19424_7547800/fImage7765786962.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9424_7547800/fImage7675794464.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9424_7547800/fImage6385805705.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409950" y="2452370"/>
            <a:ext cx="1771015"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(베스트셀러 Image)</a:t>
            </a:r>
            <a:endParaRPr lang="ko-KR" altLang="en-US" sz="1300">
              <a:latin typeface="맑은 고딕" charset="0"/>
              <a:ea typeface="맑은 고딕" charset="0"/>
              <a:sym typeface="맑은 고딕" charset="0"/>
            </a:endParaRPr>
          </a:p>
        </p:txBody>
      </p:sp>
      <p:sp>
        <p:nvSpPr>
          <p:cNvPr id="22" name="Rect 0"/>
          <p:cNvSpPr txBox="1">
            <a:spLocks/>
          </p:cNvSpPr>
          <p:nvPr/>
        </p:nvSpPr>
        <p:spPr>
          <a:xfrm rot="0">
            <a:off x="784860" y="5223510"/>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베스트셀러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2" name="Rect 0"/>
          <p:cNvSpPr txBox="1">
            <a:spLocks/>
          </p:cNvSpPr>
          <p:nvPr/>
        </p:nvSpPr>
        <p:spPr>
          <a:xfrm rot="0">
            <a:off x="451485" y="3566795"/>
            <a:ext cx="1099820" cy="247015"/>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자세히 </a:t>
            </a:r>
            <a:r>
              <a:rPr sz="1000">
                <a:latin typeface="맑은 고딕" charset="0"/>
                <a:ea typeface="맑은 고딕" charset="0"/>
                <a:sym typeface="맑은 고딕" charset="0"/>
              </a:rPr>
              <a:t>보</a:t>
            </a:r>
            <a:r>
              <a:rPr sz="1000">
                <a:latin typeface="맑은 고딕" charset="0"/>
                <a:ea typeface="맑은 고딕" charset="0"/>
                <a:sym typeface="맑은 고딕" charset="0"/>
              </a:rPr>
              <a:t>기</a:t>
            </a:r>
            <a:endParaRPr lang="ko-KR" altLang="en-US" sz="1000">
              <a:latin typeface="맑은 고딕" charset="0"/>
              <a:ea typeface="맑은 고딕" charset="0"/>
              <a:sym typeface="맑은 고딕" charset="0"/>
            </a:endParaRPr>
          </a:p>
        </p:txBody>
      </p:sp>
      <p:sp>
        <p:nvSpPr>
          <p:cNvPr id="133" name="Rect 0"/>
          <p:cNvSpPr txBox="1">
            <a:spLocks/>
          </p:cNvSpPr>
          <p:nvPr/>
        </p:nvSpPr>
        <p:spPr>
          <a:xfrm rot="0">
            <a:off x="3582670" y="5220335"/>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베스트셀러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sp>
        <p:nvSpPr>
          <p:cNvPr id="134" name="Rect 0"/>
          <p:cNvSpPr txBox="1">
            <a:spLocks/>
          </p:cNvSpPr>
          <p:nvPr/>
        </p:nvSpPr>
        <p:spPr>
          <a:xfrm rot="0">
            <a:off x="6420485" y="5210810"/>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베스트셀러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sp>
        <p:nvSpPr>
          <p:cNvPr id="135" name="Rect 0"/>
          <p:cNvSpPr>
            <a:spLocks/>
          </p:cNvSpPr>
          <p:nvPr/>
        </p:nvSpPr>
        <p:spPr>
          <a:xfrm rot="0">
            <a:off x="80645" y="5267325"/>
            <a:ext cx="332105" cy="29146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&lt;</a:t>
            </a:r>
            <a:r>
              <a:rPr sz="1000">
                <a:solidFill>
                  <a:schemeClr val="tx1"/>
                </a:solidFill>
                <a:latin typeface="맑은 고딕" charset="0"/>
                <a:ea typeface="맑은 고딕" charset="0"/>
                <a:sym typeface="맑은 고딕" charset="0"/>
              </a:rPr>
              <a:t>-</a:t>
            </a:r>
            <a:endParaRPr lang="ko-KR" altLang="en-US" sz="1000">
              <a:solidFill>
                <a:schemeClr val="tx1"/>
              </a:solidFill>
              <a:latin typeface="맑은 고딕" charset="0"/>
              <a:ea typeface="맑은 고딕" charset="0"/>
              <a:sym typeface="맑은 고딕" charset="0"/>
            </a:endParaRPr>
          </a:p>
        </p:txBody>
      </p:sp>
      <p:sp>
        <p:nvSpPr>
          <p:cNvPr id="136" name="Rect 0"/>
          <p:cNvSpPr>
            <a:spLocks/>
          </p:cNvSpPr>
          <p:nvPr/>
        </p:nvSpPr>
        <p:spPr>
          <a:xfrm rot="0">
            <a:off x="8161020" y="5264150"/>
            <a:ext cx="332105" cy="29083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a:t>
            </a:r>
            <a:r>
              <a:rPr sz="1000">
                <a:solidFill>
                  <a:schemeClr val="tx1"/>
                </a:solidFill>
                <a:latin typeface="맑은 고딕" charset="0"/>
                <a:ea typeface="맑은 고딕" charset="0"/>
                <a:sym typeface="맑은 고딕" charset="0"/>
              </a:rPr>
              <a:t>&gt;</a:t>
            </a:r>
            <a:endParaRPr lang="ko-KR" altLang="en-US" sz="1000">
              <a:solidFill>
                <a:schemeClr val="tx1"/>
              </a:solidFill>
              <a:latin typeface="맑은 고딕" charset="0"/>
              <a:ea typeface="맑은 고딕" charset="0"/>
              <a:sym typeface="맑은 고딕" charset="0"/>
            </a:endParaRPr>
          </a:p>
        </p:txBody>
      </p:sp>
      <p:grpSp>
        <p:nvGrpSpPr>
          <p:cNvPr id="140" name="Group 5"/>
          <p:cNvGrpSpPr>
            <a:grpSpLocks/>
          </p:cNvGrpSpPr>
          <p:nvPr/>
        </p:nvGrpSpPr>
        <p:grpSpPr>
          <a:xfrm rot="0">
            <a:off x="158750" y="3554730"/>
            <a:ext cx="226060" cy="247015"/>
            <a:chOff x="158750" y="3554730"/>
            <a:chExt cx="226060" cy="247015"/>
          </a:xfrm>
        </p:grpSpPr>
        <p:sp>
          <p:nvSpPr>
            <p:cNvPr id="141" name="Rect 0"/>
            <p:cNvSpPr>
              <a:spLocks/>
            </p:cNvSpPr>
            <p:nvPr/>
          </p:nvSpPr>
          <p:spPr>
            <a:xfrm rot="0">
              <a:off x="204470" y="359092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42" name="Rect 0"/>
            <p:cNvSpPr txBox="1">
              <a:spLocks/>
            </p:cNvSpPr>
            <p:nvPr/>
          </p:nvSpPr>
          <p:spPr>
            <a:xfrm rot="0">
              <a:off x="158750" y="3554730"/>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143" name="Group 5"/>
          <p:cNvGrpSpPr>
            <a:grpSpLocks/>
          </p:cNvGrpSpPr>
          <p:nvPr/>
        </p:nvGrpSpPr>
        <p:grpSpPr>
          <a:xfrm rot="0">
            <a:off x="450215" y="5294630"/>
            <a:ext cx="226060" cy="247015"/>
            <a:chOff x="450215" y="5294630"/>
            <a:chExt cx="226060" cy="247015"/>
          </a:xfrm>
        </p:grpSpPr>
        <p:sp>
          <p:nvSpPr>
            <p:cNvPr id="144" name="Rect 0"/>
            <p:cNvSpPr>
              <a:spLocks/>
            </p:cNvSpPr>
            <p:nvPr/>
          </p:nvSpPr>
          <p:spPr>
            <a:xfrm rot="0">
              <a:off x="495935" y="533082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45" name="Rect 0"/>
            <p:cNvSpPr txBox="1">
              <a:spLocks/>
            </p:cNvSpPr>
            <p:nvPr/>
          </p:nvSpPr>
          <p:spPr>
            <a:xfrm rot="0">
              <a:off x="450215" y="5294630"/>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grpSp>
        <p:nvGrpSpPr>
          <p:cNvPr id="146" name="Group 5"/>
          <p:cNvGrpSpPr>
            <a:grpSpLocks/>
          </p:cNvGrpSpPr>
          <p:nvPr/>
        </p:nvGrpSpPr>
        <p:grpSpPr>
          <a:xfrm rot="0">
            <a:off x="4184650" y="4907915"/>
            <a:ext cx="226060" cy="247015"/>
            <a:chOff x="4184650" y="4907915"/>
            <a:chExt cx="226060" cy="247015"/>
          </a:xfrm>
        </p:grpSpPr>
        <p:sp>
          <p:nvSpPr>
            <p:cNvPr id="147" name="Rect 0"/>
            <p:cNvSpPr>
              <a:spLocks/>
            </p:cNvSpPr>
            <p:nvPr/>
          </p:nvSpPr>
          <p:spPr>
            <a:xfrm rot="0">
              <a:off x="4230370" y="494411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48" name="Rect 0"/>
            <p:cNvSpPr txBox="1">
              <a:spLocks/>
            </p:cNvSpPr>
            <p:nvPr/>
          </p:nvSpPr>
          <p:spPr>
            <a:xfrm rot="0">
              <a:off x="4184650" y="4907915"/>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3</a:t>
              </a:r>
              <a:endParaRPr lang="ko-KR" altLang="en-US" sz="1000" b="1">
                <a:solidFill>
                  <a:schemeClr val="bg1"/>
                </a:solidFill>
                <a:latin typeface="맑은 고딕" charset="0"/>
                <a:ea typeface="맑은 고딕" charset="0"/>
                <a:sym typeface="맑은 고딕"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 0"/>
          <p:cNvSpPr>
            <a:spLocks/>
          </p:cNvSpPr>
          <p:nvPr/>
        </p:nvSpPr>
        <p:spPr>
          <a:xfrm rot="0">
            <a:off x="106680" y="1327785"/>
            <a:ext cx="8456930" cy="552767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eaLnBrk="1"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4" name="Rect 0"/>
          <p:cNvSpPr txBox="1">
            <a:spLocks noGrp="1"/>
          </p:cNvSpPr>
          <p:nvPr>
            <p:ph type="body"/>
          </p:nvPr>
        </p:nvSpPr>
        <p:spPr>
          <a:xfrm rot="0">
            <a:off x="1199515" y="110490"/>
            <a:ext cx="2967990" cy="22352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1210" cy="222885"/>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110</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6360" y="461010"/>
            <a:ext cx="8475980" cy="972185"/>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4235"/>
            <a:ext cx="3552190" cy="170815"/>
          </a:xfrm>
          <a:prstGeom prst="rect"/>
          <a:noFill/>
        </p:spPr>
        <p:txBody>
          <a:bodyPr wrap="square" lIns="0" tIns="0" rIns="0" bIns="0" vert="horz" anchor="t">
            <a:noAutofit/>
          </a:bodyPr>
          <a:lstStyle/>
          <a:p>
            <a:pPr marL="0" indent="0" rtl="0" algn="l" defTabSz="914400" eaLnBrk="1" latinLnBrk="1"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pic>
        <p:nvPicPr>
          <p:cNvPr id="11" name="Picture " descr="C:/Users/WOOCHAN/AppData/Roaming/PolarisOffice/ETemp/19424_7547800/fImage457528354945.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9405" cy="288290"/>
          </a:xfrm>
          <a:prstGeom prst="rect"/>
          <a:noFill/>
        </p:spPr>
      </p:pic>
      <p:pic>
        <p:nvPicPr>
          <p:cNvPr id="12" name="Picture " descr="C:/Users/WOOCHAN/AppData/Roaming/PolarisOffice/ETemp/19424_7547800/fImage488028368909.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4330" cy="314325"/>
          </a:xfrm>
          <a:prstGeom prst="rect"/>
          <a:noFill/>
        </p:spPr>
      </p:pic>
      <p:sp>
        <p:nvSpPr>
          <p:cNvPr id="196" name="Rect 0"/>
          <p:cNvSpPr txBox="1">
            <a:spLocks/>
          </p:cNvSpPr>
          <p:nvPr/>
        </p:nvSpPr>
        <p:spPr>
          <a:xfrm rot="0">
            <a:off x="2338070" y="2917190"/>
            <a:ext cx="140335" cy="24765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endParaRPr lang="ko-KR" altLang="en-US" sz="1000" cap="none" i="0" b="1" strike="noStrike">
              <a:solidFill>
                <a:srgbClr val="FFFFFF"/>
              </a:solidFill>
              <a:latin typeface="맑은 고딕" charset="0"/>
              <a:ea typeface="맑은 고딕" charset="0"/>
              <a:sym typeface="맑은 고딕" charset="0"/>
            </a:endParaRPr>
          </a:p>
        </p:txBody>
      </p:sp>
      <p:sp>
        <p:nvSpPr>
          <p:cNvPr id="270" name="Rect 0"/>
          <p:cNvSpPr txBox="1">
            <a:spLocks/>
          </p:cNvSpPr>
          <p:nvPr/>
        </p:nvSpPr>
        <p:spPr>
          <a:xfrm rot="0">
            <a:off x="5217160" y="4041140"/>
            <a:ext cx="219710" cy="36957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cxnSp>
        <p:nvCxnSpPr>
          <p:cNvPr id="289" name="Rect 0"/>
          <p:cNvCxnSpPr/>
          <p:nvPr/>
        </p:nvCxnSpPr>
        <p:spPr>
          <a:xfrm rot="0">
            <a:off x="2333625" y="2608580"/>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290" name="Rect 0"/>
          <p:cNvSpPr txBox="1">
            <a:spLocks/>
          </p:cNvSpPr>
          <p:nvPr/>
        </p:nvSpPr>
        <p:spPr>
          <a:xfrm rot="0">
            <a:off x="3007995" y="2736850"/>
            <a:ext cx="278130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이용약관</a:t>
            </a:r>
            <a:r>
              <a:rPr sz="1400" cap="none" i="0" b="0" strike="noStrike">
                <a:ln w="9525" cap="flat" cmpd="sng">
                  <a:noFill/>
                  <a:prstDash/>
                </a:ln>
                <a:solidFill>
                  <a:schemeClr val="tx1"/>
                </a:solidFill>
                <a:latin typeface="맑은 고딕" charset="0"/>
                <a:ea typeface="맑은 고딕" charset="0"/>
                <a:sym typeface="맑은 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sp>
        <p:nvSpPr>
          <p:cNvPr id="294" name="Rect 0"/>
          <p:cNvSpPr txBox="1">
            <a:spLocks/>
          </p:cNvSpPr>
          <p:nvPr/>
        </p:nvSpPr>
        <p:spPr>
          <a:xfrm rot="0">
            <a:off x="3007995" y="2268855"/>
            <a:ext cx="2414270" cy="32131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모든 약관에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pic>
        <p:nvPicPr>
          <p:cNvPr id="295" name="Picture " descr="C:/Users/WOOCHAN/AppData/Roaming/PolarisOffice/ETemp/19424_7547800/fImage348928422209.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2753995" y="2306320"/>
            <a:ext cx="246380" cy="246380"/>
          </a:xfrm>
          <a:prstGeom prst="rect"/>
          <a:noFill/>
          <a:ln w="12700" cap="flat" cmpd="sng">
            <a:prstDash/>
            <a:miter lim="800000"/>
          </a:ln>
        </p:spPr>
      </p:pic>
      <p:sp>
        <p:nvSpPr>
          <p:cNvPr id="300" name="Rect 0"/>
          <p:cNvSpPr txBox="1">
            <a:spLocks/>
          </p:cNvSpPr>
          <p:nvPr/>
        </p:nvSpPr>
        <p:spPr>
          <a:xfrm rot="0">
            <a:off x="3007995" y="1969135"/>
            <a:ext cx="2640965" cy="26162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100" cap="none" i="0" b="0" strike="noStrike">
                <a:ln w="9525" cap="flat" cmpd="sng">
                  <a:noFill/>
                  <a:prstDash/>
                </a:ln>
                <a:solidFill>
                  <a:schemeClr val="tx1"/>
                </a:solidFill>
                <a:latin typeface="맑은 고딕" charset="0"/>
                <a:ea typeface="맑은 고딕" charset="0"/>
                <a:sym typeface="맑은 고딕" charset="0"/>
              </a:rPr>
              <a:t>* 표시된 항목은 필수 입력 항목 입니다.</a:t>
            </a:r>
            <a:endParaRPr lang="ko-KR" altLang="en-US" sz="1100" cap="none" i="0" b="0" strike="noStrike">
              <a:ln w="9525" cap="flat" cmpd="sng">
                <a:noFill/>
                <a:prstDash/>
              </a:ln>
              <a:solidFill>
                <a:schemeClr val="tx1"/>
              </a:solidFill>
              <a:latin typeface="맑은 고딕" charset="0"/>
              <a:ea typeface="맑은 고딕" charset="0"/>
              <a:sym typeface="맑은 고딕" charset="0"/>
            </a:endParaRPr>
          </a:p>
        </p:txBody>
      </p:sp>
      <p:sp>
        <p:nvSpPr>
          <p:cNvPr id="301" name="Rect 0"/>
          <p:cNvSpPr txBox="1">
            <a:spLocks/>
          </p:cNvSpPr>
          <p:nvPr/>
        </p:nvSpPr>
        <p:spPr>
          <a:xfrm rot="0">
            <a:off x="3001010" y="3267075"/>
            <a:ext cx="4049395"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개인 정보 수집 및 이용</a:t>
            </a:r>
            <a:r>
              <a:rPr sz="1400" cap="none" i="0" b="0" strike="noStrike">
                <a:ln w="9525" cap="flat" cmpd="sng">
                  <a:noFill/>
                  <a:prstDash/>
                </a:ln>
                <a:solidFill>
                  <a:schemeClr val="tx1"/>
                </a:solidFill>
                <a:latin typeface="맑은 고딕" charset="0"/>
                <a:ea typeface="맑은 고딕" charset="0"/>
                <a:sym typeface="맑은 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pic>
        <p:nvPicPr>
          <p:cNvPr id="302" name="Picture " descr="C:/Users/WOOCHAN/AppData/Roaming/PolarisOffice/ETemp/19424_7547800/fImage348928459758.png"/>
          <p:cNvPicPr>
            <a:picLocks noChangeAspect="1"/>
          </p:cNvPicPr>
          <p:nvPr/>
        </p:nvPicPr>
        <p:blipFill rotWithShape="1">
          <a:blip r:embed="rId5" cstate="hqprint">
            <a:extLst>
              <a:ext uri="{28A0092B-C50C-407E-A947-70E740481C1C}">
                <a14:useLocalDpi xmlns:a14="http://schemas.microsoft.com/office/drawing/2010/main"/>
              </a:ext>
            </a:extLst>
          </a:blip>
          <a:stretch>
            <a:fillRect/>
          </a:stretch>
        </p:blipFill>
        <p:spPr>
          <a:xfrm rot="0">
            <a:off x="2753995" y="2795905"/>
            <a:ext cx="246380" cy="246380"/>
          </a:xfrm>
          <a:prstGeom prst="rect"/>
          <a:noFill/>
          <a:ln w="12700" cap="flat" cmpd="sng">
            <a:prstDash/>
            <a:miter lim="800000"/>
          </a:ln>
        </p:spPr>
      </p:pic>
      <p:pic>
        <p:nvPicPr>
          <p:cNvPr id="303" name="Picture " descr="C:/Users/WOOCHAN/AppData/Roaming/PolarisOffice/ETemp/19424_7547800/fImage348928464221.png"/>
          <p:cNvPicPr>
            <a:picLocks noChangeAspect="1"/>
          </p:cNvPicPr>
          <p:nvPr/>
        </p:nvPicPr>
        <p:blipFill rotWithShape="1">
          <a:blip r:embed="rId6" cstate="hqprint">
            <a:extLst>
              <a:ext uri="{28A0092B-C50C-407E-A947-70E740481C1C}">
                <a14:useLocalDpi xmlns:a14="http://schemas.microsoft.com/office/drawing/2010/main"/>
              </a:ext>
            </a:extLst>
          </a:blip>
          <a:stretch>
            <a:fillRect/>
          </a:stretch>
        </p:blipFill>
        <p:spPr>
          <a:xfrm rot="0">
            <a:off x="2753995" y="3306445"/>
            <a:ext cx="246380" cy="246380"/>
          </a:xfrm>
          <a:prstGeom prst="rect"/>
          <a:noFill/>
          <a:ln w="12700" cap="flat" cmpd="sng">
            <a:prstDash/>
            <a:miter lim="800000"/>
          </a:ln>
        </p:spPr>
      </p:pic>
      <p:pic>
        <p:nvPicPr>
          <p:cNvPr id="304" name="Picture " descr="C:/Users/WOOCHAN/AppData/Roaming/PolarisOffice/ETemp/19424_7547800/fImage348928478588.png"/>
          <p:cNvPicPr>
            <a:picLocks noChangeAspect="1"/>
          </p:cNvPicPr>
          <p:nvPr/>
        </p:nvPicPr>
        <p:blipFill rotWithShape="1">
          <a:blip r:embed="rId7" cstate="hqprint">
            <a:extLst>
              <a:ext uri="{28A0092B-C50C-407E-A947-70E740481C1C}">
                <a14:useLocalDpi xmlns:a14="http://schemas.microsoft.com/office/drawing/2010/main"/>
              </a:ext>
            </a:extLst>
          </a:blip>
          <a:stretch>
            <a:fillRect/>
          </a:stretch>
        </p:blipFill>
        <p:spPr>
          <a:xfrm rot="0">
            <a:off x="2753995" y="3750945"/>
            <a:ext cx="246380" cy="246380"/>
          </a:xfrm>
          <a:prstGeom prst="rect"/>
          <a:noFill/>
          <a:ln w="12700" cap="flat" cmpd="sng">
            <a:prstDash/>
            <a:miter lim="800000"/>
          </a:ln>
        </p:spPr>
      </p:pic>
      <p:pic>
        <p:nvPicPr>
          <p:cNvPr id="305" name="Picture " descr="C:/Users/WOOCHAN/AppData/Roaming/PolarisOffice/ETemp/19424_7547800/fImage348928486422.png"/>
          <p:cNvPicPr>
            <a:picLocks noChangeAspect="1"/>
          </p:cNvPicPr>
          <p:nvPr/>
        </p:nvPicPr>
        <p:blipFill rotWithShape="1">
          <a:blip r:embed="rId8" cstate="hqprint">
            <a:extLst>
              <a:ext uri="{28A0092B-C50C-407E-A947-70E740481C1C}">
                <a14:useLocalDpi xmlns:a14="http://schemas.microsoft.com/office/drawing/2010/main"/>
              </a:ext>
            </a:extLst>
          </a:blip>
          <a:stretch>
            <a:fillRect/>
          </a:stretch>
        </p:blipFill>
        <p:spPr>
          <a:xfrm rot="0">
            <a:off x="2753995" y="4662170"/>
            <a:ext cx="246380" cy="246380"/>
          </a:xfrm>
          <a:prstGeom prst="rect"/>
          <a:noFill/>
          <a:ln w="12700" cap="flat" cmpd="sng">
            <a:prstDash/>
            <a:miter lim="800000"/>
          </a:ln>
        </p:spPr>
      </p:pic>
      <p:pic>
        <p:nvPicPr>
          <p:cNvPr id="306" name="Picture " descr="C:/Users/WOOCHAN/AppData/Roaming/PolarisOffice/ETemp/19424_7547800/fImage348928494946.png"/>
          <p:cNvPicPr>
            <a:picLocks noChangeAspect="1"/>
          </p:cNvPicPr>
          <p:nvPr/>
        </p:nvPicPr>
        <p:blipFill rotWithShape="1">
          <a:blip r:embed="rId9" cstate="hqprint">
            <a:extLst>
              <a:ext uri="{28A0092B-C50C-407E-A947-70E740481C1C}">
                <a14:useLocalDpi xmlns:a14="http://schemas.microsoft.com/office/drawing/2010/main"/>
              </a:ext>
            </a:extLst>
          </a:blip>
          <a:stretch>
            <a:fillRect/>
          </a:stretch>
        </p:blipFill>
        <p:spPr>
          <a:xfrm rot="0">
            <a:off x="2753995" y="4174490"/>
            <a:ext cx="246380" cy="246380"/>
          </a:xfrm>
          <a:prstGeom prst="rect"/>
          <a:noFill/>
          <a:ln w="12700" cap="flat" cmpd="sng">
            <a:prstDash/>
            <a:miter lim="800000"/>
          </a:ln>
        </p:spPr>
      </p:pic>
      <p:sp>
        <p:nvSpPr>
          <p:cNvPr id="307" name="Rect 0"/>
          <p:cNvSpPr>
            <a:spLocks/>
          </p:cNvSpPr>
          <p:nvPr/>
        </p:nvSpPr>
        <p:spPr>
          <a:xfrm rot="0">
            <a:off x="2274570" y="5171440"/>
            <a:ext cx="3881755" cy="467360"/>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eaLnBrk="1" latinLnBrk="0" hangingPunct="0">
              <a:buFontTx/>
              <a:buNone/>
            </a:pPr>
            <a:r>
              <a:rPr sz="1800" cap="none" i="0" b="0" strike="noStrike">
                <a:solidFill>
                  <a:srgbClr val="FFFFFF"/>
                </a:solidFill>
                <a:latin typeface="맑은 고딕" charset="0"/>
                <a:ea typeface="맑은 고딕" charset="0"/>
                <a:sym typeface="맑은 고딕" charset="0"/>
              </a:rPr>
              <a:t>회원가입</a:t>
            </a:r>
            <a:endParaRPr lang="ko-KR" altLang="en-US" sz="1800" cap="none" i="0" b="0" strike="noStrike">
              <a:solidFill>
                <a:srgbClr val="FFFFFF"/>
              </a:solidFill>
              <a:latin typeface="맑은 고딕" charset="0"/>
              <a:ea typeface="맑은 고딕" charset="0"/>
              <a:sym typeface="맑은 고딕" charset="0"/>
            </a:endParaRPr>
          </a:p>
        </p:txBody>
      </p:sp>
      <p:sp>
        <p:nvSpPr>
          <p:cNvPr id="317" name="Rect 0"/>
          <p:cNvSpPr txBox="1">
            <a:spLocks/>
          </p:cNvSpPr>
          <p:nvPr/>
        </p:nvSpPr>
        <p:spPr>
          <a:xfrm rot="0">
            <a:off x="2992120" y="3711575"/>
            <a:ext cx="3082925"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개인 정보 처리 위탁</a:t>
            </a:r>
            <a:r>
              <a:rPr sz="1400" cap="none" i="0" b="0" strike="noStrike">
                <a:ln w="9525" cap="flat" cmpd="sng">
                  <a:noFill/>
                  <a:prstDash/>
                </a:ln>
                <a:solidFill>
                  <a:schemeClr val="tx1"/>
                </a:solidFill>
                <a:latin typeface="맑은 고딕" charset="0"/>
                <a:ea typeface="맑은 고딕" charset="0"/>
                <a:sym typeface="맑은 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sp>
        <p:nvSpPr>
          <p:cNvPr id="318" name="Rect 0"/>
          <p:cNvSpPr txBox="1">
            <a:spLocks/>
          </p:cNvSpPr>
          <p:nvPr/>
        </p:nvSpPr>
        <p:spPr>
          <a:xfrm rot="0">
            <a:off x="3004185" y="4146550"/>
            <a:ext cx="3246755"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개인정보 국외 이전</a:t>
            </a:r>
            <a:r>
              <a:rPr sz="1400" cap="none" i="0" b="0" strike="noStrike">
                <a:ln w="9525" cap="flat" cmpd="sng">
                  <a:noFill/>
                  <a:prstDash/>
                </a:ln>
                <a:solidFill>
                  <a:schemeClr val="tx1"/>
                </a:solidFill>
                <a:latin typeface="맑은 고딕" charset="0"/>
                <a:ea typeface="맑은 고딕" charset="0"/>
                <a:sym typeface="맑은 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sp>
        <p:nvSpPr>
          <p:cNvPr id="319" name="Rect 0"/>
          <p:cNvSpPr txBox="1">
            <a:spLocks/>
          </p:cNvSpPr>
          <p:nvPr/>
        </p:nvSpPr>
        <p:spPr>
          <a:xfrm rot="0">
            <a:off x="3007995" y="4622800"/>
            <a:ext cx="270510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마케팅 활용 동의</a:t>
            </a:r>
            <a:r>
              <a:rPr sz="1400" cap="none" i="0" b="0" strike="noStrike">
                <a:ln w="9525" cap="flat" cmpd="sng">
                  <a:noFill/>
                  <a:prstDash/>
                </a:ln>
                <a:solidFill>
                  <a:schemeClr val="tx1"/>
                </a:solidFill>
                <a:latin typeface="맑은 고딕" charset="0"/>
                <a:ea typeface="맑은 고딕" charset="0"/>
                <a:sym typeface="맑은 고딕" charset="0"/>
              </a:rPr>
              <a:t> (선택)</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sp>
        <p:nvSpPr>
          <p:cNvPr id="320" name="Rect 0"/>
          <p:cNvSpPr txBox="1">
            <a:spLocks/>
          </p:cNvSpPr>
          <p:nvPr/>
        </p:nvSpPr>
        <p:spPr>
          <a:xfrm rot="0">
            <a:off x="3195955" y="3049905"/>
            <a:ext cx="1309370" cy="23114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r>
              <a:rPr sz="900" cap="none" i="0" b="0" strike="noStrike">
                <a:solidFill>
                  <a:srgbClr val="FF0006"/>
                </a:solidFill>
                <a:latin typeface="맑은 고딕" charset="0"/>
                <a:ea typeface="맑은 고딕" charset="0"/>
                <a:sym typeface="맑은 고딕" charset="0"/>
              </a:rPr>
              <a:t>필수 입력 항목입니다!</a:t>
            </a:r>
            <a:endParaRPr lang="ko-KR" altLang="en-US" sz="900" cap="none" i="0" b="0" strike="noStrike">
              <a:solidFill>
                <a:srgbClr val="FF0006"/>
              </a:solidFill>
              <a:latin typeface="맑은 고딕" charset="0"/>
              <a:ea typeface="맑은 고딕" charset="0"/>
              <a:sym typeface="맑은 고딕" charset="0"/>
            </a:endParaRPr>
          </a:p>
        </p:txBody>
      </p:sp>
      <p:grpSp>
        <p:nvGrpSpPr>
          <p:cNvPr id="321" name="Group 5"/>
          <p:cNvGrpSpPr>
            <a:grpSpLocks/>
          </p:cNvGrpSpPr>
          <p:nvPr/>
        </p:nvGrpSpPr>
        <p:grpSpPr>
          <a:xfrm rot="0">
            <a:off x="3044190" y="3042920"/>
            <a:ext cx="165735" cy="246380"/>
            <a:chOff x="3044190" y="3042920"/>
            <a:chExt cx="165735" cy="246380"/>
          </a:xfrm>
        </p:grpSpPr>
        <p:sp>
          <p:nvSpPr>
            <p:cNvPr id="322" name="Rect 0"/>
            <p:cNvSpPr>
              <a:spLocks/>
            </p:cNvSpPr>
            <p:nvPr/>
          </p:nvSpPr>
          <p:spPr>
            <a:xfrm rot="0">
              <a:off x="3046730" y="307911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23" name="Rect 0"/>
            <p:cNvSpPr txBox="1">
              <a:spLocks/>
            </p:cNvSpPr>
            <p:nvPr/>
          </p:nvSpPr>
          <p:spPr>
            <a:xfrm rot="0">
              <a:off x="3044190" y="304292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graphicFrame>
        <p:nvGraphicFramePr>
          <p:cNvPr id="324" name="Table 3"/>
          <p:cNvGraphicFramePr>
            <a:graphicFrameLocks noGrp="1"/>
          </p:cNvGraphicFramePr>
          <p:nvPr/>
        </p:nvGraphicFramePr>
        <p:xfrm>
          <a:off x="8561705" y="374015"/>
          <a:ext cx="3620135" cy="2117090"/>
        </p:xfrm>
        <a:graphic>
          <a:graphicData uri="http://schemas.openxmlformats.org/drawingml/2006/table">
            <a:tbl>
              <a:tblPr>
                <a:tableStyleId>{00000000-0000-0000-0000-000000000000}</a:tableStyleId>
              </a:tblPr>
              <a:tblGrid>
                <a:gridCol w="343535"/>
                <a:gridCol w="3276600"/>
              </a:tblGrid>
              <a:tr h="2117090">
                <a:tc>
                  <a:txBody>
                    <a:bodyPr/>
                    <a:lstStyle/>
                    <a:p>
                      <a:pPr marL="0" indent="0" algn="ctr" lvl="1">
                        <a:buFontTx/>
                        <a:buNone/>
                      </a:pPr>
                      <a:r>
                        <a:rPr sz="1100" kern="1200" i="0" b="0">
                          <a:solidFill>
                            <a:srgbClr val="000000"/>
                          </a:solidFill>
                          <a:latin typeface="Helvetica" charset="0"/>
                          <a:ea typeface="Helvetica" charset="0"/>
                          <a:sym typeface="맑은 고딕" charset="0"/>
                        </a:rPr>
                        <a:t>1</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필수입력메시지출력</a:t>
                      </a:r>
                      <a:endParaRPr lang="ko-KR" altLang="en-US" sz="1100" kern="1200" i="0" b="0">
                        <a:solidFill>
                          <a:srgbClr val="000000"/>
                        </a:solidFill>
                        <a:latin typeface="Apple SD Gothic Neo" charset="0"/>
                        <a:ea typeface="Apple SD Gothic Neo" charset="0"/>
                        <a:sym typeface="맑은 고딕" charset="0"/>
                      </a:endParaRPr>
                    </a:p>
                    <a:p>
                      <a:pPr marL="0" indent="0" lvl="1">
                        <a:buFontTx/>
                        <a:buNone/>
                      </a:pPr>
                      <a:endParaRPr lang="ko-KR" altLang="en-US" sz="1100" kern="1200" i="0" b="0">
                        <a:solidFill>
                          <a:schemeClr val="tx1"/>
                        </a:solidFill>
                        <a:latin typeface="나눔고딕" charset="0"/>
                        <a:ea typeface="나눔고딕"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로그인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김현경</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7355" cy="222885"/>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112</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6360" y="461010"/>
            <a:ext cx="8475345" cy="971550"/>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4235"/>
            <a:ext cx="3551555" cy="170180"/>
          </a:xfrm>
          <a:prstGeom prst="rect"/>
          <a:noFill/>
        </p:spPr>
        <p:txBody>
          <a:bodyPr wrap="square" lIns="0" tIns="0" rIns="0" bIns="0" vert="horz" anchor="t">
            <a:noAutofit/>
          </a:bodyPr>
          <a:lstStyle/>
          <a:p>
            <a:pPr marL="0" indent="0" rtl="0" algn="l" defTabSz="914400" eaLnBrk="1" latinLnBrk="1"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pic>
        <p:nvPicPr>
          <p:cNvPr id="11" name="Picture " descr="C:/Users/WOOCHAN/AppData/Roaming/PolarisOffice/ETemp/19424_7547800/fImage457526387506.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8770" cy="287655"/>
          </a:xfrm>
          <a:prstGeom prst="rect"/>
          <a:noFill/>
        </p:spPr>
      </p:pic>
      <p:pic>
        <p:nvPicPr>
          <p:cNvPr id="12" name="Picture " descr="C:/Users/WOOCHAN/AppData/Roaming/PolarisOffice/ETemp/19424_7547800/fImage488026393030.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3695" cy="313690"/>
          </a:xfrm>
          <a:prstGeom prst="rect"/>
          <a:noFill/>
        </p:spPr>
      </p:pic>
      <p:pic>
        <p:nvPicPr>
          <p:cNvPr id="13" name="Picture " descr="C:/Users/WOOCHAN/AppData/Roaming/PolarisOffice/ETemp/19424_7547800/fImage488026406413.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5772150" y="3133725"/>
            <a:ext cx="648970" cy="591820"/>
          </a:xfrm>
          <a:prstGeom prst="rect"/>
          <a:noFill/>
        </p:spPr>
      </p:pic>
      <p:sp>
        <p:nvSpPr>
          <p:cNvPr id="14" name="Rect 0"/>
          <p:cNvSpPr>
            <a:spLocks/>
          </p:cNvSpPr>
          <p:nvPr/>
        </p:nvSpPr>
        <p:spPr>
          <a:xfrm rot="0">
            <a:off x="88900" y="1327785"/>
            <a:ext cx="8474075" cy="5400040"/>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eaLnBrk="1"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15" name="Rect 0"/>
          <p:cNvSpPr txBox="1">
            <a:spLocks/>
          </p:cNvSpPr>
          <p:nvPr/>
        </p:nvSpPr>
        <p:spPr>
          <a:xfrm rot="0">
            <a:off x="3884930" y="2290445"/>
            <a:ext cx="816610" cy="360680"/>
          </a:xfrm>
          <a:prstGeom prst="rect"/>
          <a:ln w="12700" cap="flat" cmpd="sng">
            <a:prstDash/>
            <a:miter lim="800000"/>
          </a:ln>
        </p:spPr>
        <p:txBody>
          <a:bodyPr wrap="square" lIns="46355" tIns="46355" rIns="46355" bIns="46355" vert="horz" anchor="t">
            <a:spAutoFit/>
          </a:bodyPr>
          <a:lstStyle/>
          <a:p>
            <a:pPr marL="0" indent="0" rtl="0" algn="l" defTabSz="914400" eaLnBrk="1" latinLnBrk="0" hangingPunct="0">
              <a:buFontTx/>
              <a:buNone/>
            </a:pPr>
            <a:r>
              <a:rPr sz="1800" cap="none" i="0" b="1" strike="noStrike">
                <a:ln w="9525" cap="flat" cmpd="sng">
                  <a:noFill/>
                  <a:prstDash/>
                </a:ln>
                <a:solidFill>
                  <a:schemeClr val="tx1"/>
                </a:solidFill>
                <a:latin typeface="맑은 고딕" charset="0"/>
                <a:ea typeface="맑은 고딕" charset="0"/>
                <a:sym typeface="맑은 고딕" charset="0"/>
              </a:rPr>
              <a:t>로그인</a:t>
            </a:r>
            <a:endParaRPr lang="ko-KR" altLang="en-US" sz="1800" cap="none" i="0" b="1" strike="noStrike">
              <a:ln w="9525" cap="flat" cmpd="sng">
                <a:noFill/>
                <a:prstDash/>
              </a:ln>
              <a:solidFill>
                <a:schemeClr val="tx1"/>
              </a:solidFill>
              <a:latin typeface="맑은 고딕" charset="0"/>
              <a:ea typeface="맑은 고딕" charset="0"/>
              <a:sym typeface="맑은 고딕" charset="0"/>
            </a:endParaRPr>
          </a:p>
        </p:txBody>
      </p:sp>
      <p:sp>
        <p:nvSpPr>
          <p:cNvPr id="16" name="Rect 0"/>
          <p:cNvSpPr txBox="1">
            <a:spLocks/>
          </p:cNvSpPr>
          <p:nvPr/>
        </p:nvSpPr>
        <p:spPr>
          <a:xfrm rot="0">
            <a:off x="2804795" y="2757170"/>
            <a:ext cx="2957830" cy="267335"/>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r>
              <a:rPr sz="1100" cap="none" i="0" b="0" strike="noStrike">
                <a:ln w="9525" cap="flat" cmpd="sng">
                  <a:noFill/>
                  <a:prstDash/>
                </a:ln>
                <a:solidFill>
                  <a:schemeClr val="tx1"/>
                </a:solidFill>
                <a:latin typeface="맑은 고딕" charset="0"/>
                <a:ea typeface="맑은 고딕" charset="0"/>
                <a:sym typeface="맑은 고딕" charset="0"/>
              </a:rPr>
              <a:t>블루보틀 온라인 스토어의 다양한 혜택을 만나보세요</a:t>
            </a:r>
            <a:endParaRPr lang="ko-KR" altLang="en-US" sz="1100" cap="none" i="0" b="0" strike="noStrike">
              <a:ln w="9525" cap="flat" cmpd="sng">
                <a:noFill/>
                <a:prstDash/>
              </a:ln>
              <a:solidFill>
                <a:schemeClr val="tx1"/>
              </a:solidFill>
              <a:latin typeface="맑은 고딕" charset="0"/>
              <a:ea typeface="맑은 고딕" charset="0"/>
              <a:sym typeface="맑은 고딕" charset="0"/>
            </a:endParaRPr>
          </a:p>
        </p:txBody>
      </p:sp>
      <p:sp>
        <p:nvSpPr>
          <p:cNvPr id="17" name="Rect 0"/>
          <p:cNvSpPr>
            <a:spLocks/>
          </p:cNvSpPr>
          <p:nvPr/>
        </p:nvSpPr>
        <p:spPr>
          <a:xfrm rot="0">
            <a:off x="2485390" y="3137535"/>
            <a:ext cx="3615055" cy="4673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이메일 주소*</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18" name="Rect 0"/>
          <p:cNvSpPr>
            <a:spLocks/>
          </p:cNvSpPr>
          <p:nvPr/>
        </p:nvSpPr>
        <p:spPr>
          <a:xfrm rot="0">
            <a:off x="2494280" y="3794125"/>
            <a:ext cx="3597275" cy="4673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비밀번호*</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grpSp>
        <p:nvGrpSpPr>
          <p:cNvPr id="153" name="Group 5"/>
          <p:cNvGrpSpPr>
            <a:grpSpLocks/>
          </p:cNvGrpSpPr>
          <p:nvPr/>
        </p:nvGrpSpPr>
        <p:grpSpPr>
          <a:xfrm rot="0">
            <a:off x="2241550" y="3248025"/>
            <a:ext cx="165735" cy="246380"/>
            <a:chOff x="2241550" y="3248025"/>
            <a:chExt cx="165735" cy="246380"/>
          </a:xfrm>
        </p:grpSpPr>
        <p:sp>
          <p:nvSpPr>
            <p:cNvPr id="154" name="Rect 0"/>
            <p:cNvSpPr>
              <a:spLocks/>
            </p:cNvSpPr>
            <p:nvPr/>
          </p:nvSpPr>
          <p:spPr>
            <a:xfrm rot="0">
              <a:off x="2244090" y="328422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155" name="Rect 0"/>
            <p:cNvSpPr txBox="1">
              <a:spLocks/>
            </p:cNvSpPr>
            <p:nvPr/>
          </p:nvSpPr>
          <p:spPr>
            <a:xfrm rot="0">
              <a:off x="2241550" y="324802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2</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165" name="Group 5"/>
          <p:cNvGrpSpPr>
            <a:grpSpLocks/>
          </p:cNvGrpSpPr>
          <p:nvPr/>
        </p:nvGrpSpPr>
        <p:grpSpPr>
          <a:xfrm rot="0">
            <a:off x="2241550" y="3904615"/>
            <a:ext cx="165735" cy="246380"/>
            <a:chOff x="2241550" y="3904615"/>
            <a:chExt cx="165735" cy="246380"/>
          </a:xfrm>
        </p:grpSpPr>
        <p:sp>
          <p:nvSpPr>
            <p:cNvPr id="166" name="Rect 0"/>
            <p:cNvSpPr>
              <a:spLocks/>
            </p:cNvSpPr>
            <p:nvPr/>
          </p:nvSpPr>
          <p:spPr>
            <a:xfrm rot="0">
              <a:off x="2244090" y="394081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167" name="Rect 0"/>
            <p:cNvSpPr txBox="1">
              <a:spLocks/>
            </p:cNvSpPr>
            <p:nvPr/>
          </p:nvSpPr>
          <p:spPr>
            <a:xfrm rot="0">
              <a:off x="2241550" y="390461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3</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168" name="Rect 0"/>
          <p:cNvSpPr>
            <a:spLocks/>
          </p:cNvSpPr>
          <p:nvPr/>
        </p:nvSpPr>
        <p:spPr>
          <a:xfrm rot="0">
            <a:off x="2352040" y="4744720"/>
            <a:ext cx="3881755" cy="467360"/>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eaLnBrk="1" latinLnBrk="0" hangingPunct="0">
              <a:buFontTx/>
              <a:buNone/>
            </a:pPr>
            <a:r>
              <a:rPr sz="1800" cap="none" i="0" b="0" strike="noStrike">
                <a:solidFill>
                  <a:srgbClr val="FFFFFF"/>
                </a:solidFill>
                <a:latin typeface="맑은 고딕" charset="0"/>
                <a:ea typeface="맑은 고딕" charset="0"/>
                <a:sym typeface="맑은 고딕" charset="0"/>
              </a:rPr>
              <a:t>로그인</a:t>
            </a:r>
            <a:endParaRPr lang="ko-KR" altLang="en-US" sz="1800" cap="none" i="0" b="0" strike="noStrike">
              <a:solidFill>
                <a:srgbClr val="FFFFFF"/>
              </a:solidFill>
              <a:latin typeface="맑은 고딕" charset="0"/>
              <a:ea typeface="맑은 고딕" charset="0"/>
              <a:sym typeface="맑은 고딕" charset="0"/>
            </a:endParaRPr>
          </a:p>
        </p:txBody>
      </p:sp>
      <p:sp>
        <p:nvSpPr>
          <p:cNvPr id="169" name="Rect 0"/>
          <p:cNvSpPr>
            <a:spLocks/>
          </p:cNvSpPr>
          <p:nvPr/>
        </p:nvSpPr>
        <p:spPr>
          <a:xfrm rot="0">
            <a:off x="2352040" y="5300345"/>
            <a:ext cx="3881755" cy="467360"/>
          </a:xfrm>
          <a:prstGeom prst="rect"/>
          <a:solidFill>
            <a:schemeClr val="accent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회원가입</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grpSp>
        <p:nvGrpSpPr>
          <p:cNvPr id="170" name="Group 5"/>
          <p:cNvGrpSpPr>
            <a:grpSpLocks/>
          </p:cNvGrpSpPr>
          <p:nvPr/>
        </p:nvGrpSpPr>
        <p:grpSpPr>
          <a:xfrm rot="0">
            <a:off x="2106930" y="4854575"/>
            <a:ext cx="165735" cy="246380"/>
            <a:chOff x="2106930" y="4854575"/>
            <a:chExt cx="165735" cy="246380"/>
          </a:xfrm>
        </p:grpSpPr>
        <p:sp>
          <p:nvSpPr>
            <p:cNvPr id="171" name="Rect 0"/>
            <p:cNvSpPr>
              <a:spLocks/>
            </p:cNvSpPr>
            <p:nvPr/>
          </p:nvSpPr>
          <p:spPr>
            <a:xfrm rot="0">
              <a:off x="2109470" y="489077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172" name="Rect 0"/>
            <p:cNvSpPr txBox="1">
              <a:spLocks/>
            </p:cNvSpPr>
            <p:nvPr/>
          </p:nvSpPr>
          <p:spPr>
            <a:xfrm rot="0">
              <a:off x="2106930" y="485457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4</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173" name="Group 5"/>
          <p:cNvGrpSpPr>
            <a:grpSpLocks/>
          </p:cNvGrpSpPr>
          <p:nvPr/>
        </p:nvGrpSpPr>
        <p:grpSpPr>
          <a:xfrm rot="0">
            <a:off x="2106930" y="5410835"/>
            <a:ext cx="165735" cy="246380"/>
            <a:chOff x="2106930" y="5410835"/>
            <a:chExt cx="165735" cy="246380"/>
          </a:xfrm>
        </p:grpSpPr>
        <p:sp>
          <p:nvSpPr>
            <p:cNvPr id="174" name="Rect 0"/>
            <p:cNvSpPr>
              <a:spLocks/>
            </p:cNvSpPr>
            <p:nvPr/>
          </p:nvSpPr>
          <p:spPr>
            <a:xfrm rot="0">
              <a:off x="2109470" y="544703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175" name="Rect 0"/>
            <p:cNvSpPr txBox="1">
              <a:spLocks/>
            </p:cNvSpPr>
            <p:nvPr/>
          </p:nvSpPr>
          <p:spPr>
            <a:xfrm rot="0">
              <a:off x="2106930" y="541083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5</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176" name="Group 5"/>
          <p:cNvGrpSpPr>
            <a:grpSpLocks/>
          </p:cNvGrpSpPr>
          <p:nvPr/>
        </p:nvGrpSpPr>
        <p:grpSpPr>
          <a:xfrm rot="0">
            <a:off x="2106930" y="5760720"/>
            <a:ext cx="165735" cy="246380"/>
            <a:chOff x="2106930" y="5760720"/>
            <a:chExt cx="165735" cy="246380"/>
          </a:xfrm>
        </p:grpSpPr>
        <p:sp>
          <p:nvSpPr>
            <p:cNvPr id="177" name="Rect 0"/>
            <p:cNvSpPr>
              <a:spLocks/>
            </p:cNvSpPr>
            <p:nvPr/>
          </p:nvSpPr>
          <p:spPr>
            <a:xfrm rot="0">
              <a:off x="2109470" y="579691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178" name="Rect 0"/>
            <p:cNvSpPr txBox="1">
              <a:spLocks/>
            </p:cNvSpPr>
            <p:nvPr/>
          </p:nvSpPr>
          <p:spPr>
            <a:xfrm rot="0">
              <a:off x="2106930" y="576072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6</a:t>
              </a:r>
              <a:endParaRPr lang="ko-KR" altLang="en-US" sz="1000" cap="none" i="0" b="1" strike="noStrike">
                <a:solidFill>
                  <a:srgbClr val="FFFFFF"/>
                </a:solidFill>
                <a:latin typeface="맑은 고딕" charset="0"/>
                <a:ea typeface="맑은 고딕" charset="0"/>
                <a:sym typeface="맑은 고딕" charset="0"/>
              </a:endParaRPr>
            </a:p>
          </p:txBody>
        </p:sp>
      </p:grpSp>
      <p:cxnSp>
        <p:nvCxnSpPr>
          <p:cNvPr id="179" name="Rect 0"/>
          <p:cNvCxnSpPr/>
          <p:nvPr/>
        </p:nvCxnSpPr>
        <p:spPr>
          <a:xfrm rot="0">
            <a:off x="2383155" y="5898515"/>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graphicFrame>
        <p:nvGraphicFramePr>
          <p:cNvPr id="180" name="Table 3"/>
          <p:cNvGraphicFramePr>
            <a:graphicFrameLocks noGrp="1"/>
          </p:cNvGraphicFramePr>
          <p:nvPr/>
        </p:nvGraphicFramePr>
        <p:xfrm>
          <a:off x="8630285" y="459105"/>
          <a:ext cx="3564255" cy="3936365"/>
        </p:xfrm>
        <a:graphic>
          <a:graphicData uri="http://schemas.openxmlformats.org/drawingml/2006/table">
            <a:tbl>
              <a:tblPr>
                <a:tableStyleId>{00000000-0000-0000-0000-000000000000}</a:tableStyleId>
              </a:tblPr>
              <a:tblGrid>
                <a:gridCol w="337820"/>
                <a:gridCol w="3226435"/>
              </a:tblGrid>
              <a:tr h="730885">
                <a:tc>
                  <a:txBody>
                    <a:bodyPr/>
                    <a:lstStyle/>
                    <a:p>
                      <a:pPr marL="0" indent="0" algn="ctr" lvl="1">
                        <a:buFontTx/>
                        <a:buNone/>
                      </a:pPr>
                      <a:r>
                        <a:rPr sz="1100" kern="1200" i="0" b="0">
                          <a:solidFill>
                            <a:srgbClr val="000000"/>
                          </a:solidFill>
                          <a:latin typeface="나눔고딕" charset="0"/>
                          <a:ea typeface="나눔고딕" charset="0"/>
                          <a:sym typeface="맑은 고딕" charset="0"/>
                        </a:rPr>
                        <a:t>1</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100" kern="1200" i="0" b="0">
                          <a:solidFill>
                            <a:srgbClr val="000000"/>
                          </a:solidFill>
                          <a:latin typeface="나눔고딕" charset="0"/>
                          <a:ea typeface="나눔고딕" charset="0"/>
                          <a:sym typeface="맑은 고딕" charset="0"/>
                        </a:rPr>
                        <a:t>- 아이콘클릭시로그인창화면으로이동</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501650">
                <a:tc>
                  <a:txBody>
                    <a:bodyPr/>
                    <a:lstStyle/>
                    <a:p>
                      <a:pPr marL="0" indent="0" algn="ctr" lvl="1">
                        <a:buFontTx/>
                        <a:buNone/>
                      </a:pPr>
                      <a:r>
                        <a:rPr sz="1100" kern="1200" i="0" b="0">
                          <a:solidFill>
                            <a:srgbClr val="000000"/>
                          </a:solidFill>
                          <a:latin typeface="나눔고딕" charset="0"/>
                          <a:ea typeface="나눔고딕" charset="0"/>
                          <a:sym typeface="맑은 고딕" charset="0"/>
                        </a:rPr>
                        <a:t>2</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100" kern="1200" i="0" b="0">
                          <a:solidFill>
                            <a:srgbClr val="000000"/>
                          </a:solidFill>
                          <a:latin typeface="나눔고딕" charset="0"/>
                          <a:ea typeface="나눔고딕" charset="0"/>
                          <a:sym typeface="맑은 고딕" charset="0"/>
                        </a:rPr>
                        <a:t>- 이메일주소필수입력창</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515620">
                <a:tc>
                  <a:txBody>
                    <a:bodyPr/>
                    <a:lstStyle/>
                    <a:p>
                      <a:pPr marL="0" indent="0" algn="ctr" lvl="1">
                        <a:buFontTx/>
                        <a:buNone/>
                      </a:pPr>
                      <a:r>
                        <a:rPr sz="1100" kern="1200" i="0" b="0">
                          <a:solidFill>
                            <a:srgbClr val="000000"/>
                          </a:solidFill>
                          <a:latin typeface="나눔고딕" charset="0"/>
                          <a:ea typeface="나눔고딕" charset="0"/>
                          <a:sym typeface="맑은 고딕" charset="0"/>
                        </a:rPr>
                        <a:t>3</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100" kern="1200" i="0" b="0">
                          <a:solidFill>
                            <a:srgbClr val="000000"/>
                          </a:solidFill>
                          <a:latin typeface="나눔고딕" charset="0"/>
                          <a:ea typeface="나눔고딕" charset="0"/>
                          <a:sym typeface="맑은 고딕" charset="0"/>
                        </a:rPr>
                        <a:t>- 비밀번호필수입력창</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873125">
                <a:tc>
                  <a:txBody>
                    <a:bodyPr/>
                    <a:lstStyle/>
                    <a:p>
                      <a:pPr marL="0" indent="0" algn="ctr" lvl="1">
                        <a:buFontTx/>
                        <a:buNone/>
                      </a:pPr>
                      <a:r>
                        <a:rPr sz="1100" kern="1200" i="0" b="0">
                          <a:solidFill>
                            <a:srgbClr val="000000"/>
                          </a:solidFill>
                          <a:latin typeface="나눔고딕" charset="0"/>
                          <a:ea typeface="나눔고딕" charset="0"/>
                          <a:sym typeface="맑은 고딕" charset="0"/>
                        </a:rPr>
                        <a:t>4</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100" kern="1200" i="0" b="0">
                          <a:solidFill>
                            <a:srgbClr val="000000"/>
                          </a:solidFill>
                          <a:latin typeface="나눔고딕" charset="0"/>
                          <a:ea typeface="나눔고딕" charset="0"/>
                          <a:sym typeface="맑은 고딕" charset="0"/>
                        </a:rPr>
                        <a:t>- 로그인버튼</a:t>
                      </a:r>
                      <a:endParaRPr lang="ko-KR" altLang="en-US" sz="1100" kern="1200" i="0" b="0">
                        <a:solidFill>
                          <a:srgbClr val="000000"/>
                        </a:solidFill>
                        <a:latin typeface="나눔고딕" charset="0"/>
                        <a:ea typeface="나눔고딕" charset="0"/>
                        <a:sym typeface="맑은 고딕" charset="0"/>
                      </a:endParaRPr>
                    </a:p>
                    <a:p>
                      <a:pPr marL="0" indent="0" lvl="1">
                        <a:buFontTx/>
                        <a:buNone/>
                      </a:pPr>
                      <a:r>
                        <a:rPr sz="1100" kern="1200" i="0" b="0">
                          <a:solidFill>
                            <a:srgbClr val="000000"/>
                          </a:solidFill>
                          <a:latin typeface="나눔고딕" charset="0"/>
                          <a:ea typeface="나눔고딕" charset="0"/>
                          <a:sym typeface="맑은 고딕" charset="0"/>
                        </a:rPr>
                        <a:t>- 로그인성공시-&gt; 메인페이지로이동</a:t>
                      </a:r>
                      <a:endParaRPr lang="ko-KR" altLang="en-US" sz="1100" kern="1200" i="0" b="0">
                        <a:solidFill>
                          <a:srgbClr val="000000"/>
                        </a:solidFill>
                        <a:latin typeface="나눔고딕" charset="0"/>
                        <a:ea typeface="나눔고딕" charset="0"/>
                        <a:sym typeface="맑은 고딕" charset="0"/>
                      </a:endParaRPr>
                    </a:p>
                    <a:p>
                      <a:pPr marL="0" indent="0" lvl="1">
                        <a:buFontTx/>
                        <a:buNone/>
                      </a:pPr>
                      <a:r>
                        <a:rPr sz="1100" kern="1200" i="0" b="0">
                          <a:solidFill>
                            <a:srgbClr val="000000"/>
                          </a:solidFill>
                          <a:latin typeface="나눔고딕" charset="0"/>
                          <a:ea typeface="나눔고딕" charset="0"/>
                          <a:sym typeface="맑은 고딕" charset="0"/>
                        </a:rPr>
                        <a:t>- 로그인실패시-&gt; 실패메시지출력, 로그인창유지</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545465">
                <a:tc>
                  <a:txBody>
                    <a:bodyPr/>
                    <a:lstStyle/>
                    <a:p>
                      <a:pPr marL="0" indent="0" algn="ctr" lvl="1">
                        <a:buFontTx/>
                        <a:buNone/>
                      </a:pPr>
                      <a:r>
                        <a:rPr sz="1100" kern="1200" i="0" b="0">
                          <a:solidFill>
                            <a:srgbClr val="000000"/>
                          </a:solidFill>
                          <a:latin typeface="나눔고딕" charset="0"/>
                          <a:ea typeface="나눔고딕" charset="0"/>
                          <a:sym typeface="맑은 고딕" charset="0"/>
                        </a:rPr>
                        <a:t>5</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100" kern="1200" i="0" b="0">
                          <a:solidFill>
                            <a:srgbClr val="000000"/>
                          </a:solidFill>
                          <a:latin typeface="나눔고딕" charset="0"/>
                          <a:ea typeface="나눔고딕" charset="0"/>
                          <a:sym typeface="맑은 고딕" charset="0"/>
                        </a:rPr>
                        <a:t>- 회원가입버튼</a:t>
                      </a:r>
                      <a:endParaRPr lang="ko-KR" altLang="en-US" sz="1100" kern="1200" i="0" b="0">
                        <a:solidFill>
                          <a:srgbClr val="000000"/>
                        </a:solidFill>
                        <a:latin typeface="나눔고딕" charset="0"/>
                        <a:ea typeface="나눔고딕" charset="0"/>
                        <a:sym typeface="맑은 고딕" charset="0"/>
                      </a:endParaRPr>
                    </a:p>
                    <a:p>
                      <a:pPr marL="0" indent="0" lvl="1">
                        <a:buFontTx/>
                        <a:buNone/>
                      </a:pPr>
                      <a:r>
                        <a:rPr sz="1100" kern="1200" i="0" b="0">
                          <a:solidFill>
                            <a:srgbClr val="000000"/>
                          </a:solidFill>
                          <a:latin typeface="나눔고딕" charset="0"/>
                          <a:ea typeface="나눔고딕" charset="0"/>
                          <a:sym typeface="맑은 고딕" charset="0"/>
                        </a:rPr>
                        <a:t>- 회원가입버튼클릭시회원가입페이지로이동</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769620">
                <a:tc>
                  <a:txBody>
                    <a:bodyPr/>
                    <a:lstStyle/>
                    <a:p>
                      <a:pPr marL="0" indent="0" algn="ctr" lvl="1">
                        <a:buFontTx/>
                        <a:buNone/>
                      </a:pPr>
                      <a:r>
                        <a:rPr sz="1100" kern="1200" i="0" b="0">
                          <a:solidFill>
                            <a:srgbClr val="000000"/>
                          </a:solidFill>
                          <a:latin typeface="나눔고딕" charset="0"/>
                          <a:ea typeface="나눔고딕" charset="0"/>
                          <a:sym typeface="맑은 고딕" charset="0"/>
                        </a:rPr>
                        <a:t>6</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100" kern="1200" i="0" b="0">
                          <a:solidFill>
                            <a:srgbClr val="000000"/>
                          </a:solidFill>
                          <a:latin typeface="나눔고딕" charset="0"/>
                          <a:ea typeface="나눔고딕" charset="0"/>
                          <a:sym typeface="맑은 고딕" charset="0"/>
                        </a:rPr>
                        <a:t>- &lt;hr&gt; 수평가로선</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grpSp>
        <p:nvGrpSpPr>
          <p:cNvPr id="181" name="Group 5"/>
          <p:cNvGrpSpPr>
            <a:grpSpLocks/>
          </p:cNvGrpSpPr>
          <p:nvPr/>
        </p:nvGrpSpPr>
        <p:grpSpPr>
          <a:xfrm rot="0">
            <a:off x="7063105" y="814070"/>
            <a:ext cx="165735" cy="246380"/>
            <a:chOff x="7063105" y="814070"/>
            <a:chExt cx="165735" cy="246380"/>
          </a:xfrm>
        </p:grpSpPr>
        <p:sp>
          <p:nvSpPr>
            <p:cNvPr id="182" name="Rect 0"/>
            <p:cNvSpPr>
              <a:spLocks/>
            </p:cNvSpPr>
            <p:nvPr/>
          </p:nvSpPr>
          <p:spPr>
            <a:xfrm rot="0">
              <a:off x="7065645" y="85026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183" name="Rect 0"/>
            <p:cNvSpPr txBox="1">
              <a:spLocks/>
            </p:cNvSpPr>
            <p:nvPr/>
          </p:nvSpPr>
          <p:spPr>
            <a:xfrm rot="0">
              <a:off x="7063105" y="81407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7990" cy="223520"/>
          </a:xfrm>
          <a:prstGeom prst="rect"/>
        </p:spPr>
        <p:txBody>
          <a:bodyPr wrap="square" lIns="91440" tIns="45720" rIns="91440" bIns="45720" vert="horz" anchor="ctr">
            <a:noAutofit/>
          </a:bodyPr>
          <a:lstStyle/>
          <a:p>
            <a:pPr marL="0" indent="0">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1210" cy="222885"/>
          </a:xfrm>
          <a:prstGeom prst="rect"/>
        </p:spPr>
        <p:txBody>
          <a:bodyPr wrap="square" lIns="91440" tIns="45720" rIns="91440" bIns="45720" vert="horz" anchor="ctr">
            <a:noAutofit/>
          </a:bodyPr>
          <a:lstStyle/>
          <a:p>
            <a:pPr marL="0" indent="0">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a:buFontTx/>
              <a:buNone/>
            </a:pPr>
            <a:fld id="{B9320F77-B9A0-41C5-862A-B4B631284C64}" type="slidenum">
              <a:rPr sz="900">
                <a:latin typeface="맑은 고딕" charset="0"/>
                <a:ea typeface="맑은 고딕" charset="0"/>
                <a:sym typeface="맑은 고딕" charset="0"/>
              </a:rPr>
              <a:t>113</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6360" y="461010"/>
            <a:ext cx="8475980" cy="972185"/>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4235"/>
            <a:ext cx="3552190" cy="170815"/>
          </a:xfrm>
          <a:prstGeom prst="rect"/>
          <a:noFill/>
        </p:spPr>
        <p:txBody>
          <a:bodyPr wrap="square" lIns="0" tIns="0" rIns="0" bIns="0" vert="horz" anchor="t">
            <a:noAutofit/>
          </a:bodyPr>
          <a:lstStyle/>
          <a:p>
            <a:pPr marL="0" indent="0" algn="l"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pic>
        <p:nvPicPr>
          <p:cNvPr id="11" name="Picture " descr="C:/Users/WOOCHAN/AppData/Roaming/PolarisOffice/ETemp/19424_7547800/fImage457526739168.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9405" cy="288290"/>
          </a:xfrm>
          <a:prstGeom prst="rect"/>
          <a:noFill/>
        </p:spPr>
      </p:pic>
      <p:pic>
        <p:nvPicPr>
          <p:cNvPr id="12" name="Picture " descr="C:/Users/WOOCHAN/AppData/Roaming/PolarisOffice/ETemp/19424_7547800/fImage48802674900.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4330" cy="314325"/>
          </a:xfrm>
          <a:prstGeom prst="rect"/>
          <a:noFill/>
        </p:spPr>
      </p:pic>
      <p:pic>
        <p:nvPicPr>
          <p:cNvPr id="13" name="Picture " descr="C:/Users/WOOCHAN/AppData/Roaming/PolarisOffice/ETemp/19424_7547800/fImage488026752591.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5772150" y="3133725"/>
            <a:ext cx="649605" cy="592455"/>
          </a:xfrm>
          <a:prstGeom prst="rect"/>
          <a:noFill/>
        </p:spPr>
      </p:pic>
      <p:sp>
        <p:nvSpPr>
          <p:cNvPr id="14" name="Rect 0"/>
          <p:cNvSpPr>
            <a:spLocks/>
          </p:cNvSpPr>
          <p:nvPr/>
        </p:nvSpPr>
        <p:spPr>
          <a:xfrm rot="0">
            <a:off x="83185" y="1327785"/>
            <a:ext cx="8456930" cy="552767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15" name="Rect 0"/>
          <p:cNvSpPr txBox="1">
            <a:spLocks/>
          </p:cNvSpPr>
          <p:nvPr/>
        </p:nvSpPr>
        <p:spPr>
          <a:xfrm rot="0">
            <a:off x="3916045" y="1948180"/>
            <a:ext cx="816610" cy="360680"/>
          </a:xfrm>
          <a:prstGeom prst="rect"/>
          <a:ln w="12700" cap="flat" cmpd="sng">
            <a:prstDash/>
            <a:miter lim="800000"/>
          </a:ln>
        </p:spPr>
        <p:txBody>
          <a:bodyPr wrap="square" lIns="46355" tIns="46355" rIns="46355" bIns="46355" vert="horz" anchor="t">
            <a:spAutoFit/>
          </a:bodyPr>
          <a:lstStyle/>
          <a:p>
            <a:pPr marL="0" indent="0" rtl="0" algn="l" defTabSz="914400" latinLnBrk="0" hangingPunct="0">
              <a:buFontTx/>
              <a:buNone/>
            </a:pPr>
            <a:r>
              <a:rPr sz="1800" cap="none" i="0" b="1" strike="noStrike">
                <a:ln w="9525" cap="flat" cmpd="sng">
                  <a:noFill/>
                  <a:prstDash/>
                </a:ln>
                <a:solidFill>
                  <a:schemeClr val="tx1"/>
                </a:solidFill>
                <a:latin typeface="맑은 고딕" charset="0"/>
                <a:ea typeface="맑은 고딕" charset="0"/>
                <a:sym typeface="맑은 고딕" charset="0"/>
              </a:rPr>
              <a:t>로그인</a:t>
            </a:r>
            <a:endParaRPr lang="ko-KR" altLang="en-US" sz="1800" cap="none" i="0" b="1" strike="noStrike">
              <a:ln w="9525" cap="flat" cmpd="sng">
                <a:noFill/>
                <a:prstDash/>
              </a:ln>
              <a:solidFill>
                <a:schemeClr val="tx1"/>
              </a:solidFill>
              <a:latin typeface="맑은 고딕" charset="0"/>
              <a:ea typeface="맑은 고딕" charset="0"/>
              <a:sym typeface="맑은 고딕" charset="0"/>
            </a:endParaRPr>
          </a:p>
        </p:txBody>
      </p:sp>
      <p:sp>
        <p:nvSpPr>
          <p:cNvPr id="16" name="Rect 0"/>
          <p:cNvSpPr txBox="1">
            <a:spLocks/>
          </p:cNvSpPr>
          <p:nvPr/>
        </p:nvSpPr>
        <p:spPr>
          <a:xfrm rot="0">
            <a:off x="2814955" y="2414905"/>
            <a:ext cx="2957830" cy="267335"/>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r>
              <a:rPr sz="1100" cap="none" i="0" b="0" strike="noStrike">
                <a:ln w="9525" cap="flat" cmpd="sng">
                  <a:noFill/>
                  <a:prstDash/>
                </a:ln>
                <a:solidFill>
                  <a:schemeClr val="tx1"/>
                </a:solidFill>
                <a:latin typeface="맑은 고딕" charset="0"/>
                <a:ea typeface="맑은 고딕" charset="0"/>
                <a:sym typeface="맑은 고딕" charset="0"/>
              </a:rPr>
              <a:t>블루보틀 온라인 스토어의 다양한 혜택을 만나보세요</a:t>
            </a:r>
            <a:endParaRPr lang="ko-KR" altLang="en-US" sz="1100" cap="none" i="0" b="0" strike="noStrike">
              <a:ln w="9525" cap="flat" cmpd="sng">
                <a:noFill/>
                <a:prstDash/>
              </a:ln>
              <a:solidFill>
                <a:schemeClr val="tx1"/>
              </a:solidFill>
              <a:latin typeface="맑은 고딕" charset="0"/>
              <a:ea typeface="맑은 고딕" charset="0"/>
              <a:sym typeface="맑은 고딕" charset="0"/>
            </a:endParaRPr>
          </a:p>
        </p:txBody>
      </p:sp>
      <p:sp>
        <p:nvSpPr>
          <p:cNvPr id="17" name="Rect 0"/>
          <p:cNvSpPr>
            <a:spLocks/>
          </p:cNvSpPr>
          <p:nvPr/>
        </p:nvSpPr>
        <p:spPr>
          <a:xfrm rot="0">
            <a:off x="2485390" y="3137535"/>
            <a:ext cx="3615055" cy="4673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이메일 주소*</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18" name="Rect 0"/>
          <p:cNvSpPr>
            <a:spLocks/>
          </p:cNvSpPr>
          <p:nvPr/>
        </p:nvSpPr>
        <p:spPr>
          <a:xfrm rot="0">
            <a:off x="2494280" y="3794125"/>
            <a:ext cx="3597275" cy="4673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비밀번호*</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168" name="Rect 0"/>
          <p:cNvSpPr>
            <a:spLocks/>
          </p:cNvSpPr>
          <p:nvPr/>
        </p:nvSpPr>
        <p:spPr>
          <a:xfrm rot="0">
            <a:off x="2352040" y="4744720"/>
            <a:ext cx="3881755" cy="467360"/>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latinLnBrk="0" hangingPunct="0">
              <a:buFontTx/>
              <a:buNone/>
            </a:pPr>
            <a:r>
              <a:rPr sz="1800" cap="none" i="0" b="0" strike="noStrike">
                <a:solidFill>
                  <a:srgbClr val="FFFFFF"/>
                </a:solidFill>
                <a:latin typeface="맑은 고딕" charset="0"/>
                <a:ea typeface="맑은 고딕" charset="0"/>
                <a:sym typeface="맑은 고딕" charset="0"/>
              </a:rPr>
              <a:t>로그인</a:t>
            </a:r>
            <a:endParaRPr lang="ko-KR" altLang="en-US" sz="1800" cap="none" i="0" b="0" strike="noStrike">
              <a:solidFill>
                <a:srgbClr val="FFFFFF"/>
              </a:solidFill>
              <a:latin typeface="맑은 고딕" charset="0"/>
              <a:ea typeface="맑은 고딕" charset="0"/>
              <a:sym typeface="맑은 고딕" charset="0"/>
            </a:endParaRPr>
          </a:p>
        </p:txBody>
      </p:sp>
      <p:sp>
        <p:nvSpPr>
          <p:cNvPr id="169" name="Rect 0"/>
          <p:cNvSpPr>
            <a:spLocks/>
          </p:cNvSpPr>
          <p:nvPr/>
        </p:nvSpPr>
        <p:spPr>
          <a:xfrm rot="0">
            <a:off x="2352040" y="5300345"/>
            <a:ext cx="3881755" cy="467360"/>
          </a:xfrm>
          <a:prstGeom prst="rect"/>
          <a:solidFill>
            <a:schemeClr val="accent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회원가입</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cxnSp>
        <p:nvCxnSpPr>
          <p:cNvPr id="179" name="Rect 0"/>
          <p:cNvCxnSpPr/>
          <p:nvPr/>
        </p:nvCxnSpPr>
        <p:spPr>
          <a:xfrm rot="0">
            <a:off x="2383155" y="5898515"/>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nvGrpSpPr>
          <p:cNvPr id="187" name="Group 5"/>
          <p:cNvGrpSpPr>
            <a:grpSpLocks/>
          </p:cNvGrpSpPr>
          <p:nvPr/>
        </p:nvGrpSpPr>
        <p:grpSpPr>
          <a:xfrm rot="0">
            <a:off x="2298065" y="2755900"/>
            <a:ext cx="165735" cy="246380"/>
            <a:chOff x="2298065" y="2755900"/>
            <a:chExt cx="165735" cy="246380"/>
          </a:xfrm>
        </p:grpSpPr>
        <p:sp>
          <p:nvSpPr>
            <p:cNvPr id="188" name="Rect 0"/>
            <p:cNvSpPr>
              <a:spLocks/>
            </p:cNvSpPr>
            <p:nvPr/>
          </p:nvSpPr>
          <p:spPr>
            <a:xfrm rot="0">
              <a:off x="2300605" y="279209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189" name="Rect 0"/>
            <p:cNvSpPr txBox="1">
              <a:spLocks/>
            </p:cNvSpPr>
            <p:nvPr/>
          </p:nvSpPr>
          <p:spPr>
            <a:xfrm rot="0">
              <a:off x="2298065" y="2755900"/>
              <a:ext cx="140335" cy="246380"/>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190" name="Rect 0"/>
          <p:cNvSpPr txBox="1">
            <a:spLocks/>
          </p:cNvSpPr>
          <p:nvPr/>
        </p:nvSpPr>
        <p:spPr>
          <a:xfrm rot="0">
            <a:off x="2670810" y="2755900"/>
            <a:ext cx="2353945" cy="267335"/>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r>
              <a:rPr sz="1100" cap="none" i="0" b="0" strike="noStrike">
                <a:ln w="9525" cap="flat" cmpd="sng">
                  <a:noFill/>
                  <a:prstDash/>
                </a:ln>
                <a:solidFill>
                  <a:schemeClr val="tx1"/>
                </a:solidFill>
                <a:latin typeface="맑은 고딕" charset="0"/>
                <a:ea typeface="맑은 고딕" charset="0"/>
                <a:sym typeface="맑은 고딕" charset="0"/>
              </a:rPr>
              <a:t>이메일 또는 비밀번호가 잘못 되었습니다.</a:t>
            </a:r>
            <a:endParaRPr lang="ko-KR" altLang="en-US" sz="1100" cap="none" i="0" b="0" strike="noStrike">
              <a:ln w="9525" cap="flat" cmpd="sng">
                <a:noFill/>
                <a:prstDash/>
              </a:ln>
              <a:solidFill>
                <a:schemeClr val="tx1"/>
              </a:solidFill>
              <a:latin typeface="맑은 고딕" charset="0"/>
              <a:ea typeface="맑은 고딕" charset="0"/>
              <a:sym typeface="맑은 고딕" charset="0"/>
            </a:endParaRPr>
          </a:p>
        </p:txBody>
      </p:sp>
      <p:pic>
        <p:nvPicPr>
          <p:cNvPr id="191" name="Picture " descr="C:/Users/WOOCHAN/AppData/Roaming/PolarisOffice/ETemp/19424_7547800/fImage1625226888762.png"/>
          <p:cNvPicPr>
            <a:picLocks noChangeAspect="1"/>
          </p:cNvPicPr>
          <p:nvPr/>
        </p:nvPicPr>
        <p:blipFill rotWithShape="1">
          <a:blip r:embed="rId5" cstate="hqprint">
            <a:extLst>
              <a:ext uri="{28A0092B-C50C-407E-A947-70E740481C1C}">
                <a14:useLocalDpi xmlns:a14="http://schemas.microsoft.com/office/drawing/2010/main"/>
              </a:ext>
            </a:extLst>
          </a:blip>
          <a:stretch>
            <a:fillRect/>
          </a:stretch>
        </p:blipFill>
        <p:spPr>
          <a:xfrm rot="0">
            <a:off x="2482850" y="2813050"/>
            <a:ext cx="168910" cy="153035"/>
          </a:xfrm>
          <a:prstGeom prst="rect"/>
          <a:noFill/>
          <a:ln w="12700" cap="flat" cmpd="sng">
            <a:prstDash/>
            <a:miter lim="800000"/>
          </a:ln>
        </p:spPr>
      </p:pic>
      <p:graphicFrame>
        <p:nvGraphicFramePr>
          <p:cNvPr id="192" name="Table 3"/>
          <p:cNvGraphicFramePr>
            <a:graphicFrameLocks noGrp="1"/>
          </p:cNvGraphicFramePr>
          <p:nvPr/>
        </p:nvGraphicFramePr>
        <p:xfrm>
          <a:off x="8607425" y="459740"/>
          <a:ext cx="3569335" cy="2134235"/>
        </p:xfrm>
        <a:graphic>
          <a:graphicData uri="http://schemas.openxmlformats.org/drawingml/2006/table">
            <a:tbl>
              <a:tblPr>
                <a:tableStyleId>{00000000-0000-0000-0000-000000000000}</a:tableStyleId>
              </a:tblPr>
              <a:tblGrid>
                <a:gridCol w="338455"/>
                <a:gridCol w="3230880"/>
              </a:tblGrid>
              <a:tr h="2134235">
                <a:tc>
                  <a:txBody>
                    <a:bodyPr/>
                    <a:lstStyle/>
                    <a:p>
                      <a:pPr marL="0" indent="0" algn="ctr" lvl="1">
                        <a:buFontTx/>
                        <a:buNone/>
                      </a:pPr>
                      <a:r>
                        <a:rPr sz="1100" kern="1200" i="0" b="0">
                          <a:solidFill>
                            <a:srgbClr val="000000"/>
                          </a:solidFill>
                          <a:latin typeface="Helvetica" charset="0"/>
                          <a:ea typeface="Helvetica" charset="0"/>
                          <a:sym typeface="맑은 고딕" charset="0"/>
                        </a:rPr>
                        <a:t>1</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100" kern="1200" i="0" b="1">
                          <a:solidFill>
                            <a:srgbClr val="000000"/>
                          </a:solidFill>
                          <a:latin typeface="Helvetica" charset="0"/>
                          <a:ea typeface="Helvetica" charset="0"/>
                          <a:sym typeface="맑은 고딕" charset="0"/>
                        </a:rPr>
                        <a:t>- </a:t>
                      </a:r>
                      <a:r>
                        <a:rPr sz="1100" kern="1200" i="0" b="1">
                          <a:solidFill>
                            <a:srgbClr val="000000"/>
                          </a:solidFill>
                          <a:latin typeface="Apple SD Gothic Neo" charset="0"/>
                          <a:ea typeface="Apple SD Gothic Neo" charset="0"/>
                          <a:sym typeface="맑은 고딕" charset="0"/>
                        </a:rPr>
                        <a:t>로그인</a:t>
                      </a:r>
                      <a:r>
                        <a:rPr sz="1100" kern="1200" i="0" b="1">
                          <a:solidFill>
                            <a:srgbClr val="000000"/>
                          </a:solidFill>
                          <a:latin typeface="Helvetica" charset="0"/>
                          <a:ea typeface="Helvetica" charset="0"/>
                          <a:sym typeface="맑은 고딕" charset="0"/>
                        </a:rPr>
                        <a:t> </a:t>
                      </a:r>
                      <a:r>
                        <a:rPr sz="1100" kern="1200" i="0" b="1">
                          <a:solidFill>
                            <a:srgbClr val="000000"/>
                          </a:solidFill>
                          <a:latin typeface="Apple SD Gothic Neo" charset="0"/>
                          <a:ea typeface="Apple SD Gothic Neo" charset="0"/>
                          <a:sym typeface="맑은 고딕" charset="0"/>
                        </a:rPr>
                        <a:t>실패시</a:t>
                      </a:r>
                      <a:r>
                        <a:rPr sz="1100" kern="1200" i="0" b="1">
                          <a:solidFill>
                            <a:srgbClr val="000000"/>
                          </a:solidFill>
                          <a:latin typeface="Helvetica" charset="0"/>
                          <a:ea typeface="Helvetica" charset="0"/>
                          <a:sym typeface="맑은 고딕" charset="0"/>
                        </a:rPr>
                        <a:t> </a:t>
                      </a:r>
                      <a:r>
                        <a:rPr sz="1100" kern="1200" i="0" b="1">
                          <a:solidFill>
                            <a:srgbClr val="000000"/>
                          </a:solidFill>
                          <a:latin typeface="Apple SD Gothic Neo" charset="0"/>
                          <a:ea typeface="Apple SD Gothic Neo" charset="0"/>
                          <a:sym typeface="맑은 고딕" charset="0"/>
                        </a:rPr>
                        <a:t>출력되는</a:t>
                      </a:r>
                      <a:r>
                        <a:rPr sz="1100" kern="1200" i="0" b="1">
                          <a:solidFill>
                            <a:srgbClr val="000000"/>
                          </a:solidFill>
                          <a:latin typeface="Helvetica" charset="0"/>
                          <a:ea typeface="Helvetica" charset="0"/>
                          <a:sym typeface="맑은 고딕" charset="0"/>
                        </a:rPr>
                        <a:t> </a:t>
                      </a:r>
                      <a:r>
                        <a:rPr sz="1100" kern="1200" i="0" b="1">
                          <a:solidFill>
                            <a:srgbClr val="000000"/>
                          </a:solidFill>
                          <a:latin typeface="Apple SD Gothic Neo" charset="0"/>
                          <a:ea typeface="Apple SD Gothic Neo" charset="0"/>
                          <a:sym typeface="맑은 고딕" charset="0"/>
                        </a:rPr>
                        <a:t>메시지</a:t>
                      </a:r>
                      <a:endParaRPr lang="ko-KR" altLang="en-US" sz="1100" kern="1200" i="0" b="1">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 0"/>
          <p:cNvSpPr>
            <a:spLocks/>
          </p:cNvSpPr>
          <p:nvPr/>
        </p:nvSpPr>
        <p:spPr>
          <a:xfrm rot="0">
            <a:off x="80645" y="461010"/>
            <a:ext cx="8475980" cy="972185"/>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4235"/>
            <a:ext cx="3552190" cy="170815"/>
          </a:xfrm>
          <a:prstGeom prst="rect"/>
          <a:noFill/>
        </p:spPr>
        <p:txBody>
          <a:bodyPr wrap="square" lIns="0" tIns="0" rIns="0" bIns="0" vert="horz" anchor="t">
            <a:noAutofit/>
          </a:bodyPr>
          <a:lstStyle/>
          <a:p>
            <a:pPr marL="0" indent="0" rtl="0" algn="l" defTabSz="914400" eaLnBrk="1" latinLnBrk="1"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sp>
        <p:nvSpPr>
          <p:cNvPr id="14" name="Rect 0"/>
          <p:cNvSpPr>
            <a:spLocks/>
          </p:cNvSpPr>
          <p:nvPr/>
        </p:nvSpPr>
        <p:spPr>
          <a:xfrm rot="0">
            <a:off x="83185" y="1327785"/>
            <a:ext cx="8480425" cy="552767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eaLnBrk="1"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199" name="Rect 0"/>
          <p:cNvSpPr>
            <a:spLocks/>
          </p:cNvSpPr>
          <p:nvPr/>
        </p:nvSpPr>
        <p:spPr>
          <a:xfrm rot="0">
            <a:off x="2628265" y="496570"/>
            <a:ext cx="3388995" cy="1227455"/>
          </a:xfrm>
          <a:prstGeom prst="roundRect"/>
          <a:solidFill>
            <a:schemeClr val="bg1"/>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4" name="Rect 0"/>
          <p:cNvSpPr txBox="1">
            <a:spLocks noGrp="1"/>
          </p:cNvSpPr>
          <p:nvPr>
            <p:ph type="body"/>
          </p:nvPr>
        </p:nvSpPr>
        <p:spPr>
          <a:xfrm rot="0">
            <a:off x="1199515" y="110490"/>
            <a:ext cx="2967990" cy="22352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1210" cy="222885"/>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114</a:t>
            </a:fld>
            <a:endParaRPr lang="ko-KR" altLang="en-US" sz="900">
              <a:latin typeface="맑은 고딕" charset="0"/>
              <a:ea typeface="맑은 고딕" charset="0"/>
              <a:sym typeface="맑은 고딕" charset="0"/>
            </a:endParaRPr>
          </a:p>
        </p:txBody>
      </p:sp>
      <p:pic>
        <p:nvPicPr>
          <p:cNvPr id="11" name="Picture " descr="C:/Users/WOOCHAN/AppData/Roaming/PolarisOffice/ETemp/19424_7547800/fImage457526971655.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9405" cy="288290"/>
          </a:xfrm>
          <a:prstGeom prst="rect"/>
          <a:noFill/>
        </p:spPr>
      </p:pic>
      <p:pic>
        <p:nvPicPr>
          <p:cNvPr id="12" name="Picture " descr="C:/Users/WOOCHAN/AppData/Roaming/PolarisOffice/ETemp/19424_7547800/fImage488026987410.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4330" cy="314325"/>
          </a:xfrm>
          <a:prstGeom prst="rect"/>
          <a:noFill/>
        </p:spPr>
      </p:pic>
      <p:sp>
        <p:nvSpPr>
          <p:cNvPr id="15" name="Rect 0"/>
          <p:cNvSpPr txBox="1">
            <a:spLocks/>
          </p:cNvSpPr>
          <p:nvPr/>
        </p:nvSpPr>
        <p:spPr>
          <a:xfrm rot="0">
            <a:off x="3916045" y="2145030"/>
            <a:ext cx="816610" cy="370840"/>
          </a:xfrm>
          <a:prstGeom prst="rect"/>
          <a:ln w="12700" cap="flat" cmpd="sng">
            <a:prstDash/>
            <a:miter lim="800000"/>
          </a:ln>
        </p:spPr>
        <p:txBody>
          <a:bodyPr wrap="square" lIns="46355" tIns="46355" rIns="46355" bIns="46355" vert="horz" anchor="t">
            <a:spAutoFit/>
          </a:bodyPr>
          <a:lstStyle/>
          <a:p>
            <a:pPr marL="0" indent="0" rtl="0" algn="l" defTabSz="914400" eaLnBrk="1" latinLnBrk="0" hangingPunct="0">
              <a:buFontTx/>
              <a:buNone/>
            </a:pPr>
            <a:r>
              <a:rPr sz="1800" cap="none" i="0" b="1" strike="noStrike">
                <a:ln w="9525" cap="flat" cmpd="sng">
                  <a:noFill/>
                  <a:prstDash/>
                </a:ln>
                <a:solidFill>
                  <a:schemeClr val="tx1"/>
                </a:solidFill>
                <a:latin typeface="맑은 고딕" charset="0"/>
                <a:ea typeface="맑은 고딕" charset="0"/>
                <a:sym typeface="맑은 고딕" charset="0"/>
              </a:rPr>
              <a:t>로그인</a:t>
            </a:r>
            <a:endParaRPr lang="ko-KR" altLang="en-US" sz="1800" cap="none" i="0" b="1" strike="noStrike">
              <a:ln w="9525" cap="flat" cmpd="sng">
                <a:noFill/>
                <a:prstDash/>
              </a:ln>
              <a:solidFill>
                <a:schemeClr val="tx1"/>
              </a:solidFill>
              <a:latin typeface="맑은 고딕" charset="0"/>
              <a:ea typeface="맑은 고딕" charset="0"/>
              <a:sym typeface="맑은 고딕" charset="0"/>
            </a:endParaRPr>
          </a:p>
        </p:txBody>
      </p:sp>
      <p:sp>
        <p:nvSpPr>
          <p:cNvPr id="16" name="Rect 0"/>
          <p:cNvSpPr txBox="1">
            <a:spLocks/>
          </p:cNvSpPr>
          <p:nvPr/>
        </p:nvSpPr>
        <p:spPr>
          <a:xfrm rot="0">
            <a:off x="2814955" y="2699385"/>
            <a:ext cx="2957830" cy="26162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r>
              <a:rPr sz="1100" cap="none" i="0" b="0" strike="noStrike">
                <a:ln w="9525" cap="flat" cmpd="sng">
                  <a:noFill/>
                  <a:prstDash/>
                </a:ln>
                <a:solidFill>
                  <a:schemeClr val="tx1"/>
                </a:solidFill>
                <a:latin typeface="맑은 고딕" charset="0"/>
                <a:ea typeface="맑은 고딕" charset="0"/>
                <a:sym typeface="맑은 고딕" charset="0"/>
              </a:rPr>
              <a:t>블루보틀 온라인 스토어의 다양한 혜택을 만나보세요</a:t>
            </a:r>
            <a:endParaRPr lang="ko-KR" altLang="en-US" sz="1100" cap="none" i="0" b="0" strike="noStrike">
              <a:ln w="9525" cap="flat" cmpd="sng">
                <a:noFill/>
                <a:prstDash/>
              </a:ln>
              <a:solidFill>
                <a:schemeClr val="tx1"/>
              </a:solidFill>
              <a:latin typeface="맑은 고딕" charset="0"/>
              <a:ea typeface="맑은 고딕" charset="0"/>
              <a:sym typeface="맑은 고딕" charset="0"/>
            </a:endParaRPr>
          </a:p>
        </p:txBody>
      </p:sp>
      <p:sp>
        <p:nvSpPr>
          <p:cNvPr id="17" name="Rect 0"/>
          <p:cNvSpPr>
            <a:spLocks/>
          </p:cNvSpPr>
          <p:nvPr/>
        </p:nvSpPr>
        <p:spPr>
          <a:xfrm rot="0">
            <a:off x="2485390" y="3137535"/>
            <a:ext cx="3615055" cy="4673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이메일 주소*</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18" name="Rect 0"/>
          <p:cNvSpPr>
            <a:spLocks/>
          </p:cNvSpPr>
          <p:nvPr/>
        </p:nvSpPr>
        <p:spPr>
          <a:xfrm rot="0">
            <a:off x="2494280" y="3794125"/>
            <a:ext cx="3597275" cy="4673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비밀번호*</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168" name="Rect 0"/>
          <p:cNvSpPr>
            <a:spLocks/>
          </p:cNvSpPr>
          <p:nvPr/>
        </p:nvSpPr>
        <p:spPr>
          <a:xfrm rot="0">
            <a:off x="2352040" y="4744720"/>
            <a:ext cx="3881755" cy="467360"/>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eaLnBrk="1" latinLnBrk="0" hangingPunct="0">
              <a:buFontTx/>
              <a:buNone/>
            </a:pPr>
            <a:r>
              <a:rPr sz="1800" cap="none" i="0" b="0" strike="noStrike">
                <a:solidFill>
                  <a:srgbClr val="FFFFFF"/>
                </a:solidFill>
                <a:latin typeface="맑은 고딕" charset="0"/>
                <a:ea typeface="맑은 고딕" charset="0"/>
                <a:sym typeface="맑은 고딕" charset="0"/>
              </a:rPr>
              <a:t>로그인</a:t>
            </a:r>
            <a:endParaRPr lang="ko-KR" altLang="en-US" sz="1800" cap="none" i="0" b="0" strike="noStrike">
              <a:solidFill>
                <a:srgbClr val="FFFFFF"/>
              </a:solidFill>
              <a:latin typeface="맑은 고딕" charset="0"/>
              <a:ea typeface="맑은 고딕" charset="0"/>
              <a:sym typeface="맑은 고딕" charset="0"/>
            </a:endParaRPr>
          </a:p>
        </p:txBody>
      </p:sp>
      <p:sp>
        <p:nvSpPr>
          <p:cNvPr id="169" name="Rect 0"/>
          <p:cNvSpPr>
            <a:spLocks/>
          </p:cNvSpPr>
          <p:nvPr/>
        </p:nvSpPr>
        <p:spPr>
          <a:xfrm rot="0">
            <a:off x="2352040" y="5300345"/>
            <a:ext cx="3881755" cy="467360"/>
          </a:xfrm>
          <a:prstGeom prst="rect"/>
          <a:solidFill>
            <a:schemeClr val="accent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회원가입</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cxnSp>
        <p:nvCxnSpPr>
          <p:cNvPr id="179" name="Rect 0"/>
          <p:cNvCxnSpPr/>
          <p:nvPr/>
        </p:nvCxnSpPr>
        <p:spPr>
          <a:xfrm rot="0">
            <a:off x="2383155" y="5898515"/>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graphicFrame>
        <p:nvGraphicFramePr>
          <p:cNvPr id="192" name="Table 3"/>
          <p:cNvGraphicFramePr>
            <a:graphicFrameLocks noGrp="1"/>
          </p:cNvGraphicFramePr>
          <p:nvPr/>
        </p:nvGraphicFramePr>
        <p:xfrm>
          <a:off x="8615680" y="464185"/>
          <a:ext cx="3552825" cy="2134235"/>
        </p:xfrm>
        <a:graphic>
          <a:graphicData uri="http://schemas.openxmlformats.org/drawingml/2006/table">
            <a:tbl>
              <a:tblPr>
                <a:tableStyleId>{00000000-0000-0000-0000-000000000000}</a:tableStyleId>
              </a:tblPr>
              <a:tblGrid>
                <a:gridCol w="337185"/>
                <a:gridCol w="3215640"/>
              </a:tblGrid>
              <a:tr h="2134235">
                <a:tc>
                  <a:txBody>
                    <a:bodyPr/>
                    <a:lstStyle/>
                    <a:p>
                      <a:pPr marL="0" indent="0" algn="ctr" lvl="1">
                        <a:buFontTx/>
                        <a:buNone/>
                      </a:pPr>
                      <a:r>
                        <a:rPr sz="1100" kern="1200" i="0" b="0">
                          <a:solidFill>
                            <a:srgbClr val="000000"/>
                          </a:solidFill>
                          <a:latin typeface="Helvetica" charset="0"/>
                          <a:ea typeface="Helvetica" charset="0"/>
                          <a:sym typeface="맑은 고딕" charset="0"/>
                        </a:rPr>
                        <a:t>1</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100" kern="1200" i="0" b="1">
                          <a:solidFill>
                            <a:srgbClr val="000000"/>
                          </a:solidFill>
                          <a:latin typeface="Helvetica" charset="0"/>
                          <a:ea typeface="Helvetica" charset="0"/>
                          <a:sym typeface="맑은 고딕" charset="0"/>
                        </a:rPr>
                        <a:t>- (Alert) </a:t>
                      </a:r>
                      <a:r>
                        <a:rPr sz="1100" kern="1200" i="0" b="1">
                          <a:solidFill>
                            <a:srgbClr val="000000"/>
                          </a:solidFill>
                          <a:latin typeface="Apple SD Gothic Neo" charset="0"/>
                          <a:ea typeface="Apple SD Gothic Neo" charset="0"/>
                          <a:sym typeface="맑은 고딕" charset="0"/>
                        </a:rPr>
                        <a:t>로그인</a:t>
                      </a:r>
                      <a:r>
                        <a:rPr sz="1100" kern="1200" i="0" b="1">
                          <a:solidFill>
                            <a:srgbClr val="000000"/>
                          </a:solidFill>
                          <a:latin typeface="Helvetica" charset="0"/>
                          <a:ea typeface="Helvetica" charset="0"/>
                          <a:sym typeface="맑은 고딕" charset="0"/>
                        </a:rPr>
                        <a:t> </a:t>
                      </a:r>
                      <a:r>
                        <a:rPr sz="1100" kern="1200" i="0" b="1">
                          <a:solidFill>
                            <a:srgbClr val="000000"/>
                          </a:solidFill>
                          <a:latin typeface="Apple SD Gothic Neo" charset="0"/>
                          <a:ea typeface="Apple SD Gothic Neo" charset="0"/>
                          <a:sym typeface="맑은 고딕" charset="0"/>
                        </a:rPr>
                        <a:t>성공시</a:t>
                      </a:r>
                      <a:r>
                        <a:rPr sz="1100" kern="1200" i="0" b="1">
                          <a:solidFill>
                            <a:srgbClr val="000000"/>
                          </a:solidFill>
                          <a:latin typeface="Helvetica" charset="0"/>
                          <a:ea typeface="Helvetica" charset="0"/>
                          <a:sym typeface="맑은 고딕" charset="0"/>
                        </a:rPr>
                        <a:t> </a:t>
                      </a:r>
                      <a:r>
                        <a:rPr sz="1100" kern="1200" i="0" b="1">
                          <a:solidFill>
                            <a:srgbClr val="000000"/>
                          </a:solidFill>
                          <a:latin typeface="Apple SD Gothic Neo" charset="0"/>
                          <a:ea typeface="Apple SD Gothic Neo" charset="0"/>
                          <a:sym typeface="맑은 고딕" charset="0"/>
                        </a:rPr>
                        <a:t>출력되는</a:t>
                      </a:r>
                      <a:r>
                        <a:rPr sz="1100" kern="1200" i="0" b="1">
                          <a:solidFill>
                            <a:srgbClr val="000000"/>
                          </a:solidFill>
                          <a:latin typeface="Helvetica" charset="0"/>
                          <a:ea typeface="Helvetica" charset="0"/>
                          <a:sym typeface="맑은 고딕" charset="0"/>
                        </a:rPr>
                        <a:t> </a:t>
                      </a:r>
                      <a:r>
                        <a:rPr sz="1100" kern="1200" i="0" b="1">
                          <a:solidFill>
                            <a:srgbClr val="000000"/>
                          </a:solidFill>
                          <a:latin typeface="Apple SD Gothic Neo" charset="0"/>
                          <a:ea typeface="Apple SD Gothic Neo" charset="0"/>
                          <a:sym typeface="맑은 고딕" charset="0"/>
                        </a:rPr>
                        <a:t>메시지</a:t>
                      </a:r>
                      <a:endParaRPr lang="ko-KR" altLang="en-US" sz="1100" kern="1200" i="0" b="1">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
        <p:nvSpPr>
          <p:cNvPr id="194" name="Rect 0"/>
          <p:cNvSpPr txBox="1">
            <a:spLocks/>
          </p:cNvSpPr>
          <p:nvPr/>
        </p:nvSpPr>
        <p:spPr>
          <a:xfrm rot="0">
            <a:off x="2298065" y="275590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nvGrpSpPr>
          <p:cNvPr id="195" name="Group 5"/>
          <p:cNvGrpSpPr>
            <a:grpSpLocks/>
          </p:cNvGrpSpPr>
          <p:nvPr/>
        </p:nvGrpSpPr>
        <p:grpSpPr>
          <a:xfrm rot="0">
            <a:off x="3529965" y="986155"/>
            <a:ext cx="165735" cy="246380"/>
            <a:chOff x="3529965" y="986155"/>
            <a:chExt cx="165735" cy="246380"/>
          </a:xfrm>
        </p:grpSpPr>
        <p:sp>
          <p:nvSpPr>
            <p:cNvPr id="196" name="Rect 0"/>
            <p:cNvSpPr>
              <a:spLocks/>
            </p:cNvSpPr>
            <p:nvPr/>
          </p:nvSpPr>
          <p:spPr>
            <a:xfrm rot="0">
              <a:off x="3532505" y="102235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197" name="Rect 0"/>
            <p:cNvSpPr txBox="1">
              <a:spLocks/>
            </p:cNvSpPr>
            <p:nvPr/>
          </p:nvSpPr>
          <p:spPr>
            <a:xfrm rot="0">
              <a:off x="3529965" y="98615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200" name="Rect 0"/>
          <p:cNvSpPr>
            <a:spLocks/>
          </p:cNvSpPr>
          <p:nvPr/>
        </p:nvSpPr>
        <p:spPr>
          <a:xfrm rot="0">
            <a:off x="5186680" y="1325245"/>
            <a:ext cx="661670" cy="287655"/>
          </a:xfrm>
          <a:prstGeom prst="rect"/>
          <a:solidFill>
            <a:schemeClr val="tx2">
              <a:lumMod val="40000"/>
              <a:lumOff val="60000"/>
            </a:schemeClr>
          </a:solidFill>
          <a:ln w="1270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FFFFFF"/>
              </a:solidFill>
              <a:latin typeface="나눔고딕" charset="0"/>
              <a:ea typeface="나눔고딕" charset="0"/>
              <a:sym typeface="맑은 고딕" charset="0"/>
            </a:endParaRPr>
          </a:p>
        </p:txBody>
      </p:sp>
      <p:sp>
        <p:nvSpPr>
          <p:cNvPr id="193" name="Rect 0"/>
          <p:cNvSpPr txBox="1">
            <a:spLocks/>
          </p:cNvSpPr>
          <p:nvPr/>
        </p:nvSpPr>
        <p:spPr>
          <a:xfrm rot="0">
            <a:off x="3813810" y="972185"/>
            <a:ext cx="1455420" cy="278130"/>
          </a:xfrm>
          <a:prstGeom prst="rect"/>
          <a:noFill/>
        </p:spPr>
        <p:txBody>
          <a:bodyPr wrap="square" lIns="0" tIns="0" rIns="0" bIns="0" vert="horz" anchor="t">
            <a:noAutofit/>
          </a:bodyPr>
          <a:lstStyle/>
          <a:p>
            <a:pPr marL="0" indent="0" rtl="0" algn="l" defTabSz="914400" eaLnBrk="1" latinLnBrk="1" hangingPunct="1">
              <a:buFontTx/>
              <a:buNone/>
            </a:pPr>
            <a:r>
              <a:rPr sz="1800">
                <a:latin typeface="나눔고딕" charset="0"/>
                <a:ea typeface="나눔고딕" charset="0"/>
                <a:sym typeface="맑은 고딕" charset="0"/>
              </a:rPr>
              <a:t>로그인 성공!</a:t>
            </a:r>
            <a:endParaRPr lang="ko-KR" altLang="en-US" sz="1800">
              <a:latin typeface="나눔고딕" charset="0"/>
              <a:ea typeface="나눔고딕" charset="0"/>
              <a:sym typeface="맑은 고딕" charset="0"/>
            </a:endParaRPr>
          </a:p>
        </p:txBody>
      </p:sp>
      <p:sp>
        <p:nvSpPr>
          <p:cNvPr id="198" name="Rect 0"/>
          <p:cNvSpPr txBox="1">
            <a:spLocks/>
          </p:cNvSpPr>
          <p:nvPr/>
        </p:nvSpPr>
        <p:spPr>
          <a:xfrm rot="0">
            <a:off x="5274310" y="1327785"/>
            <a:ext cx="537845" cy="278130"/>
          </a:xfrm>
          <a:prstGeom prst="rect"/>
          <a:noFill/>
        </p:spPr>
        <p:txBody>
          <a:bodyPr wrap="square" lIns="0" tIns="0" rIns="0" bIns="0" vert="horz" anchor="t">
            <a:noAutofit/>
          </a:bodyPr>
          <a:lstStyle/>
          <a:p>
            <a:pPr marL="0" indent="0" rtl="0" algn="l" defTabSz="914400" eaLnBrk="1" latinLnBrk="1" hangingPunct="1">
              <a:buFontTx/>
              <a:buNone/>
            </a:pPr>
            <a:r>
              <a:rPr sz="1800">
                <a:latin typeface="나눔고딕" charset="0"/>
                <a:ea typeface="나눔고딕" charset="0"/>
                <a:sym typeface="맑은 고딕" charset="0"/>
              </a:rPr>
              <a:t>확인</a:t>
            </a:r>
            <a:endParaRPr lang="ko-KR" altLang="en-US" sz="1800">
              <a:latin typeface="나눔고딕" charset="0"/>
              <a:ea typeface="나눔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마이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김현경</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 0"/>
          <p:cNvSpPr>
            <a:spLocks/>
          </p:cNvSpPr>
          <p:nvPr/>
        </p:nvSpPr>
        <p:spPr>
          <a:xfrm rot="0">
            <a:off x="106680" y="1327785"/>
            <a:ext cx="8456930" cy="552767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eaLnBrk="1"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4" name="Rect 0"/>
          <p:cNvSpPr txBox="1">
            <a:spLocks noGrp="1"/>
          </p:cNvSpPr>
          <p:nvPr>
            <p:ph type="body"/>
          </p:nvPr>
        </p:nvSpPr>
        <p:spPr>
          <a:xfrm rot="0">
            <a:off x="1199515" y="110490"/>
            <a:ext cx="2967990" cy="22352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1210" cy="222885"/>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116</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6360" y="461010"/>
            <a:ext cx="8475980" cy="972185"/>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4235"/>
            <a:ext cx="3552190" cy="170815"/>
          </a:xfrm>
          <a:prstGeom prst="rect"/>
          <a:noFill/>
        </p:spPr>
        <p:txBody>
          <a:bodyPr wrap="square" lIns="0" tIns="0" rIns="0" bIns="0" vert="horz" anchor="t">
            <a:noAutofit/>
          </a:bodyPr>
          <a:lstStyle/>
          <a:p>
            <a:pPr marL="0" indent="0" rtl="0" algn="l" defTabSz="914400" eaLnBrk="1" latinLnBrk="1"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pic>
        <p:nvPicPr>
          <p:cNvPr id="11" name="Picture " descr="C:/Users/WOOCHAN/AppData/Roaming/PolarisOffice/ETemp/19424_7547800/fImage457528846359.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9405" cy="288290"/>
          </a:xfrm>
          <a:prstGeom prst="rect"/>
          <a:noFill/>
        </p:spPr>
      </p:pic>
      <p:pic>
        <p:nvPicPr>
          <p:cNvPr id="12" name="Picture " descr="C:/Users/WOOCHAN/AppData/Roaming/PolarisOffice/ETemp/19424_7547800/fImage488028857624.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5200" y="791210"/>
            <a:ext cx="354330" cy="314325"/>
          </a:xfrm>
          <a:prstGeom prst="rect"/>
          <a:noFill/>
        </p:spPr>
      </p:pic>
      <p:sp>
        <p:nvSpPr>
          <p:cNvPr id="196" name="Rect 0"/>
          <p:cNvSpPr txBox="1">
            <a:spLocks/>
          </p:cNvSpPr>
          <p:nvPr/>
        </p:nvSpPr>
        <p:spPr>
          <a:xfrm rot="0">
            <a:off x="2338070" y="2917190"/>
            <a:ext cx="140335" cy="24765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endParaRPr lang="ko-KR" altLang="en-US" sz="1000" cap="none" i="0" b="1" strike="noStrike">
              <a:solidFill>
                <a:srgbClr val="FFFFFF"/>
              </a:solidFill>
              <a:latin typeface="맑은 고딕" charset="0"/>
              <a:ea typeface="맑은 고딕" charset="0"/>
              <a:sym typeface="맑은 고딕" charset="0"/>
            </a:endParaRPr>
          </a:p>
        </p:txBody>
      </p:sp>
      <p:sp>
        <p:nvSpPr>
          <p:cNvPr id="270" name="Rect 0"/>
          <p:cNvSpPr txBox="1">
            <a:spLocks/>
          </p:cNvSpPr>
          <p:nvPr/>
        </p:nvSpPr>
        <p:spPr>
          <a:xfrm rot="0">
            <a:off x="5217160" y="4041140"/>
            <a:ext cx="219710" cy="36957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271" name="Rect 0"/>
          <p:cNvSpPr>
            <a:spLocks/>
          </p:cNvSpPr>
          <p:nvPr/>
        </p:nvSpPr>
        <p:spPr>
          <a:xfrm rot="0">
            <a:off x="1319530" y="1430655"/>
            <a:ext cx="7175500" cy="54330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72" name="Rect 0"/>
          <p:cNvSpPr txBox="1">
            <a:spLocks/>
          </p:cNvSpPr>
          <p:nvPr/>
        </p:nvSpPr>
        <p:spPr>
          <a:xfrm rot="0">
            <a:off x="2309495" y="1871345"/>
            <a:ext cx="2414270" cy="41529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2000" cap="none" i="0" b="1" strike="noStrike">
                <a:ln w="9525" cap="flat" cmpd="sng">
                  <a:noFill/>
                  <a:prstDash/>
                </a:ln>
                <a:solidFill>
                  <a:schemeClr val="tx1"/>
                </a:solidFill>
                <a:latin typeface="맑은 고딕" charset="0"/>
                <a:ea typeface="맑은 고딕" charset="0"/>
                <a:sym typeface="맑은 고딕" charset="0"/>
              </a:rPr>
              <a:t>계정 정보</a:t>
            </a:r>
            <a:endParaRPr lang="ko-KR" altLang="en-US" sz="2000" cap="none" i="0" b="1" strike="noStrike">
              <a:ln w="9525" cap="flat" cmpd="sng">
                <a:noFill/>
                <a:prstDash/>
              </a:ln>
              <a:solidFill>
                <a:schemeClr val="tx1"/>
              </a:solidFill>
              <a:latin typeface="맑은 고딕" charset="0"/>
              <a:ea typeface="맑은 고딕" charset="0"/>
              <a:sym typeface="맑은 고딕" charset="0"/>
            </a:endParaRPr>
          </a:p>
        </p:txBody>
      </p:sp>
      <p:grpSp>
        <p:nvGrpSpPr>
          <p:cNvPr id="356" name="Group 5"/>
          <p:cNvGrpSpPr>
            <a:grpSpLocks/>
          </p:cNvGrpSpPr>
          <p:nvPr/>
        </p:nvGrpSpPr>
        <p:grpSpPr>
          <a:xfrm rot="0">
            <a:off x="7116445" y="797560"/>
            <a:ext cx="165735" cy="246380"/>
            <a:chOff x="7116445" y="797560"/>
            <a:chExt cx="165735" cy="246380"/>
          </a:xfrm>
        </p:grpSpPr>
        <p:sp>
          <p:nvSpPr>
            <p:cNvPr id="357" name="Rect 0"/>
            <p:cNvSpPr>
              <a:spLocks/>
            </p:cNvSpPr>
            <p:nvPr/>
          </p:nvSpPr>
          <p:spPr>
            <a:xfrm rot="0">
              <a:off x="7118985" y="83375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58" name="Rect 0"/>
            <p:cNvSpPr txBox="1">
              <a:spLocks/>
            </p:cNvSpPr>
            <p:nvPr/>
          </p:nvSpPr>
          <p:spPr>
            <a:xfrm rot="0">
              <a:off x="7116445" y="79756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cxnSp>
        <p:nvCxnSpPr>
          <p:cNvPr id="359" name="Rect 0"/>
          <p:cNvCxnSpPr/>
          <p:nvPr/>
        </p:nvCxnSpPr>
        <p:spPr>
          <a:xfrm rot="0">
            <a:off x="2333625" y="2294255"/>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360" name="Rect 0"/>
          <p:cNvSpPr>
            <a:spLocks/>
          </p:cNvSpPr>
          <p:nvPr/>
        </p:nvSpPr>
        <p:spPr>
          <a:xfrm rot="0">
            <a:off x="2301875" y="2530475"/>
            <a:ext cx="3385820"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이름*</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361" name="Rect 0"/>
          <p:cNvSpPr>
            <a:spLocks/>
          </p:cNvSpPr>
          <p:nvPr/>
        </p:nvSpPr>
        <p:spPr>
          <a:xfrm rot="0">
            <a:off x="2301875" y="3194685"/>
            <a:ext cx="3385820"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전화번호*</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362" name="Rect 0"/>
          <p:cNvSpPr>
            <a:spLocks/>
          </p:cNvSpPr>
          <p:nvPr/>
        </p:nvSpPr>
        <p:spPr>
          <a:xfrm rot="0">
            <a:off x="2301875" y="3895090"/>
            <a:ext cx="3385820"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비밀번호*</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363" name="Rect 0"/>
          <p:cNvSpPr>
            <a:spLocks/>
          </p:cNvSpPr>
          <p:nvPr/>
        </p:nvSpPr>
        <p:spPr>
          <a:xfrm rot="0">
            <a:off x="2301875" y="4505960"/>
            <a:ext cx="3385820"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비밀번호 확인*</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364" name="Rect 0"/>
          <p:cNvSpPr txBox="1">
            <a:spLocks/>
          </p:cNvSpPr>
          <p:nvPr/>
        </p:nvSpPr>
        <p:spPr>
          <a:xfrm rot="0">
            <a:off x="2309495" y="5118100"/>
            <a:ext cx="2414270" cy="32131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1" strike="noStrike">
                <a:ln w="9525" cap="flat" cmpd="sng">
                  <a:noFill/>
                  <a:prstDash/>
                </a:ln>
                <a:solidFill>
                  <a:schemeClr val="tx1"/>
                </a:solidFill>
                <a:latin typeface="맑은 고딕" charset="0"/>
                <a:ea typeface="맑은 고딕" charset="0"/>
                <a:sym typeface="맑은 고딕" charset="0"/>
              </a:rPr>
              <a:t>마케팅 수신 동의</a:t>
            </a:r>
            <a:endParaRPr lang="ko-KR" altLang="en-US" sz="1400" cap="none" i="0" b="1" strike="noStrike">
              <a:ln w="9525" cap="flat" cmpd="sng">
                <a:noFill/>
                <a:prstDash/>
              </a:ln>
              <a:solidFill>
                <a:schemeClr val="tx1"/>
              </a:solidFill>
              <a:latin typeface="맑은 고딕" charset="0"/>
              <a:ea typeface="맑은 고딕" charset="0"/>
              <a:sym typeface="맑은 고딕" charset="0"/>
            </a:endParaRPr>
          </a:p>
        </p:txBody>
      </p:sp>
      <p:cxnSp>
        <p:nvCxnSpPr>
          <p:cNvPr id="365" name="Rect 0"/>
          <p:cNvCxnSpPr/>
          <p:nvPr/>
        </p:nvCxnSpPr>
        <p:spPr>
          <a:xfrm rot="0">
            <a:off x="2333625" y="5500370"/>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366" name="Rect 0"/>
          <p:cNvSpPr txBox="1">
            <a:spLocks/>
          </p:cNvSpPr>
          <p:nvPr/>
        </p:nvSpPr>
        <p:spPr>
          <a:xfrm rot="0">
            <a:off x="2741295" y="5586730"/>
            <a:ext cx="2696845"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마케팅 활용 동의</a:t>
            </a:r>
            <a:r>
              <a:rPr sz="1400" cap="none" i="0" b="0" strike="noStrike">
                <a:ln w="9525" cap="flat" cmpd="sng">
                  <a:noFill/>
                  <a:prstDash/>
                </a:ln>
                <a:solidFill>
                  <a:schemeClr val="tx1"/>
                </a:solidFill>
                <a:latin typeface="맑은 고딕" charset="0"/>
                <a:ea typeface="맑은 고딕" charset="0"/>
                <a:sym typeface="맑은 고딕" charset="0"/>
              </a:rPr>
              <a:t> (선택)</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pic>
        <p:nvPicPr>
          <p:cNvPr id="367" name="Picture " descr="C:/Users/WOOCHAN/AppData/Roaming/PolarisOffice/ETemp/19424_7547800/fImage34892901537.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2423795" y="5626100"/>
            <a:ext cx="246380" cy="246380"/>
          </a:xfrm>
          <a:prstGeom prst="rect"/>
          <a:noFill/>
          <a:ln w="12700" cap="flat" cmpd="sng">
            <a:prstDash/>
            <a:miter lim="800000"/>
          </a:ln>
        </p:spPr>
      </p:pic>
      <p:sp>
        <p:nvSpPr>
          <p:cNvPr id="368" name="Rect 0"/>
          <p:cNvSpPr>
            <a:spLocks/>
          </p:cNvSpPr>
          <p:nvPr/>
        </p:nvSpPr>
        <p:spPr>
          <a:xfrm rot="0">
            <a:off x="2352040" y="6068695"/>
            <a:ext cx="3881755" cy="467360"/>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eaLnBrk="1" latinLnBrk="0" hangingPunct="0">
              <a:buFontTx/>
              <a:buNone/>
            </a:pPr>
            <a:r>
              <a:rPr sz="1800" cap="none" i="0" b="0" strike="noStrike">
                <a:solidFill>
                  <a:srgbClr val="FFFFFF"/>
                </a:solidFill>
                <a:latin typeface="맑은 고딕" charset="0"/>
                <a:ea typeface="맑은 고딕" charset="0"/>
                <a:sym typeface="맑은 고딕" charset="0"/>
              </a:rPr>
              <a:t>변경사항 저장</a:t>
            </a:r>
            <a:endParaRPr lang="ko-KR" altLang="en-US" sz="1800" cap="none" i="0" b="0" strike="noStrike">
              <a:solidFill>
                <a:srgbClr val="FFFFFF"/>
              </a:solidFill>
              <a:latin typeface="맑은 고딕" charset="0"/>
              <a:ea typeface="맑은 고딕" charset="0"/>
              <a:sym typeface="맑은 고딕" charset="0"/>
            </a:endParaRPr>
          </a:p>
        </p:txBody>
      </p:sp>
      <p:grpSp>
        <p:nvGrpSpPr>
          <p:cNvPr id="369" name="Group 5"/>
          <p:cNvGrpSpPr>
            <a:grpSpLocks/>
          </p:cNvGrpSpPr>
          <p:nvPr/>
        </p:nvGrpSpPr>
        <p:grpSpPr>
          <a:xfrm rot="0">
            <a:off x="2071370" y="6179185"/>
            <a:ext cx="163195" cy="246380"/>
            <a:chOff x="2071370" y="6179185"/>
            <a:chExt cx="163195" cy="246380"/>
          </a:xfrm>
        </p:grpSpPr>
        <p:sp>
          <p:nvSpPr>
            <p:cNvPr id="370" name="Rect 0"/>
            <p:cNvSpPr>
              <a:spLocks/>
            </p:cNvSpPr>
            <p:nvPr/>
          </p:nvSpPr>
          <p:spPr>
            <a:xfrm rot="0">
              <a:off x="2071370" y="621538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71" name="Rect 0"/>
            <p:cNvSpPr txBox="1">
              <a:spLocks/>
            </p:cNvSpPr>
            <p:nvPr/>
          </p:nvSpPr>
          <p:spPr>
            <a:xfrm rot="0">
              <a:off x="2081530" y="617918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5</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372" name="Rect 0"/>
          <p:cNvSpPr txBox="1">
            <a:spLocks/>
          </p:cNvSpPr>
          <p:nvPr/>
        </p:nvSpPr>
        <p:spPr>
          <a:xfrm rot="0">
            <a:off x="381000" y="1974215"/>
            <a:ext cx="764540" cy="32131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1" strike="noStrike">
                <a:ln w="9525" cap="flat" cmpd="sng">
                  <a:noFill/>
                  <a:prstDash/>
                </a:ln>
                <a:solidFill>
                  <a:schemeClr val="tx1"/>
                </a:solidFill>
                <a:latin typeface="맑은 고딕" charset="0"/>
                <a:ea typeface="맑은 고딕" charset="0"/>
                <a:sym typeface="맑은 고딕" charset="0"/>
              </a:rPr>
              <a:t>내 계정</a:t>
            </a:r>
            <a:endParaRPr lang="ko-KR" altLang="en-US" sz="1400" cap="none" i="0" b="1" strike="noStrike">
              <a:ln w="9525" cap="flat" cmpd="sng">
                <a:noFill/>
                <a:prstDash/>
              </a:ln>
              <a:solidFill>
                <a:schemeClr val="tx1"/>
              </a:solidFill>
              <a:latin typeface="맑은 고딕" charset="0"/>
              <a:ea typeface="맑은 고딕" charset="0"/>
              <a:sym typeface="맑은 고딕" charset="0"/>
            </a:endParaRPr>
          </a:p>
        </p:txBody>
      </p:sp>
      <p:sp>
        <p:nvSpPr>
          <p:cNvPr id="373" name="Rect 0"/>
          <p:cNvSpPr txBox="1">
            <a:spLocks/>
          </p:cNvSpPr>
          <p:nvPr/>
        </p:nvSpPr>
        <p:spPr>
          <a:xfrm rot="0">
            <a:off x="381000" y="2530475"/>
            <a:ext cx="893445"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solidFill>
                  <a:srgbClr val="FF000C"/>
                </a:solidFill>
                <a:latin typeface="맑은 고딕" charset="0"/>
                <a:ea typeface="맑은 고딕" charset="0"/>
                <a:sym typeface="맑은 고딕" charset="0"/>
              </a:rPr>
              <a:t>개인정보</a:t>
            </a:r>
            <a:endParaRPr lang="ko-KR" altLang="en-US" sz="1400" cap="none" i="0" b="0" strike="noStrike">
              <a:solidFill>
                <a:srgbClr val="FF000C"/>
              </a:solidFill>
              <a:latin typeface="맑은 고딕" charset="0"/>
              <a:ea typeface="맑은 고딕" charset="0"/>
              <a:sym typeface="맑은 고딕" charset="0"/>
            </a:endParaRPr>
          </a:p>
        </p:txBody>
      </p:sp>
      <p:grpSp>
        <p:nvGrpSpPr>
          <p:cNvPr id="374" name="Group 5"/>
          <p:cNvGrpSpPr>
            <a:grpSpLocks/>
          </p:cNvGrpSpPr>
          <p:nvPr/>
        </p:nvGrpSpPr>
        <p:grpSpPr>
          <a:xfrm rot="0">
            <a:off x="207645" y="2567940"/>
            <a:ext cx="163195" cy="246380"/>
            <a:chOff x="207645" y="2567940"/>
            <a:chExt cx="163195" cy="246380"/>
          </a:xfrm>
        </p:grpSpPr>
        <p:sp>
          <p:nvSpPr>
            <p:cNvPr id="375" name="Rect 0"/>
            <p:cNvSpPr>
              <a:spLocks/>
            </p:cNvSpPr>
            <p:nvPr/>
          </p:nvSpPr>
          <p:spPr>
            <a:xfrm rot="0">
              <a:off x="207645" y="260413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76" name="Rect 0"/>
            <p:cNvSpPr txBox="1">
              <a:spLocks/>
            </p:cNvSpPr>
            <p:nvPr/>
          </p:nvSpPr>
          <p:spPr>
            <a:xfrm rot="0">
              <a:off x="217805" y="256794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2</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377" name="Group 5"/>
          <p:cNvGrpSpPr>
            <a:grpSpLocks/>
          </p:cNvGrpSpPr>
          <p:nvPr/>
        </p:nvGrpSpPr>
        <p:grpSpPr>
          <a:xfrm rot="0">
            <a:off x="206375" y="3022600"/>
            <a:ext cx="165735" cy="246380"/>
            <a:chOff x="206375" y="3022600"/>
            <a:chExt cx="165735" cy="246380"/>
          </a:xfrm>
        </p:grpSpPr>
        <p:sp>
          <p:nvSpPr>
            <p:cNvPr id="378" name="Rect 0"/>
            <p:cNvSpPr>
              <a:spLocks/>
            </p:cNvSpPr>
            <p:nvPr/>
          </p:nvSpPr>
          <p:spPr>
            <a:xfrm rot="0">
              <a:off x="208915" y="305879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79" name="Rect 0"/>
            <p:cNvSpPr txBox="1">
              <a:spLocks/>
            </p:cNvSpPr>
            <p:nvPr/>
          </p:nvSpPr>
          <p:spPr>
            <a:xfrm rot="0">
              <a:off x="206375" y="302260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3</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380" name="Rect 0"/>
          <p:cNvSpPr txBox="1">
            <a:spLocks/>
          </p:cNvSpPr>
          <p:nvPr/>
        </p:nvSpPr>
        <p:spPr>
          <a:xfrm rot="0">
            <a:off x="381000" y="3435985"/>
            <a:ext cx="91059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로그아웃</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grpSp>
        <p:nvGrpSpPr>
          <p:cNvPr id="381" name="Group 5"/>
          <p:cNvGrpSpPr>
            <a:grpSpLocks/>
          </p:cNvGrpSpPr>
          <p:nvPr/>
        </p:nvGrpSpPr>
        <p:grpSpPr>
          <a:xfrm rot="0">
            <a:off x="206375" y="3477895"/>
            <a:ext cx="165735" cy="246380"/>
            <a:chOff x="206375" y="3477895"/>
            <a:chExt cx="165735" cy="246380"/>
          </a:xfrm>
        </p:grpSpPr>
        <p:sp>
          <p:nvSpPr>
            <p:cNvPr id="382" name="Rect 0"/>
            <p:cNvSpPr>
              <a:spLocks/>
            </p:cNvSpPr>
            <p:nvPr/>
          </p:nvSpPr>
          <p:spPr>
            <a:xfrm rot="0">
              <a:off x="208915" y="351409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83" name="Rect 0"/>
            <p:cNvSpPr txBox="1">
              <a:spLocks/>
            </p:cNvSpPr>
            <p:nvPr/>
          </p:nvSpPr>
          <p:spPr>
            <a:xfrm rot="0">
              <a:off x="206375" y="347789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4</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384" name="Rect 0"/>
          <p:cNvSpPr txBox="1">
            <a:spLocks/>
          </p:cNvSpPr>
          <p:nvPr/>
        </p:nvSpPr>
        <p:spPr>
          <a:xfrm rot="0">
            <a:off x="381000" y="2985135"/>
            <a:ext cx="86995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주문내역</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graphicFrame>
        <p:nvGraphicFramePr>
          <p:cNvPr id="385" name="Table 3"/>
          <p:cNvGraphicFramePr>
            <a:graphicFrameLocks noGrp="1"/>
          </p:cNvGraphicFramePr>
          <p:nvPr/>
        </p:nvGraphicFramePr>
        <p:xfrm>
          <a:off x="8595360" y="462280"/>
          <a:ext cx="3597275" cy="4114165"/>
        </p:xfrm>
        <a:graphic>
          <a:graphicData uri="http://schemas.openxmlformats.org/drawingml/2006/table">
            <a:tbl>
              <a:tblPr>
                <a:tableStyleId>{00000000-0000-0000-0000-000000000000}</a:tableStyleId>
              </a:tblPr>
              <a:tblGrid>
                <a:gridCol w="341630"/>
                <a:gridCol w="3255645"/>
              </a:tblGrid>
              <a:tr h="1036955">
                <a:tc>
                  <a:txBody>
                    <a:bodyPr/>
                    <a:lstStyle/>
                    <a:p>
                      <a:pPr marL="0" indent="0" algn="ctr" lvl="1">
                        <a:buFontTx/>
                        <a:buNone/>
                      </a:pPr>
                      <a:r>
                        <a:rPr sz="1000" kern="1200" i="0" b="0">
                          <a:solidFill>
                            <a:srgbClr val="000000"/>
                          </a:solidFill>
                          <a:latin typeface="Helvetica" charset="0"/>
                          <a:ea typeface="Helvetica" charset="0"/>
                          <a:sym typeface="맑은 고딕" charset="0"/>
                        </a:rPr>
                        <a:t>1</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1">
                          <a:solidFill>
                            <a:srgbClr val="000000"/>
                          </a:solidFill>
                          <a:latin typeface="Apple SD Gothic Neo" charset="0"/>
                          <a:ea typeface="Apple SD Gothic Neo" charset="0"/>
                          <a:sym typeface="맑은 고딕" charset="0"/>
                        </a:rPr>
                        <a:t>로그인</a:t>
                      </a:r>
                      <a:r>
                        <a:rPr sz="1000" kern="1200" i="0" b="1">
                          <a:solidFill>
                            <a:srgbClr val="000000"/>
                          </a:solidFill>
                          <a:latin typeface="Helvetica" charset="0"/>
                          <a:ea typeface="Helvetica" charset="0"/>
                          <a:sym typeface="맑은 고딕" charset="0"/>
                        </a:rPr>
                        <a:t> </a:t>
                      </a:r>
                      <a:r>
                        <a:rPr sz="1000" kern="1200" i="0" b="1">
                          <a:solidFill>
                            <a:srgbClr val="000000"/>
                          </a:solidFill>
                          <a:latin typeface="Apple SD Gothic Neo" charset="0"/>
                          <a:ea typeface="Apple SD Gothic Neo" charset="0"/>
                          <a:sym typeface="맑은 고딕" charset="0"/>
                        </a:rPr>
                        <a:t>성공</a:t>
                      </a:r>
                      <a:r>
                        <a:rPr sz="1000" kern="1200" i="0" b="1">
                          <a:solidFill>
                            <a:srgbClr val="000000"/>
                          </a:solidFill>
                          <a:latin typeface="Helvetica" charset="0"/>
                          <a:ea typeface="Helvetica" charset="0"/>
                          <a:sym typeface="맑은 고딕" charset="0"/>
                        </a:rPr>
                        <a:t> </a:t>
                      </a:r>
                      <a:r>
                        <a:rPr sz="1000" kern="1200" i="0" b="1">
                          <a:solidFill>
                            <a:srgbClr val="000000"/>
                          </a:solidFill>
                          <a:latin typeface="Apple SD Gothic Neo" charset="0"/>
                          <a:ea typeface="Apple SD Gothic Neo" charset="0"/>
                          <a:sym typeface="맑은 고딕" charset="0"/>
                        </a:rPr>
                        <a:t>후</a:t>
                      </a:r>
                      <a:endParaRPr lang="ko-KR" altLang="en-US" sz="1000" kern="1200" i="0" b="1">
                        <a:solidFill>
                          <a:srgbClr val="000000"/>
                        </a:solidFill>
                        <a:latin typeface="Apple SD Gothic Neo" charset="0"/>
                        <a:ea typeface="Apple SD Gothic Neo" charset="0"/>
                        <a:sym typeface="맑은 고딕" charset="0"/>
                      </a:endParaRPr>
                    </a:p>
                    <a:p>
                      <a:pPr marL="0" indent="0" lvl="1">
                        <a:buFontTx/>
                        <a:buNone/>
                      </a:pPr>
                      <a:r>
                        <a:rPr sz="1000" kern="1200" i="0" b="0">
                          <a:solidFill>
                            <a:srgbClr val="000000"/>
                          </a:solidFill>
                          <a:latin typeface="Apple SD Gothic Neo" charset="0"/>
                          <a:ea typeface="Apple SD Gothic Neo" charset="0"/>
                          <a:sym typeface="맑은 고딕" charset="0"/>
                        </a:rPr>
                        <a:t>- 아이콘 클릭 시 마이페이지로 이동</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690245">
                <a:tc>
                  <a:txBody>
                    <a:bodyPr/>
                    <a:lstStyle/>
                    <a:p>
                      <a:pPr marL="0" indent="0" algn="ctr" lvl="1">
                        <a:buFontTx/>
                        <a:buNone/>
                      </a:pPr>
                      <a:r>
                        <a:rPr sz="1000" kern="1200" i="0" b="0">
                          <a:solidFill>
                            <a:srgbClr val="000000"/>
                          </a:solidFill>
                          <a:latin typeface="Helvetica" charset="0"/>
                          <a:ea typeface="Helvetica" charset="0"/>
                          <a:sym typeface="맑은 고딕" charset="0"/>
                        </a:rPr>
                        <a:t>2</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1">
                          <a:solidFill>
                            <a:srgbClr val="000000"/>
                          </a:solidFill>
                          <a:latin typeface="Apple SD Gothic Neo" charset="0"/>
                          <a:ea typeface="Apple SD Gothic Neo" charset="0"/>
                          <a:sym typeface="맑은 고딕" charset="0"/>
                        </a:rPr>
                        <a:t>마이페이지</a:t>
                      </a:r>
                      <a:r>
                        <a:rPr sz="1000" kern="1200" i="0" b="1">
                          <a:solidFill>
                            <a:srgbClr val="000000"/>
                          </a:solidFill>
                          <a:latin typeface="Helvetica" charset="0"/>
                          <a:ea typeface="Helvetica" charset="0"/>
                          <a:sym typeface="맑은 고딕" charset="0"/>
                        </a:rPr>
                        <a:t> </a:t>
                      </a:r>
                      <a:r>
                        <a:rPr sz="1000" kern="1200" i="0" b="1">
                          <a:solidFill>
                            <a:srgbClr val="000000"/>
                          </a:solidFill>
                          <a:latin typeface="Apple SD Gothic Neo" charset="0"/>
                          <a:ea typeface="Apple SD Gothic Neo" charset="0"/>
                          <a:sym typeface="맑은 고딕" charset="0"/>
                        </a:rPr>
                        <a:t>이동</a:t>
                      </a:r>
                      <a:r>
                        <a:rPr sz="1000" kern="1200" i="0" b="1">
                          <a:solidFill>
                            <a:srgbClr val="000000"/>
                          </a:solidFill>
                          <a:latin typeface="Helvetica" charset="0"/>
                          <a:ea typeface="Helvetica" charset="0"/>
                          <a:sym typeface="맑은 고딕" charset="0"/>
                        </a:rPr>
                        <a:t> </a:t>
                      </a:r>
                      <a:r>
                        <a:rPr sz="1000" kern="1200" i="0" b="1">
                          <a:solidFill>
                            <a:srgbClr val="000000"/>
                          </a:solidFill>
                          <a:latin typeface="Apple SD Gothic Neo" charset="0"/>
                          <a:ea typeface="Apple SD Gothic Neo" charset="0"/>
                          <a:sym typeface="맑은 고딕" charset="0"/>
                        </a:rPr>
                        <a:t>후</a:t>
                      </a:r>
                      <a:endParaRPr lang="ko-KR" altLang="en-US" sz="1000" kern="1200" i="0" b="1">
                        <a:solidFill>
                          <a:srgbClr val="000000"/>
                        </a:solidFill>
                        <a:latin typeface="Apple SD Gothic Neo" charset="0"/>
                        <a:ea typeface="Apple SD Gothic Neo" charset="0"/>
                        <a:sym typeface="맑은 고딕" charset="0"/>
                      </a:endParaRPr>
                    </a:p>
                    <a:p>
                      <a:pPr marL="0" indent="0" algn="just"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현재 마이페이지 화면을 글씨 색깔로 표현</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661670">
                <a:tc>
                  <a:txBody>
                    <a:bodyPr/>
                    <a:lstStyle/>
                    <a:p>
                      <a:pPr marL="0" indent="0" algn="ctr" lvl="1">
                        <a:buFontTx/>
                        <a:buNone/>
                      </a:pPr>
                      <a:r>
                        <a:rPr sz="1000" kern="1200" i="0" b="0">
                          <a:solidFill>
                            <a:srgbClr val="000000"/>
                          </a:solidFill>
                          <a:latin typeface="Helvetica" charset="0"/>
                          <a:ea typeface="Helvetica" charset="0"/>
                          <a:sym typeface="맑은 고딕" charset="0"/>
                        </a:rPr>
                        <a:t>3</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1">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클릭시 주문 내역으로이동</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762000">
                <a:tc>
                  <a:txBody>
                    <a:bodyPr/>
                    <a:lstStyle/>
                    <a:p>
                      <a:pPr marL="0" indent="0" algn="ctr" lvl="1">
                        <a:buFontTx/>
                        <a:buNone/>
                      </a:pPr>
                      <a:r>
                        <a:rPr sz="1000" kern="1200" i="0" b="0">
                          <a:solidFill>
                            <a:srgbClr val="000000"/>
                          </a:solidFill>
                          <a:latin typeface="Helvetica" charset="0"/>
                          <a:ea typeface="Helvetica" charset="0"/>
                          <a:sym typeface="맑은 고딕" charset="0"/>
                        </a:rPr>
                        <a:t>4</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000" kern="1200" i="0" b="0">
                          <a:solidFill>
                            <a:srgbClr val="000000"/>
                          </a:solidFill>
                          <a:latin typeface="Apple SD Gothic Neo" charset="0"/>
                          <a:ea typeface="Apple SD Gothic Neo" charset="0"/>
                          <a:sym typeface="맑은 고딕" charset="0"/>
                        </a:rPr>
                        <a:t>- 클릭시 로그아웃</a:t>
                      </a:r>
                      <a:endParaRPr lang="ko-KR" altLang="en-US" sz="1000" kern="1200" i="0" b="0">
                        <a:solidFill>
                          <a:srgbClr val="000000"/>
                        </a:solidFill>
                        <a:latin typeface="Apple SD Gothic Neo" charset="0"/>
                        <a:ea typeface="Apple SD Gothic Neo" charset="0"/>
                        <a:sym typeface="맑은 고딕" charset="0"/>
                      </a:endParaRPr>
                    </a:p>
                    <a:p>
                      <a:pPr marL="0" indent="0" lvl="1">
                        <a:buFontTx/>
                        <a:buNone/>
                      </a:pPr>
                      <a:r>
                        <a:rPr sz="1000" kern="1200" i="0" b="0">
                          <a:solidFill>
                            <a:srgbClr val="000000"/>
                          </a:solidFill>
                          <a:latin typeface="Apple SD Gothic Neo" charset="0"/>
                          <a:ea typeface="Apple SD Gothic Neo" charset="0"/>
                          <a:sym typeface="맑은 고딕" charset="0"/>
                        </a:rPr>
                        <a:t>- 클릭시 로그인페이지로 이동</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963295">
                <a:tc>
                  <a:txBody>
                    <a:bodyPr/>
                    <a:lstStyle/>
                    <a:p>
                      <a:pPr marL="0" indent="0" algn="ctr" lvl="1">
                        <a:buFontTx/>
                        <a:buNone/>
                      </a:pPr>
                      <a:r>
                        <a:rPr sz="1000" kern="1200" i="0" b="0">
                          <a:solidFill>
                            <a:srgbClr val="000000"/>
                          </a:solidFill>
                          <a:latin typeface="Helvetica" charset="0"/>
                          <a:ea typeface="Helvetica" charset="0"/>
                          <a:sym typeface="맑은 고딕" charset="0"/>
                        </a:rPr>
                        <a:t>5</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000" kern="1200" i="0" b="0">
                          <a:solidFill>
                            <a:srgbClr val="000000"/>
                          </a:solidFill>
                          <a:latin typeface="Apple SD Gothic Neo" charset="0"/>
                          <a:ea typeface="Apple SD Gothic Neo" charset="0"/>
                          <a:sym typeface="맑은 고딕" charset="0"/>
                        </a:rPr>
                        <a:t>- 변경사항 저장 버튼 클릭시</a:t>
                      </a:r>
                      <a:r>
                        <a:rPr sz="1000" kern="1200" i="0" b="0">
                          <a:solidFill>
                            <a:srgbClr val="000000"/>
                          </a:solidFill>
                          <a:latin typeface="Helvetica" charset="0"/>
                          <a:ea typeface="Helvetica" charset="0"/>
                          <a:sym typeface="맑은 고딕" charset="0"/>
                        </a:rPr>
                        <a:t>(Alert) </a:t>
                      </a:r>
                      <a:r>
                        <a:rPr sz="1000" kern="1200" i="0" b="0">
                          <a:solidFill>
                            <a:srgbClr val="000000"/>
                          </a:solidFill>
                          <a:latin typeface="Apple SD Gothic Neo" charset="0"/>
                          <a:ea typeface="Apple SD Gothic Neo" charset="0"/>
                          <a:sym typeface="맑은 고딕" charset="0"/>
                        </a:rPr>
                        <a:t>저장 </a:t>
                      </a:r>
                      <a:endParaRPr lang="ko-KR" altLang="en-US" sz="1000" kern="1200" i="0" b="0">
                        <a:solidFill>
                          <a:srgbClr val="000000"/>
                        </a:solidFill>
                        <a:latin typeface="Apple SD Gothic Neo" charset="0"/>
                        <a:ea typeface="Apple SD Gothic Neo" charset="0"/>
                        <a:sym typeface="맑은 고딕" charset="0"/>
                      </a:endParaRPr>
                    </a:p>
                    <a:p>
                      <a:pPr marL="0" indent="0" lvl="1">
                        <a:buFontTx/>
                        <a:buNone/>
                      </a:pPr>
                      <a:r>
                        <a:rPr sz="1000" kern="1200" i="0" b="0">
                          <a:solidFill>
                            <a:srgbClr val="000000"/>
                          </a:solidFill>
                          <a:latin typeface="Apple SD Gothic Neo" charset="0"/>
                          <a:ea typeface="Apple SD Gothic Neo" charset="0"/>
                          <a:sym typeface="맑은 고딕" charset="0"/>
                        </a:rPr>
                        <a:t>  성공 메시지출력</a:t>
                      </a:r>
                      <a:endParaRPr lang="ko-KR" altLang="en-US" sz="1000" kern="1200" i="0" b="0">
                        <a:solidFill>
                          <a:srgbClr val="000000"/>
                        </a:solidFill>
                        <a:latin typeface="Apple SD Gothic Neo" charset="0"/>
                        <a:ea typeface="Apple SD Gothic Neo" charset="0"/>
                        <a:sym typeface="맑은 고딕" charset="0"/>
                      </a:endParaRPr>
                    </a:p>
                    <a:p>
                      <a:pPr marL="0" indent="0" lvl="1">
                        <a:buFontTx/>
                        <a:buNone/>
                      </a:pPr>
                      <a:r>
                        <a:rPr sz="1000" kern="1200" i="0" b="0">
                          <a:solidFill>
                            <a:srgbClr val="000000"/>
                          </a:solidFill>
                          <a:latin typeface="Apple SD Gothic Neo" charset="0"/>
                          <a:ea typeface="Apple SD Gothic Neo" charset="0"/>
                          <a:sym typeface="맑은 고딕" charset="0"/>
                        </a:rPr>
                        <a:t>- 기존 계정정보에서 새로운 계정정보로 업데이트</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 0"/>
          <p:cNvSpPr>
            <a:spLocks/>
          </p:cNvSpPr>
          <p:nvPr/>
        </p:nvSpPr>
        <p:spPr>
          <a:xfrm rot="0">
            <a:off x="106680" y="1348740"/>
            <a:ext cx="8456930" cy="551243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eaLnBrk="1"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4" name="Rect 0"/>
          <p:cNvSpPr txBox="1">
            <a:spLocks noGrp="1"/>
          </p:cNvSpPr>
          <p:nvPr>
            <p:ph type="body"/>
          </p:nvPr>
        </p:nvSpPr>
        <p:spPr>
          <a:xfrm rot="0">
            <a:off x="1199515" y="116205"/>
            <a:ext cx="2967990" cy="22352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6205"/>
            <a:ext cx="3331210" cy="222885"/>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12395"/>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117</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6360" y="466725"/>
            <a:ext cx="8488680" cy="972185"/>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9950"/>
            <a:ext cx="3552190" cy="170815"/>
          </a:xfrm>
          <a:prstGeom prst="rect"/>
          <a:noFill/>
        </p:spPr>
        <p:txBody>
          <a:bodyPr wrap="square" lIns="0" tIns="0" rIns="0" bIns="0" vert="horz" anchor="t">
            <a:noAutofit/>
          </a:bodyPr>
          <a:lstStyle/>
          <a:p>
            <a:pPr marL="0" indent="0" rtl="0" algn="l" defTabSz="914400" eaLnBrk="1" latinLnBrk="1"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pic>
        <p:nvPicPr>
          <p:cNvPr id="11" name="Picture " descr="C:/Users/WOOCHAN/AppData/Roaming/PolarisOffice/ETemp/19424_7547800/fImage457529261548.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9625"/>
            <a:ext cx="319405" cy="288290"/>
          </a:xfrm>
          <a:prstGeom prst="rect"/>
          <a:noFill/>
        </p:spPr>
      </p:pic>
      <p:pic>
        <p:nvPicPr>
          <p:cNvPr id="12" name="Picture " descr="C:/Users/WOOCHAN/AppData/Roaming/PolarisOffice/ETemp/19424_7547800/fImage488029276483.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5200" y="796925"/>
            <a:ext cx="354330" cy="314325"/>
          </a:xfrm>
          <a:prstGeom prst="rect"/>
          <a:noFill/>
        </p:spPr>
      </p:pic>
      <p:sp>
        <p:nvSpPr>
          <p:cNvPr id="196" name="Rect 0"/>
          <p:cNvSpPr txBox="1">
            <a:spLocks/>
          </p:cNvSpPr>
          <p:nvPr/>
        </p:nvSpPr>
        <p:spPr>
          <a:xfrm rot="0">
            <a:off x="2338070" y="2922905"/>
            <a:ext cx="140335" cy="24765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endParaRPr lang="ko-KR" altLang="en-US" sz="1000" cap="none" i="0" b="1" strike="noStrike">
              <a:solidFill>
                <a:srgbClr val="FFFFFF"/>
              </a:solidFill>
              <a:latin typeface="맑은 고딕" charset="0"/>
              <a:ea typeface="맑은 고딕" charset="0"/>
              <a:sym typeface="맑은 고딕" charset="0"/>
            </a:endParaRPr>
          </a:p>
        </p:txBody>
      </p:sp>
      <p:sp>
        <p:nvSpPr>
          <p:cNvPr id="270" name="Rect 0"/>
          <p:cNvSpPr txBox="1">
            <a:spLocks/>
          </p:cNvSpPr>
          <p:nvPr/>
        </p:nvSpPr>
        <p:spPr>
          <a:xfrm rot="0">
            <a:off x="5217160" y="4046855"/>
            <a:ext cx="219710" cy="36957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271" name="Rect 0"/>
          <p:cNvSpPr>
            <a:spLocks/>
          </p:cNvSpPr>
          <p:nvPr/>
        </p:nvSpPr>
        <p:spPr>
          <a:xfrm rot="0">
            <a:off x="1319530" y="1436370"/>
            <a:ext cx="7243445" cy="54330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72" name="Rect 0"/>
          <p:cNvSpPr txBox="1">
            <a:spLocks/>
          </p:cNvSpPr>
          <p:nvPr/>
        </p:nvSpPr>
        <p:spPr>
          <a:xfrm rot="0">
            <a:off x="381000" y="1979930"/>
            <a:ext cx="764540" cy="32131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1" strike="noStrike">
                <a:ln w="9525" cap="flat" cmpd="sng">
                  <a:noFill/>
                  <a:prstDash/>
                </a:ln>
                <a:solidFill>
                  <a:schemeClr val="tx1"/>
                </a:solidFill>
                <a:latin typeface="맑은 고딕" charset="0"/>
                <a:ea typeface="맑은 고딕" charset="0"/>
                <a:sym typeface="맑은 고딕" charset="0"/>
              </a:rPr>
              <a:t>내 계정</a:t>
            </a:r>
            <a:endParaRPr lang="ko-KR" altLang="en-US" sz="1400" cap="none" i="0" b="1" strike="noStrike">
              <a:ln w="9525" cap="flat" cmpd="sng">
                <a:noFill/>
                <a:prstDash/>
              </a:ln>
              <a:solidFill>
                <a:schemeClr val="tx1"/>
              </a:solidFill>
              <a:latin typeface="맑은 고딕" charset="0"/>
              <a:ea typeface="맑은 고딕" charset="0"/>
              <a:sym typeface="맑은 고딕" charset="0"/>
            </a:endParaRPr>
          </a:p>
        </p:txBody>
      </p:sp>
      <p:sp>
        <p:nvSpPr>
          <p:cNvPr id="373" name="Rect 0"/>
          <p:cNvSpPr txBox="1">
            <a:spLocks/>
          </p:cNvSpPr>
          <p:nvPr/>
        </p:nvSpPr>
        <p:spPr>
          <a:xfrm rot="0">
            <a:off x="381000" y="2536190"/>
            <a:ext cx="893445"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endParaRPr lang="ko-KR" altLang="en-US" sz="1400" cap="none" i="0" b="0" strike="noStrike">
              <a:solidFill>
                <a:srgbClr val="FF000C"/>
              </a:solidFill>
              <a:latin typeface="맑은 고딕" charset="0"/>
              <a:ea typeface="맑은 고딕" charset="0"/>
              <a:sym typeface="맑은 고딕" charset="0"/>
            </a:endParaRPr>
          </a:p>
        </p:txBody>
      </p:sp>
      <p:sp>
        <p:nvSpPr>
          <p:cNvPr id="380" name="Rect 0"/>
          <p:cNvSpPr txBox="1">
            <a:spLocks/>
          </p:cNvSpPr>
          <p:nvPr/>
        </p:nvSpPr>
        <p:spPr>
          <a:xfrm rot="0">
            <a:off x="381000" y="3441700"/>
            <a:ext cx="91059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로그아웃</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sp>
        <p:nvSpPr>
          <p:cNvPr id="381" name="Rect 0"/>
          <p:cNvSpPr txBox="1">
            <a:spLocks/>
          </p:cNvSpPr>
          <p:nvPr/>
        </p:nvSpPr>
        <p:spPr>
          <a:xfrm rot="0">
            <a:off x="381000" y="2990850"/>
            <a:ext cx="88138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solidFill>
                  <a:srgbClr val="FF0059"/>
                </a:solidFill>
                <a:latin typeface="맑은 고딕" charset="0"/>
                <a:ea typeface="맑은 고딕" charset="0"/>
                <a:sym typeface="맑은 고딕" charset="0"/>
              </a:rPr>
              <a:t>주문내역</a:t>
            </a:r>
            <a:endParaRPr lang="ko-KR" altLang="en-US" sz="1400" cap="none" i="0" b="0" strike="noStrike">
              <a:solidFill>
                <a:srgbClr val="FF0059"/>
              </a:solidFill>
              <a:latin typeface="맑은 고딕" charset="0"/>
              <a:ea typeface="맑은 고딕" charset="0"/>
              <a:sym typeface="맑은 고딕" charset="0"/>
            </a:endParaRPr>
          </a:p>
        </p:txBody>
      </p:sp>
      <p:sp>
        <p:nvSpPr>
          <p:cNvPr id="382" name="Rect 0"/>
          <p:cNvSpPr txBox="1">
            <a:spLocks/>
          </p:cNvSpPr>
          <p:nvPr/>
        </p:nvSpPr>
        <p:spPr>
          <a:xfrm rot="0">
            <a:off x="381000" y="2536190"/>
            <a:ext cx="88138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개인정보</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grpSp>
        <p:nvGrpSpPr>
          <p:cNvPr id="394" name="Group 5"/>
          <p:cNvGrpSpPr>
            <a:grpSpLocks/>
          </p:cNvGrpSpPr>
          <p:nvPr/>
        </p:nvGrpSpPr>
        <p:grpSpPr>
          <a:xfrm rot="0">
            <a:off x="207645" y="2573655"/>
            <a:ext cx="163195" cy="246380"/>
            <a:chOff x="207645" y="2573655"/>
            <a:chExt cx="163195" cy="246380"/>
          </a:xfrm>
        </p:grpSpPr>
        <p:sp>
          <p:nvSpPr>
            <p:cNvPr id="395" name="Rect 0"/>
            <p:cNvSpPr>
              <a:spLocks/>
            </p:cNvSpPr>
            <p:nvPr/>
          </p:nvSpPr>
          <p:spPr>
            <a:xfrm rot="0">
              <a:off x="207645" y="260985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96" name="Rect 0"/>
            <p:cNvSpPr txBox="1">
              <a:spLocks/>
            </p:cNvSpPr>
            <p:nvPr/>
          </p:nvSpPr>
          <p:spPr>
            <a:xfrm rot="0">
              <a:off x="217805" y="257365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4</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397" name="Group 5"/>
          <p:cNvGrpSpPr>
            <a:grpSpLocks/>
          </p:cNvGrpSpPr>
          <p:nvPr/>
        </p:nvGrpSpPr>
        <p:grpSpPr>
          <a:xfrm rot="0">
            <a:off x="206375" y="3028315"/>
            <a:ext cx="165735" cy="246380"/>
            <a:chOff x="206375" y="3028315"/>
            <a:chExt cx="165735" cy="246380"/>
          </a:xfrm>
        </p:grpSpPr>
        <p:sp>
          <p:nvSpPr>
            <p:cNvPr id="398" name="Rect 0"/>
            <p:cNvSpPr>
              <a:spLocks/>
            </p:cNvSpPr>
            <p:nvPr/>
          </p:nvSpPr>
          <p:spPr>
            <a:xfrm rot="0">
              <a:off x="208915" y="306451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99" name="Rect 0"/>
            <p:cNvSpPr txBox="1">
              <a:spLocks/>
            </p:cNvSpPr>
            <p:nvPr/>
          </p:nvSpPr>
          <p:spPr>
            <a:xfrm rot="0">
              <a:off x="206375" y="302831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5</a:t>
              </a:r>
              <a:endParaRPr lang="ko-KR" altLang="en-US" sz="1000" cap="none" i="0" b="1" strike="noStrike">
                <a:solidFill>
                  <a:srgbClr val="FFFFFF"/>
                </a:solidFill>
                <a:latin typeface="맑은 고딕" charset="0"/>
                <a:ea typeface="맑은 고딕" charset="0"/>
                <a:sym typeface="맑은 고딕" charset="0"/>
              </a:endParaRPr>
            </a:p>
          </p:txBody>
        </p:sp>
      </p:grpSp>
      <p:cxnSp>
        <p:nvCxnSpPr>
          <p:cNvPr id="400" name="Rect 0"/>
          <p:cNvCxnSpPr/>
          <p:nvPr/>
        </p:nvCxnSpPr>
        <p:spPr>
          <a:xfrm rot="0">
            <a:off x="2333625" y="2299970"/>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401" name="Rect 0"/>
          <p:cNvSpPr>
            <a:spLocks/>
          </p:cNvSpPr>
          <p:nvPr/>
        </p:nvSpPr>
        <p:spPr>
          <a:xfrm rot="0">
            <a:off x="2371090" y="2426970"/>
            <a:ext cx="1464310" cy="1235710"/>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402" name="Rect 0"/>
          <p:cNvSpPr txBox="1">
            <a:spLocks/>
          </p:cNvSpPr>
          <p:nvPr/>
        </p:nvSpPr>
        <p:spPr>
          <a:xfrm rot="0">
            <a:off x="2309495" y="1885950"/>
            <a:ext cx="2414270" cy="41529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2000" cap="none" i="0" b="1" strike="noStrike">
                <a:ln w="9525" cap="flat" cmpd="sng">
                  <a:noFill/>
                  <a:prstDash/>
                </a:ln>
                <a:solidFill>
                  <a:schemeClr val="tx1"/>
                </a:solidFill>
                <a:latin typeface="맑은 고딕" charset="0"/>
                <a:ea typeface="맑은 고딕" charset="0"/>
                <a:sym typeface="맑은 고딕" charset="0"/>
              </a:rPr>
              <a:t>주문 내역</a:t>
            </a:r>
            <a:endParaRPr lang="ko-KR" altLang="en-US" sz="2000" cap="none" i="0" b="1" strike="noStrike">
              <a:ln w="9525" cap="flat" cmpd="sng">
                <a:noFill/>
                <a:prstDash/>
              </a:ln>
              <a:solidFill>
                <a:schemeClr val="tx1"/>
              </a:solidFill>
              <a:latin typeface="맑은 고딕" charset="0"/>
              <a:ea typeface="맑은 고딕" charset="0"/>
              <a:sym typeface="맑은 고딕" charset="0"/>
            </a:endParaRPr>
          </a:p>
        </p:txBody>
      </p:sp>
      <p:sp>
        <p:nvSpPr>
          <p:cNvPr id="403" name="Rect 0"/>
          <p:cNvSpPr txBox="1">
            <a:spLocks/>
          </p:cNvSpPr>
          <p:nvPr/>
        </p:nvSpPr>
        <p:spPr>
          <a:xfrm rot="0">
            <a:off x="3950970" y="2399665"/>
            <a:ext cx="975995" cy="132461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r>
              <a:rPr sz="1600" cap="none" i="0" b="0" strike="noStrike">
                <a:ln w="9525" cap="flat" cmpd="sng">
                  <a:noFill/>
                  <a:prstDash/>
                </a:ln>
                <a:solidFill>
                  <a:schemeClr val="tx1"/>
                </a:solidFill>
                <a:latin typeface="맑은 고딕" charset="0"/>
                <a:ea typeface="맑은 고딕" charset="0"/>
                <a:sym typeface="맑은 고딕" charset="0"/>
              </a:rPr>
              <a:t>제품 이름 :</a:t>
            </a: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914400" eaLnBrk="1" latinLnBrk="0" hangingPunct="0">
              <a:buFontTx/>
              <a:buNone/>
            </a:pP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914400" eaLnBrk="1" latinLnBrk="0" hangingPunct="0">
              <a:buFontTx/>
              <a:buNone/>
            </a:pPr>
            <a:r>
              <a:rPr sz="1600" cap="none" i="0" b="0" strike="noStrike">
                <a:ln w="9525" cap="flat" cmpd="sng">
                  <a:noFill/>
                  <a:prstDash/>
                </a:ln>
                <a:solidFill>
                  <a:schemeClr val="tx1"/>
                </a:solidFill>
                <a:latin typeface="맑은 고딕" charset="0"/>
                <a:ea typeface="맑은 고딕" charset="0"/>
                <a:sym typeface="맑은 고딕" charset="0"/>
              </a:rPr>
              <a:t>주문 일자 : </a:t>
            </a: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914400" eaLnBrk="1" latinLnBrk="0" hangingPunct="0">
              <a:buFontTx/>
              <a:buNone/>
            </a:pP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914400" eaLnBrk="1" latinLnBrk="0" hangingPunct="0">
              <a:buFontTx/>
              <a:buNone/>
            </a:pPr>
            <a:r>
              <a:rPr sz="1600" cap="none" i="0" b="0" strike="noStrike">
                <a:ln w="9525" cap="flat" cmpd="sng">
                  <a:noFill/>
                  <a:prstDash/>
                </a:ln>
                <a:solidFill>
                  <a:schemeClr val="tx1"/>
                </a:solidFill>
                <a:latin typeface="맑은 고딕" charset="0"/>
                <a:ea typeface="맑은 고딕" charset="0"/>
                <a:sym typeface="맑은 고딕" charset="0"/>
              </a:rPr>
              <a:t>주문 번호 :</a:t>
            </a: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p:txBody>
      </p:sp>
      <p:grpSp>
        <p:nvGrpSpPr>
          <p:cNvPr id="406" name="Group 5"/>
          <p:cNvGrpSpPr>
            <a:grpSpLocks/>
          </p:cNvGrpSpPr>
          <p:nvPr/>
        </p:nvGrpSpPr>
        <p:grpSpPr>
          <a:xfrm rot="0">
            <a:off x="3020695" y="2916555"/>
            <a:ext cx="165735" cy="246380"/>
            <a:chOff x="3020695" y="2916555"/>
            <a:chExt cx="165735" cy="246380"/>
          </a:xfrm>
        </p:grpSpPr>
        <p:sp>
          <p:nvSpPr>
            <p:cNvPr id="407" name="Rect 0"/>
            <p:cNvSpPr>
              <a:spLocks/>
            </p:cNvSpPr>
            <p:nvPr/>
          </p:nvSpPr>
          <p:spPr>
            <a:xfrm rot="0">
              <a:off x="3023235" y="295275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408" name="Rect 0"/>
            <p:cNvSpPr txBox="1">
              <a:spLocks/>
            </p:cNvSpPr>
            <p:nvPr/>
          </p:nvSpPr>
          <p:spPr>
            <a:xfrm rot="0">
              <a:off x="3020695" y="291655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409" name="Group 5"/>
          <p:cNvGrpSpPr>
            <a:grpSpLocks/>
          </p:cNvGrpSpPr>
          <p:nvPr/>
        </p:nvGrpSpPr>
        <p:grpSpPr>
          <a:xfrm rot="0">
            <a:off x="5290185" y="2916555"/>
            <a:ext cx="165735" cy="246380"/>
            <a:chOff x="5290185" y="2916555"/>
            <a:chExt cx="165735" cy="246380"/>
          </a:xfrm>
        </p:grpSpPr>
        <p:sp>
          <p:nvSpPr>
            <p:cNvPr id="410" name="Rect 0"/>
            <p:cNvSpPr>
              <a:spLocks/>
            </p:cNvSpPr>
            <p:nvPr/>
          </p:nvSpPr>
          <p:spPr>
            <a:xfrm rot="0">
              <a:off x="5292725" y="295275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411" name="Rect 0"/>
            <p:cNvSpPr txBox="1">
              <a:spLocks/>
            </p:cNvSpPr>
            <p:nvPr/>
          </p:nvSpPr>
          <p:spPr>
            <a:xfrm rot="0">
              <a:off x="5290185" y="291655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2</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412" name="Rect 0"/>
          <p:cNvSpPr>
            <a:spLocks/>
          </p:cNvSpPr>
          <p:nvPr/>
        </p:nvSpPr>
        <p:spPr>
          <a:xfrm rot="0">
            <a:off x="2371090" y="3923030"/>
            <a:ext cx="1464310" cy="1235710"/>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cxnSp>
        <p:nvCxnSpPr>
          <p:cNvPr id="413" name="Rect 0"/>
          <p:cNvCxnSpPr/>
          <p:nvPr/>
        </p:nvCxnSpPr>
        <p:spPr>
          <a:xfrm rot="0">
            <a:off x="2342515" y="3789680"/>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414" name="Rect 0"/>
          <p:cNvSpPr txBox="1">
            <a:spLocks/>
          </p:cNvSpPr>
          <p:nvPr/>
        </p:nvSpPr>
        <p:spPr>
          <a:xfrm rot="0">
            <a:off x="3982085" y="3879215"/>
            <a:ext cx="975995" cy="132461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r>
              <a:rPr sz="1600" cap="none" i="0" b="0" strike="noStrike">
                <a:ln w="9525" cap="flat" cmpd="sng">
                  <a:noFill/>
                  <a:prstDash/>
                </a:ln>
                <a:solidFill>
                  <a:schemeClr val="tx1"/>
                </a:solidFill>
                <a:latin typeface="맑은 고딕" charset="0"/>
                <a:ea typeface="맑은 고딕" charset="0"/>
                <a:sym typeface="맑은 고딕" charset="0"/>
              </a:rPr>
              <a:t>제품 이름 :</a:t>
            </a: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914400" eaLnBrk="1" latinLnBrk="0" hangingPunct="0">
              <a:buFontTx/>
              <a:buNone/>
            </a:pP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914400" eaLnBrk="1" latinLnBrk="0" hangingPunct="0">
              <a:buFontTx/>
              <a:buNone/>
            </a:pPr>
            <a:r>
              <a:rPr sz="1600" cap="none" i="0" b="0" strike="noStrike">
                <a:ln w="9525" cap="flat" cmpd="sng">
                  <a:noFill/>
                  <a:prstDash/>
                </a:ln>
                <a:solidFill>
                  <a:schemeClr val="tx1"/>
                </a:solidFill>
                <a:latin typeface="맑은 고딕" charset="0"/>
                <a:ea typeface="맑은 고딕" charset="0"/>
                <a:sym typeface="맑은 고딕" charset="0"/>
              </a:rPr>
              <a:t>주문 일자 : </a:t>
            </a: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914400" eaLnBrk="1" latinLnBrk="0" hangingPunct="0">
              <a:buFontTx/>
              <a:buNone/>
            </a:pP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914400" eaLnBrk="1" latinLnBrk="0" hangingPunct="0">
              <a:buFontTx/>
              <a:buNone/>
            </a:pPr>
            <a:r>
              <a:rPr sz="1600" cap="none" i="0" b="0" strike="noStrike">
                <a:ln w="9525" cap="flat" cmpd="sng">
                  <a:noFill/>
                  <a:prstDash/>
                </a:ln>
                <a:solidFill>
                  <a:schemeClr val="tx1"/>
                </a:solidFill>
                <a:latin typeface="맑은 고딕" charset="0"/>
                <a:ea typeface="맑은 고딕" charset="0"/>
                <a:sym typeface="맑은 고딕" charset="0"/>
              </a:rPr>
              <a:t>주문 번호 :</a:t>
            </a: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p:txBody>
      </p:sp>
      <p:cxnSp>
        <p:nvCxnSpPr>
          <p:cNvPr id="415" name="Rect 0"/>
          <p:cNvCxnSpPr/>
          <p:nvPr/>
        </p:nvCxnSpPr>
        <p:spPr>
          <a:xfrm rot="0">
            <a:off x="2333625" y="5407025"/>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416" name="Rect 0"/>
          <p:cNvSpPr>
            <a:spLocks/>
          </p:cNvSpPr>
          <p:nvPr/>
        </p:nvSpPr>
        <p:spPr>
          <a:xfrm rot="0">
            <a:off x="2352040" y="5652135"/>
            <a:ext cx="3881755" cy="467360"/>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eaLnBrk="1" latinLnBrk="0" hangingPunct="0">
              <a:buFontTx/>
              <a:buNone/>
            </a:pPr>
            <a:r>
              <a:rPr sz="1800" cap="none" i="0" b="0" strike="noStrike">
                <a:solidFill>
                  <a:srgbClr val="FFFFFF"/>
                </a:solidFill>
                <a:latin typeface="맑은 고딕" charset="0"/>
                <a:ea typeface="맑은 고딕" charset="0"/>
                <a:sym typeface="맑은 고딕" charset="0"/>
              </a:rPr>
              <a:t>더보기</a:t>
            </a:r>
            <a:endParaRPr lang="ko-KR" altLang="en-US" sz="1800" cap="none" i="0" b="0" strike="noStrike">
              <a:solidFill>
                <a:srgbClr val="FFFFFF"/>
              </a:solidFill>
              <a:latin typeface="맑은 고딕" charset="0"/>
              <a:ea typeface="맑은 고딕" charset="0"/>
              <a:sym typeface="맑은 고딕" charset="0"/>
            </a:endParaRPr>
          </a:p>
        </p:txBody>
      </p:sp>
      <p:grpSp>
        <p:nvGrpSpPr>
          <p:cNvPr id="417" name="Group 5"/>
          <p:cNvGrpSpPr>
            <a:grpSpLocks/>
          </p:cNvGrpSpPr>
          <p:nvPr/>
        </p:nvGrpSpPr>
        <p:grpSpPr>
          <a:xfrm rot="0">
            <a:off x="2056130" y="5762625"/>
            <a:ext cx="165735" cy="246380"/>
            <a:chOff x="2056130" y="5762625"/>
            <a:chExt cx="165735" cy="246380"/>
          </a:xfrm>
        </p:grpSpPr>
        <p:sp>
          <p:nvSpPr>
            <p:cNvPr id="418" name="Rect 0"/>
            <p:cNvSpPr>
              <a:spLocks/>
            </p:cNvSpPr>
            <p:nvPr/>
          </p:nvSpPr>
          <p:spPr>
            <a:xfrm rot="0">
              <a:off x="2058670" y="579882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419" name="Rect 0"/>
            <p:cNvSpPr txBox="1">
              <a:spLocks/>
            </p:cNvSpPr>
            <p:nvPr/>
          </p:nvSpPr>
          <p:spPr>
            <a:xfrm rot="0">
              <a:off x="2056130" y="576262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3</a:t>
              </a:r>
              <a:endParaRPr lang="ko-KR" altLang="en-US" sz="1000" cap="none" i="0" b="1" strike="noStrike">
                <a:solidFill>
                  <a:srgbClr val="FFFFFF"/>
                </a:solidFill>
                <a:latin typeface="맑은 고딕" charset="0"/>
                <a:ea typeface="맑은 고딕" charset="0"/>
                <a:sym typeface="맑은 고딕" charset="0"/>
              </a:endParaRPr>
            </a:p>
          </p:txBody>
        </p:sp>
      </p:grpSp>
      <p:graphicFrame>
        <p:nvGraphicFramePr>
          <p:cNvPr id="420" name="Table 3"/>
          <p:cNvGraphicFramePr>
            <a:graphicFrameLocks noGrp="1"/>
          </p:cNvGraphicFramePr>
          <p:nvPr/>
        </p:nvGraphicFramePr>
        <p:xfrm>
          <a:off x="8629650" y="467995"/>
          <a:ext cx="3594100" cy="5229860"/>
        </p:xfrm>
        <a:graphic>
          <a:graphicData uri="http://schemas.openxmlformats.org/drawingml/2006/table">
            <a:tbl>
              <a:tblPr>
                <a:tableStyleId>{00000000-0000-0000-0000-000000000000}</a:tableStyleId>
              </a:tblPr>
              <a:tblGrid>
                <a:gridCol w="340360"/>
                <a:gridCol w="3253740"/>
              </a:tblGrid>
              <a:tr h="1273810">
                <a:tc>
                  <a:txBody>
                    <a:bodyPr/>
                    <a:lstStyle/>
                    <a:p>
                      <a:pPr marL="0" indent="0" algn="ctr" lvl="1">
                        <a:buFontTx/>
                        <a:buNone/>
                      </a:pPr>
                      <a:r>
                        <a:rPr sz="1000" kern="1200" i="0" b="0">
                          <a:solidFill>
                            <a:srgbClr val="000000"/>
                          </a:solidFill>
                          <a:latin typeface="Helvetica" charset="0"/>
                          <a:ea typeface="Helvetica" charset="0"/>
                          <a:sym typeface="맑은 고딕" charset="0"/>
                        </a:rPr>
                        <a:t>1</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주문한 제품의 사진</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1029970">
                <a:tc>
                  <a:txBody>
                    <a:bodyPr/>
                    <a:lstStyle/>
                    <a:p>
                      <a:pPr marL="0" indent="0" algn="ctr" lvl="1">
                        <a:buFontTx/>
                        <a:buNone/>
                      </a:pPr>
                      <a:r>
                        <a:rPr sz="1000" kern="1200" i="0" b="0">
                          <a:solidFill>
                            <a:srgbClr val="000000"/>
                          </a:solidFill>
                          <a:latin typeface="Helvetica" charset="0"/>
                          <a:ea typeface="Helvetica" charset="0"/>
                          <a:sym typeface="맑은 고딕" charset="0"/>
                        </a:rPr>
                        <a:t>2</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제품 이름</a:t>
                      </a: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주문일자</a:t>
                      </a: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주문번호</a:t>
                      </a:r>
                      <a:r>
                        <a:rPr sz="1000" kern="1200" i="0" b="0">
                          <a:solidFill>
                            <a:srgbClr val="000000"/>
                          </a:solidFill>
                          <a:latin typeface="Helvetica" charset="0"/>
                          <a:ea typeface="Helvetica" charset="0"/>
                          <a:sym typeface="맑은 고딕" charset="0"/>
                        </a:rPr>
                        <a:t> </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1072515">
                <a:tc>
                  <a:txBody>
                    <a:bodyPr/>
                    <a:lstStyle/>
                    <a:p>
                      <a:pPr marL="0" indent="0" algn="ctr" lvl="1">
                        <a:buFontTx/>
                        <a:buNone/>
                      </a:pPr>
                      <a:r>
                        <a:rPr sz="1000" kern="1200" i="0" b="0">
                          <a:solidFill>
                            <a:srgbClr val="000000"/>
                          </a:solidFill>
                          <a:latin typeface="Helvetica" charset="0"/>
                          <a:ea typeface="Helvetica" charset="0"/>
                          <a:sym typeface="맑은 고딕" charset="0"/>
                        </a:rPr>
                        <a:t>3</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더보기란 클릭 시</a:t>
                      </a: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내가 주문한 내역 더 보여주기</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929005">
                <a:tc>
                  <a:txBody>
                    <a:bodyPr/>
                    <a:lstStyle/>
                    <a:p>
                      <a:pPr marL="0" indent="0" algn="ctr" lvl="1">
                        <a:buFontTx/>
                        <a:buNone/>
                      </a:pPr>
                      <a:r>
                        <a:rPr sz="1000" kern="1200" i="0" b="0">
                          <a:solidFill>
                            <a:srgbClr val="000000"/>
                          </a:solidFill>
                          <a:latin typeface="Helvetica" charset="0"/>
                          <a:ea typeface="Helvetica" charset="0"/>
                          <a:sym typeface="맑은 고딕" charset="0"/>
                        </a:rPr>
                        <a:t>4</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클릭시 개인 정보 페이지로 이동</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924560">
                <a:tc>
                  <a:txBody>
                    <a:bodyPr/>
                    <a:lstStyle/>
                    <a:p>
                      <a:pPr marL="0" indent="0" algn="ctr" lvl="1">
                        <a:buFontTx/>
                        <a:buNone/>
                      </a:pPr>
                      <a:r>
                        <a:rPr sz="1000" kern="1200" i="0" b="0">
                          <a:solidFill>
                            <a:srgbClr val="000000"/>
                          </a:solidFill>
                          <a:latin typeface="Helvetica" charset="0"/>
                          <a:ea typeface="Helvetica" charset="0"/>
                          <a:sym typeface="맑은 고딕" charset="0"/>
                        </a:rPr>
                        <a:t>5</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현재 페이지 글씨 색깔로 표현</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 0"/>
          <p:cNvSpPr>
            <a:spLocks/>
          </p:cNvSpPr>
          <p:nvPr/>
        </p:nvSpPr>
        <p:spPr>
          <a:xfrm rot="0">
            <a:off x="106680" y="1348740"/>
            <a:ext cx="8456930" cy="551243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eaLnBrk="1"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4" name="Rect 0"/>
          <p:cNvSpPr txBox="1">
            <a:spLocks noGrp="1"/>
          </p:cNvSpPr>
          <p:nvPr>
            <p:ph type="body"/>
          </p:nvPr>
        </p:nvSpPr>
        <p:spPr>
          <a:xfrm rot="0">
            <a:off x="1199515" y="116205"/>
            <a:ext cx="2967990" cy="22352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12395"/>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118</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6360" y="466725"/>
            <a:ext cx="8488680" cy="972185"/>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9950"/>
            <a:ext cx="3552190" cy="170815"/>
          </a:xfrm>
          <a:prstGeom prst="rect"/>
          <a:noFill/>
        </p:spPr>
        <p:txBody>
          <a:bodyPr wrap="square" lIns="0" tIns="0" rIns="0" bIns="0" vert="horz" anchor="t">
            <a:noAutofit/>
          </a:bodyPr>
          <a:lstStyle/>
          <a:p>
            <a:pPr marL="0" indent="0" rtl="0" algn="l" defTabSz="914400" eaLnBrk="1" latinLnBrk="1"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pic>
        <p:nvPicPr>
          <p:cNvPr id="11" name="Picture " descr="C:/Users/WOOCHAN/AppData/Roaming/PolarisOffice/ETemp/19424_7547800/fImage457529677595.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9625"/>
            <a:ext cx="319405" cy="288290"/>
          </a:xfrm>
          <a:prstGeom prst="rect"/>
          <a:noFill/>
        </p:spPr>
      </p:pic>
      <p:pic>
        <p:nvPicPr>
          <p:cNvPr id="12" name="Picture " descr="C:/Users/WOOCHAN/AppData/Roaming/PolarisOffice/ETemp/19424_7547800/fImage488029684041.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5200" y="796925"/>
            <a:ext cx="354330" cy="314325"/>
          </a:xfrm>
          <a:prstGeom prst="rect"/>
          <a:noFill/>
        </p:spPr>
      </p:pic>
      <p:sp>
        <p:nvSpPr>
          <p:cNvPr id="271" name="Rect 0"/>
          <p:cNvSpPr>
            <a:spLocks/>
          </p:cNvSpPr>
          <p:nvPr/>
        </p:nvSpPr>
        <p:spPr>
          <a:xfrm rot="0">
            <a:off x="1309370" y="1428115"/>
            <a:ext cx="7249160" cy="54330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72" name="Rect 0"/>
          <p:cNvSpPr txBox="1">
            <a:spLocks/>
          </p:cNvSpPr>
          <p:nvPr/>
        </p:nvSpPr>
        <p:spPr>
          <a:xfrm rot="0">
            <a:off x="381000" y="1979930"/>
            <a:ext cx="76454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1" strike="noStrike">
                <a:ln w="9525" cap="flat" cmpd="sng">
                  <a:noFill/>
                  <a:prstDash/>
                </a:ln>
                <a:solidFill>
                  <a:schemeClr val="tx1"/>
                </a:solidFill>
                <a:latin typeface="맑은 고딕" charset="0"/>
                <a:ea typeface="맑은 고딕" charset="0"/>
                <a:sym typeface="맑은 고딕" charset="0"/>
              </a:rPr>
              <a:t>내 계정</a:t>
            </a:r>
            <a:endParaRPr lang="ko-KR" altLang="en-US" sz="1400" cap="none" i="0" b="1" strike="noStrike">
              <a:ln w="9525" cap="flat" cmpd="sng">
                <a:noFill/>
                <a:prstDash/>
              </a:ln>
              <a:solidFill>
                <a:schemeClr val="tx1"/>
              </a:solidFill>
              <a:latin typeface="맑은 고딕" charset="0"/>
              <a:ea typeface="맑은 고딕" charset="0"/>
              <a:sym typeface="맑은 고딕" charset="0"/>
            </a:endParaRPr>
          </a:p>
        </p:txBody>
      </p:sp>
      <p:sp>
        <p:nvSpPr>
          <p:cNvPr id="380" name="Rect 0"/>
          <p:cNvSpPr txBox="1">
            <a:spLocks/>
          </p:cNvSpPr>
          <p:nvPr/>
        </p:nvSpPr>
        <p:spPr>
          <a:xfrm rot="0">
            <a:off x="381000" y="3441700"/>
            <a:ext cx="91059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로그아웃</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sp>
        <p:nvSpPr>
          <p:cNvPr id="381" name="Rect 0"/>
          <p:cNvSpPr txBox="1">
            <a:spLocks/>
          </p:cNvSpPr>
          <p:nvPr/>
        </p:nvSpPr>
        <p:spPr>
          <a:xfrm rot="0">
            <a:off x="381000" y="2990850"/>
            <a:ext cx="88138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solidFill>
                  <a:srgbClr val="FF0059"/>
                </a:solidFill>
                <a:latin typeface="맑은 고딕" charset="0"/>
                <a:ea typeface="맑은 고딕" charset="0"/>
                <a:sym typeface="맑은 고딕" charset="0"/>
              </a:rPr>
              <a:t>주문내역</a:t>
            </a:r>
            <a:endParaRPr lang="ko-KR" altLang="en-US" sz="1400" cap="none" i="0" b="0" strike="noStrike">
              <a:solidFill>
                <a:srgbClr val="FF0059"/>
              </a:solidFill>
              <a:latin typeface="맑은 고딕" charset="0"/>
              <a:ea typeface="맑은 고딕" charset="0"/>
              <a:sym typeface="맑은 고딕" charset="0"/>
            </a:endParaRPr>
          </a:p>
        </p:txBody>
      </p:sp>
      <p:sp>
        <p:nvSpPr>
          <p:cNvPr id="382" name="Rect 0"/>
          <p:cNvSpPr txBox="1">
            <a:spLocks/>
          </p:cNvSpPr>
          <p:nvPr/>
        </p:nvSpPr>
        <p:spPr>
          <a:xfrm rot="0">
            <a:off x="381000" y="2536190"/>
            <a:ext cx="88138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개인정보</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cxnSp>
        <p:nvCxnSpPr>
          <p:cNvPr id="400" name="Rect 0"/>
          <p:cNvCxnSpPr/>
          <p:nvPr/>
        </p:nvCxnSpPr>
        <p:spPr>
          <a:xfrm rot="0">
            <a:off x="2333625" y="2299970"/>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402" name="Rect 0"/>
          <p:cNvSpPr txBox="1">
            <a:spLocks/>
          </p:cNvSpPr>
          <p:nvPr/>
        </p:nvSpPr>
        <p:spPr>
          <a:xfrm rot="0">
            <a:off x="2309495" y="1885950"/>
            <a:ext cx="2414270" cy="40005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2000" cap="none" i="0" b="1" strike="noStrike">
                <a:ln w="9525" cap="flat" cmpd="sng">
                  <a:noFill/>
                  <a:prstDash/>
                </a:ln>
                <a:solidFill>
                  <a:schemeClr val="tx1"/>
                </a:solidFill>
                <a:latin typeface="맑은 고딕" charset="0"/>
                <a:ea typeface="맑은 고딕" charset="0"/>
                <a:sym typeface="맑은 고딕" charset="0"/>
              </a:rPr>
              <a:t>주문 내역</a:t>
            </a:r>
            <a:endParaRPr lang="ko-KR" altLang="en-US" sz="2000" cap="none" i="0" b="1" strike="noStrike">
              <a:ln w="9525" cap="flat" cmpd="sng">
                <a:noFill/>
                <a:prstDash/>
              </a:ln>
              <a:solidFill>
                <a:schemeClr val="tx1"/>
              </a:solidFill>
              <a:latin typeface="맑은 고딕" charset="0"/>
              <a:ea typeface="맑은 고딕" charset="0"/>
              <a:sym typeface="맑은 고딕" charset="0"/>
            </a:endParaRPr>
          </a:p>
        </p:txBody>
      </p:sp>
      <p:sp>
        <p:nvSpPr>
          <p:cNvPr id="403" name="Rect 0"/>
          <p:cNvSpPr txBox="1">
            <a:spLocks/>
          </p:cNvSpPr>
          <p:nvPr/>
        </p:nvSpPr>
        <p:spPr>
          <a:xfrm rot="0">
            <a:off x="2651125" y="2557145"/>
            <a:ext cx="1309370" cy="267335"/>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r>
              <a:rPr sz="1100" cap="none" i="0" b="0" strike="noStrike">
                <a:ln w="9525" cap="flat" cmpd="sng">
                  <a:noFill/>
                  <a:prstDash/>
                </a:ln>
                <a:solidFill>
                  <a:schemeClr val="tx1"/>
                </a:solidFill>
                <a:latin typeface="맑은 고딕" charset="0"/>
                <a:ea typeface="맑은 고딕" charset="0"/>
                <a:sym typeface="맑은 고딕" charset="0"/>
              </a:rPr>
              <a:t>주문 내역이 없습니다.</a:t>
            </a:r>
            <a:endParaRPr lang="ko-KR" altLang="en-US" sz="1100" cap="none" i="0" b="0" strike="noStrike">
              <a:ln w="9525" cap="flat" cmpd="sng">
                <a:noFill/>
                <a:prstDash/>
              </a:ln>
              <a:solidFill>
                <a:schemeClr val="tx1"/>
              </a:solidFill>
              <a:latin typeface="맑은 고딕" charset="0"/>
              <a:ea typeface="맑은 고딕" charset="0"/>
              <a:sym typeface="맑은 고딕" charset="0"/>
            </a:endParaRPr>
          </a:p>
        </p:txBody>
      </p:sp>
      <p:grpSp>
        <p:nvGrpSpPr>
          <p:cNvPr id="425" name="Group 5"/>
          <p:cNvGrpSpPr>
            <a:grpSpLocks/>
          </p:cNvGrpSpPr>
          <p:nvPr/>
        </p:nvGrpSpPr>
        <p:grpSpPr>
          <a:xfrm rot="0">
            <a:off x="2400935" y="2567940"/>
            <a:ext cx="165735" cy="246380"/>
            <a:chOff x="2400935" y="2567940"/>
            <a:chExt cx="165735" cy="246380"/>
          </a:xfrm>
        </p:grpSpPr>
        <p:sp>
          <p:nvSpPr>
            <p:cNvPr id="426" name="Rect 0"/>
            <p:cNvSpPr>
              <a:spLocks/>
            </p:cNvSpPr>
            <p:nvPr/>
          </p:nvSpPr>
          <p:spPr>
            <a:xfrm rot="0">
              <a:off x="2403475" y="260413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427" name="Rect 0"/>
            <p:cNvSpPr txBox="1">
              <a:spLocks/>
            </p:cNvSpPr>
            <p:nvPr/>
          </p:nvSpPr>
          <p:spPr>
            <a:xfrm rot="0">
              <a:off x="2400935" y="256794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graphicFrame>
        <p:nvGraphicFramePr>
          <p:cNvPr id="428" name="Table 3"/>
          <p:cNvGraphicFramePr>
            <a:graphicFrameLocks noGrp="1"/>
          </p:cNvGraphicFramePr>
          <p:nvPr/>
        </p:nvGraphicFramePr>
        <p:xfrm>
          <a:off x="8611870" y="468630"/>
          <a:ext cx="3569970" cy="1978025"/>
        </p:xfrm>
        <a:graphic>
          <a:graphicData uri="http://schemas.openxmlformats.org/drawingml/2006/table">
            <a:tbl>
              <a:tblPr>
                <a:tableStyleId>{00000000-0000-0000-0000-000000000000}</a:tableStyleId>
              </a:tblPr>
              <a:tblGrid>
                <a:gridCol w="339090"/>
                <a:gridCol w="3230880"/>
              </a:tblGrid>
              <a:tr h="1978025">
                <a:tc>
                  <a:txBody>
                    <a:bodyPr/>
                    <a:lstStyle/>
                    <a:p>
                      <a:pPr marL="0" indent="0" algn="ctr" lvl="1">
                        <a:buFontTx/>
                        <a:buNone/>
                      </a:pPr>
                      <a:r>
                        <a:rPr sz="1100" kern="1200" i="0" b="0">
                          <a:solidFill>
                            <a:srgbClr val="000000"/>
                          </a:solidFill>
                          <a:latin typeface="Helvetica" charset="0"/>
                          <a:ea typeface="Helvetica" charset="0"/>
                          <a:sym typeface="맑은 고딕" charset="0"/>
                        </a:rPr>
                        <a:t>1</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주문한 내역이 없을 경우 메시지 출력</a:t>
                      </a:r>
                      <a:endParaRPr lang="ko-KR" altLang="en-US" sz="11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569720"/>
        </p:xfrm>
        <a:graphic>
          <a:graphicData uri="http://schemas.openxmlformats.org/drawingml/2006/table">
            <a:tbl>
              <a:tblPr firstRow="1" bandRow="1">
                <a:tableStyleId>{5C22544A-7EE6-4342-B048-85BDC9FD1C3A}</a:tableStyleId>
              </a:tblPr>
              <a:tblGrid>
                <a:gridCol w="403225"/>
                <a:gridCol w="2981325"/>
              </a:tblGrid>
              <a:tr h="58420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자세히보기 </a:t>
                      </a:r>
                      <a:r>
                        <a:rPr sz="850" kern="1200" i="0" b="1">
                          <a:solidFill>
                            <a:srgbClr val="000000"/>
                          </a:solidFill>
                          <a:latin typeface="맑은 고딕" charset="0"/>
                          <a:ea typeface="맑은 고딕" charset="0"/>
                          <a:sym typeface="맑은 고딕" charset="0"/>
                        </a:rPr>
                        <a:t>선</a:t>
                      </a:r>
                      <a:r>
                        <a:rPr sz="850" kern="1200" i="0" b="1">
                          <a:solidFill>
                            <a:srgbClr val="000000"/>
                          </a:solidFill>
                          <a:latin typeface="맑은 고딕" charset="0"/>
                          <a:ea typeface="맑은 고딕" charset="0"/>
                          <a:sym typeface="맑은 고딕" charset="0"/>
                        </a:rPr>
                        <a:t>택</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시</a:t>
                      </a:r>
                      <a:r>
                        <a:rPr sz="850" kern="1200" i="0" b="0">
                          <a:solidFill>
                            <a:srgbClr val="000000"/>
                          </a:solidFill>
                          <a:latin typeface="맑은 고딕" charset="0"/>
                          <a:ea typeface="맑은 고딕" charset="0"/>
                          <a:sym typeface="맑은 고딕" charset="0"/>
                        </a:rPr>
                        <a:t>그니처 </a:t>
                      </a:r>
                      <a:r>
                        <a:rPr sz="850" kern="1200" i="0" b="0">
                          <a:solidFill>
                            <a:srgbClr val="000000"/>
                          </a:solidFill>
                          <a:latin typeface="맑은 고딕" charset="0"/>
                          <a:ea typeface="맑은 고딕" charset="0"/>
                          <a:sym typeface="맑은 고딕" charset="0"/>
                        </a:rPr>
                        <a:t>커</a:t>
                      </a:r>
                      <a:r>
                        <a:rPr sz="850" kern="1200" i="0" b="0">
                          <a:solidFill>
                            <a:srgbClr val="000000"/>
                          </a:solidFill>
                          <a:latin typeface="맑은 고딕" charset="0"/>
                          <a:ea typeface="맑은 고딕" charset="0"/>
                          <a:sym typeface="맑은 고딕" charset="0"/>
                        </a:rPr>
                        <a:t>피 </a:t>
                      </a:r>
                      <a:r>
                        <a:rPr sz="850" kern="1200" i="0" b="0">
                          <a:solidFill>
                            <a:srgbClr val="000000"/>
                          </a:solidFill>
                          <a:latin typeface="맑은 고딕" charset="0"/>
                          <a:ea typeface="맑은 고딕" charset="0"/>
                          <a:sym typeface="맑은 고딕" charset="0"/>
                        </a:rPr>
                        <a:t>상</a:t>
                      </a:r>
                      <a:r>
                        <a:rPr sz="850" kern="1200" i="0" b="0">
                          <a:solidFill>
                            <a:srgbClr val="000000"/>
                          </a:solidFill>
                          <a:latin typeface="맑은 고딕" charset="0"/>
                          <a:ea typeface="맑은 고딕" charset="0"/>
                          <a:sym typeface="맑은 고딕" charset="0"/>
                        </a:rPr>
                        <a:t>세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이동</a:t>
                      </a:r>
                      <a:r>
                        <a:rPr sz="850" kern="1200" i="0" b="0">
                          <a:solidFill>
                            <a:srgbClr val="000000"/>
                          </a:solidFill>
                          <a:latin typeface="맑은 고딕" charset="0"/>
                          <a:ea typeface="맑은 고딕" charset="0"/>
                          <a:sym typeface="맑은 고딕" charset="0"/>
                        </a:rPr>
                        <a:t>함</a:t>
                      </a:r>
                      <a:r>
                        <a:rPr sz="1000" kern="1200" i="0" b="0">
                          <a:solidFill>
                            <a:srgbClr val="000000"/>
                          </a:solidFill>
                          <a:latin typeface="맑은 고딕" charset="0"/>
                          <a:ea typeface="맑은 고딕" charset="0"/>
                          <a:sym typeface="맑은 고딕" charset="0"/>
                        </a:rPr>
                        <a:t>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8039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제품 </a:t>
                      </a:r>
                      <a:r>
                        <a:rPr sz="850" kern="1200" i="0" b="1">
                          <a:solidFill>
                            <a:srgbClr val="000000"/>
                          </a:solidFill>
                          <a:latin typeface="맑은 고딕" charset="0"/>
                          <a:ea typeface="맑은 고딕" charset="0"/>
                          <a:sym typeface="맑은 고딕" charset="0"/>
                        </a:rPr>
                        <a:t>이미</a:t>
                      </a:r>
                      <a:r>
                        <a:rPr sz="850" kern="1200" i="0" b="1">
                          <a:solidFill>
                            <a:srgbClr val="000000"/>
                          </a:solidFill>
                          <a:latin typeface="맑은 고딕" charset="0"/>
                          <a:ea typeface="맑은 고딕" charset="0"/>
                          <a:sym typeface="맑은 고딕" charset="0"/>
                        </a:rPr>
                        <a:t>지</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클릭 시 해당 </a:t>
                      </a:r>
                      <a:r>
                        <a:rPr sz="850" kern="1200" i="0" b="0">
                          <a:solidFill>
                            <a:srgbClr val="000000"/>
                          </a:solidFill>
                          <a:latin typeface="맑은 고딕" charset="0"/>
                          <a:ea typeface="맑은 고딕" charset="0"/>
                          <a:sym typeface="맑은 고딕" charset="0"/>
                        </a:rPr>
                        <a:t>제</a:t>
                      </a:r>
                      <a:r>
                        <a:rPr sz="850" kern="1200" i="0" b="0">
                          <a:solidFill>
                            <a:srgbClr val="000000"/>
                          </a:solidFill>
                          <a:latin typeface="맑은 고딕" charset="0"/>
                          <a:ea typeface="맑은 고딕" charset="0"/>
                          <a:sym typeface="맑은 고딕" charset="0"/>
                        </a:rPr>
                        <a:t>품 </a:t>
                      </a:r>
                      <a:r>
                        <a:rPr sz="850" kern="1200" i="0" b="0">
                          <a:solidFill>
                            <a:srgbClr val="000000"/>
                          </a:solidFill>
                          <a:latin typeface="맑은 고딕" charset="0"/>
                          <a:ea typeface="맑은 고딕" charset="0"/>
                          <a:sym typeface="맑은 고딕" charset="0"/>
                        </a:rPr>
                        <a:t>상</a:t>
                      </a:r>
                      <a:r>
                        <a:rPr sz="850" kern="1200" i="0" b="0">
                          <a:solidFill>
                            <a:srgbClr val="000000"/>
                          </a:solidFill>
                          <a:latin typeface="맑은 고딕" charset="0"/>
                          <a:ea typeface="맑은 고딕" charset="0"/>
                          <a:sym typeface="맑은 고딕" charset="0"/>
                        </a:rPr>
                        <a:t>세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a:t>
                      </a:r>
                      <a:r>
                        <a:rPr sz="850" kern="1200" i="0" b="0">
                          <a:solidFill>
                            <a:srgbClr val="000000"/>
                          </a:solidFill>
                          <a:latin typeface="맑은 고딕" charset="0"/>
                          <a:ea typeface="맑은 고딕" charset="0"/>
                          <a:sym typeface="맑은 고딕" charset="0"/>
                        </a:rPr>
                        <a:t>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3</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자세히보기 </a:t>
                      </a:r>
                      <a:r>
                        <a:rPr sz="850" kern="1200" i="0" b="1">
                          <a:solidFill>
                            <a:srgbClr val="000000"/>
                          </a:solidFill>
                          <a:latin typeface="맑은 고딕" charset="0"/>
                          <a:ea typeface="맑은 고딕" charset="0"/>
                          <a:sym typeface="맑은 고딕" charset="0"/>
                        </a:rPr>
                        <a:t>선</a:t>
                      </a:r>
                      <a:r>
                        <a:rPr sz="850" kern="1200" i="0" b="1">
                          <a:solidFill>
                            <a:srgbClr val="000000"/>
                          </a:solidFill>
                          <a:latin typeface="맑은 고딕" charset="0"/>
                          <a:ea typeface="맑은 고딕" charset="0"/>
                          <a:sym typeface="맑은 고딕" charset="0"/>
                        </a:rPr>
                        <a:t>택</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베스트셀러 </a:t>
                      </a:r>
                      <a:r>
                        <a:rPr sz="850" kern="1200" i="0" b="0">
                          <a:solidFill>
                            <a:srgbClr val="000000"/>
                          </a:solidFill>
                          <a:latin typeface="맑은 고딕" charset="0"/>
                          <a:ea typeface="맑은 고딕" charset="0"/>
                          <a:sym typeface="맑은 고딕" charset="0"/>
                        </a:rPr>
                        <a:t>상</a:t>
                      </a:r>
                      <a:r>
                        <a:rPr sz="850" kern="1200" i="0" b="0">
                          <a:solidFill>
                            <a:srgbClr val="000000"/>
                          </a:solidFill>
                          <a:latin typeface="맑은 고딕" charset="0"/>
                          <a:ea typeface="맑은 고딕" charset="0"/>
                          <a:sym typeface="맑은 고딕" charset="0"/>
                        </a:rPr>
                        <a:t>세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이동</a:t>
                      </a:r>
                      <a:r>
                        <a:rPr sz="850" kern="1200" i="0" b="0">
                          <a:solidFill>
                            <a:srgbClr val="000000"/>
                          </a:solidFill>
                          <a:latin typeface="맑은 고딕" charset="0"/>
                          <a:ea typeface="맑은 고딕" charset="0"/>
                          <a:sym typeface="맑은 고딕" charset="0"/>
                        </a:rPr>
                        <a:t>함</a:t>
                      </a:r>
                      <a:r>
                        <a:rPr sz="1000" kern="1200" i="0" b="0">
                          <a:solidFill>
                            <a:srgbClr val="000000"/>
                          </a:solidFill>
                          <a:latin typeface="맑은 고딕" charset="0"/>
                          <a:ea typeface="맑은 고딕" charset="0"/>
                          <a:sym typeface="맑은 고딕" charset="0"/>
                        </a:rPr>
                        <a:t>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12</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71755" y="524510"/>
            <a:ext cx="8423910" cy="30448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80645" y="3957320"/>
            <a:ext cx="2752090" cy="23094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 name="Rect 0"/>
          <p:cNvSpPr>
            <a:spLocks/>
          </p:cNvSpPr>
          <p:nvPr/>
        </p:nvSpPr>
        <p:spPr>
          <a:xfrm rot="0">
            <a:off x="2921000" y="3957320"/>
            <a:ext cx="2752090" cy="230060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 name="Rect 0"/>
          <p:cNvSpPr>
            <a:spLocks/>
          </p:cNvSpPr>
          <p:nvPr/>
        </p:nvSpPr>
        <p:spPr>
          <a:xfrm rot="0">
            <a:off x="5752465" y="3957320"/>
            <a:ext cx="2752090" cy="230060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8" name="Rect 0"/>
          <p:cNvSpPr txBox="1">
            <a:spLocks/>
          </p:cNvSpPr>
          <p:nvPr/>
        </p:nvSpPr>
        <p:spPr>
          <a:xfrm rot="0">
            <a:off x="3409950" y="1859280"/>
            <a:ext cx="1911350"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(시그니처 </a:t>
            </a:r>
            <a:r>
              <a:rPr sz="1300">
                <a:latin typeface="맑은 고딕" charset="0"/>
                <a:ea typeface="맑은 고딕" charset="0"/>
                <a:sym typeface="맑은 고딕" charset="0"/>
              </a:rPr>
              <a:t>커</a:t>
            </a:r>
            <a:r>
              <a:rPr sz="1300">
                <a:latin typeface="맑은 고딕" charset="0"/>
                <a:ea typeface="맑은 고딕" charset="0"/>
                <a:sym typeface="맑은 고딕" charset="0"/>
              </a:rPr>
              <a:t>피 Image)</a:t>
            </a:r>
            <a:endParaRPr lang="ko-KR" altLang="en-US" sz="1300">
              <a:latin typeface="맑은 고딕" charset="0"/>
              <a:ea typeface="맑은 고딕" charset="0"/>
              <a:sym typeface="맑은 고딕" charset="0"/>
            </a:endParaRPr>
          </a:p>
        </p:txBody>
      </p:sp>
      <p:sp>
        <p:nvSpPr>
          <p:cNvPr id="22" name="Rect 0"/>
          <p:cNvSpPr txBox="1">
            <a:spLocks/>
          </p:cNvSpPr>
          <p:nvPr/>
        </p:nvSpPr>
        <p:spPr>
          <a:xfrm rot="0">
            <a:off x="784860" y="4759960"/>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베스트셀러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2" name="Rect 0"/>
          <p:cNvSpPr txBox="1">
            <a:spLocks/>
          </p:cNvSpPr>
          <p:nvPr/>
        </p:nvSpPr>
        <p:spPr>
          <a:xfrm rot="0">
            <a:off x="413385" y="3255010"/>
            <a:ext cx="1099820" cy="247015"/>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자세히 </a:t>
            </a:r>
            <a:r>
              <a:rPr sz="1000">
                <a:latin typeface="맑은 고딕" charset="0"/>
                <a:ea typeface="맑은 고딕" charset="0"/>
                <a:sym typeface="맑은 고딕" charset="0"/>
              </a:rPr>
              <a:t>보</a:t>
            </a:r>
            <a:r>
              <a:rPr sz="1000">
                <a:latin typeface="맑은 고딕" charset="0"/>
                <a:ea typeface="맑은 고딕" charset="0"/>
                <a:sym typeface="맑은 고딕" charset="0"/>
              </a:rPr>
              <a:t>기</a:t>
            </a:r>
            <a:endParaRPr lang="ko-KR" altLang="en-US" sz="1000">
              <a:latin typeface="맑은 고딕" charset="0"/>
              <a:ea typeface="맑은 고딕" charset="0"/>
              <a:sym typeface="맑은 고딕" charset="0"/>
            </a:endParaRPr>
          </a:p>
        </p:txBody>
      </p:sp>
      <p:sp>
        <p:nvSpPr>
          <p:cNvPr id="133" name="Rect 0"/>
          <p:cNvSpPr txBox="1">
            <a:spLocks/>
          </p:cNvSpPr>
          <p:nvPr/>
        </p:nvSpPr>
        <p:spPr>
          <a:xfrm rot="0">
            <a:off x="3582670" y="4756785"/>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베스트셀러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sp>
        <p:nvSpPr>
          <p:cNvPr id="134" name="Rect 0"/>
          <p:cNvSpPr txBox="1">
            <a:spLocks/>
          </p:cNvSpPr>
          <p:nvPr/>
        </p:nvSpPr>
        <p:spPr>
          <a:xfrm rot="0">
            <a:off x="6420485" y="4747260"/>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베스트셀러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sp>
        <p:nvSpPr>
          <p:cNvPr id="137" name="Rect 0"/>
          <p:cNvSpPr txBox="1">
            <a:spLocks/>
          </p:cNvSpPr>
          <p:nvPr/>
        </p:nvSpPr>
        <p:spPr>
          <a:xfrm rot="0">
            <a:off x="-51435" y="3657600"/>
            <a:ext cx="1099820" cy="293370"/>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베스트셀러</a:t>
            </a:r>
            <a:endParaRPr lang="ko-KR" altLang="en-US" sz="1300">
              <a:latin typeface="맑은 고딕" charset="0"/>
              <a:ea typeface="맑은 고딕" charset="0"/>
              <a:sym typeface="맑은 고딕" charset="0"/>
            </a:endParaRPr>
          </a:p>
        </p:txBody>
      </p:sp>
      <p:sp>
        <p:nvSpPr>
          <p:cNvPr id="138" name="Rect 0"/>
          <p:cNvSpPr txBox="1">
            <a:spLocks/>
          </p:cNvSpPr>
          <p:nvPr/>
        </p:nvSpPr>
        <p:spPr>
          <a:xfrm rot="0">
            <a:off x="3740785" y="6427470"/>
            <a:ext cx="1099820" cy="247015"/>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자세히 </a:t>
            </a:r>
            <a:r>
              <a:rPr sz="1000">
                <a:latin typeface="맑은 고딕" charset="0"/>
                <a:ea typeface="맑은 고딕" charset="0"/>
                <a:sym typeface="맑은 고딕" charset="0"/>
              </a:rPr>
              <a:t>보</a:t>
            </a:r>
            <a:r>
              <a:rPr sz="1000">
                <a:latin typeface="맑은 고딕" charset="0"/>
                <a:ea typeface="맑은 고딕" charset="0"/>
                <a:sym typeface="맑은 고딕" charset="0"/>
              </a:rPr>
              <a:t>기</a:t>
            </a:r>
            <a:endParaRPr lang="ko-KR" altLang="en-US" sz="1000">
              <a:latin typeface="맑은 고딕" charset="0"/>
              <a:ea typeface="맑은 고딕" charset="0"/>
              <a:sym typeface="맑은 고딕" charset="0"/>
            </a:endParaRPr>
          </a:p>
        </p:txBody>
      </p:sp>
      <p:grpSp>
        <p:nvGrpSpPr>
          <p:cNvPr id="140" name="Group 5"/>
          <p:cNvGrpSpPr>
            <a:grpSpLocks/>
          </p:cNvGrpSpPr>
          <p:nvPr/>
        </p:nvGrpSpPr>
        <p:grpSpPr>
          <a:xfrm rot="0">
            <a:off x="85090" y="3271520"/>
            <a:ext cx="226060" cy="247015"/>
            <a:chOff x="85090" y="3271520"/>
            <a:chExt cx="226060" cy="247015"/>
          </a:xfrm>
        </p:grpSpPr>
        <p:sp>
          <p:nvSpPr>
            <p:cNvPr id="141" name="Rect 0"/>
            <p:cNvSpPr>
              <a:spLocks/>
            </p:cNvSpPr>
            <p:nvPr/>
          </p:nvSpPr>
          <p:spPr>
            <a:xfrm rot="0">
              <a:off x="130810" y="330771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42" name="Rect 0"/>
            <p:cNvSpPr txBox="1">
              <a:spLocks/>
            </p:cNvSpPr>
            <p:nvPr/>
          </p:nvSpPr>
          <p:spPr>
            <a:xfrm rot="0">
              <a:off x="85090" y="3271520"/>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146" name="Group 5"/>
          <p:cNvGrpSpPr>
            <a:grpSpLocks/>
          </p:cNvGrpSpPr>
          <p:nvPr/>
        </p:nvGrpSpPr>
        <p:grpSpPr>
          <a:xfrm rot="0">
            <a:off x="3357245" y="6412230"/>
            <a:ext cx="226060" cy="247015"/>
            <a:chOff x="3357245" y="6412230"/>
            <a:chExt cx="226060" cy="247015"/>
          </a:xfrm>
        </p:grpSpPr>
        <p:sp>
          <p:nvSpPr>
            <p:cNvPr id="147" name="Rect 0"/>
            <p:cNvSpPr>
              <a:spLocks/>
            </p:cNvSpPr>
            <p:nvPr/>
          </p:nvSpPr>
          <p:spPr>
            <a:xfrm rot="0">
              <a:off x="3402965" y="644842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48" name="Rect 0"/>
            <p:cNvSpPr txBox="1">
              <a:spLocks/>
            </p:cNvSpPr>
            <p:nvPr/>
          </p:nvSpPr>
          <p:spPr>
            <a:xfrm rot="0">
              <a:off x="3357245" y="6412230"/>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3</a:t>
              </a:r>
              <a:endParaRPr lang="ko-KR" altLang="en-US" sz="1000" b="1">
                <a:solidFill>
                  <a:schemeClr val="bg1"/>
                </a:solidFill>
                <a:latin typeface="맑은 고딕" charset="0"/>
                <a:ea typeface="맑은 고딕" charset="0"/>
                <a:sym typeface="맑은 고딕" charset="0"/>
              </a:endParaRPr>
            </a:p>
          </p:txBody>
        </p:sp>
      </p:grpSp>
      <p:grpSp>
        <p:nvGrpSpPr>
          <p:cNvPr id="149" name="Group 5"/>
          <p:cNvGrpSpPr>
            <a:grpSpLocks/>
          </p:cNvGrpSpPr>
          <p:nvPr/>
        </p:nvGrpSpPr>
        <p:grpSpPr>
          <a:xfrm rot="0">
            <a:off x="490855" y="4857750"/>
            <a:ext cx="226060" cy="247015"/>
            <a:chOff x="490855" y="4857750"/>
            <a:chExt cx="226060" cy="247015"/>
          </a:xfrm>
        </p:grpSpPr>
        <p:sp>
          <p:nvSpPr>
            <p:cNvPr id="150" name="Rect 0"/>
            <p:cNvSpPr>
              <a:spLocks/>
            </p:cNvSpPr>
            <p:nvPr/>
          </p:nvSpPr>
          <p:spPr>
            <a:xfrm rot="0">
              <a:off x="536575" y="489394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51" name="Rect 0"/>
            <p:cNvSpPr txBox="1">
              <a:spLocks/>
            </p:cNvSpPr>
            <p:nvPr/>
          </p:nvSpPr>
          <p:spPr>
            <a:xfrm rot="0">
              <a:off x="490855" y="4857750"/>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462915"/>
        </p:xfrm>
        <a:graphic>
          <a:graphicData uri="http://schemas.openxmlformats.org/drawingml/2006/table">
            <a:tbl>
              <a:tblPr firstRow="1" bandRow="1">
                <a:tableStyleId>{5C22544A-7EE6-4342-B048-85BDC9FD1C3A}</a:tableStyleId>
              </a:tblPr>
              <a:tblGrid>
                <a:gridCol w="403225"/>
                <a:gridCol w="2981325"/>
              </a:tblGrid>
              <a:tr h="46291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제품 </a:t>
                      </a:r>
                      <a:r>
                        <a:rPr sz="850" kern="1200" i="0" b="1">
                          <a:solidFill>
                            <a:srgbClr val="000000"/>
                          </a:solidFill>
                          <a:latin typeface="맑은 고딕" charset="0"/>
                          <a:ea typeface="맑은 고딕" charset="0"/>
                          <a:sym typeface="맑은 고딕" charset="0"/>
                        </a:rPr>
                        <a:t>보</a:t>
                      </a:r>
                      <a:r>
                        <a:rPr sz="850" kern="1200" i="0" b="1">
                          <a:solidFill>
                            <a:srgbClr val="000000"/>
                          </a:solidFill>
                          <a:latin typeface="맑은 고딕" charset="0"/>
                          <a:ea typeface="맑은 고딕" charset="0"/>
                          <a:sym typeface="맑은 고딕" charset="0"/>
                        </a:rPr>
                        <a:t>기 </a:t>
                      </a:r>
                      <a:r>
                        <a:rPr sz="850" kern="1200" i="0" b="1">
                          <a:solidFill>
                            <a:srgbClr val="000000"/>
                          </a:solidFill>
                          <a:latin typeface="맑은 고딕" charset="0"/>
                          <a:ea typeface="맑은 고딕" charset="0"/>
                          <a:sym typeface="맑은 고딕" charset="0"/>
                        </a:rPr>
                        <a:t>버</a:t>
                      </a:r>
                      <a:r>
                        <a:rPr sz="850" kern="1200" i="0" b="1">
                          <a:solidFill>
                            <a:srgbClr val="000000"/>
                          </a:solidFill>
                          <a:latin typeface="맑은 고딕" charset="0"/>
                          <a:ea typeface="맑은 고딕" charset="0"/>
                          <a:sym typeface="맑은 고딕" charset="0"/>
                        </a:rPr>
                        <a:t>튼 선택</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해</a:t>
                      </a:r>
                      <a:r>
                        <a:rPr sz="850" kern="1200" i="0" b="0">
                          <a:solidFill>
                            <a:srgbClr val="000000"/>
                          </a:solidFill>
                          <a:latin typeface="맑은 고딕" charset="0"/>
                          <a:ea typeface="맑은 고딕" charset="0"/>
                          <a:sym typeface="맑은 고딕" charset="0"/>
                        </a:rPr>
                        <a:t>당 제품의 </a:t>
                      </a:r>
                      <a:r>
                        <a:rPr sz="850" kern="1200" i="0" b="0">
                          <a:solidFill>
                            <a:srgbClr val="000000"/>
                          </a:solidFill>
                          <a:latin typeface="맑은 고딕" charset="0"/>
                          <a:ea typeface="맑은 고딕" charset="0"/>
                          <a:sym typeface="맑은 고딕" charset="0"/>
                        </a:rPr>
                        <a:t>상</a:t>
                      </a:r>
                      <a:r>
                        <a:rPr sz="850" kern="1200" i="0" b="0">
                          <a:solidFill>
                            <a:srgbClr val="000000"/>
                          </a:solidFill>
                          <a:latin typeface="맑은 고딕" charset="0"/>
                          <a:ea typeface="맑은 고딕" charset="0"/>
                          <a:sym typeface="맑은 고딕" charset="0"/>
                        </a:rPr>
                        <a:t>세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a:t>
                      </a:r>
                      <a:r>
                        <a:rPr sz="850" kern="1200" i="0" b="0">
                          <a:solidFill>
                            <a:srgbClr val="000000"/>
                          </a:solidFill>
                          <a:latin typeface="맑은 고딕" charset="0"/>
                          <a:ea typeface="맑은 고딕" charset="0"/>
                          <a:sym typeface="맑은 고딕" charset="0"/>
                        </a:rPr>
                        <a:t>동</a:t>
                      </a:r>
                      <a:r>
                        <a:rPr sz="1000" kern="1200" i="0" b="0">
                          <a:solidFill>
                            <a:srgbClr val="000000"/>
                          </a:solidFill>
                          <a:latin typeface="맑은 고딕" charset="0"/>
                          <a:ea typeface="맑은 고딕" charset="0"/>
                          <a:sym typeface="맑은 고딕" charset="0"/>
                        </a:rPr>
                        <a:t>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13</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71755" y="524510"/>
            <a:ext cx="4415790" cy="30448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8" name="Rect 0"/>
          <p:cNvSpPr txBox="1">
            <a:spLocks/>
          </p:cNvSpPr>
          <p:nvPr/>
        </p:nvSpPr>
        <p:spPr>
          <a:xfrm rot="0">
            <a:off x="1367790" y="1803400"/>
            <a:ext cx="1911350"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푸어오버키트 </a:t>
            </a:r>
            <a:r>
              <a:rPr sz="1300">
                <a:latin typeface="맑은 고딕" charset="0"/>
                <a:ea typeface="맑은 고딕" charset="0"/>
                <a:sym typeface="맑은 고딕" charset="0"/>
              </a:rPr>
              <a:t>이미</a:t>
            </a:r>
            <a:r>
              <a:rPr sz="1300">
                <a:latin typeface="맑은 고딕" charset="0"/>
                <a:ea typeface="맑은 고딕" charset="0"/>
                <a:sym typeface="맑은 고딕" charset="0"/>
              </a:rPr>
              <a:t>지</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3" name="Rect 0"/>
          <p:cNvSpPr>
            <a:spLocks/>
          </p:cNvSpPr>
          <p:nvPr/>
        </p:nvSpPr>
        <p:spPr>
          <a:xfrm rot="0">
            <a:off x="4602480" y="511810"/>
            <a:ext cx="3893820" cy="30448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4" name="Rect 0"/>
          <p:cNvSpPr txBox="1">
            <a:spLocks/>
          </p:cNvSpPr>
          <p:nvPr/>
        </p:nvSpPr>
        <p:spPr>
          <a:xfrm rot="0">
            <a:off x="4811395" y="629285"/>
            <a:ext cx="3469640" cy="18935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온라인 </a:t>
            </a:r>
            <a:r>
              <a:rPr sz="1300">
                <a:latin typeface="맑은 고딕" charset="0"/>
                <a:ea typeface="맑은 고딕" charset="0"/>
                <a:sym typeface="맑은 고딕" charset="0"/>
              </a:rPr>
              <a:t>스토</a:t>
            </a:r>
            <a:r>
              <a:rPr sz="1300">
                <a:latin typeface="맑은 고딕" charset="0"/>
                <a:ea typeface="맑은 고딕" charset="0"/>
                <a:sym typeface="맑은 고딕" charset="0"/>
              </a:rPr>
              <a:t>어 </a:t>
            </a:r>
            <a:r>
              <a:rPr sz="1300">
                <a:latin typeface="맑은 고딕" charset="0"/>
                <a:ea typeface="맑은 고딕" charset="0"/>
                <a:sym typeface="맑은 고딕" charset="0"/>
              </a:rPr>
              <a:t>단독</a:t>
            </a: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푸</a:t>
            </a:r>
            <a:r>
              <a:rPr sz="1300">
                <a:latin typeface="맑은 고딕" charset="0"/>
                <a:ea typeface="맑은 고딕" charset="0"/>
                <a:sym typeface="맑은 고딕" charset="0"/>
              </a:rPr>
              <a:t>어 </a:t>
            </a:r>
            <a:r>
              <a:rPr sz="1300">
                <a:latin typeface="맑은 고딕" charset="0"/>
                <a:ea typeface="맑은 고딕" charset="0"/>
                <a:sym typeface="맑은 고딕" charset="0"/>
              </a:rPr>
              <a:t>오</a:t>
            </a:r>
            <a:r>
              <a:rPr sz="1300">
                <a:latin typeface="맑은 고딕" charset="0"/>
                <a:ea typeface="맑은 고딕" charset="0"/>
                <a:sym typeface="맑은 고딕" charset="0"/>
              </a:rPr>
              <a:t>버 </a:t>
            </a:r>
            <a:r>
              <a:rPr sz="1300">
                <a:latin typeface="맑은 고딕" charset="0"/>
                <a:ea typeface="맑은 고딕" charset="0"/>
                <a:sym typeface="맑은 고딕" charset="0"/>
              </a:rPr>
              <a:t>키트</a:t>
            </a:r>
            <a:r>
              <a:rPr sz="1300">
                <a:latin typeface="맑은 고딕" charset="0"/>
                <a:ea typeface="맑은 고딕" charset="0"/>
                <a:sym typeface="맑은 고딕" charset="0"/>
              </a:rPr>
              <a:t>를 </a:t>
            </a:r>
            <a:r>
              <a:rPr sz="1300">
                <a:latin typeface="맑은 고딕" charset="0"/>
                <a:ea typeface="맑은 고딕" charset="0"/>
                <a:sym typeface="맑은 고딕" charset="0"/>
              </a:rPr>
              <a:t>만나보</a:t>
            </a:r>
            <a:r>
              <a:rPr sz="1300">
                <a:latin typeface="맑은 고딕" charset="0"/>
                <a:ea typeface="맑은 고딕" charset="0"/>
                <a:sym typeface="맑은 고딕" charset="0"/>
              </a:rPr>
              <a:t>세요</a:t>
            </a:r>
            <a:endParaRPr lang="ko-KR" altLang="en-US" sz="1300">
              <a:latin typeface="맑은 고딕" charset="0"/>
              <a:ea typeface="맑은 고딕" charset="0"/>
              <a:sym typeface="맑은 고딕" charset="0"/>
            </a:endParaRPr>
          </a:p>
          <a:p>
            <a:pPr marL="0" indent="0" rtl="0" algn="l" defTabSz="914400" eaLnBrk="1" latinLnBrk="1" hangingPunct="1">
              <a:buFontTx/>
              <a:buNone/>
            </a:pP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커</a:t>
            </a:r>
            <a:r>
              <a:rPr sz="1300">
                <a:latin typeface="맑은 고딕" charset="0"/>
                <a:ea typeface="맑은 고딕" charset="0"/>
                <a:sym typeface="맑은 고딕" charset="0"/>
              </a:rPr>
              <a:t>피 드리퍼</a:t>
            </a: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 최상</a:t>
            </a:r>
            <a:r>
              <a:rPr sz="1300">
                <a:latin typeface="맑은 고딕" charset="0"/>
                <a:ea typeface="맑은 고딕" charset="0"/>
                <a:sym typeface="맑은 고딕" charset="0"/>
              </a:rPr>
              <a:t>의 </a:t>
            </a:r>
            <a:r>
              <a:rPr sz="1300">
                <a:latin typeface="맑은 고딕" charset="0"/>
                <a:ea typeface="맑은 고딕" charset="0"/>
                <a:sym typeface="맑은 고딕" charset="0"/>
              </a:rPr>
              <a:t>푸</a:t>
            </a:r>
            <a:r>
              <a:rPr sz="1300">
                <a:latin typeface="맑은 고딕" charset="0"/>
                <a:ea typeface="맑은 고딕" charset="0"/>
                <a:sym typeface="맑은 고딕" charset="0"/>
              </a:rPr>
              <a:t>어 </a:t>
            </a:r>
            <a:r>
              <a:rPr sz="1300">
                <a:latin typeface="맑은 고딕" charset="0"/>
                <a:ea typeface="맑은 고딕" charset="0"/>
                <a:sym typeface="맑은 고딕" charset="0"/>
              </a:rPr>
              <a:t>오버</a:t>
            </a:r>
            <a:r>
              <a:rPr sz="1300">
                <a:latin typeface="맑은 고딕" charset="0"/>
                <a:ea typeface="맑은 고딕" charset="0"/>
                <a:sym typeface="맑은 고딕" charset="0"/>
              </a:rPr>
              <a:t>를 </a:t>
            </a:r>
            <a:r>
              <a:rPr sz="1300">
                <a:latin typeface="맑은 고딕" charset="0"/>
                <a:ea typeface="맑은 고딕" charset="0"/>
                <a:sym typeface="맑은 고딕" charset="0"/>
              </a:rPr>
              <a:t>위</a:t>
            </a:r>
            <a:r>
              <a:rPr sz="1300">
                <a:latin typeface="맑은 고딕" charset="0"/>
                <a:ea typeface="맑은 고딕" charset="0"/>
                <a:sym typeface="맑은 고딕" charset="0"/>
              </a:rPr>
              <a:t>해 </a:t>
            </a:r>
            <a:r>
              <a:rPr sz="1300">
                <a:latin typeface="맑은 고딕" charset="0"/>
                <a:ea typeface="맑은 고딕" charset="0"/>
                <a:sym typeface="맑은 고딕" charset="0"/>
              </a:rPr>
              <a:t>탄생</a:t>
            </a:r>
            <a:r>
              <a:rPr sz="1300">
                <a:latin typeface="맑은 고딕" charset="0"/>
                <a:ea typeface="맑은 고딕" charset="0"/>
                <a:sym typeface="맑은 고딕" charset="0"/>
              </a:rPr>
              <a:t>한 </a:t>
            </a:r>
            <a:r>
              <a:rPr sz="1300">
                <a:latin typeface="맑은 고딕" charset="0"/>
                <a:ea typeface="맑은 고딕" charset="0"/>
                <a:sym typeface="맑은 고딕" charset="0"/>
              </a:rPr>
              <a:t>정교</a:t>
            </a:r>
            <a:r>
              <a:rPr sz="1300">
                <a:latin typeface="맑은 고딕" charset="0"/>
                <a:ea typeface="맑은 고딕" charset="0"/>
                <a:sym typeface="맑은 고딕" charset="0"/>
              </a:rPr>
              <a:t>한 </a:t>
            </a:r>
            <a:r>
              <a:rPr sz="1300">
                <a:latin typeface="맑은 고딕" charset="0"/>
                <a:ea typeface="맑은 고딕" charset="0"/>
                <a:sym typeface="맑은 고딕" charset="0"/>
              </a:rPr>
              <a:t>디자인</a:t>
            </a:r>
            <a:r>
              <a:rPr sz="1300">
                <a:latin typeface="맑은 고딕" charset="0"/>
                <a:ea typeface="맑은 고딕" charset="0"/>
                <a:sym typeface="맑은 고딕" charset="0"/>
              </a:rPr>
              <a:t>과 </a:t>
            </a:r>
            <a:r>
              <a:rPr sz="1300">
                <a:latin typeface="맑은 고딕" charset="0"/>
                <a:ea typeface="맑은 고딕" charset="0"/>
                <a:sym typeface="맑은 고딕" charset="0"/>
              </a:rPr>
              <a:t>기</a:t>
            </a:r>
            <a:r>
              <a:rPr sz="1300">
                <a:latin typeface="맑은 고딕" charset="0"/>
                <a:ea typeface="맑은 고딕" charset="0"/>
                <a:sym typeface="맑은 고딕" charset="0"/>
              </a:rPr>
              <a:t>능</a:t>
            </a:r>
            <a:endParaRPr lang="ko-KR" altLang="en-US" sz="1300">
              <a:latin typeface="맑은 고딕" charset="0"/>
              <a:ea typeface="맑은 고딕" charset="0"/>
              <a:sym typeface="맑은 고딕" charset="0"/>
            </a:endParaRPr>
          </a:p>
          <a:p>
            <a:pPr marL="0" indent="0" rtl="0" algn="l" defTabSz="914400" eaLnBrk="1" latinLnBrk="1" hangingPunct="1">
              <a:buFontTx/>
              <a:buNone/>
            </a:pP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커</a:t>
            </a:r>
            <a:r>
              <a:rPr sz="1300">
                <a:latin typeface="맑은 고딕" charset="0"/>
                <a:ea typeface="맑은 고딕" charset="0"/>
                <a:sym typeface="맑은 고딕" charset="0"/>
              </a:rPr>
              <a:t>피 </a:t>
            </a:r>
            <a:r>
              <a:rPr sz="1300">
                <a:latin typeface="맑은 고딕" charset="0"/>
                <a:ea typeface="맑은 고딕" charset="0"/>
                <a:sym typeface="맑은 고딕" charset="0"/>
              </a:rPr>
              <a:t>카라</a:t>
            </a:r>
            <a:r>
              <a:rPr sz="1300">
                <a:latin typeface="맑은 고딕" charset="0"/>
                <a:ea typeface="맑은 고딕" charset="0"/>
                <a:sym typeface="맑은 고딕" charset="0"/>
              </a:rPr>
              <a:t>페</a:t>
            </a: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 ......</a:t>
            </a:r>
            <a:endParaRPr lang="ko-KR" altLang="en-US" sz="1300">
              <a:latin typeface="맑은 고딕" charset="0"/>
              <a:ea typeface="맑은 고딕" charset="0"/>
              <a:sym typeface="맑은 고딕" charset="0"/>
            </a:endParaRPr>
          </a:p>
        </p:txBody>
      </p:sp>
      <p:sp>
        <p:nvSpPr>
          <p:cNvPr id="132" name="Rect 0"/>
          <p:cNvSpPr txBox="1">
            <a:spLocks/>
          </p:cNvSpPr>
          <p:nvPr/>
        </p:nvSpPr>
        <p:spPr>
          <a:xfrm rot="0">
            <a:off x="5551805" y="3058160"/>
            <a:ext cx="1830070" cy="293370"/>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푸어 </a:t>
            </a:r>
            <a:r>
              <a:rPr sz="1300">
                <a:latin typeface="맑은 고딕" charset="0"/>
                <a:ea typeface="맑은 고딕" charset="0"/>
                <a:sym typeface="맑은 고딕" charset="0"/>
              </a:rPr>
              <a:t>오</a:t>
            </a:r>
            <a:r>
              <a:rPr sz="1300">
                <a:latin typeface="맑은 고딕" charset="0"/>
                <a:ea typeface="맑은 고딕" charset="0"/>
                <a:sym typeface="맑은 고딕" charset="0"/>
              </a:rPr>
              <a:t>버 </a:t>
            </a:r>
            <a:r>
              <a:rPr sz="1300">
                <a:latin typeface="맑은 고딕" charset="0"/>
                <a:ea typeface="맑은 고딕" charset="0"/>
                <a:sym typeface="맑은 고딕" charset="0"/>
              </a:rPr>
              <a:t>키</a:t>
            </a:r>
            <a:r>
              <a:rPr sz="1300">
                <a:latin typeface="맑은 고딕" charset="0"/>
                <a:ea typeface="맑은 고딕" charset="0"/>
                <a:sym typeface="맑은 고딕" charset="0"/>
              </a:rPr>
              <a:t>트 </a:t>
            </a:r>
            <a:r>
              <a:rPr sz="1300">
                <a:latin typeface="맑은 고딕" charset="0"/>
                <a:ea typeface="맑은 고딕" charset="0"/>
                <a:sym typeface="맑은 고딕" charset="0"/>
              </a:rPr>
              <a:t>보</a:t>
            </a:r>
            <a:r>
              <a:rPr sz="1300">
                <a:latin typeface="맑은 고딕" charset="0"/>
                <a:ea typeface="맑은 고딕" charset="0"/>
                <a:sym typeface="맑은 고딕" charset="0"/>
              </a:rPr>
              <a:t>기</a:t>
            </a:r>
            <a:endParaRPr lang="ko-KR" altLang="en-US" sz="1300">
              <a:latin typeface="맑은 고딕" charset="0"/>
              <a:ea typeface="맑은 고딕" charset="0"/>
              <a:sym typeface="맑은 고딕" charset="0"/>
            </a:endParaRPr>
          </a:p>
        </p:txBody>
      </p:sp>
      <p:sp>
        <p:nvSpPr>
          <p:cNvPr id="135" name="Rect 0"/>
          <p:cNvSpPr>
            <a:spLocks/>
          </p:cNvSpPr>
          <p:nvPr/>
        </p:nvSpPr>
        <p:spPr>
          <a:xfrm rot="0">
            <a:off x="4080510" y="3672205"/>
            <a:ext cx="4415790" cy="30448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6" name="Rect 0"/>
          <p:cNvSpPr txBox="1">
            <a:spLocks/>
          </p:cNvSpPr>
          <p:nvPr/>
        </p:nvSpPr>
        <p:spPr>
          <a:xfrm rot="0">
            <a:off x="5376545" y="4951095"/>
            <a:ext cx="1911350"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브루잉 도구 </a:t>
            </a:r>
            <a:r>
              <a:rPr sz="1300">
                <a:latin typeface="맑은 고딕" charset="0"/>
                <a:ea typeface="맑은 고딕" charset="0"/>
                <a:sym typeface="맑은 고딕" charset="0"/>
              </a:rPr>
              <a:t>이미</a:t>
            </a:r>
            <a:r>
              <a:rPr sz="1300">
                <a:latin typeface="맑은 고딕" charset="0"/>
                <a:ea typeface="맑은 고딕" charset="0"/>
                <a:sym typeface="맑은 고딕" charset="0"/>
              </a:rPr>
              <a:t>지</a:t>
            </a:r>
            <a:endParaRPr lang="ko-KR" altLang="en-US" sz="1300">
              <a:latin typeface="맑은 고딕" charset="0"/>
              <a:ea typeface="맑은 고딕" charset="0"/>
              <a:sym typeface="맑은 고딕" charset="0"/>
            </a:endParaRPr>
          </a:p>
        </p:txBody>
      </p:sp>
      <p:sp>
        <p:nvSpPr>
          <p:cNvPr id="137" name="Rect 0"/>
          <p:cNvSpPr>
            <a:spLocks/>
          </p:cNvSpPr>
          <p:nvPr/>
        </p:nvSpPr>
        <p:spPr>
          <a:xfrm rot="0">
            <a:off x="78105" y="3640455"/>
            <a:ext cx="3893820" cy="30448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8" name="Rect 0"/>
          <p:cNvSpPr txBox="1">
            <a:spLocks/>
          </p:cNvSpPr>
          <p:nvPr/>
        </p:nvSpPr>
        <p:spPr>
          <a:xfrm rot="0">
            <a:off x="287020" y="3757930"/>
            <a:ext cx="3469640" cy="169354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새롭게 </a:t>
            </a:r>
            <a:r>
              <a:rPr sz="1300">
                <a:latin typeface="맑은 고딕" charset="0"/>
                <a:ea typeface="맑은 고딕" charset="0"/>
                <a:sym typeface="맑은 고딕" charset="0"/>
              </a:rPr>
              <a:t>선</a:t>
            </a:r>
            <a:r>
              <a:rPr sz="1300">
                <a:latin typeface="맑은 고딕" charset="0"/>
                <a:ea typeface="맑은 고딕" charset="0"/>
                <a:sym typeface="맑은 고딕" charset="0"/>
              </a:rPr>
              <a:t>보이는</a:t>
            </a: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브</a:t>
            </a:r>
            <a:r>
              <a:rPr sz="1300">
                <a:latin typeface="맑은 고딕" charset="0"/>
                <a:ea typeface="맑은 고딕" charset="0"/>
                <a:sym typeface="맑은 고딕" charset="0"/>
              </a:rPr>
              <a:t>루잉 </a:t>
            </a:r>
            <a:r>
              <a:rPr sz="1300">
                <a:latin typeface="맑은 고딕" charset="0"/>
                <a:ea typeface="맑은 고딕" charset="0"/>
                <a:sym typeface="맑은 고딕" charset="0"/>
              </a:rPr>
              <a:t>도구</a:t>
            </a:r>
            <a:r>
              <a:rPr sz="1300">
                <a:latin typeface="맑은 고딕" charset="0"/>
                <a:ea typeface="맑은 고딕" charset="0"/>
                <a:sym typeface="맑은 고딕" charset="0"/>
              </a:rPr>
              <a:t>를 </a:t>
            </a:r>
            <a:r>
              <a:rPr sz="1300">
                <a:latin typeface="맑은 고딕" charset="0"/>
                <a:ea typeface="맑은 고딕" charset="0"/>
                <a:sym typeface="맑은 고딕" charset="0"/>
              </a:rPr>
              <a:t>만나보세</a:t>
            </a:r>
            <a:r>
              <a:rPr sz="1300">
                <a:latin typeface="맑은 고딕" charset="0"/>
                <a:ea typeface="맑은 고딕" charset="0"/>
                <a:sym typeface="맑은 고딕" charset="0"/>
              </a:rPr>
              <a:t>요</a:t>
            </a:r>
            <a:endParaRPr lang="ko-KR" altLang="en-US" sz="1300">
              <a:latin typeface="맑은 고딕" charset="0"/>
              <a:ea typeface="맑은 고딕" charset="0"/>
              <a:sym typeface="맑은 고딕" charset="0"/>
            </a:endParaRPr>
          </a:p>
          <a:p>
            <a:pPr marL="0" indent="0" rtl="0" algn="l" defTabSz="914400" eaLnBrk="1" latinLnBrk="1" hangingPunct="1">
              <a:buFontTx/>
              <a:buNone/>
            </a:pP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콜드브</a:t>
            </a:r>
            <a:r>
              <a:rPr sz="1300">
                <a:latin typeface="맑은 고딕" charset="0"/>
                <a:ea typeface="맑은 고딕" charset="0"/>
                <a:sym typeface="맑은 고딕" charset="0"/>
              </a:rPr>
              <a:t>루 </a:t>
            </a:r>
            <a:r>
              <a:rPr sz="1300">
                <a:latin typeface="맑은 고딕" charset="0"/>
                <a:ea typeface="맑은 고딕" charset="0"/>
                <a:sym typeface="맑은 고딕" charset="0"/>
              </a:rPr>
              <a:t>피</a:t>
            </a:r>
            <a:r>
              <a:rPr sz="1300">
                <a:latin typeface="맑은 고딕" charset="0"/>
                <a:ea typeface="맑은 고딕" charset="0"/>
                <a:sym typeface="맑은 고딕" charset="0"/>
              </a:rPr>
              <a:t>쳐</a:t>
            </a: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 대용량으</a:t>
            </a:r>
            <a:r>
              <a:rPr sz="1300">
                <a:latin typeface="맑은 고딕" charset="0"/>
                <a:ea typeface="맑은 고딕" charset="0"/>
                <a:sym typeface="맑은 고딕" charset="0"/>
              </a:rPr>
              <a:t>로 </a:t>
            </a:r>
            <a:r>
              <a:rPr sz="1300">
                <a:latin typeface="맑은 고딕" charset="0"/>
                <a:ea typeface="맑은 고딕" charset="0"/>
                <a:sym typeface="맑은 고딕" charset="0"/>
              </a:rPr>
              <a:t>만나</a:t>
            </a:r>
            <a:r>
              <a:rPr sz="1300">
                <a:latin typeface="맑은 고딕" charset="0"/>
                <a:ea typeface="맑은 고딕" charset="0"/>
                <a:sym typeface="맑은 고딕" charset="0"/>
              </a:rPr>
              <a:t>는 </a:t>
            </a:r>
            <a:r>
              <a:rPr sz="1300">
                <a:latin typeface="맑은 고딕" charset="0"/>
                <a:ea typeface="맑은 고딕" charset="0"/>
                <a:sym typeface="맑은 고딕" charset="0"/>
              </a:rPr>
              <a:t>콜드브</a:t>
            </a:r>
            <a:r>
              <a:rPr sz="1300">
                <a:latin typeface="맑은 고딕" charset="0"/>
                <a:ea typeface="맑은 고딕" charset="0"/>
                <a:sym typeface="맑은 고딕" charset="0"/>
              </a:rPr>
              <a:t>루 </a:t>
            </a:r>
            <a:r>
              <a:rPr sz="1300">
                <a:latin typeface="맑은 고딕" charset="0"/>
                <a:ea typeface="맑은 고딕" charset="0"/>
                <a:sym typeface="맑은 고딕" charset="0"/>
              </a:rPr>
              <a:t>보</a:t>
            </a:r>
            <a:r>
              <a:rPr sz="1300">
                <a:latin typeface="맑은 고딕" charset="0"/>
                <a:ea typeface="맑은 고딕" charset="0"/>
                <a:sym typeface="맑은 고딕" charset="0"/>
              </a:rPr>
              <a:t>틀</a:t>
            </a:r>
            <a:endParaRPr lang="ko-KR" altLang="en-US" sz="1300">
              <a:latin typeface="맑은 고딕" charset="0"/>
              <a:ea typeface="맑은 고딕" charset="0"/>
              <a:sym typeface="맑은 고딕" charset="0"/>
            </a:endParaRPr>
          </a:p>
          <a:p>
            <a:pPr marL="0" indent="0" rtl="0" algn="l" defTabSz="914400" eaLnBrk="1" latinLnBrk="1" hangingPunct="1">
              <a:buFontTx/>
              <a:buNone/>
            </a:pP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프렌</a:t>
            </a:r>
            <a:r>
              <a:rPr sz="1300">
                <a:latin typeface="맑은 고딕" charset="0"/>
                <a:ea typeface="맑은 고딕" charset="0"/>
                <a:sym typeface="맑은 고딕" charset="0"/>
              </a:rPr>
              <a:t>치 </a:t>
            </a:r>
            <a:r>
              <a:rPr sz="1300">
                <a:latin typeface="맑은 고딕" charset="0"/>
                <a:ea typeface="맑은 고딕" charset="0"/>
                <a:sym typeface="맑은 고딕" charset="0"/>
              </a:rPr>
              <a:t>프레</a:t>
            </a:r>
            <a:r>
              <a:rPr sz="1300">
                <a:latin typeface="맑은 고딕" charset="0"/>
                <a:ea typeface="맑은 고딕" charset="0"/>
                <a:sym typeface="맑은 고딕" charset="0"/>
              </a:rPr>
              <a:t>스</a:t>
            </a: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 간편</a:t>
            </a:r>
            <a:r>
              <a:rPr sz="1300">
                <a:latin typeface="맑은 고딕" charset="0"/>
                <a:ea typeface="맑은 고딕" charset="0"/>
                <a:sym typeface="맑은 고딕" charset="0"/>
              </a:rPr>
              <a:t>한 </a:t>
            </a:r>
            <a:r>
              <a:rPr sz="1300">
                <a:latin typeface="맑은 고딕" charset="0"/>
                <a:ea typeface="맑은 고딕" charset="0"/>
                <a:sym typeface="맑은 고딕" charset="0"/>
              </a:rPr>
              <a:t>추출</a:t>
            </a:r>
            <a:r>
              <a:rPr sz="1300">
                <a:latin typeface="맑은 고딕" charset="0"/>
                <a:ea typeface="맑은 고딕" charset="0"/>
                <a:sym typeface="맑은 고딕" charset="0"/>
              </a:rPr>
              <a:t>로 </a:t>
            </a:r>
            <a:r>
              <a:rPr sz="1300">
                <a:latin typeface="맑은 고딕" charset="0"/>
                <a:ea typeface="맑은 고딕" charset="0"/>
                <a:sym typeface="맑은 고딕" charset="0"/>
              </a:rPr>
              <a:t>즐기</a:t>
            </a:r>
            <a:r>
              <a:rPr sz="1300">
                <a:latin typeface="맑은 고딕" charset="0"/>
                <a:ea typeface="맑은 고딕" charset="0"/>
                <a:sym typeface="맑은 고딕" charset="0"/>
              </a:rPr>
              <a:t>는 </a:t>
            </a:r>
            <a:r>
              <a:rPr sz="1300">
                <a:latin typeface="맑은 고딕" charset="0"/>
                <a:ea typeface="맑은 고딕" charset="0"/>
                <a:sym typeface="맑은 고딕" charset="0"/>
              </a:rPr>
              <a:t>커</a:t>
            </a:r>
            <a:r>
              <a:rPr sz="1300">
                <a:latin typeface="맑은 고딕" charset="0"/>
                <a:ea typeface="맑은 고딕" charset="0"/>
                <a:sym typeface="맑은 고딕" charset="0"/>
              </a:rPr>
              <a:t>피 </a:t>
            </a:r>
            <a:r>
              <a:rPr sz="1300">
                <a:latin typeface="맑은 고딕" charset="0"/>
                <a:ea typeface="맑은 고딕" charset="0"/>
                <a:sym typeface="맑은 고딕" charset="0"/>
              </a:rPr>
              <a:t>본연</a:t>
            </a:r>
            <a:r>
              <a:rPr sz="1300">
                <a:latin typeface="맑은 고딕" charset="0"/>
                <a:ea typeface="맑은 고딕" charset="0"/>
                <a:sym typeface="맑은 고딕" charset="0"/>
              </a:rPr>
              <a:t>의 </a:t>
            </a:r>
            <a:r>
              <a:rPr sz="1300">
                <a:latin typeface="맑은 고딕" charset="0"/>
                <a:ea typeface="맑은 고딕" charset="0"/>
                <a:sym typeface="맑은 고딕" charset="0"/>
              </a:rPr>
              <a:t>풍</a:t>
            </a:r>
            <a:r>
              <a:rPr sz="1300">
                <a:latin typeface="맑은 고딕" charset="0"/>
                <a:ea typeface="맑은 고딕" charset="0"/>
                <a:sym typeface="맑은 고딕" charset="0"/>
              </a:rPr>
              <a:t>미</a:t>
            </a:r>
            <a:endParaRPr lang="ko-KR" altLang="en-US" sz="1300">
              <a:latin typeface="맑은 고딕" charset="0"/>
              <a:ea typeface="맑은 고딕" charset="0"/>
              <a:sym typeface="맑은 고딕" charset="0"/>
            </a:endParaRPr>
          </a:p>
        </p:txBody>
      </p:sp>
      <p:sp>
        <p:nvSpPr>
          <p:cNvPr id="139" name="Rect 0"/>
          <p:cNvSpPr txBox="1">
            <a:spLocks/>
          </p:cNvSpPr>
          <p:nvPr/>
        </p:nvSpPr>
        <p:spPr>
          <a:xfrm rot="0">
            <a:off x="1027430" y="6186805"/>
            <a:ext cx="1830070" cy="293370"/>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브루잉 </a:t>
            </a:r>
            <a:r>
              <a:rPr sz="1300">
                <a:latin typeface="맑은 고딕" charset="0"/>
                <a:ea typeface="맑은 고딕" charset="0"/>
                <a:sym typeface="맑은 고딕" charset="0"/>
              </a:rPr>
              <a:t>도</a:t>
            </a:r>
            <a:r>
              <a:rPr sz="1300">
                <a:latin typeface="맑은 고딕" charset="0"/>
                <a:ea typeface="맑은 고딕" charset="0"/>
                <a:sym typeface="맑은 고딕" charset="0"/>
              </a:rPr>
              <a:t>구 </a:t>
            </a:r>
            <a:r>
              <a:rPr sz="1300">
                <a:latin typeface="맑은 고딕" charset="0"/>
                <a:ea typeface="맑은 고딕" charset="0"/>
                <a:sym typeface="맑은 고딕" charset="0"/>
              </a:rPr>
              <a:t>보</a:t>
            </a:r>
            <a:r>
              <a:rPr sz="1300">
                <a:latin typeface="맑은 고딕" charset="0"/>
                <a:ea typeface="맑은 고딕" charset="0"/>
                <a:sym typeface="맑은 고딕" charset="0"/>
              </a:rPr>
              <a:t>기</a:t>
            </a:r>
            <a:endParaRPr lang="ko-KR" altLang="en-US" sz="1300">
              <a:latin typeface="맑은 고딕" charset="0"/>
              <a:ea typeface="맑은 고딕" charset="0"/>
              <a:sym typeface="맑은 고딕" charset="0"/>
            </a:endParaRPr>
          </a:p>
        </p:txBody>
      </p:sp>
      <p:grpSp>
        <p:nvGrpSpPr>
          <p:cNvPr id="149" name="Group 5"/>
          <p:cNvGrpSpPr>
            <a:grpSpLocks/>
          </p:cNvGrpSpPr>
          <p:nvPr/>
        </p:nvGrpSpPr>
        <p:grpSpPr>
          <a:xfrm rot="0">
            <a:off x="5202555" y="3058795"/>
            <a:ext cx="226060" cy="247015"/>
            <a:chOff x="5202555" y="3058795"/>
            <a:chExt cx="226060" cy="247015"/>
          </a:xfrm>
        </p:grpSpPr>
        <p:sp>
          <p:nvSpPr>
            <p:cNvPr id="150" name="Rect 0"/>
            <p:cNvSpPr>
              <a:spLocks/>
            </p:cNvSpPr>
            <p:nvPr/>
          </p:nvSpPr>
          <p:spPr>
            <a:xfrm rot="0">
              <a:off x="5248275" y="309499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51" name="Rect 0"/>
            <p:cNvSpPr txBox="1">
              <a:spLocks/>
            </p:cNvSpPr>
            <p:nvPr/>
          </p:nvSpPr>
          <p:spPr>
            <a:xfrm rot="0">
              <a:off x="5202555" y="3058795"/>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3139440"/>
        </p:xfrm>
        <a:graphic>
          <a:graphicData uri="http://schemas.openxmlformats.org/drawingml/2006/table">
            <a:tbl>
              <a:tblPr firstRow="1" bandRow="1">
                <a:tableStyleId>{5C22544A-7EE6-4342-B048-85BDC9FD1C3A}</a:tableStyleId>
              </a:tblPr>
              <a:tblGrid>
                <a:gridCol w="403225"/>
                <a:gridCol w="2981325"/>
              </a:tblGrid>
              <a:tr h="48895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카페찾기 </a:t>
                      </a:r>
                      <a:r>
                        <a:rPr sz="850" kern="1200" i="0" b="1">
                          <a:solidFill>
                            <a:srgbClr val="000000"/>
                          </a:solidFill>
                          <a:latin typeface="맑은 고딕" charset="0"/>
                          <a:ea typeface="맑은 고딕" charset="0"/>
                          <a:sym typeface="맑은 고딕" charset="0"/>
                        </a:rPr>
                        <a:t>버</a:t>
                      </a:r>
                      <a:r>
                        <a:rPr sz="850" kern="1200" i="0" b="1">
                          <a:solidFill>
                            <a:srgbClr val="000000"/>
                          </a:solidFill>
                          <a:latin typeface="맑은 고딕" charset="0"/>
                          <a:ea typeface="맑은 고딕" charset="0"/>
                          <a:sym typeface="맑은 고딕" charset="0"/>
                        </a:rPr>
                        <a:t>튼</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카</a:t>
                      </a:r>
                      <a:r>
                        <a:rPr sz="850" kern="1200" i="0" b="0">
                          <a:solidFill>
                            <a:srgbClr val="000000"/>
                          </a:solidFill>
                          <a:latin typeface="맑은 고딕" charset="0"/>
                          <a:ea typeface="맑은 고딕" charset="0"/>
                          <a:sym typeface="맑은 고딕" charset="0"/>
                        </a:rPr>
                        <a:t>페 </a:t>
                      </a:r>
                      <a:r>
                        <a:rPr sz="850" kern="1200" i="0" b="0">
                          <a:solidFill>
                            <a:srgbClr val="000000"/>
                          </a:solidFill>
                          <a:latin typeface="맑은 고딕" charset="0"/>
                          <a:ea typeface="맑은 고딕" charset="0"/>
                          <a:sym typeface="맑은 고딕" charset="0"/>
                        </a:rPr>
                        <a:t>찾</a:t>
                      </a:r>
                      <a:r>
                        <a:rPr sz="850" kern="1200" i="0" b="0">
                          <a:solidFill>
                            <a:srgbClr val="000000"/>
                          </a:solidFill>
                          <a:latin typeface="맑은 고딕" charset="0"/>
                          <a:ea typeface="맑은 고딕" charset="0"/>
                          <a:sym typeface="맑은 고딕" charset="0"/>
                        </a:rPr>
                        <a:t>기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도 </a:t>
                      </a:r>
                      <a:r>
                        <a:rPr sz="850" kern="1200" i="0" b="0">
                          <a:solidFill>
                            <a:srgbClr val="000000"/>
                          </a:solidFill>
                          <a:latin typeface="맑은 고딕" charset="0"/>
                          <a:ea typeface="맑은 고딕" charset="0"/>
                          <a:sym typeface="맑은 고딕" charset="0"/>
                        </a:rPr>
                        <a:t>이동</a:t>
                      </a:r>
                      <a:r>
                        <a:rPr sz="850" kern="1200" i="0" b="0">
                          <a:solidFill>
                            <a:srgbClr val="000000"/>
                          </a:solidFill>
                          <a:latin typeface="맑은 고딕" charset="0"/>
                          <a:ea typeface="맑은 고딕" charset="0"/>
                          <a:sym typeface="맑은 고딕" charset="0"/>
                        </a:rPr>
                        <a:t>함</a:t>
                      </a:r>
                      <a:r>
                        <a:rPr sz="1000" kern="1200" i="0" b="0">
                          <a:solidFill>
                            <a:srgbClr val="000000"/>
                          </a:solidFill>
                          <a:latin typeface="맑은 고딕" charset="0"/>
                          <a:ea typeface="맑은 고딕" charset="0"/>
                          <a:sym typeface="맑은 고딕" charset="0"/>
                        </a:rPr>
                        <a:t>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673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카페 </a:t>
                      </a:r>
                      <a:r>
                        <a:rPr sz="850" kern="1200" kumimoji="1" i="0" b="1">
                          <a:solidFill>
                            <a:schemeClr val="tx1"/>
                          </a:solidFill>
                          <a:latin typeface="맑은 고딕" charset="0"/>
                          <a:ea typeface="맑은 고딕" charset="0"/>
                          <a:sym typeface="맑은 고딕" charset="0"/>
                        </a:rPr>
                        <a:t>소</a:t>
                      </a:r>
                      <a:r>
                        <a:rPr sz="850" kern="1200" kumimoji="1" i="0" b="1">
                          <a:solidFill>
                            <a:schemeClr val="tx1"/>
                          </a:solidFill>
                          <a:latin typeface="맑은 고딕" charset="0"/>
                          <a:ea typeface="맑은 고딕" charset="0"/>
                          <a:sym typeface="맑은 고딕" charset="0"/>
                        </a:rPr>
                        <a:t>개 </a:t>
                      </a:r>
                      <a:r>
                        <a:rPr sz="850" kern="1200" kumimoji="1" i="0" b="1">
                          <a:solidFill>
                            <a:schemeClr val="tx1"/>
                          </a:solidFill>
                          <a:latin typeface="맑은 고딕" charset="0"/>
                          <a:ea typeface="맑은 고딕" charset="0"/>
                          <a:sym typeface="맑은 고딕" charset="0"/>
                        </a:rPr>
                        <a:t>관</a:t>
                      </a:r>
                      <a:r>
                        <a:rPr sz="850" kern="1200" kumimoji="1" i="0" b="1">
                          <a:solidFill>
                            <a:schemeClr val="tx1"/>
                          </a:solidFill>
                          <a:latin typeface="맑은 고딕" charset="0"/>
                          <a:ea typeface="맑은 고딕" charset="0"/>
                          <a:sym typeface="맑은 고딕" charset="0"/>
                        </a:rPr>
                        <a:t>련 링크</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브랜드 </a:t>
                      </a:r>
                      <a:r>
                        <a:rPr sz="850" kern="1200" kumimoji="1" i="0" b="0">
                          <a:solidFill>
                            <a:schemeClr val="tx1"/>
                          </a:solidFill>
                          <a:latin typeface="맑은 고딕" charset="0"/>
                          <a:ea typeface="맑은 고딕" charset="0"/>
                          <a:sym typeface="맑은 고딕" charset="0"/>
                        </a:rPr>
                        <a:t>소</a:t>
                      </a:r>
                      <a:r>
                        <a:rPr sz="850" kern="1200" kumimoji="1" i="0" b="0">
                          <a:solidFill>
                            <a:schemeClr val="tx1"/>
                          </a:solidFill>
                          <a:latin typeface="맑은 고딕" charset="0"/>
                          <a:ea typeface="맑은 고딕" charset="0"/>
                          <a:sym typeface="맑은 고딕" charset="0"/>
                        </a:rPr>
                        <a:t>개,</a:t>
                      </a:r>
                      <a:r>
                        <a:rPr sz="850" kern="1200" kumimoji="1" i="0" b="0">
                          <a:solidFill>
                            <a:schemeClr val="tx1"/>
                          </a:solidFill>
                          <a:latin typeface="맑은 고딕" charset="0"/>
                          <a:ea typeface="맑은 고딕" charset="0"/>
                          <a:sym typeface="맑은 고딕" charset="0"/>
                        </a:rPr>
                        <a:t> 블루보</a:t>
                      </a:r>
                      <a:r>
                        <a:rPr sz="850" kern="1200" kumimoji="1" i="0" b="0">
                          <a:solidFill>
                            <a:schemeClr val="tx1"/>
                          </a:solidFill>
                          <a:latin typeface="맑은 고딕" charset="0"/>
                          <a:ea typeface="맑은 고딕" charset="0"/>
                          <a:sym typeface="맑은 고딕" charset="0"/>
                        </a:rPr>
                        <a:t>틀 </a:t>
                      </a:r>
                      <a:r>
                        <a:rPr sz="850" kern="1200" kumimoji="1" i="0" b="0">
                          <a:solidFill>
                            <a:schemeClr val="tx1"/>
                          </a:solidFill>
                          <a:latin typeface="맑은 고딕" charset="0"/>
                          <a:ea typeface="맑은 고딕" charset="0"/>
                          <a:sym typeface="맑은 고딕" charset="0"/>
                        </a:rPr>
                        <a:t>커</a:t>
                      </a:r>
                      <a:r>
                        <a:rPr sz="850" kern="1200" kumimoji="1" i="0" b="0">
                          <a:solidFill>
                            <a:schemeClr val="tx1"/>
                          </a:solidFill>
                          <a:latin typeface="맑은 고딕" charset="0"/>
                          <a:ea typeface="맑은 고딕" charset="0"/>
                          <a:sym typeface="맑은 고딕" charset="0"/>
                        </a:rPr>
                        <a:t>피,</a:t>
                      </a:r>
                      <a:r>
                        <a:rPr sz="850" kern="1200" kumimoji="1" i="0" b="0">
                          <a:solidFill>
                            <a:schemeClr val="tx1"/>
                          </a:solidFill>
                          <a:latin typeface="맑은 고딕" charset="0"/>
                          <a:ea typeface="맑은 고딕" charset="0"/>
                          <a:sym typeface="맑은 고딕" charset="0"/>
                        </a:rPr>
                        <a:t> 지속가능</a:t>
                      </a:r>
                      <a:r>
                        <a:rPr sz="850" kern="1200" kumimoji="1" i="0" b="0">
                          <a:solidFill>
                            <a:schemeClr val="tx1"/>
                          </a:solidFill>
                          <a:latin typeface="맑은 고딕" charset="0"/>
                          <a:ea typeface="맑은 고딕" charset="0"/>
                          <a:sym typeface="맑은 고딕" charset="0"/>
                        </a:rPr>
                        <a:t>성 </a:t>
                      </a:r>
                      <a:r>
                        <a:rPr sz="850" kern="1200" kumimoji="1" i="0" b="0">
                          <a:solidFill>
                            <a:schemeClr val="tx1"/>
                          </a:solidFill>
                          <a:latin typeface="맑은 고딕" charset="0"/>
                          <a:ea typeface="맑은 고딕" charset="0"/>
                          <a:sym typeface="맑은 고딕" charset="0"/>
                        </a:rPr>
                        <a:t>페이지</a:t>
                      </a:r>
                      <a:r>
                        <a:rPr sz="850" kern="1200" kumimoji="1" i="0" b="0">
                          <a:solidFill>
                            <a:schemeClr val="tx1"/>
                          </a:solidFill>
                          <a:latin typeface="맑은 고딕" charset="0"/>
                          <a:ea typeface="맑은 고딕" charset="0"/>
                          <a:sym typeface="맑은 고딕" charset="0"/>
                        </a:rPr>
                        <a:t>로 </a:t>
                      </a:r>
                      <a:r>
                        <a:rPr sz="850" kern="1200" kumimoji="1" i="0" b="0">
                          <a:solidFill>
                            <a:schemeClr val="tx1"/>
                          </a:solidFill>
                          <a:latin typeface="맑은 고딕" charset="0"/>
                          <a:ea typeface="맑은 고딕" charset="0"/>
                          <a:sym typeface="맑은 고딕" charset="0"/>
                        </a:rPr>
                        <a:t>이동</a:t>
                      </a:r>
                      <a:r>
                        <a:rPr sz="850" kern="1200" kumimoji="1" i="0" b="0">
                          <a:solidFill>
                            <a:schemeClr val="tx1"/>
                          </a:solidFill>
                          <a:latin typeface="맑은 고딕" charset="0"/>
                          <a:ea typeface="맑은 고딕" charset="0"/>
                          <a:sym typeface="맑은 고딕" charset="0"/>
                        </a:rPr>
                        <a:t>함</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3</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브루잉 </a:t>
                      </a:r>
                      <a:r>
                        <a:rPr sz="850" kern="1200" kumimoji="1" i="0" b="1">
                          <a:solidFill>
                            <a:schemeClr val="tx1"/>
                          </a:solidFill>
                          <a:latin typeface="맑은 고딕" charset="0"/>
                          <a:ea typeface="맑은 고딕" charset="0"/>
                          <a:sym typeface="맑은 고딕" charset="0"/>
                        </a:rPr>
                        <a:t>가이</a:t>
                      </a:r>
                      <a:r>
                        <a:rPr sz="850" kern="1200" kumimoji="1" i="0" b="1">
                          <a:solidFill>
                            <a:schemeClr val="tx1"/>
                          </a:solidFill>
                          <a:latin typeface="맑은 고딕" charset="0"/>
                          <a:ea typeface="맑은 고딕" charset="0"/>
                          <a:sym typeface="맑은 고딕" charset="0"/>
                        </a:rPr>
                        <a:t>드 링크</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브루잉 </a:t>
                      </a:r>
                      <a:r>
                        <a:rPr sz="850" kern="1200" kumimoji="1" i="0" b="0">
                          <a:solidFill>
                            <a:schemeClr val="tx1"/>
                          </a:solidFill>
                          <a:latin typeface="맑은 고딕" charset="0"/>
                          <a:ea typeface="맑은 고딕" charset="0"/>
                          <a:sym typeface="맑은 고딕" charset="0"/>
                        </a:rPr>
                        <a:t>가이</a:t>
                      </a:r>
                      <a:r>
                        <a:rPr sz="850" kern="1200" kumimoji="1" i="0" b="0">
                          <a:solidFill>
                            <a:schemeClr val="tx1"/>
                          </a:solidFill>
                          <a:latin typeface="맑은 고딕" charset="0"/>
                          <a:ea typeface="맑은 고딕" charset="0"/>
                          <a:sym typeface="맑은 고딕" charset="0"/>
                        </a:rPr>
                        <a:t>드 </a:t>
                      </a:r>
                      <a:r>
                        <a:rPr sz="850" kern="1200" kumimoji="1" i="0" b="0">
                          <a:solidFill>
                            <a:schemeClr val="tx1"/>
                          </a:solidFill>
                          <a:latin typeface="맑은 고딕" charset="0"/>
                          <a:ea typeface="맑은 고딕" charset="0"/>
                          <a:sym typeface="맑은 고딕" charset="0"/>
                        </a:rPr>
                        <a:t>페이지</a:t>
                      </a:r>
                      <a:r>
                        <a:rPr sz="850" kern="1200" kumimoji="1" i="0" b="0">
                          <a:solidFill>
                            <a:schemeClr val="tx1"/>
                          </a:solidFill>
                          <a:latin typeface="맑은 고딕" charset="0"/>
                          <a:ea typeface="맑은 고딕" charset="0"/>
                          <a:sym typeface="맑은 고딕" charset="0"/>
                        </a:rPr>
                        <a:t>로 </a:t>
                      </a:r>
                      <a:r>
                        <a:rPr sz="850" kern="1200" kumimoji="1" i="0" b="0">
                          <a:solidFill>
                            <a:schemeClr val="tx1"/>
                          </a:solidFill>
                          <a:latin typeface="맑은 고딕" charset="0"/>
                          <a:ea typeface="맑은 고딕" charset="0"/>
                          <a:sym typeface="맑은 고딕" charset="0"/>
                        </a:rPr>
                        <a:t>이동</a:t>
                      </a:r>
                      <a:r>
                        <a:rPr sz="850" kern="1200" kumimoji="1" i="0" b="0">
                          <a:solidFill>
                            <a:schemeClr val="tx1"/>
                          </a:solidFill>
                          <a:latin typeface="맑은 고딕" charset="0"/>
                          <a:ea typeface="맑은 고딕" charset="0"/>
                          <a:sym typeface="맑은 고딕" charset="0"/>
                        </a:rPr>
                        <a:t>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4</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블로그 링크</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블로그 </a:t>
                      </a:r>
                      <a:r>
                        <a:rPr sz="850" kern="1200" kumimoji="1" i="0" b="0">
                          <a:solidFill>
                            <a:schemeClr val="tx1"/>
                          </a:solidFill>
                          <a:latin typeface="맑은 고딕" charset="0"/>
                          <a:ea typeface="맑은 고딕" charset="0"/>
                          <a:sym typeface="맑은 고딕" charset="0"/>
                        </a:rPr>
                        <a:t>페이지</a:t>
                      </a:r>
                      <a:r>
                        <a:rPr sz="850" kern="1200" kumimoji="1" i="0" b="0">
                          <a:solidFill>
                            <a:schemeClr val="tx1"/>
                          </a:solidFill>
                          <a:latin typeface="맑은 고딕" charset="0"/>
                          <a:ea typeface="맑은 고딕" charset="0"/>
                          <a:sym typeface="맑은 고딕" charset="0"/>
                        </a:rPr>
                        <a:t>로 </a:t>
                      </a:r>
                      <a:r>
                        <a:rPr sz="850" kern="1200" kumimoji="1" i="0" b="0">
                          <a:solidFill>
                            <a:schemeClr val="tx1"/>
                          </a:solidFill>
                          <a:latin typeface="맑은 고딕" charset="0"/>
                          <a:ea typeface="맑은 고딕" charset="0"/>
                          <a:sym typeface="맑은 고딕" charset="0"/>
                        </a:rPr>
                        <a:t>이동</a:t>
                      </a:r>
                      <a:r>
                        <a:rPr sz="850" kern="1200" kumimoji="1" i="0" b="0">
                          <a:solidFill>
                            <a:schemeClr val="tx1"/>
                          </a:solidFill>
                          <a:latin typeface="맑은 고딕" charset="0"/>
                          <a:ea typeface="맑은 고딕" charset="0"/>
                          <a:sym typeface="맑은 고딕" charset="0"/>
                        </a:rPr>
                        <a:t>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5</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자주 </a:t>
                      </a:r>
                      <a:r>
                        <a:rPr sz="850" kern="1200" kumimoji="1" i="0" b="1">
                          <a:solidFill>
                            <a:schemeClr val="tx1"/>
                          </a:solidFill>
                          <a:latin typeface="맑은 고딕" charset="0"/>
                          <a:ea typeface="맑은 고딕" charset="0"/>
                          <a:sym typeface="맑은 고딕" charset="0"/>
                        </a:rPr>
                        <a:t>묻</a:t>
                      </a:r>
                      <a:r>
                        <a:rPr sz="850" kern="1200" kumimoji="1" i="0" b="1">
                          <a:solidFill>
                            <a:schemeClr val="tx1"/>
                          </a:solidFill>
                          <a:latin typeface="맑은 고딕" charset="0"/>
                          <a:ea typeface="맑은 고딕" charset="0"/>
                          <a:sym typeface="맑은 고딕" charset="0"/>
                        </a:rPr>
                        <a:t>는 </a:t>
                      </a:r>
                      <a:r>
                        <a:rPr sz="850" kern="1200" kumimoji="1" i="0" b="1">
                          <a:solidFill>
                            <a:schemeClr val="tx1"/>
                          </a:solidFill>
                          <a:latin typeface="맑은 고딕" charset="0"/>
                          <a:ea typeface="맑은 고딕" charset="0"/>
                          <a:sym typeface="맑은 고딕" charset="0"/>
                        </a:rPr>
                        <a:t>질</a:t>
                      </a:r>
                      <a:r>
                        <a:rPr sz="850" kern="1200" kumimoji="1" i="0" b="1">
                          <a:solidFill>
                            <a:schemeClr val="tx1"/>
                          </a:solidFill>
                          <a:latin typeface="맑은 고딕" charset="0"/>
                          <a:ea typeface="맑은 고딕" charset="0"/>
                          <a:sym typeface="맑은 고딕" charset="0"/>
                        </a:rPr>
                        <a:t>문 링크</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자주 </a:t>
                      </a:r>
                      <a:r>
                        <a:rPr sz="850" kern="1200" kumimoji="1" i="0" b="0">
                          <a:solidFill>
                            <a:schemeClr val="tx1"/>
                          </a:solidFill>
                          <a:latin typeface="맑은 고딕" charset="0"/>
                          <a:ea typeface="맑은 고딕" charset="0"/>
                          <a:sym typeface="맑은 고딕" charset="0"/>
                        </a:rPr>
                        <a:t>묻</a:t>
                      </a:r>
                      <a:r>
                        <a:rPr sz="850" kern="1200" kumimoji="1" i="0" b="0">
                          <a:solidFill>
                            <a:schemeClr val="tx1"/>
                          </a:solidFill>
                          <a:latin typeface="맑은 고딕" charset="0"/>
                          <a:ea typeface="맑은 고딕" charset="0"/>
                          <a:sym typeface="맑은 고딕" charset="0"/>
                        </a:rPr>
                        <a:t>는 </a:t>
                      </a:r>
                      <a:r>
                        <a:rPr sz="850" kern="1200" kumimoji="1" i="0" b="0">
                          <a:solidFill>
                            <a:schemeClr val="tx1"/>
                          </a:solidFill>
                          <a:latin typeface="맑은 고딕" charset="0"/>
                          <a:ea typeface="맑은 고딕" charset="0"/>
                          <a:sym typeface="맑은 고딕" charset="0"/>
                        </a:rPr>
                        <a:t>질</a:t>
                      </a:r>
                      <a:r>
                        <a:rPr sz="850" kern="1200" kumimoji="1" i="0" b="0">
                          <a:solidFill>
                            <a:schemeClr val="tx1"/>
                          </a:solidFill>
                          <a:latin typeface="맑은 고딕" charset="0"/>
                          <a:ea typeface="맑은 고딕" charset="0"/>
                          <a:sym typeface="맑은 고딕" charset="0"/>
                        </a:rPr>
                        <a:t>문 </a:t>
                      </a:r>
                      <a:r>
                        <a:rPr sz="850" kern="1200" kumimoji="1" i="0" b="0">
                          <a:solidFill>
                            <a:schemeClr val="tx1"/>
                          </a:solidFill>
                          <a:latin typeface="맑은 고딕" charset="0"/>
                          <a:ea typeface="맑은 고딕" charset="0"/>
                          <a:sym typeface="맑은 고딕" charset="0"/>
                        </a:rPr>
                        <a:t>페이지</a:t>
                      </a:r>
                      <a:r>
                        <a:rPr sz="850" kern="1200" kumimoji="1" i="0" b="0">
                          <a:solidFill>
                            <a:schemeClr val="tx1"/>
                          </a:solidFill>
                          <a:latin typeface="맑은 고딕" charset="0"/>
                          <a:ea typeface="맑은 고딕" charset="0"/>
                          <a:sym typeface="맑은 고딕" charset="0"/>
                        </a:rPr>
                        <a:t>로 </a:t>
                      </a:r>
                      <a:r>
                        <a:rPr sz="850" kern="1200" kumimoji="1" i="0" b="0">
                          <a:solidFill>
                            <a:schemeClr val="tx1"/>
                          </a:solidFill>
                          <a:latin typeface="맑은 고딕" charset="0"/>
                          <a:ea typeface="맑은 고딕" charset="0"/>
                          <a:sym typeface="맑은 고딕" charset="0"/>
                        </a:rPr>
                        <a:t>이동</a:t>
                      </a:r>
                      <a:r>
                        <a:rPr sz="850" kern="1200" kumimoji="1" i="0" b="0">
                          <a:solidFill>
                            <a:schemeClr val="tx1"/>
                          </a:solidFill>
                          <a:latin typeface="맑은 고딕" charset="0"/>
                          <a:ea typeface="맑은 고딕" charset="0"/>
                          <a:sym typeface="맑은 고딕" charset="0"/>
                        </a:rPr>
                        <a:t>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8387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6</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S</a:t>
                      </a:r>
                      <a:r>
                        <a:rPr sz="850" kern="1200" kumimoji="1" i="0" b="1">
                          <a:solidFill>
                            <a:schemeClr val="tx1"/>
                          </a:solidFill>
                          <a:latin typeface="맑은 고딕" charset="0"/>
                          <a:ea typeface="맑은 고딕" charset="0"/>
                          <a:sym typeface="맑은 고딕" charset="0"/>
                        </a:rPr>
                        <a:t>NS </a:t>
                      </a:r>
                      <a:r>
                        <a:rPr sz="850" kern="1200" kumimoji="1" i="0" b="1">
                          <a:solidFill>
                            <a:schemeClr val="tx1"/>
                          </a:solidFill>
                          <a:latin typeface="맑은 고딕" charset="0"/>
                          <a:ea typeface="맑은 고딕" charset="0"/>
                          <a:sym typeface="맑은 고딕" charset="0"/>
                        </a:rPr>
                        <a:t>방문 링크</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f</a:t>
                      </a:r>
                      <a:r>
                        <a:rPr sz="850" kern="1200" kumimoji="1" i="0" b="0">
                          <a:solidFill>
                            <a:schemeClr val="tx1"/>
                          </a:solidFill>
                          <a:latin typeface="맑은 고딕" charset="0"/>
                          <a:ea typeface="맑은 고딕" charset="0"/>
                          <a:sym typeface="맑은 고딕" charset="0"/>
                        </a:rPr>
                        <a:t>acebook. twiter. instargram, youtube, kakaotalk 링</a:t>
                      </a:r>
                      <a:r>
                        <a:rPr sz="850" kern="1200" kumimoji="1" i="0" b="0">
                          <a:solidFill>
                            <a:schemeClr val="tx1"/>
                          </a:solidFill>
                          <a:latin typeface="맑은 고딕" charset="0"/>
                          <a:ea typeface="맑은 고딕" charset="0"/>
                          <a:sym typeface="맑은 고딕" charset="0"/>
                        </a:rPr>
                        <a:t>크를 </a:t>
                      </a:r>
                      <a:r>
                        <a:rPr sz="850" kern="1200" kumimoji="1" i="0" b="0">
                          <a:solidFill>
                            <a:schemeClr val="tx1"/>
                          </a:solidFill>
                          <a:latin typeface="맑은 고딕" charset="0"/>
                          <a:ea typeface="맑은 고딕" charset="0"/>
                          <a:sym typeface="맑은 고딕" charset="0"/>
                        </a:rPr>
                        <a:t>클</a:t>
                      </a:r>
                      <a:r>
                        <a:rPr sz="850" kern="1200" kumimoji="1" i="0" b="0">
                          <a:solidFill>
                            <a:schemeClr val="tx1"/>
                          </a:solidFill>
                          <a:latin typeface="맑은 고딕" charset="0"/>
                          <a:ea typeface="맑은 고딕" charset="0"/>
                          <a:sym typeface="맑은 고딕" charset="0"/>
                        </a:rPr>
                        <a:t>릭 시 카페 </a:t>
                      </a:r>
                      <a:r>
                        <a:rPr sz="850" kern="1200" kumimoji="1" i="0" b="0">
                          <a:solidFill>
                            <a:schemeClr val="tx1"/>
                          </a:solidFill>
                          <a:latin typeface="맑은 고딕" charset="0"/>
                          <a:ea typeface="맑은 고딕" charset="0"/>
                          <a:sym typeface="맑은 고딕" charset="0"/>
                        </a:rPr>
                        <a:t>계정으</a:t>
                      </a:r>
                      <a:r>
                        <a:rPr sz="850" kern="1200" kumimoji="1" i="0" b="0">
                          <a:solidFill>
                            <a:schemeClr val="tx1"/>
                          </a:solidFill>
                          <a:latin typeface="맑은 고딕" charset="0"/>
                          <a:ea typeface="맑은 고딕" charset="0"/>
                          <a:sym typeface="맑은 고딕" charset="0"/>
                        </a:rPr>
                        <a:t>로 된 </a:t>
                      </a:r>
                      <a:r>
                        <a:rPr sz="850" kern="1200" kumimoji="1" i="0" b="0">
                          <a:solidFill>
                            <a:schemeClr val="tx1"/>
                          </a:solidFill>
                          <a:latin typeface="맑은 고딕" charset="0"/>
                          <a:ea typeface="맑은 고딕" charset="0"/>
                          <a:sym typeface="맑은 고딕" charset="0"/>
                        </a:rPr>
                        <a:t>SNS</a:t>
                      </a:r>
                      <a:r>
                        <a:rPr sz="850" kern="1200" kumimoji="1" i="0" b="0">
                          <a:solidFill>
                            <a:schemeClr val="tx1"/>
                          </a:solidFill>
                          <a:latin typeface="맑은 고딕" charset="0"/>
                          <a:ea typeface="맑은 고딕" charset="0"/>
                          <a:sym typeface="맑은 고딕" charset="0"/>
                        </a:rPr>
                        <a:t>에 </a:t>
                      </a:r>
                      <a:r>
                        <a:rPr sz="850" kern="1200" kumimoji="1" i="0" b="0">
                          <a:solidFill>
                            <a:schemeClr val="tx1"/>
                          </a:solidFill>
                          <a:latin typeface="맑은 고딕" charset="0"/>
                          <a:ea typeface="맑은 고딕" charset="0"/>
                          <a:sym typeface="맑은 고딕" charset="0"/>
                        </a:rPr>
                        <a:t>접속</a:t>
                      </a:r>
                      <a:r>
                        <a:rPr sz="850" kern="1200" kumimoji="1" i="0" b="0">
                          <a:solidFill>
                            <a:schemeClr val="tx1"/>
                          </a:solidFill>
                          <a:latin typeface="맑은 고딕" charset="0"/>
                          <a:ea typeface="맑은 고딕" charset="0"/>
                          <a:sym typeface="맑은 고딕" charset="0"/>
                        </a:rPr>
                        <a:t>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8387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7</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정책 </a:t>
                      </a:r>
                      <a:r>
                        <a:rPr sz="850" kern="1200" kumimoji="1" i="0" b="1">
                          <a:solidFill>
                            <a:schemeClr val="tx1"/>
                          </a:solidFill>
                          <a:latin typeface="맑은 고딕" charset="0"/>
                          <a:ea typeface="맑은 고딕" charset="0"/>
                          <a:sym typeface="맑은 고딕" charset="0"/>
                        </a:rPr>
                        <a:t>관</a:t>
                      </a:r>
                      <a:r>
                        <a:rPr sz="850" kern="1200" kumimoji="1" i="0" b="1">
                          <a:solidFill>
                            <a:schemeClr val="tx1"/>
                          </a:solidFill>
                          <a:latin typeface="맑은 고딕" charset="0"/>
                          <a:ea typeface="맑은 고딕" charset="0"/>
                          <a:sym typeface="맑은 고딕" charset="0"/>
                        </a:rPr>
                        <a:t>련 링크</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개인정보저리방침,</a:t>
                      </a:r>
                      <a:r>
                        <a:rPr sz="850" kern="1200" kumimoji="1" i="0" b="0">
                          <a:solidFill>
                            <a:schemeClr val="tx1"/>
                          </a:solidFill>
                          <a:latin typeface="맑은 고딕" charset="0"/>
                          <a:ea typeface="맑은 고딕" charset="0"/>
                          <a:sym typeface="맑은 고딕" charset="0"/>
                        </a:rPr>
                        <a:t> 판매이용약</a:t>
                      </a:r>
                      <a:r>
                        <a:rPr sz="850" kern="1200" kumimoji="1" i="0" b="0">
                          <a:solidFill>
                            <a:schemeClr val="tx1"/>
                          </a:solidFill>
                          <a:latin typeface="맑은 고딕" charset="0"/>
                          <a:ea typeface="맑은 고딕" charset="0"/>
                          <a:sym typeface="맑은 고딕" charset="0"/>
                        </a:rPr>
                        <a:t>관,</a:t>
                      </a:r>
                      <a:r>
                        <a:rPr sz="850" kern="1200" kumimoji="1" i="0" b="0">
                          <a:solidFill>
                            <a:schemeClr val="tx1"/>
                          </a:solidFill>
                          <a:latin typeface="맑은 고딕" charset="0"/>
                          <a:ea typeface="맑은 고딕" charset="0"/>
                          <a:sym typeface="맑은 고딕" charset="0"/>
                        </a:rPr>
                        <a:t> 화불정</a:t>
                      </a:r>
                      <a:r>
                        <a:rPr sz="850" kern="1200" kumimoji="1" i="0" b="0">
                          <a:solidFill>
                            <a:schemeClr val="tx1"/>
                          </a:solidFill>
                          <a:latin typeface="맑은 고딕" charset="0"/>
                          <a:ea typeface="맑은 고딕" charset="0"/>
                          <a:sym typeface="맑은 고딕" charset="0"/>
                        </a:rPr>
                        <a:t>책 </a:t>
                      </a:r>
                      <a:r>
                        <a:rPr sz="850" kern="1200" kumimoji="1" i="0" b="0">
                          <a:solidFill>
                            <a:schemeClr val="tx1"/>
                          </a:solidFill>
                          <a:latin typeface="맑은 고딕" charset="0"/>
                          <a:ea typeface="맑은 고딕" charset="0"/>
                          <a:sym typeface="맑은 고딕" charset="0"/>
                        </a:rPr>
                        <a:t>페이지</a:t>
                      </a:r>
                      <a:r>
                        <a:rPr sz="850" kern="1200" kumimoji="1" i="0" b="0">
                          <a:solidFill>
                            <a:schemeClr val="tx1"/>
                          </a:solidFill>
                          <a:latin typeface="맑은 고딕" charset="0"/>
                          <a:ea typeface="맑은 고딕" charset="0"/>
                          <a:sym typeface="맑은 고딕" charset="0"/>
                        </a:rPr>
                        <a:t>로 </a:t>
                      </a:r>
                      <a:r>
                        <a:rPr sz="850" kern="1200" kumimoji="1" i="0" b="0">
                          <a:solidFill>
                            <a:schemeClr val="tx1"/>
                          </a:solidFill>
                          <a:latin typeface="맑은 고딕" charset="0"/>
                          <a:ea typeface="맑은 고딕" charset="0"/>
                          <a:sym typeface="맑은 고딕" charset="0"/>
                        </a:rPr>
                        <a:t>이동</a:t>
                      </a:r>
                      <a:r>
                        <a:rPr sz="850" kern="1200" kumimoji="1" i="0" b="0">
                          <a:solidFill>
                            <a:schemeClr val="tx1"/>
                          </a:solidFill>
                          <a:latin typeface="맑은 고딕" charset="0"/>
                          <a:ea typeface="맑은 고딕" charset="0"/>
                          <a:sym typeface="맑은 고딕" charset="0"/>
                        </a:rPr>
                        <a:t>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14</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71755" y="524510"/>
            <a:ext cx="8452485" cy="177101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8" name="Rect 0"/>
          <p:cNvSpPr txBox="1">
            <a:spLocks/>
          </p:cNvSpPr>
          <p:nvPr/>
        </p:nvSpPr>
        <p:spPr>
          <a:xfrm rot="0">
            <a:off x="3578225" y="1287780"/>
            <a:ext cx="1452245"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카페</a:t>
            </a:r>
            <a:r>
              <a:rPr sz="1300">
                <a:latin typeface="맑은 고딕" charset="0"/>
                <a:ea typeface="맑은 고딕" charset="0"/>
                <a:sym typeface="맑은 고딕" charset="0"/>
              </a:rPr>
              <a:t>매</a:t>
            </a:r>
            <a:r>
              <a:rPr sz="1300">
                <a:latin typeface="맑은 고딕" charset="0"/>
                <a:ea typeface="맑은 고딕" charset="0"/>
                <a:sym typeface="맑은 고딕" charset="0"/>
              </a:rPr>
              <a:t>장 </a:t>
            </a:r>
            <a:r>
              <a:rPr sz="1300">
                <a:latin typeface="맑은 고딕" charset="0"/>
                <a:ea typeface="맑은 고딕" charset="0"/>
                <a:sym typeface="맑은 고딕" charset="0"/>
              </a:rPr>
              <a:t>이미</a:t>
            </a:r>
            <a:r>
              <a:rPr sz="1300">
                <a:latin typeface="맑은 고딕" charset="0"/>
                <a:ea typeface="맑은 고딕" charset="0"/>
                <a:sym typeface="맑은 고딕" charset="0"/>
              </a:rPr>
              <a:t>지</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2" name="Rect 0"/>
          <p:cNvSpPr txBox="1">
            <a:spLocks/>
          </p:cNvSpPr>
          <p:nvPr/>
        </p:nvSpPr>
        <p:spPr>
          <a:xfrm rot="0">
            <a:off x="3388360" y="2383790"/>
            <a:ext cx="1830070" cy="278130"/>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200">
                <a:latin typeface="맑은 고딕" charset="0"/>
                <a:ea typeface="맑은 고딕" charset="0"/>
                <a:sym typeface="맑은 고딕" charset="0"/>
              </a:rPr>
              <a:t>카페 </a:t>
            </a:r>
            <a:r>
              <a:rPr sz="1200">
                <a:latin typeface="맑은 고딕" charset="0"/>
                <a:ea typeface="맑은 고딕" charset="0"/>
                <a:sym typeface="맑은 고딕" charset="0"/>
              </a:rPr>
              <a:t>찾</a:t>
            </a:r>
            <a:r>
              <a:rPr sz="1200">
                <a:latin typeface="맑은 고딕" charset="0"/>
                <a:ea typeface="맑은 고딕" charset="0"/>
                <a:sym typeface="맑은 고딕" charset="0"/>
              </a:rPr>
              <a:t>기</a:t>
            </a:r>
            <a:endParaRPr lang="ko-KR" altLang="en-US" sz="1200">
              <a:latin typeface="맑은 고딕" charset="0"/>
              <a:ea typeface="맑은 고딕" charset="0"/>
              <a:sym typeface="맑은 고딕" charset="0"/>
            </a:endParaRPr>
          </a:p>
        </p:txBody>
      </p:sp>
      <p:sp>
        <p:nvSpPr>
          <p:cNvPr id="133" name="Rect 0"/>
          <p:cNvSpPr>
            <a:spLocks/>
          </p:cNvSpPr>
          <p:nvPr/>
        </p:nvSpPr>
        <p:spPr>
          <a:xfrm rot="0">
            <a:off x="69215" y="3237865"/>
            <a:ext cx="8452485" cy="344106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4" name="Rect 0"/>
          <p:cNvSpPr txBox="1">
            <a:spLocks/>
          </p:cNvSpPr>
          <p:nvPr/>
        </p:nvSpPr>
        <p:spPr>
          <a:xfrm rot="0">
            <a:off x="71755" y="3289300"/>
            <a:ext cx="715645"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(f</a:t>
            </a:r>
            <a:r>
              <a:rPr sz="1300">
                <a:latin typeface="맑은 고딕" charset="0"/>
                <a:ea typeface="맑은 고딕" charset="0"/>
                <a:sym typeface="맑은 고딕" charset="0"/>
              </a:rPr>
              <a:t>ooter)</a:t>
            </a:r>
            <a:endParaRPr lang="ko-KR" altLang="en-US" sz="1300">
              <a:latin typeface="맑은 고딕" charset="0"/>
              <a:ea typeface="맑은 고딕" charset="0"/>
              <a:sym typeface="맑은 고딕" charset="0"/>
            </a:endParaRPr>
          </a:p>
        </p:txBody>
      </p:sp>
      <p:sp>
        <p:nvSpPr>
          <p:cNvPr id="135" name="Rect 0"/>
          <p:cNvSpPr txBox="1">
            <a:spLocks/>
          </p:cNvSpPr>
          <p:nvPr/>
        </p:nvSpPr>
        <p:spPr>
          <a:xfrm rot="0">
            <a:off x="78105" y="3498850"/>
            <a:ext cx="1336675" cy="64770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블루보틀 </a:t>
            </a:r>
            <a:r>
              <a:rPr sz="1200">
                <a:latin typeface="맑은 고딕" charset="0"/>
                <a:ea typeface="맑은 고딕" charset="0"/>
                <a:sym typeface="맑은 고딕" charset="0"/>
              </a:rPr>
              <a:t>커</a:t>
            </a:r>
            <a:r>
              <a:rPr sz="1200">
                <a:latin typeface="맑은 고딕" charset="0"/>
                <a:ea typeface="맑은 고딕" charset="0"/>
                <a:sym typeface="맑은 고딕" charset="0"/>
              </a:rPr>
              <a:t>피</a:t>
            </a:r>
            <a:endParaRPr lang="ko-KR" altLang="en-US" sz="1200">
              <a:latin typeface="맑은 고딕" charset="0"/>
              <a:ea typeface="맑은 고딕" charset="0"/>
              <a:sym typeface="맑은 고딕" charset="0"/>
            </a:endParaRPr>
          </a:p>
          <a:p>
            <a:pPr marL="0" indent="0" rtl="0" algn="l" defTabSz="914400" eaLnBrk="1" latinLnBrk="1" hangingPunct="1">
              <a:buFontTx/>
              <a:buNone/>
            </a:pP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카</a:t>
            </a:r>
            <a:r>
              <a:rPr sz="1200">
                <a:latin typeface="맑은 고딕" charset="0"/>
                <a:ea typeface="맑은 고딕" charset="0"/>
                <a:sym typeface="맑은 고딕" charset="0"/>
              </a:rPr>
              <a:t>페 </a:t>
            </a:r>
            <a:r>
              <a:rPr sz="1200">
                <a:latin typeface="맑은 고딕" charset="0"/>
                <a:ea typeface="맑은 고딕" charset="0"/>
                <a:sym typeface="맑은 고딕" charset="0"/>
              </a:rPr>
              <a:t>찾</a:t>
            </a:r>
            <a:r>
              <a:rPr sz="1200">
                <a:latin typeface="맑은 고딕" charset="0"/>
                <a:ea typeface="맑은 고딕" charset="0"/>
                <a:sym typeface="맑은 고딕" charset="0"/>
              </a:rPr>
              <a:t>기</a:t>
            </a:r>
            <a:endParaRPr lang="ko-KR" altLang="en-US" sz="1200">
              <a:latin typeface="맑은 고딕" charset="0"/>
              <a:ea typeface="맑은 고딕" charset="0"/>
              <a:sym typeface="맑은 고딕" charset="0"/>
            </a:endParaRPr>
          </a:p>
        </p:txBody>
      </p:sp>
      <p:sp>
        <p:nvSpPr>
          <p:cNvPr id="136" name="Rect 0"/>
          <p:cNvSpPr txBox="1">
            <a:spLocks/>
          </p:cNvSpPr>
          <p:nvPr/>
        </p:nvSpPr>
        <p:spPr>
          <a:xfrm rot="0">
            <a:off x="1788795" y="3495675"/>
            <a:ext cx="1433830" cy="18472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알아보기</a:t>
            </a:r>
            <a:endParaRPr lang="ko-KR" altLang="en-US" sz="1200">
              <a:latin typeface="맑은 고딕" charset="0"/>
              <a:ea typeface="맑은 고딕" charset="0"/>
              <a:sym typeface="맑은 고딕" charset="0"/>
            </a:endParaRPr>
          </a:p>
          <a:p>
            <a:pPr marL="0" indent="0" rtl="0" algn="l" defTabSz="914400" eaLnBrk="1" latinLnBrk="1" hangingPunct="1">
              <a:buFontTx/>
              <a:buNone/>
            </a:pP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a:t>
            </a:r>
            <a:r>
              <a:rPr sz="1200">
                <a:latin typeface="맑은 고딕" charset="0"/>
                <a:ea typeface="맑은 고딕" charset="0"/>
                <a:sym typeface="맑은 고딕" charset="0"/>
              </a:rPr>
              <a:t>브랜드 </a:t>
            </a:r>
            <a:r>
              <a:rPr sz="1200">
                <a:latin typeface="맑은 고딕" charset="0"/>
                <a:ea typeface="맑은 고딕" charset="0"/>
                <a:sym typeface="맑은 고딕" charset="0"/>
              </a:rPr>
              <a:t>소</a:t>
            </a:r>
            <a:r>
              <a:rPr sz="1200">
                <a:latin typeface="맑은 고딕" charset="0"/>
                <a:ea typeface="맑은 고딕" charset="0"/>
                <a:sym typeface="맑은 고딕" charset="0"/>
              </a:rPr>
              <a:t>개</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a:t>
            </a:r>
            <a:r>
              <a:rPr sz="1200">
                <a:latin typeface="맑은 고딕" charset="0"/>
                <a:ea typeface="맑은 고딕" charset="0"/>
                <a:sym typeface="맑은 고딕" charset="0"/>
              </a:rPr>
              <a:t>블루보틀 </a:t>
            </a:r>
            <a:r>
              <a:rPr sz="1200">
                <a:latin typeface="맑은 고딕" charset="0"/>
                <a:ea typeface="맑은 고딕" charset="0"/>
                <a:sym typeface="맑은 고딕" charset="0"/>
              </a:rPr>
              <a:t>커</a:t>
            </a:r>
            <a:r>
              <a:rPr sz="1200">
                <a:latin typeface="맑은 고딕" charset="0"/>
                <a:ea typeface="맑은 고딕" charset="0"/>
                <a:sym typeface="맑은 고딕" charset="0"/>
              </a:rPr>
              <a:t>피</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지속가능</a:t>
            </a:r>
            <a:r>
              <a:rPr sz="1200">
                <a:latin typeface="맑은 고딕" charset="0"/>
                <a:ea typeface="맑은 고딕" charset="0"/>
                <a:sym typeface="맑은 고딕" charset="0"/>
              </a:rPr>
              <a:t>성</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브루</a:t>
            </a:r>
            <a:r>
              <a:rPr sz="1200">
                <a:latin typeface="맑은 고딕" charset="0"/>
                <a:ea typeface="맑은 고딕" charset="0"/>
                <a:sym typeface="맑은 고딕" charset="0"/>
              </a:rPr>
              <a:t>잉 </a:t>
            </a:r>
            <a:r>
              <a:rPr sz="1200">
                <a:latin typeface="맑은 고딕" charset="0"/>
                <a:ea typeface="맑은 고딕" charset="0"/>
                <a:sym typeface="맑은 고딕" charset="0"/>
              </a:rPr>
              <a:t>가이</a:t>
            </a:r>
            <a:r>
              <a:rPr sz="1200">
                <a:latin typeface="맑은 고딕" charset="0"/>
                <a:ea typeface="맑은 고딕" charset="0"/>
                <a:sym typeface="맑은 고딕" charset="0"/>
              </a:rPr>
              <a:t>드</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블로</a:t>
            </a:r>
            <a:r>
              <a:rPr sz="1200">
                <a:latin typeface="맑은 고딕" charset="0"/>
                <a:ea typeface="맑은 고딕" charset="0"/>
                <a:sym typeface="맑은 고딕" charset="0"/>
              </a:rPr>
              <a:t>그</a:t>
            </a:r>
            <a:endParaRPr lang="ko-KR" altLang="en-US" sz="1200">
              <a:latin typeface="맑은 고딕" charset="0"/>
              <a:ea typeface="맑은 고딕" charset="0"/>
              <a:sym typeface="맑은 고딕" charset="0"/>
            </a:endParaRPr>
          </a:p>
        </p:txBody>
      </p:sp>
      <p:sp>
        <p:nvSpPr>
          <p:cNvPr id="137" name="Rect 0"/>
          <p:cNvSpPr txBox="1">
            <a:spLocks/>
          </p:cNvSpPr>
          <p:nvPr/>
        </p:nvSpPr>
        <p:spPr>
          <a:xfrm rot="0">
            <a:off x="3583940" y="3492500"/>
            <a:ext cx="1433830" cy="64770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문의</a:t>
            </a:r>
            <a:endParaRPr lang="ko-KR" altLang="en-US" sz="1200">
              <a:latin typeface="맑은 고딕" charset="0"/>
              <a:ea typeface="맑은 고딕" charset="0"/>
              <a:sym typeface="맑은 고딕" charset="0"/>
            </a:endParaRPr>
          </a:p>
          <a:p>
            <a:pPr marL="0" indent="0" rtl="0" algn="l" defTabSz="914400" eaLnBrk="1" latinLnBrk="1" hangingPunct="1">
              <a:buFontTx/>
              <a:buNone/>
            </a:pP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a:t>
            </a:r>
            <a:r>
              <a:rPr sz="1200">
                <a:latin typeface="맑은 고딕" charset="0"/>
                <a:ea typeface="맑은 고딕" charset="0"/>
                <a:sym typeface="맑은 고딕" charset="0"/>
              </a:rPr>
              <a:t>자주 </a:t>
            </a:r>
            <a:r>
              <a:rPr sz="1200">
                <a:latin typeface="맑은 고딕" charset="0"/>
                <a:ea typeface="맑은 고딕" charset="0"/>
                <a:sym typeface="맑은 고딕" charset="0"/>
              </a:rPr>
              <a:t>묻</a:t>
            </a:r>
            <a:r>
              <a:rPr sz="1200">
                <a:latin typeface="맑은 고딕" charset="0"/>
                <a:ea typeface="맑은 고딕" charset="0"/>
                <a:sym typeface="맑은 고딕" charset="0"/>
              </a:rPr>
              <a:t>는 </a:t>
            </a:r>
            <a:r>
              <a:rPr sz="1200">
                <a:latin typeface="맑은 고딕" charset="0"/>
                <a:ea typeface="맑은 고딕" charset="0"/>
                <a:sym typeface="맑은 고딕" charset="0"/>
              </a:rPr>
              <a:t>질</a:t>
            </a:r>
            <a:r>
              <a:rPr sz="1200">
                <a:latin typeface="맑은 고딕" charset="0"/>
                <a:ea typeface="맑은 고딕" charset="0"/>
                <a:sym typeface="맑은 고딕" charset="0"/>
              </a:rPr>
              <a:t>문</a:t>
            </a:r>
            <a:endParaRPr lang="ko-KR" altLang="en-US" sz="1200">
              <a:latin typeface="맑은 고딕" charset="0"/>
              <a:ea typeface="맑은 고딕" charset="0"/>
              <a:sym typeface="맑은 고딕" charset="0"/>
            </a:endParaRPr>
          </a:p>
        </p:txBody>
      </p:sp>
      <p:sp>
        <p:nvSpPr>
          <p:cNvPr id="138" name="Rect 0"/>
          <p:cNvSpPr txBox="1">
            <a:spLocks/>
          </p:cNvSpPr>
          <p:nvPr/>
        </p:nvSpPr>
        <p:spPr>
          <a:xfrm rot="0">
            <a:off x="5388610" y="3498850"/>
            <a:ext cx="2423795" cy="18472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방문</a:t>
            </a:r>
            <a:endParaRPr lang="ko-KR" altLang="en-US" sz="1200">
              <a:latin typeface="맑은 고딕" charset="0"/>
              <a:ea typeface="맑은 고딕" charset="0"/>
              <a:sym typeface="맑은 고딕" charset="0"/>
            </a:endParaRPr>
          </a:p>
          <a:p>
            <a:pPr marL="0" indent="0" rtl="0" algn="l" defTabSz="914400" eaLnBrk="1" latinLnBrk="1" hangingPunct="1">
              <a:buFontTx/>
              <a:buNone/>
            </a:pP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a:t>
            </a:r>
            <a:r>
              <a:rPr sz="1200">
                <a:latin typeface="맑은 고딕" charset="0"/>
                <a:ea typeface="맑은 고딕" charset="0"/>
                <a:sym typeface="맑은 고딕" charset="0"/>
              </a:rPr>
              <a:t>f</a:t>
            </a:r>
            <a:r>
              <a:rPr sz="1200">
                <a:latin typeface="맑은 고딕" charset="0"/>
                <a:ea typeface="맑은 고딕" charset="0"/>
                <a:sym typeface="맑은 고딕" charset="0"/>
              </a:rPr>
              <a:t>acebook </a:t>
            </a:r>
            <a:r>
              <a:rPr sz="1200">
                <a:latin typeface="맑은 고딕" charset="0"/>
                <a:ea typeface="맑은 고딕" charset="0"/>
                <a:sym typeface="맑은 고딕" charset="0"/>
              </a:rPr>
              <a:t>링크</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트위</a:t>
            </a:r>
            <a:r>
              <a:rPr sz="1200">
                <a:latin typeface="맑은 고딕" charset="0"/>
                <a:ea typeface="맑은 고딕" charset="0"/>
                <a:sym typeface="맑은 고딕" charset="0"/>
              </a:rPr>
              <a:t>터 </a:t>
            </a:r>
            <a:r>
              <a:rPr sz="1200">
                <a:latin typeface="맑은 고딕" charset="0"/>
                <a:ea typeface="맑은 고딕" charset="0"/>
                <a:sym typeface="맑은 고딕" charset="0"/>
              </a:rPr>
              <a:t>링</a:t>
            </a:r>
            <a:r>
              <a:rPr sz="1200">
                <a:latin typeface="맑은 고딕" charset="0"/>
                <a:ea typeface="맑은 고딕" charset="0"/>
                <a:sym typeface="맑은 고딕" charset="0"/>
              </a:rPr>
              <a:t>크</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인스</a:t>
            </a:r>
            <a:r>
              <a:rPr sz="1200">
                <a:latin typeface="맑은 고딕" charset="0"/>
                <a:ea typeface="맑은 고딕" charset="0"/>
                <a:sym typeface="맑은 고딕" charset="0"/>
              </a:rPr>
              <a:t>타그램 </a:t>
            </a:r>
            <a:r>
              <a:rPr sz="1200">
                <a:latin typeface="맑은 고딕" charset="0"/>
                <a:ea typeface="맑은 고딕" charset="0"/>
                <a:sym typeface="맑은 고딕" charset="0"/>
              </a:rPr>
              <a:t>링</a:t>
            </a:r>
            <a:r>
              <a:rPr sz="1200">
                <a:latin typeface="맑은 고딕" charset="0"/>
                <a:ea typeface="맑은 고딕" charset="0"/>
                <a:sym typeface="맑은 고딕" charset="0"/>
              </a:rPr>
              <a:t>크</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유</a:t>
            </a:r>
            <a:r>
              <a:rPr sz="1200">
                <a:latin typeface="맑은 고딕" charset="0"/>
                <a:ea typeface="맑은 고딕" charset="0"/>
                <a:sym typeface="맑은 고딕" charset="0"/>
              </a:rPr>
              <a:t>투브 </a:t>
            </a:r>
            <a:r>
              <a:rPr sz="1200">
                <a:latin typeface="맑은 고딕" charset="0"/>
                <a:ea typeface="맑은 고딕" charset="0"/>
                <a:sym typeface="맑은 고딕" charset="0"/>
              </a:rPr>
              <a:t>링</a:t>
            </a:r>
            <a:r>
              <a:rPr sz="1200">
                <a:latin typeface="맑은 고딕" charset="0"/>
                <a:ea typeface="맑은 고딕" charset="0"/>
                <a:sym typeface="맑은 고딕" charset="0"/>
              </a:rPr>
              <a:t>크</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카카오</a:t>
            </a:r>
            <a:r>
              <a:rPr sz="1200">
                <a:latin typeface="맑은 고딕" charset="0"/>
                <a:ea typeface="맑은 고딕" charset="0"/>
                <a:sym typeface="맑은 고딕" charset="0"/>
              </a:rPr>
              <a:t>톡 </a:t>
            </a:r>
            <a:r>
              <a:rPr sz="1200">
                <a:latin typeface="맑은 고딕" charset="0"/>
                <a:ea typeface="맑은 고딕" charset="0"/>
                <a:sym typeface="맑은 고딕" charset="0"/>
              </a:rPr>
              <a:t>링</a:t>
            </a:r>
            <a:r>
              <a:rPr sz="1200">
                <a:latin typeface="맑은 고딕" charset="0"/>
                <a:ea typeface="맑은 고딕" charset="0"/>
                <a:sym typeface="맑은 고딕" charset="0"/>
              </a:rPr>
              <a:t>크</a:t>
            </a:r>
            <a:endParaRPr lang="ko-KR" altLang="en-US" sz="1200">
              <a:latin typeface="맑은 고딕" charset="0"/>
              <a:ea typeface="맑은 고딕" charset="0"/>
              <a:sym typeface="맑은 고딕" charset="0"/>
            </a:endParaRPr>
          </a:p>
        </p:txBody>
      </p:sp>
      <p:sp>
        <p:nvSpPr>
          <p:cNvPr id="139" name="Rect 0"/>
          <p:cNvSpPr txBox="1">
            <a:spLocks/>
          </p:cNvSpPr>
          <p:nvPr/>
        </p:nvSpPr>
        <p:spPr>
          <a:xfrm rot="0">
            <a:off x="168910" y="5334635"/>
            <a:ext cx="8168005" cy="64770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상호:</a:t>
            </a:r>
            <a:r>
              <a:rPr sz="1200">
                <a:latin typeface="맑은 고딕" charset="0"/>
                <a:ea typeface="맑은 고딕" charset="0"/>
                <a:sym typeface="맑은 고딕" charset="0"/>
              </a:rPr>
              <a:t> 블루보틀커</a:t>
            </a:r>
            <a:r>
              <a:rPr sz="1200">
                <a:latin typeface="맑은 고딕" charset="0"/>
                <a:ea typeface="맑은 고딕" charset="0"/>
                <a:sym typeface="맑은 고딕" charset="0"/>
              </a:rPr>
              <a:t>피코리아 </a:t>
            </a:r>
            <a:r>
              <a:rPr sz="1200">
                <a:latin typeface="맑은 고딕" charset="0"/>
                <a:ea typeface="맑은 고딕" charset="0"/>
                <a:sym typeface="맑은 고딕" charset="0"/>
              </a:rPr>
              <a:t>유한회</a:t>
            </a:r>
            <a:r>
              <a:rPr sz="1200">
                <a:latin typeface="맑은 고딕" charset="0"/>
                <a:ea typeface="맑은 고딕" charset="0"/>
                <a:sym typeface="맑은 고딕" charset="0"/>
              </a:rPr>
              <a:t>사 </a:t>
            </a:r>
            <a:r>
              <a:rPr sz="1200">
                <a:latin typeface="맑은 고딕" charset="0"/>
                <a:ea typeface="맑은 고딕" charset="0"/>
                <a:sym typeface="맑은 고딕" charset="0"/>
              </a:rPr>
              <a:t>| 대표</a:t>
            </a:r>
            <a:r>
              <a:rPr sz="1200">
                <a:latin typeface="맑은 고딕" charset="0"/>
                <a:ea typeface="맑은 고딕" charset="0"/>
                <a:sym typeface="맑은 고딕" charset="0"/>
              </a:rPr>
              <a:t>자:</a:t>
            </a:r>
            <a:r>
              <a:rPr sz="1200">
                <a:latin typeface="맑은 고딕" charset="0"/>
                <a:ea typeface="맑은 고딕" charset="0"/>
                <a:sym typeface="맑은 고딕" charset="0"/>
              </a:rPr>
              <a:t> KARL WILLIAM STROVINK | 개인정</a:t>
            </a:r>
            <a:r>
              <a:rPr sz="1200">
                <a:latin typeface="맑은 고딕" charset="0"/>
                <a:ea typeface="맑은 고딕" charset="0"/>
                <a:sym typeface="맑은 고딕" charset="0"/>
              </a:rPr>
              <a:t>보관리책임자:</a:t>
            </a:r>
            <a:r>
              <a:rPr sz="1200">
                <a:latin typeface="맑은 고딕" charset="0"/>
                <a:ea typeface="맑은 고딕" charset="0"/>
                <a:sym typeface="맑은 고딕" charset="0"/>
              </a:rPr>
              <a:t> 임홍</a:t>
            </a:r>
            <a:r>
              <a:rPr sz="1200">
                <a:latin typeface="맑은 고딕" charset="0"/>
                <a:ea typeface="맑은 고딕" charset="0"/>
                <a:sym typeface="맑은 고딕" charset="0"/>
              </a:rPr>
              <a:t>주</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사업자등록</a:t>
            </a:r>
            <a:r>
              <a:rPr sz="1200">
                <a:latin typeface="맑은 고딕" charset="0"/>
                <a:ea typeface="맑은 고딕" charset="0"/>
                <a:sym typeface="맑은 고딕" charset="0"/>
              </a:rPr>
              <a:t>번호:</a:t>
            </a:r>
            <a:r>
              <a:rPr sz="1200">
                <a:latin typeface="맑은 고딕" charset="0"/>
                <a:ea typeface="맑은 고딕" charset="0"/>
                <a:sym typeface="맑은 고딕" charset="0"/>
              </a:rPr>
              <a:t> 155-81-0119</a:t>
            </a:r>
            <a:r>
              <a:rPr sz="1200">
                <a:latin typeface="맑은 고딕" charset="0"/>
                <a:ea typeface="맑은 고딕" charset="0"/>
                <a:sym typeface="맑은 고딕" charset="0"/>
              </a:rPr>
              <a:t>5</a:t>
            </a:r>
            <a:r>
              <a:rPr sz="1200">
                <a:latin typeface="맑은 고딕" charset="0"/>
                <a:ea typeface="맑은 고딕" charset="0"/>
                <a:sym typeface="맑은 고딕" charset="0"/>
              </a:rPr>
              <a:t> | 사업정보확</a:t>
            </a:r>
            <a:r>
              <a:rPr sz="1200">
                <a:latin typeface="맑은 고딕" charset="0"/>
                <a:ea typeface="맑은 고딕" charset="0"/>
                <a:sym typeface="맑은 고딕" charset="0"/>
              </a:rPr>
              <a:t>인 </a:t>
            </a:r>
            <a:r>
              <a:rPr sz="1200">
                <a:latin typeface="맑은 고딕" charset="0"/>
                <a:ea typeface="맑은 고딕" charset="0"/>
                <a:sym typeface="맑은 고딕" charset="0"/>
              </a:rPr>
              <a:t>| 통신판매업신</a:t>
            </a:r>
            <a:r>
              <a:rPr sz="1200">
                <a:latin typeface="맑은 고딕" charset="0"/>
                <a:ea typeface="맑은 고딕" charset="0"/>
                <a:sym typeface="맑은 고딕" charset="0"/>
              </a:rPr>
              <a:t>고:</a:t>
            </a:r>
            <a:r>
              <a:rPr sz="1200">
                <a:latin typeface="맑은 고딕" charset="0"/>
                <a:ea typeface="맑은 고딕" charset="0"/>
                <a:sym typeface="맑은 고딕" charset="0"/>
              </a:rPr>
              <a:t> 2023-서울성</a:t>
            </a:r>
            <a:r>
              <a:rPr sz="1200">
                <a:latin typeface="맑은 고딕" charset="0"/>
                <a:ea typeface="맑은 고딕" charset="0"/>
                <a:sym typeface="맑은 고딕" charset="0"/>
              </a:rPr>
              <a:t>동-</a:t>
            </a:r>
            <a:r>
              <a:rPr sz="1200">
                <a:latin typeface="맑은 고딕" charset="0"/>
                <a:ea typeface="맑은 고딕" charset="0"/>
                <a:sym typeface="맑은 고딕" charset="0"/>
              </a:rPr>
              <a:t>0715 | 대표번</a:t>
            </a:r>
            <a:r>
              <a:rPr sz="1200">
                <a:latin typeface="맑은 고딕" charset="0"/>
                <a:ea typeface="맑은 고딕" charset="0"/>
                <a:sym typeface="맑은 고딕" charset="0"/>
              </a:rPr>
              <a:t>호:</a:t>
            </a:r>
            <a:r>
              <a:rPr sz="1200">
                <a:latin typeface="맑은 고딕" charset="0"/>
                <a:ea typeface="맑은 고딕" charset="0"/>
                <a:sym typeface="맑은 고딕" charset="0"/>
              </a:rPr>
              <a:t> 1533-6906</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이메</a:t>
            </a:r>
            <a:r>
              <a:rPr sz="1200">
                <a:latin typeface="맑은 고딕" charset="0"/>
                <a:ea typeface="맑은 고딕" charset="0"/>
                <a:sym typeface="맑은 고딕" charset="0"/>
              </a:rPr>
              <a:t>일:</a:t>
            </a:r>
            <a:r>
              <a:rPr sz="1200">
                <a:latin typeface="맑은 고딕" charset="0"/>
                <a:ea typeface="맑은 고딕" charset="0"/>
                <a:sym typeface="맑은 고딕" charset="0"/>
              </a:rPr>
              <a:t> </a:t>
            </a:r>
            <a:r>
              <a:rPr sz="1200">
                <a:latin typeface="맑은 고딕" charset="0"/>
                <a:ea typeface="맑은 고딕" charset="0"/>
                <a:sym typeface="맑은 고딕" charset="0"/>
              </a:rPr>
              <a:t>s</a:t>
            </a:r>
            <a:r>
              <a:rPr sz="1200">
                <a:latin typeface="맑은 고딕" charset="0"/>
                <a:ea typeface="맑은 고딕" charset="0"/>
                <a:sym typeface="맑은 고딕" charset="0"/>
              </a:rPr>
              <a:t>upport</a:t>
            </a:r>
            <a:r>
              <a:rPr sz="1200">
                <a:latin typeface="맑은 고딕" charset="0"/>
                <a:ea typeface="맑은 고딕" charset="0"/>
                <a:sym typeface="맑은 고딕" charset="0"/>
              </a:rPr>
              <a:t>_</a:t>
            </a:r>
            <a:r>
              <a:rPr sz="1200">
                <a:latin typeface="맑은 고딕" charset="0"/>
                <a:ea typeface="맑은 고딕" charset="0"/>
                <a:sym typeface="맑은 고딕" charset="0"/>
              </a:rPr>
              <a:t>kr@bluebottleco</a:t>
            </a:r>
            <a:r>
              <a:rPr sz="1200">
                <a:latin typeface="맑은 고딕" charset="0"/>
                <a:ea typeface="맑은 고딕" charset="0"/>
                <a:sym typeface="맑은 고딕" charset="0"/>
              </a:rPr>
              <a:t>f</a:t>
            </a:r>
            <a:r>
              <a:rPr sz="1200">
                <a:latin typeface="맑은 고딕" charset="0"/>
                <a:ea typeface="맑은 고딕" charset="0"/>
                <a:sym typeface="맑은 고딕" charset="0"/>
              </a:rPr>
              <a:t>fee.com | 주</a:t>
            </a:r>
            <a:r>
              <a:rPr sz="1200">
                <a:latin typeface="맑은 고딕" charset="0"/>
                <a:ea typeface="맑은 고딕" charset="0"/>
                <a:sym typeface="맑은 고딕" charset="0"/>
              </a:rPr>
              <a:t>소:</a:t>
            </a:r>
            <a:r>
              <a:rPr sz="1200">
                <a:latin typeface="맑은 고딕" charset="0"/>
                <a:ea typeface="맑은 고딕" charset="0"/>
                <a:sym typeface="맑은 고딕" charset="0"/>
              </a:rPr>
              <a:t> </a:t>
            </a:r>
            <a:r>
              <a:rPr sz="1200">
                <a:latin typeface="맑은 고딕" charset="0"/>
                <a:ea typeface="맑은 고딕" charset="0"/>
                <a:sym typeface="맑은 고딕" charset="0"/>
              </a:rPr>
              <a:t>서울븍별시 성동구 </a:t>
            </a:r>
            <a:r>
              <a:rPr sz="1200">
                <a:latin typeface="맑은 고딕" charset="0"/>
                <a:ea typeface="맑은 고딕" charset="0"/>
                <a:sym typeface="맑은 고딕" charset="0"/>
              </a:rPr>
              <a:t>아차산</a:t>
            </a:r>
            <a:r>
              <a:rPr sz="1200">
                <a:latin typeface="맑은 고딕" charset="0"/>
                <a:ea typeface="맑은 고딕" charset="0"/>
                <a:sym typeface="맑은 고딕" charset="0"/>
              </a:rPr>
              <a:t>로 </a:t>
            </a:r>
            <a:r>
              <a:rPr sz="1200">
                <a:latin typeface="맑은 고딕" charset="0"/>
                <a:ea typeface="맑은 고딕" charset="0"/>
                <a:sym typeface="맑은 고딕" charset="0"/>
              </a:rPr>
              <a:t>7(</a:t>
            </a:r>
            <a:r>
              <a:rPr sz="1200">
                <a:latin typeface="맑은 고딕" charset="0"/>
                <a:ea typeface="맑은 고딕" charset="0"/>
                <a:sym typeface="맑은 고딕" charset="0"/>
              </a:rPr>
              <a:t>성수동 </a:t>
            </a:r>
            <a:r>
              <a:rPr sz="1200">
                <a:latin typeface="맑은 고딕" charset="0"/>
                <a:ea typeface="맑은 고딕" charset="0"/>
                <a:sym typeface="맑은 고딕" charset="0"/>
              </a:rPr>
              <a:t>1</a:t>
            </a:r>
            <a:r>
              <a:rPr sz="1200">
                <a:latin typeface="맑은 고딕" charset="0"/>
                <a:ea typeface="맑은 고딕" charset="0"/>
                <a:sym typeface="맑은 고딕" charset="0"/>
              </a:rPr>
              <a:t>가</a:t>
            </a:r>
            <a:r>
              <a:rPr sz="1200">
                <a:latin typeface="맑은 고딕" charset="0"/>
                <a:ea typeface="맑은 고딕" charset="0"/>
                <a:sym typeface="맑은 고딕" charset="0"/>
              </a:rPr>
              <a:t>)</a:t>
            </a:r>
            <a:endParaRPr lang="ko-KR" altLang="en-US" sz="1200">
              <a:latin typeface="맑은 고딕" charset="0"/>
              <a:ea typeface="맑은 고딕" charset="0"/>
              <a:sym typeface="맑은 고딕" charset="0"/>
            </a:endParaRPr>
          </a:p>
        </p:txBody>
      </p:sp>
      <p:sp>
        <p:nvSpPr>
          <p:cNvPr id="140" name="Rect 0"/>
          <p:cNvSpPr txBox="1">
            <a:spLocks/>
          </p:cNvSpPr>
          <p:nvPr/>
        </p:nvSpPr>
        <p:spPr>
          <a:xfrm rot="0">
            <a:off x="218440" y="6208395"/>
            <a:ext cx="1365250" cy="26225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개인정보 </a:t>
            </a:r>
            <a:r>
              <a:rPr sz="1100">
                <a:latin typeface="맑은 고딕" charset="0"/>
                <a:ea typeface="맑은 고딕" charset="0"/>
                <a:sym typeface="맑은 고딕" charset="0"/>
              </a:rPr>
              <a:t>처리방</a:t>
            </a:r>
            <a:r>
              <a:rPr sz="1100">
                <a:latin typeface="맑은 고딕" charset="0"/>
                <a:ea typeface="맑은 고딕" charset="0"/>
                <a:sym typeface="맑은 고딕" charset="0"/>
              </a:rPr>
              <a:t>침</a:t>
            </a:r>
            <a:endParaRPr lang="ko-KR" altLang="en-US" sz="1100">
              <a:latin typeface="맑은 고딕" charset="0"/>
              <a:ea typeface="맑은 고딕" charset="0"/>
              <a:sym typeface="맑은 고딕" charset="0"/>
            </a:endParaRPr>
          </a:p>
        </p:txBody>
      </p:sp>
      <p:cxnSp>
        <p:nvCxnSpPr>
          <p:cNvPr id="141" name="Rect 0"/>
          <p:cNvCxnSpPr/>
          <p:nvPr/>
        </p:nvCxnSpPr>
        <p:spPr>
          <a:xfrm rot="0" flipV="1">
            <a:off x="112395" y="6022975"/>
            <a:ext cx="8402955" cy="9525"/>
          </a:xfrm>
          <a:prstGeom prst="line"/>
          <a:ln w="9525" cap="flat" cmpd="sng">
            <a:solidFill>
              <a:schemeClr val="tx1">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2" name="Rect 0"/>
          <p:cNvSpPr txBox="1">
            <a:spLocks/>
          </p:cNvSpPr>
          <p:nvPr/>
        </p:nvSpPr>
        <p:spPr>
          <a:xfrm rot="0">
            <a:off x="1788795" y="6205220"/>
            <a:ext cx="1218565" cy="26225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판매</a:t>
            </a:r>
            <a:r>
              <a:rPr sz="1100">
                <a:latin typeface="맑은 고딕" charset="0"/>
                <a:ea typeface="맑은 고딕" charset="0"/>
                <a:sym typeface="맑은 고딕" charset="0"/>
              </a:rPr>
              <a:t>이용약</a:t>
            </a:r>
            <a:r>
              <a:rPr sz="1100">
                <a:latin typeface="맑은 고딕" charset="0"/>
                <a:ea typeface="맑은 고딕" charset="0"/>
                <a:sym typeface="맑은 고딕" charset="0"/>
              </a:rPr>
              <a:t>관</a:t>
            </a:r>
            <a:endParaRPr lang="ko-KR" altLang="en-US" sz="1100">
              <a:latin typeface="맑은 고딕" charset="0"/>
              <a:ea typeface="맑은 고딕" charset="0"/>
              <a:sym typeface="맑은 고딕" charset="0"/>
            </a:endParaRPr>
          </a:p>
        </p:txBody>
      </p:sp>
      <p:sp>
        <p:nvSpPr>
          <p:cNvPr id="143" name="Rect 0"/>
          <p:cNvSpPr txBox="1">
            <a:spLocks/>
          </p:cNvSpPr>
          <p:nvPr/>
        </p:nvSpPr>
        <p:spPr>
          <a:xfrm rot="0">
            <a:off x="3218815" y="6211570"/>
            <a:ext cx="1218565" cy="26225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환불 정책</a:t>
            </a:r>
            <a:endParaRPr lang="ko-KR" altLang="en-US" sz="1100">
              <a:latin typeface="맑은 고딕" charset="0"/>
              <a:ea typeface="맑은 고딕" charset="0"/>
              <a:sym typeface="맑은 고딕" charset="0"/>
            </a:endParaRPr>
          </a:p>
        </p:txBody>
      </p:sp>
      <p:grpSp>
        <p:nvGrpSpPr>
          <p:cNvPr id="155" name="Group 5"/>
          <p:cNvGrpSpPr>
            <a:grpSpLocks/>
          </p:cNvGrpSpPr>
          <p:nvPr/>
        </p:nvGrpSpPr>
        <p:grpSpPr>
          <a:xfrm rot="0">
            <a:off x="3035300" y="2390775"/>
            <a:ext cx="226060" cy="247015"/>
            <a:chOff x="3035300" y="2390775"/>
            <a:chExt cx="226060" cy="247015"/>
          </a:xfrm>
        </p:grpSpPr>
        <p:sp>
          <p:nvSpPr>
            <p:cNvPr id="156" name="Rect 0"/>
            <p:cNvSpPr>
              <a:spLocks/>
            </p:cNvSpPr>
            <p:nvPr/>
          </p:nvSpPr>
          <p:spPr>
            <a:xfrm rot="0">
              <a:off x="3081020" y="242697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57" name="Rect 0"/>
            <p:cNvSpPr txBox="1">
              <a:spLocks/>
            </p:cNvSpPr>
            <p:nvPr/>
          </p:nvSpPr>
          <p:spPr>
            <a:xfrm rot="0">
              <a:off x="3035300" y="2390775"/>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161" name="Group 5"/>
          <p:cNvGrpSpPr>
            <a:grpSpLocks/>
          </p:cNvGrpSpPr>
          <p:nvPr/>
        </p:nvGrpSpPr>
        <p:grpSpPr>
          <a:xfrm rot="0">
            <a:off x="2810510" y="3945255"/>
            <a:ext cx="226060" cy="247015"/>
            <a:chOff x="2810510" y="3945255"/>
            <a:chExt cx="226060" cy="247015"/>
          </a:xfrm>
        </p:grpSpPr>
        <p:sp>
          <p:nvSpPr>
            <p:cNvPr id="162" name="Rect 0"/>
            <p:cNvSpPr>
              <a:spLocks/>
            </p:cNvSpPr>
            <p:nvPr/>
          </p:nvSpPr>
          <p:spPr>
            <a:xfrm rot="0">
              <a:off x="2856230" y="398145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63" name="Rect 0"/>
            <p:cNvSpPr txBox="1">
              <a:spLocks/>
            </p:cNvSpPr>
            <p:nvPr/>
          </p:nvSpPr>
          <p:spPr>
            <a:xfrm rot="0">
              <a:off x="2810510" y="3945255"/>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grpSp>
        <p:nvGrpSpPr>
          <p:cNvPr id="170" name="Group 5"/>
          <p:cNvGrpSpPr>
            <a:grpSpLocks/>
          </p:cNvGrpSpPr>
          <p:nvPr/>
        </p:nvGrpSpPr>
        <p:grpSpPr>
          <a:xfrm rot="0">
            <a:off x="2959735" y="4770120"/>
            <a:ext cx="226060" cy="247015"/>
            <a:chOff x="2959735" y="4770120"/>
            <a:chExt cx="226060" cy="247015"/>
          </a:xfrm>
        </p:grpSpPr>
        <p:sp>
          <p:nvSpPr>
            <p:cNvPr id="171" name="Rect 0"/>
            <p:cNvSpPr>
              <a:spLocks/>
            </p:cNvSpPr>
            <p:nvPr/>
          </p:nvSpPr>
          <p:spPr>
            <a:xfrm rot="0">
              <a:off x="3005455" y="480631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72" name="Rect 0"/>
            <p:cNvSpPr txBox="1">
              <a:spLocks/>
            </p:cNvSpPr>
            <p:nvPr/>
          </p:nvSpPr>
          <p:spPr>
            <a:xfrm rot="0">
              <a:off x="2959735" y="4770120"/>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3</a:t>
              </a:r>
              <a:endParaRPr lang="ko-KR" altLang="en-US" sz="1000" b="1">
                <a:solidFill>
                  <a:schemeClr val="bg1"/>
                </a:solidFill>
                <a:latin typeface="맑은 고딕" charset="0"/>
                <a:ea typeface="맑은 고딕" charset="0"/>
                <a:sym typeface="맑은 고딕" charset="0"/>
              </a:endParaRPr>
            </a:p>
          </p:txBody>
        </p:sp>
      </p:grpSp>
      <p:grpSp>
        <p:nvGrpSpPr>
          <p:cNvPr id="173" name="Group 5"/>
          <p:cNvGrpSpPr>
            <a:grpSpLocks/>
          </p:cNvGrpSpPr>
          <p:nvPr/>
        </p:nvGrpSpPr>
        <p:grpSpPr>
          <a:xfrm rot="0">
            <a:off x="2426335" y="5041265"/>
            <a:ext cx="226060" cy="247015"/>
            <a:chOff x="2426335" y="5041265"/>
            <a:chExt cx="226060" cy="247015"/>
          </a:xfrm>
        </p:grpSpPr>
        <p:sp>
          <p:nvSpPr>
            <p:cNvPr id="174" name="Rect 0"/>
            <p:cNvSpPr>
              <a:spLocks/>
            </p:cNvSpPr>
            <p:nvPr/>
          </p:nvSpPr>
          <p:spPr>
            <a:xfrm rot="0">
              <a:off x="2472055" y="507746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75" name="Rect 0"/>
            <p:cNvSpPr txBox="1">
              <a:spLocks/>
            </p:cNvSpPr>
            <p:nvPr/>
          </p:nvSpPr>
          <p:spPr>
            <a:xfrm rot="0">
              <a:off x="2426335" y="5041265"/>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4</a:t>
              </a:r>
              <a:endParaRPr lang="ko-KR" altLang="en-US" sz="1000" b="1">
                <a:solidFill>
                  <a:schemeClr val="bg1"/>
                </a:solidFill>
                <a:latin typeface="맑은 고딕" charset="0"/>
                <a:ea typeface="맑은 고딕" charset="0"/>
                <a:sym typeface="맑은 고딕" charset="0"/>
              </a:endParaRPr>
            </a:p>
          </p:txBody>
        </p:sp>
      </p:grpSp>
      <p:grpSp>
        <p:nvGrpSpPr>
          <p:cNvPr id="176" name="Group 5"/>
          <p:cNvGrpSpPr>
            <a:grpSpLocks/>
          </p:cNvGrpSpPr>
          <p:nvPr/>
        </p:nvGrpSpPr>
        <p:grpSpPr>
          <a:xfrm rot="0">
            <a:off x="4805680" y="3898900"/>
            <a:ext cx="226060" cy="247015"/>
            <a:chOff x="4805680" y="3898900"/>
            <a:chExt cx="226060" cy="247015"/>
          </a:xfrm>
        </p:grpSpPr>
        <p:sp>
          <p:nvSpPr>
            <p:cNvPr id="177" name="Rect 0"/>
            <p:cNvSpPr>
              <a:spLocks/>
            </p:cNvSpPr>
            <p:nvPr/>
          </p:nvSpPr>
          <p:spPr>
            <a:xfrm rot="0">
              <a:off x="4851400" y="393509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78" name="Rect 0"/>
            <p:cNvSpPr txBox="1">
              <a:spLocks/>
            </p:cNvSpPr>
            <p:nvPr/>
          </p:nvSpPr>
          <p:spPr>
            <a:xfrm rot="0">
              <a:off x="4805680" y="3898900"/>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5</a:t>
              </a:r>
              <a:endParaRPr lang="ko-KR" altLang="en-US" sz="1000" b="1">
                <a:solidFill>
                  <a:schemeClr val="bg1"/>
                </a:solidFill>
                <a:latin typeface="맑은 고딕" charset="0"/>
                <a:ea typeface="맑은 고딕" charset="0"/>
                <a:sym typeface="맑은 고딕" charset="0"/>
              </a:endParaRPr>
            </a:p>
          </p:txBody>
        </p:sp>
      </p:grpSp>
      <p:grpSp>
        <p:nvGrpSpPr>
          <p:cNvPr id="179" name="Group 5"/>
          <p:cNvGrpSpPr>
            <a:grpSpLocks/>
          </p:cNvGrpSpPr>
          <p:nvPr/>
        </p:nvGrpSpPr>
        <p:grpSpPr>
          <a:xfrm rot="0">
            <a:off x="6670040" y="3945255"/>
            <a:ext cx="226060" cy="247015"/>
            <a:chOff x="6670040" y="3945255"/>
            <a:chExt cx="226060" cy="247015"/>
          </a:xfrm>
        </p:grpSpPr>
        <p:sp>
          <p:nvSpPr>
            <p:cNvPr id="180" name="Rect 0"/>
            <p:cNvSpPr>
              <a:spLocks/>
            </p:cNvSpPr>
            <p:nvPr/>
          </p:nvSpPr>
          <p:spPr>
            <a:xfrm rot="0">
              <a:off x="6715760" y="398145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81" name="Rect 0"/>
            <p:cNvSpPr txBox="1">
              <a:spLocks/>
            </p:cNvSpPr>
            <p:nvPr/>
          </p:nvSpPr>
          <p:spPr>
            <a:xfrm rot="0">
              <a:off x="6670040" y="3945255"/>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6</a:t>
              </a:r>
              <a:endParaRPr lang="ko-KR" altLang="en-US" sz="1000" b="1">
                <a:solidFill>
                  <a:schemeClr val="bg1"/>
                </a:solidFill>
                <a:latin typeface="맑은 고딕" charset="0"/>
                <a:ea typeface="맑은 고딕" charset="0"/>
                <a:sym typeface="맑은 고딕" charset="0"/>
              </a:endParaRPr>
            </a:p>
          </p:txBody>
        </p:sp>
      </p:grpSp>
      <p:grpSp>
        <p:nvGrpSpPr>
          <p:cNvPr id="182" name="Group 5"/>
          <p:cNvGrpSpPr>
            <a:grpSpLocks/>
          </p:cNvGrpSpPr>
          <p:nvPr/>
        </p:nvGrpSpPr>
        <p:grpSpPr>
          <a:xfrm rot="0">
            <a:off x="75565" y="6212205"/>
            <a:ext cx="226060" cy="247015"/>
            <a:chOff x="75565" y="6212205"/>
            <a:chExt cx="226060" cy="247015"/>
          </a:xfrm>
        </p:grpSpPr>
        <p:sp>
          <p:nvSpPr>
            <p:cNvPr id="183" name="Rect 0"/>
            <p:cNvSpPr>
              <a:spLocks/>
            </p:cNvSpPr>
            <p:nvPr/>
          </p:nvSpPr>
          <p:spPr>
            <a:xfrm rot="0">
              <a:off x="121285" y="624840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84" name="Rect 0"/>
            <p:cNvSpPr txBox="1">
              <a:spLocks/>
            </p:cNvSpPr>
            <p:nvPr/>
          </p:nvSpPr>
          <p:spPr>
            <a:xfrm rot="0">
              <a:off x="75565" y="6212205"/>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7</a:t>
              </a:r>
              <a:endParaRPr lang="ko-KR" altLang="en-US" sz="1000" b="1">
                <a:solidFill>
                  <a:schemeClr val="bg1"/>
                </a:solidFill>
                <a:latin typeface="맑은 고딕" charset="0"/>
                <a:ea typeface="맑은 고딕" charset="0"/>
                <a:sym typeface="맑은 고딕"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시그니처 </a:t>
            </a:r>
            <a:r>
              <a:rPr lang="ko-KR" altLang="en-US" sz="2800">
                <a:latin typeface="맑은 고딕" charset="0"/>
                <a:ea typeface="맑은 고딕" charset="0"/>
                <a:cs typeface="+mj-cs"/>
              </a:rPr>
              <a:t>커</a:t>
            </a:r>
            <a:r>
              <a:rPr lang="ko-KR" altLang="en-US" sz="2800">
                <a:latin typeface="맑은 고딕" charset="0"/>
                <a:ea typeface="맑은 고딕" charset="0"/>
                <a:cs typeface="+mj-cs"/>
              </a:rPr>
              <a:t>피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3"/>
          <p:cNvSpPr txBox="1">
            <a:spLocks noGrp="1"/>
          </p:cNvSpPr>
          <p:nvPr>
            <p:ph type="body" idx="10"/>
          </p:nvPr>
        </p:nvSpPr>
        <p:spPr>
          <a:xfrm rot="0">
            <a:off x="1687195" y="3333115"/>
            <a:ext cx="8954135" cy="672465"/>
          </a:xfrm>
          <a:prstGeom prst="rect"/>
        </p:spPr>
        <p:txBody>
          <a:bodyPr wrap="square" lIns="91440" tIns="45720" rIns="91440" bIns="45720" numCol="1" vert="horz" anchor="t">
            <a:noAutofit/>
          </a:bodyPr>
          <a:lstStyle/>
          <a:p>
            <a:pPr marL="0" indent="0">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공통</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480060"/>
        </p:xfrm>
        <a:graphic>
          <a:graphicData uri="http://schemas.openxmlformats.org/drawingml/2006/table">
            <a:tbl>
              <a:tblPr firstRow="1" bandRow="1">
                <a:tableStyleId>{5C22544A-7EE6-4342-B048-85BDC9FD1C3A}</a:tableStyleId>
              </a:tblPr>
              <a:tblGrid>
                <a:gridCol w="403225"/>
                <a:gridCol w="2981325"/>
              </a:tblGrid>
              <a:tr h="4800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시그니처 </a:t>
                      </a:r>
                      <a:r>
                        <a:rPr sz="850" kern="1200" i="0" b="1">
                          <a:solidFill>
                            <a:srgbClr val="000000"/>
                          </a:solidFill>
                          <a:latin typeface="맑은 고딕" charset="0"/>
                          <a:ea typeface="맑은 고딕" charset="0"/>
                          <a:sym typeface="맑은 고딕" charset="0"/>
                        </a:rPr>
                        <a:t>제</a:t>
                      </a:r>
                      <a:r>
                        <a:rPr sz="850" kern="1200" i="0" b="1">
                          <a:solidFill>
                            <a:srgbClr val="000000"/>
                          </a:solidFill>
                          <a:latin typeface="맑은 고딕" charset="0"/>
                          <a:ea typeface="맑은 고딕" charset="0"/>
                          <a:sym typeface="맑은 고딕" charset="0"/>
                        </a:rPr>
                        <a:t>품 </a:t>
                      </a:r>
                      <a:r>
                        <a:rPr sz="850" kern="1200" i="0" b="1">
                          <a:solidFill>
                            <a:srgbClr val="000000"/>
                          </a:solidFill>
                          <a:latin typeface="맑은 고딕" charset="0"/>
                          <a:ea typeface="맑은 고딕" charset="0"/>
                          <a:sym typeface="맑은 고딕" charset="0"/>
                        </a:rPr>
                        <a:t>이미</a:t>
                      </a:r>
                      <a:r>
                        <a:rPr sz="850" kern="1200" i="0" b="1">
                          <a:solidFill>
                            <a:srgbClr val="000000"/>
                          </a:solidFill>
                          <a:latin typeface="맑은 고딕" charset="0"/>
                          <a:ea typeface="맑은 고딕" charset="0"/>
                          <a:sym typeface="맑은 고딕" charset="0"/>
                        </a:rPr>
                        <a:t>지 </a:t>
                      </a:r>
                      <a:r>
                        <a:rPr sz="850" kern="1200" i="0" b="1">
                          <a:solidFill>
                            <a:srgbClr val="000000"/>
                          </a:solidFill>
                          <a:latin typeface="맑은 고딕" charset="0"/>
                          <a:ea typeface="맑은 고딕" charset="0"/>
                          <a:sym typeface="맑은 고딕" charset="0"/>
                        </a:rPr>
                        <a:t>클</a:t>
                      </a:r>
                      <a:r>
                        <a:rPr sz="850" kern="1200" i="0" b="1">
                          <a:solidFill>
                            <a:srgbClr val="000000"/>
                          </a:solidFill>
                          <a:latin typeface="맑은 고딕" charset="0"/>
                          <a:ea typeface="맑은 고딕" charset="0"/>
                          <a:sym typeface="맑은 고딕" charset="0"/>
                        </a:rPr>
                        <a:t>릭</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해</a:t>
                      </a:r>
                      <a:r>
                        <a:rPr sz="850" kern="1200" i="0" b="0">
                          <a:solidFill>
                            <a:srgbClr val="000000"/>
                          </a:solidFill>
                          <a:latin typeface="맑은 고딕" charset="0"/>
                          <a:ea typeface="맑은 고딕" charset="0"/>
                          <a:sym typeface="맑은 고딕" charset="0"/>
                        </a:rPr>
                        <a:t>당 </a:t>
                      </a:r>
                      <a:r>
                        <a:rPr sz="850" kern="1200" i="0" b="0">
                          <a:solidFill>
                            <a:srgbClr val="000000"/>
                          </a:solidFill>
                          <a:latin typeface="맑은 고딕" charset="0"/>
                          <a:ea typeface="맑은 고딕" charset="0"/>
                          <a:sym typeface="맑은 고딕" charset="0"/>
                        </a:rPr>
                        <a:t>시그니</a:t>
                      </a:r>
                      <a:r>
                        <a:rPr sz="850" kern="1200" i="0" b="0">
                          <a:solidFill>
                            <a:srgbClr val="000000"/>
                          </a:solidFill>
                          <a:latin typeface="맑은 고딕" charset="0"/>
                          <a:ea typeface="맑은 고딕" charset="0"/>
                          <a:sym typeface="맑은 고딕" charset="0"/>
                        </a:rPr>
                        <a:t>처 </a:t>
                      </a:r>
                      <a:r>
                        <a:rPr sz="850" kern="1200" i="0" b="0">
                          <a:solidFill>
                            <a:srgbClr val="000000"/>
                          </a:solidFill>
                          <a:latin typeface="맑은 고딕" charset="0"/>
                          <a:ea typeface="맑은 고딕" charset="0"/>
                          <a:sym typeface="맑은 고딕" charset="0"/>
                        </a:rPr>
                        <a:t>제</a:t>
                      </a:r>
                      <a:r>
                        <a:rPr sz="850" kern="1200" i="0" b="0">
                          <a:solidFill>
                            <a:srgbClr val="000000"/>
                          </a:solidFill>
                          <a:latin typeface="맑은 고딕" charset="0"/>
                          <a:ea typeface="맑은 고딕" charset="0"/>
                          <a:sym typeface="맑은 고딕" charset="0"/>
                        </a:rPr>
                        <a:t>품 </a:t>
                      </a:r>
                      <a:r>
                        <a:rPr sz="850" kern="1200" i="0" b="0">
                          <a:solidFill>
                            <a:srgbClr val="000000"/>
                          </a:solidFill>
                          <a:latin typeface="맑은 고딕" charset="0"/>
                          <a:ea typeface="맑은 고딕" charset="0"/>
                          <a:sym typeface="맑은 고딕" charset="0"/>
                        </a:rPr>
                        <a:t>상</a:t>
                      </a:r>
                      <a:r>
                        <a:rPr sz="850" kern="1200" i="0" b="0">
                          <a:solidFill>
                            <a:srgbClr val="000000"/>
                          </a:solidFill>
                          <a:latin typeface="맑은 고딕" charset="0"/>
                          <a:ea typeface="맑은 고딕" charset="0"/>
                          <a:sym typeface="맑은 고딕" charset="0"/>
                        </a:rPr>
                        <a:t>세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a:t>
                      </a:r>
                      <a:r>
                        <a:rPr sz="850" kern="1200" i="0" b="0">
                          <a:solidFill>
                            <a:srgbClr val="000000"/>
                          </a:solidFill>
                          <a:latin typeface="맑은 고딕" charset="0"/>
                          <a:ea typeface="맑은 고딕" charset="0"/>
                          <a:sym typeface="맑은 고딕" charset="0"/>
                        </a:rPr>
                        <a:t>동 </a:t>
                      </a:r>
                      <a:r>
                        <a:rPr sz="1000" kern="1200" i="0" b="0">
                          <a:solidFill>
                            <a:srgbClr val="000000"/>
                          </a:solidFill>
                          <a:latin typeface="맑은 고딕" charset="0"/>
                          <a:ea typeface="맑은 고딕" charset="0"/>
                          <a:sym typeface="맑은 고딕" charset="0"/>
                        </a:rPr>
                        <a:t>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16</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80645" y="401383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 name="Rect 0"/>
          <p:cNvSpPr>
            <a:spLocks/>
          </p:cNvSpPr>
          <p:nvPr/>
        </p:nvSpPr>
        <p:spPr>
          <a:xfrm rot="0">
            <a:off x="2921000"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descr="C:/Users/WOOCHAN/AppData/Roaming/PolarisOffice/ETemp/19424_7547800/fImage7767188145.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9424_7547800/fImage7677193281.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9424_7547800/fImage6387206827.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409950" y="2452370"/>
            <a:ext cx="1873250"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(시그니처 </a:t>
            </a:r>
            <a:r>
              <a:rPr sz="1300">
                <a:latin typeface="맑은 고딕" charset="0"/>
                <a:ea typeface="맑은 고딕" charset="0"/>
                <a:sym typeface="맑은 고딕" charset="0"/>
              </a:rPr>
              <a:t>커</a:t>
            </a:r>
            <a:r>
              <a:rPr sz="1300">
                <a:latin typeface="맑은 고딕" charset="0"/>
                <a:ea typeface="맑은 고딕" charset="0"/>
                <a:sym typeface="맑은 고딕" charset="0"/>
              </a:rPr>
              <a:t>피 Image)</a:t>
            </a:r>
            <a:endParaRPr lang="ko-KR" altLang="en-US" sz="1300">
              <a:latin typeface="맑은 고딕" charset="0"/>
              <a:ea typeface="맑은 고딕" charset="0"/>
              <a:sym typeface="맑은 고딕" charset="0"/>
            </a:endParaRPr>
          </a:p>
        </p:txBody>
      </p:sp>
      <p:sp>
        <p:nvSpPr>
          <p:cNvPr id="22" name="Rect 0"/>
          <p:cNvSpPr txBox="1">
            <a:spLocks/>
          </p:cNvSpPr>
          <p:nvPr/>
        </p:nvSpPr>
        <p:spPr>
          <a:xfrm rot="0">
            <a:off x="784860" y="5223510"/>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시그니처 </a:t>
            </a:r>
            <a:r>
              <a:rPr sz="1300">
                <a:latin typeface="맑은 고딕" charset="0"/>
                <a:ea typeface="맑은 고딕" charset="0"/>
                <a:sym typeface="맑은 고딕" charset="0"/>
              </a:rPr>
              <a:t>커</a:t>
            </a:r>
            <a:r>
              <a:rPr sz="1300">
                <a:latin typeface="맑은 고딕" charset="0"/>
                <a:ea typeface="맑은 고딕" charset="0"/>
                <a:sym typeface="맑은 고딕" charset="0"/>
              </a:rPr>
              <a:t>피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3" name="Rect 0"/>
          <p:cNvSpPr txBox="1">
            <a:spLocks/>
          </p:cNvSpPr>
          <p:nvPr/>
        </p:nvSpPr>
        <p:spPr>
          <a:xfrm rot="0">
            <a:off x="3582670" y="5220335"/>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시그니처 </a:t>
            </a:r>
            <a:r>
              <a:rPr sz="1300">
                <a:latin typeface="맑은 고딕" charset="0"/>
                <a:ea typeface="맑은 고딕" charset="0"/>
                <a:sym typeface="맑은 고딕" charset="0"/>
              </a:rPr>
              <a:t>커</a:t>
            </a:r>
            <a:r>
              <a:rPr sz="1300">
                <a:latin typeface="맑은 고딕" charset="0"/>
                <a:ea typeface="맑은 고딕" charset="0"/>
                <a:sym typeface="맑은 고딕" charset="0"/>
              </a:rPr>
              <a:t>피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sp>
        <p:nvSpPr>
          <p:cNvPr id="134" name="Rect 0"/>
          <p:cNvSpPr txBox="1">
            <a:spLocks/>
          </p:cNvSpPr>
          <p:nvPr/>
        </p:nvSpPr>
        <p:spPr>
          <a:xfrm rot="0">
            <a:off x="6420485" y="5210810"/>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시그니처 </a:t>
            </a:r>
            <a:r>
              <a:rPr sz="1300">
                <a:latin typeface="맑은 고딕" charset="0"/>
                <a:ea typeface="맑은 고딕" charset="0"/>
                <a:sym typeface="맑은 고딕" charset="0"/>
              </a:rPr>
              <a:t>커</a:t>
            </a:r>
            <a:r>
              <a:rPr sz="1300">
                <a:latin typeface="맑은 고딕" charset="0"/>
                <a:ea typeface="맑은 고딕" charset="0"/>
                <a:sym typeface="맑은 고딕" charset="0"/>
              </a:rPr>
              <a:t>피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grpSp>
        <p:nvGrpSpPr>
          <p:cNvPr id="161" name="Group 5"/>
          <p:cNvGrpSpPr>
            <a:grpSpLocks/>
          </p:cNvGrpSpPr>
          <p:nvPr/>
        </p:nvGrpSpPr>
        <p:grpSpPr>
          <a:xfrm rot="0">
            <a:off x="613410" y="5293995"/>
            <a:ext cx="226060" cy="247015"/>
            <a:chOff x="613410" y="5293995"/>
            <a:chExt cx="226060" cy="247015"/>
          </a:xfrm>
        </p:grpSpPr>
        <p:sp>
          <p:nvSpPr>
            <p:cNvPr id="162" name="Rect 0"/>
            <p:cNvSpPr>
              <a:spLocks/>
            </p:cNvSpPr>
            <p:nvPr/>
          </p:nvSpPr>
          <p:spPr>
            <a:xfrm rot="0">
              <a:off x="659130" y="533019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63" name="Rect 0"/>
            <p:cNvSpPr txBox="1">
              <a:spLocks/>
            </p:cNvSpPr>
            <p:nvPr/>
          </p:nvSpPr>
          <p:spPr>
            <a:xfrm rot="0">
              <a:off x="613410" y="5293995"/>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480060"/>
        </p:xfrm>
        <a:graphic>
          <a:graphicData uri="http://schemas.openxmlformats.org/drawingml/2006/table">
            <a:tbl>
              <a:tblPr firstRow="1" bandRow="1">
                <a:tableStyleId>{5C22544A-7EE6-4342-B048-85BDC9FD1C3A}</a:tableStyleId>
              </a:tblPr>
              <a:tblGrid>
                <a:gridCol w="403225"/>
                <a:gridCol w="2981325"/>
              </a:tblGrid>
              <a:tr h="4800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17</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71755" y="449580"/>
            <a:ext cx="8423910" cy="143002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71755" y="4433570"/>
            <a:ext cx="4345305" cy="236601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8" name="Rect 0"/>
          <p:cNvSpPr txBox="1">
            <a:spLocks/>
          </p:cNvSpPr>
          <p:nvPr/>
        </p:nvSpPr>
        <p:spPr>
          <a:xfrm rot="0">
            <a:off x="3409950" y="951865"/>
            <a:ext cx="1838325"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시그니처 </a:t>
            </a:r>
            <a:r>
              <a:rPr sz="1300">
                <a:latin typeface="맑은 고딕" charset="0"/>
                <a:ea typeface="맑은 고딕" charset="0"/>
                <a:sym typeface="맑은 고딕" charset="0"/>
              </a:rPr>
              <a:t>커</a:t>
            </a:r>
            <a:r>
              <a:rPr sz="1300">
                <a:latin typeface="맑은 고딕" charset="0"/>
                <a:ea typeface="맑은 고딕" charset="0"/>
                <a:sym typeface="맑은 고딕" charset="0"/>
              </a:rPr>
              <a:t>피 재배지 </a:t>
            </a:r>
            <a:r>
              <a:rPr sz="1300">
                <a:latin typeface="맑은 고딕" charset="0"/>
                <a:ea typeface="맑은 고딕" charset="0"/>
                <a:sym typeface="맑은 고딕" charset="0"/>
              </a:rPr>
              <a:t>지</a:t>
            </a:r>
            <a:r>
              <a:rPr sz="1300">
                <a:latin typeface="맑은 고딕" charset="0"/>
                <a:ea typeface="맑은 고딕" charset="0"/>
                <a:sym typeface="맑은 고딕" charset="0"/>
              </a:rPr>
              <a:t>도 </a:t>
            </a: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2" name="Rect 0"/>
          <p:cNvSpPr txBox="1">
            <a:spLocks/>
          </p:cNvSpPr>
          <p:nvPr/>
        </p:nvSpPr>
        <p:spPr>
          <a:xfrm rot="0">
            <a:off x="775970" y="5309870"/>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시그니처 </a:t>
            </a:r>
            <a:r>
              <a:rPr sz="1300">
                <a:latin typeface="맑은 고딕" charset="0"/>
                <a:ea typeface="맑은 고딕" charset="0"/>
                <a:sym typeface="맑은 고딕" charset="0"/>
              </a:rPr>
              <a:t>커</a:t>
            </a:r>
            <a:r>
              <a:rPr sz="1300">
                <a:latin typeface="맑은 고딕" charset="0"/>
                <a:ea typeface="맑은 고딕" charset="0"/>
                <a:sym typeface="맑은 고딕" charset="0"/>
              </a:rPr>
              <a:t>피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5" name="Rect 0"/>
          <p:cNvSpPr>
            <a:spLocks/>
          </p:cNvSpPr>
          <p:nvPr/>
        </p:nvSpPr>
        <p:spPr>
          <a:xfrm rot="0">
            <a:off x="71755" y="1978660"/>
            <a:ext cx="3782695" cy="234251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7" name="Rect 0"/>
          <p:cNvSpPr txBox="1">
            <a:spLocks/>
          </p:cNvSpPr>
          <p:nvPr/>
        </p:nvSpPr>
        <p:spPr>
          <a:xfrm rot="0">
            <a:off x="144145" y="2089150"/>
            <a:ext cx="3173095" cy="181419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컬렉션 </a:t>
            </a:r>
            <a:r>
              <a:rPr sz="1200">
                <a:latin typeface="맑은 고딕" charset="0"/>
                <a:ea typeface="맑은 고딕" charset="0"/>
                <a:sym typeface="맑은 고딕" charset="0"/>
              </a:rPr>
              <a:t>런</a:t>
            </a:r>
            <a:r>
              <a:rPr sz="1200">
                <a:latin typeface="맑은 고딕" charset="0"/>
                <a:ea typeface="맑은 고딕" charset="0"/>
                <a:sym typeface="맑은 고딕" charset="0"/>
              </a:rPr>
              <a:t>치 </a:t>
            </a:r>
            <a:r>
              <a:rPr sz="1200">
                <a:latin typeface="맑은 고딕" charset="0"/>
                <a:ea typeface="맑은 고딕" charset="0"/>
                <a:sym typeface="맑은 고딕" charset="0"/>
              </a:rPr>
              <a:t>카</a:t>
            </a:r>
            <a:r>
              <a:rPr sz="1200">
                <a:latin typeface="맑은 고딕" charset="0"/>
                <a:ea typeface="맑은 고딕" charset="0"/>
                <a:sym typeface="맑은 고딕" charset="0"/>
              </a:rPr>
              <a:t>페를 </a:t>
            </a:r>
            <a:r>
              <a:rPr sz="1200">
                <a:latin typeface="맑은 고딕" charset="0"/>
                <a:ea typeface="맑은 고딕" charset="0"/>
                <a:sym typeface="맑은 고딕" charset="0"/>
              </a:rPr>
              <a:t>확인해보세</a:t>
            </a:r>
            <a:r>
              <a:rPr sz="1200">
                <a:latin typeface="맑은 고딕" charset="0"/>
                <a:ea typeface="맑은 고딕" charset="0"/>
                <a:sym typeface="맑은 고딕" charset="0"/>
              </a:rPr>
              <a:t>요</a:t>
            </a:r>
            <a:endParaRPr lang="ko-KR" altLang="en-US" sz="1200">
              <a:latin typeface="맑은 고딕" charset="0"/>
              <a:ea typeface="맑은 고딕" charset="0"/>
              <a:sym typeface="맑은 고딕" charset="0"/>
            </a:endParaRPr>
          </a:p>
          <a:p>
            <a:pPr marL="0" indent="0" rtl="0" algn="l" defTabSz="914400" eaLnBrk="1" latinLnBrk="1" hangingPunct="1">
              <a:buFontTx/>
              <a:buNone/>
            </a:pP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미국:</a:t>
            </a:r>
            <a:r>
              <a:rPr sz="1100">
                <a:latin typeface="맑은 고딕" charset="0"/>
                <a:ea typeface="맑은 고딕" charset="0"/>
                <a:sym typeface="맑은 고딕" charset="0"/>
              </a:rPr>
              <a:t> 뉴</a:t>
            </a:r>
            <a:r>
              <a:rPr sz="1100">
                <a:latin typeface="맑은 고딕" charset="0"/>
                <a:ea typeface="맑은 고딕" charset="0"/>
                <a:sym typeface="맑은 고딕" charset="0"/>
              </a:rPr>
              <a:t>욕,</a:t>
            </a:r>
            <a:r>
              <a:rPr sz="1100">
                <a:latin typeface="맑은 고딕" charset="0"/>
                <a:ea typeface="맑은 고딕" charset="0"/>
                <a:sym typeface="맑은 고딕" charset="0"/>
              </a:rPr>
              <a:t> </a:t>
            </a:r>
            <a:r>
              <a:rPr sz="1100">
                <a:latin typeface="맑은 고딕" charset="0"/>
                <a:ea typeface="맑은 고딕" charset="0"/>
                <a:sym typeface="맑은 고딕" charset="0"/>
              </a:rPr>
              <a:t>더 </a:t>
            </a:r>
            <a:r>
              <a:rPr sz="1100">
                <a:latin typeface="맑은 고딕" charset="0"/>
                <a:ea typeface="맑은 고딕" charset="0"/>
                <a:sym typeface="맑은 고딕" charset="0"/>
              </a:rPr>
              <a:t>워</a:t>
            </a:r>
            <a:r>
              <a:rPr sz="1100">
                <a:latin typeface="맑은 고딕" charset="0"/>
                <a:ea typeface="맑은 고딕" charset="0"/>
                <a:sym typeface="맑은 고딕" charset="0"/>
              </a:rPr>
              <a:t>커,</a:t>
            </a:r>
            <a:r>
              <a:rPr sz="1100">
                <a:latin typeface="맑은 고딕" charset="0"/>
                <a:ea typeface="맑은 고딕" charset="0"/>
                <a:sym typeface="맑은 고딕" charset="0"/>
              </a:rPr>
              <a:t> </a:t>
            </a:r>
            <a:r>
              <a:rPr sz="1100">
                <a:latin typeface="맑은 고딕" charset="0"/>
                <a:ea typeface="맑은 고딕" charset="0"/>
                <a:sym typeface="맑은 고딕" charset="0"/>
              </a:rPr>
              <a:t>트라이베카</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미</a:t>
            </a:r>
            <a:r>
              <a:rPr sz="1100">
                <a:latin typeface="맑은 고딕" charset="0"/>
                <a:ea typeface="맑은 고딕" charset="0"/>
                <a:sym typeface="맑은 고딕" charset="0"/>
              </a:rPr>
              <a:t>국:</a:t>
            </a:r>
            <a:r>
              <a:rPr sz="1100">
                <a:latin typeface="맑은 고딕" charset="0"/>
                <a:ea typeface="맑은 고딕" charset="0"/>
                <a:sym typeface="맑은 고딕" charset="0"/>
              </a:rPr>
              <a:t> 로스엔젤레</a:t>
            </a:r>
            <a:r>
              <a:rPr sz="1100">
                <a:latin typeface="맑은 고딕" charset="0"/>
                <a:ea typeface="맑은 고딕" charset="0"/>
                <a:sym typeface="맑은 고딕" charset="0"/>
              </a:rPr>
              <a:t>스,</a:t>
            </a:r>
            <a:r>
              <a:rPr sz="1100">
                <a:latin typeface="맑은 고딕" charset="0"/>
                <a:ea typeface="맑은 고딕" charset="0"/>
                <a:sym typeface="맑은 고딕" charset="0"/>
              </a:rPr>
              <a:t> 사우</a:t>
            </a:r>
            <a:r>
              <a:rPr sz="1100">
                <a:latin typeface="맑은 고딕" charset="0"/>
                <a:ea typeface="맑은 고딕" charset="0"/>
                <a:sym typeface="맑은 고딕" charset="0"/>
              </a:rPr>
              <a:t>스 </a:t>
            </a:r>
            <a:r>
              <a:rPr sz="1100">
                <a:latin typeface="맑은 고딕" charset="0"/>
                <a:ea typeface="맑은 고딕" charset="0"/>
                <a:sym typeface="맑은 고딕" charset="0"/>
              </a:rPr>
              <a:t>베벌</a:t>
            </a:r>
            <a:r>
              <a:rPr sz="1100">
                <a:latin typeface="맑은 고딕" charset="0"/>
                <a:ea typeface="맑은 고딕" charset="0"/>
                <a:sym typeface="맑은 고딕" charset="0"/>
              </a:rPr>
              <a:t>리,</a:t>
            </a:r>
            <a:r>
              <a:rPr sz="1100">
                <a:latin typeface="맑은 고딕" charset="0"/>
                <a:ea typeface="맑은 고딕" charset="0"/>
                <a:sym typeface="맑은 고딕" charset="0"/>
              </a:rPr>
              <a:t> 베벌</a:t>
            </a:r>
            <a:r>
              <a:rPr sz="1100">
                <a:latin typeface="맑은 고딕" charset="0"/>
                <a:ea typeface="맑은 고딕" charset="0"/>
                <a:sym typeface="맑은 고딕" charset="0"/>
              </a:rPr>
              <a:t>리힐스</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일</a:t>
            </a:r>
            <a:r>
              <a:rPr sz="1100">
                <a:latin typeface="맑은 고딕" charset="0"/>
                <a:ea typeface="맑은 고딕" charset="0"/>
                <a:sym typeface="맑은 고딕" charset="0"/>
              </a:rPr>
              <a:t>본:</a:t>
            </a:r>
            <a:r>
              <a:rPr sz="1100">
                <a:latin typeface="맑은 고딕" charset="0"/>
                <a:ea typeface="맑은 고딕" charset="0"/>
                <a:sym typeface="맑은 고딕" charset="0"/>
              </a:rPr>
              <a:t> 도</a:t>
            </a:r>
            <a:r>
              <a:rPr sz="1100">
                <a:latin typeface="맑은 고딕" charset="0"/>
                <a:ea typeface="맑은 고딕" charset="0"/>
                <a:sym typeface="맑은 고딕" charset="0"/>
              </a:rPr>
              <a:t>교,</a:t>
            </a:r>
            <a:r>
              <a:rPr sz="1100">
                <a:latin typeface="맑은 고딕" charset="0"/>
                <a:ea typeface="맑은 고딕" charset="0"/>
                <a:sym typeface="맑은 고딕" charset="0"/>
              </a:rPr>
              <a:t> 아오야</a:t>
            </a:r>
            <a:r>
              <a:rPr sz="1100">
                <a:latin typeface="맑은 고딕" charset="0"/>
                <a:ea typeface="맑은 고딕" charset="0"/>
                <a:sym typeface="맑은 고딕" charset="0"/>
              </a:rPr>
              <a:t>마</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일</a:t>
            </a:r>
            <a:r>
              <a:rPr sz="1100">
                <a:latin typeface="맑은 고딕" charset="0"/>
                <a:ea typeface="맑은 고딕" charset="0"/>
                <a:sym typeface="맑은 고딕" charset="0"/>
              </a:rPr>
              <a:t>본:</a:t>
            </a:r>
            <a:r>
              <a:rPr sz="1100">
                <a:latin typeface="맑은 고딕" charset="0"/>
                <a:ea typeface="맑은 고딕" charset="0"/>
                <a:sym typeface="맑은 고딕" charset="0"/>
              </a:rPr>
              <a:t> 후쿠오</a:t>
            </a:r>
            <a:r>
              <a:rPr sz="1100">
                <a:latin typeface="맑은 고딕" charset="0"/>
                <a:ea typeface="맑은 고딕" charset="0"/>
                <a:sym typeface="맑은 고딕" charset="0"/>
              </a:rPr>
              <a:t>카,</a:t>
            </a:r>
            <a:r>
              <a:rPr sz="1100">
                <a:latin typeface="맑은 고딕" charset="0"/>
                <a:ea typeface="맑은 고딕" charset="0"/>
                <a:sym typeface="맑은 고딕" charset="0"/>
              </a:rPr>
              <a:t> 텐</a:t>
            </a:r>
            <a:r>
              <a:rPr sz="1100">
                <a:latin typeface="맑은 고딕" charset="0"/>
                <a:ea typeface="맑은 고딕" charset="0"/>
                <a:sym typeface="맑은 고딕" charset="0"/>
              </a:rPr>
              <a:t>진</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대한민</a:t>
            </a:r>
            <a:r>
              <a:rPr sz="1100">
                <a:latin typeface="맑은 고딕" charset="0"/>
                <a:ea typeface="맑은 고딕" charset="0"/>
                <a:sym typeface="맑은 고딕" charset="0"/>
              </a:rPr>
              <a:t>국:</a:t>
            </a:r>
            <a:r>
              <a:rPr sz="1100">
                <a:latin typeface="맑은 고딕" charset="0"/>
                <a:ea typeface="맑은 고딕" charset="0"/>
                <a:sym typeface="맑은 고딕" charset="0"/>
              </a:rPr>
              <a:t> 서</a:t>
            </a:r>
            <a:r>
              <a:rPr sz="1100">
                <a:latin typeface="맑은 고딕" charset="0"/>
                <a:ea typeface="맑은 고딕" charset="0"/>
                <a:sym typeface="맑은 고딕" charset="0"/>
              </a:rPr>
              <a:t>울, </a:t>
            </a:r>
            <a:r>
              <a:rPr sz="1100">
                <a:latin typeface="맑은 고딕" charset="0"/>
                <a:ea typeface="맑은 고딕" charset="0"/>
                <a:sym typeface="맑은 고딕" charset="0"/>
              </a:rPr>
              <a:t>연</a:t>
            </a:r>
            <a:r>
              <a:rPr sz="1100">
                <a:latin typeface="맑은 고딕" charset="0"/>
                <a:ea typeface="맑은 고딕" charset="0"/>
                <a:sym typeface="맑은 고딕" charset="0"/>
              </a:rPr>
              <a:t>남</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대한민</a:t>
            </a:r>
            <a:r>
              <a:rPr sz="1100">
                <a:latin typeface="맑은 고딕" charset="0"/>
                <a:ea typeface="맑은 고딕" charset="0"/>
                <a:sym typeface="맑은 고딕" charset="0"/>
              </a:rPr>
              <a:t>국:</a:t>
            </a:r>
            <a:r>
              <a:rPr sz="1100">
                <a:latin typeface="맑은 고딕" charset="0"/>
                <a:ea typeface="맑은 고딕" charset="0"/>
                <a:sym typeface="맑은 고딕" charset="0"/>
              </a:rPr>
              <a:t> 서</a:t>
            </a:r>
            <a:r>
              <a:rPr sz="1100">
                <a:latin typeface="맑은 고딕" charset="0"/>
                <a:ea typeface="맑은 고딕" charset="0"/>
                <a:sym typeface="맑은 고딕" charset="0"/>
              </a:rPr>
              <a:t>울,</a:t>
            </a:r>
            <a:r>
              <a:rPr sz="1100">
                <a:latin typeface="맑은 고딕" charset="0"/>
                <a:ea typeface="맑은 고딕" charset="0"/>
                <a:sym typeface="맑은 고딕" charset="0"/>
              </a:rPr>
              <a:t> 잠</a:t>
            </a:r>
            <a:r>
              <a:rPr sz="1100">
                <a:latin typeface="맑은 고딕" charset="0"/>
                <a:ea typeface="맑은 고딕" charset="0"/>
                <a:sym typeface="맑은 고딕" charset="0"/>
              </a:rPr>
              <a:t>실</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a:t>
            </a:r>
            <a:endParaRPr lang="ko-KR" altLang="en-US" sz="1100">
              <a:latin typeface="맑은 고딕" charset="0"/>
              <a:ea typeface="맑은 고딕" charset="0"/>
              <a:sym typeface="맑은 고딕" charset="0"/>
            </a:endParaRPr>
          </a:p>
        </p:txBody>
      </p:sp>
      <p:sp>
        <p:nvSpPr>
          <p:cNvPr id="138" name="Rect 0"/>
          <p:cNvSpPr>
            <a:spLocks/>
          </p:cNvSpPr>
          <p:nvPr/>
        </p:nvSpPr>
        <p:spPr>
          <a:xfrm rot="0">
            <a:off x="4513580" y="4433570"/>
            <a:ext cx="3997960" cy="236601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0" name="Rect 0"/>
          <p:cNvSpPr>
            <a:spLocks/>
          </p:cNvSpPr>
          <p:nvPr/>
        </p:nvSpPr>
        <p:spPr>
          <a:xfrm rot="0">
            <a:off x="3948430" y="1978660"/>
            <a:ext cx="4555490" cy="234251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1" name="Rect 0"/>
          <p:cNvSpPr txBox="1">
            <a:spLocks/>
          </p:cNvSpPr>
          <p:nvPr/>
        </p:nvSpPr>
        <p:spPr>
          <a:xfrm rot="0">
            <a:off x="5217795" y="3016885"/>
            <a:ext cx="2066925" cy="293370"/>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컬렉션 </a:t>
            </a:r>
            <a:r>
              <a:rPr sz="1300">
                <a:latin typeface="맑은 고딕" charset="0"/>
                <a:ea typeface="맑은 고딕" charset="0"/>
                <a:sym typeface="맑은 고딕" charset="0"/>
              </a:rPr>
              <a:t>런</a:t>
            </a:r>
            <a:r>
              <a:rPr sz="1300">
                <a:latin typeface="맑은 고딕" charset="0"/>
                <a:ea typeface="맑은 고딕" charset="0"/>
                <a:sym typeface="맑은 고딕" charset="0"/>
              </a:rPr>
              <a:t>칭 </a:t>
            </a:r>
            <a:r>
              <a:rPr sz="1300">
                <a:latin typeface="맑은 고딕" charset="0"/>
                <a:ea typeface="맑은 고딕" charset="0"/>
                <a:sym typeface="맑은 고딕" charset="0"/>
              </a:rPr>
              <a:t>카</a:t>
            </a:r>
            <a:r>
              <a:rPr sz="1300">
                <a:latin typeface="맑은 고딕" charset="0"/>
                <a:ea typeface="맑은 고딕" charset="0"/>
                <a:sym typeface="맑은 고딕" charset="0"/>
              </a:rPr>
              <a:t>페 </a:t>
            </a: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142" name="Rect 0"/>
          <p:cNvSpPr txBox="1">
            <a:spLocks/>
          </p:cNvSpPr>
          <p:nvPr/>
        </p:nvSpPr>
        <p:spPr>
          <a:xfrm rot="0">
            <a:off x="4692650" y="4646295"/>
            <a:ext cx="3173095" cy="164528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시그니처 </a:t>
            </a:r>
            <a:r>
              <a:rPr sz="1200">
                <a:latin typeface="맑은 고딕" charset="0"/>
                <a:ea typeface="맑은 고딕" charset="0"/>
                <a:sym typeface="맑은 고딕" charset="0"/>
              </a:rPr>
              <a:t>라</a:t>
            </a:r>
            <a:r>
              <a:rPr sz="1200">
                <a:latin typeface="맑은 고딕" charset="0"/>
                <a:ea typeface="맑은 고딕" charset="0"/>
                <a:sym typeface="맑은 고딕" charset="0"/>
              </a:rPr>
              <a:t>떼 </a:t>
            </a:r>
            <a:r>
              <a:rPr sz="1200">
                <a:latin typeface="맑은 고딕" charset="0"/>
                <a:ea typeface="맑은 고딕" charset="0"/>
                <a:sym typeface="맑은 고딕" charset="0"/>
              </a:rPr>
              <a:t>만드</a:t>
            </a:r>
            <a:r>
              <a:rPr sz="1200">
                <a:latin typeface="맑은 고딕" charset="0"/>
                <a:ea typeface="맑은 고딕" charset="0"/>
                <a:sym typeface="맑은 고딕" charset="0"/>
              </a:rPr>
              <a:t>는 법</a:t>
            </a:r>
            <a:endParaRPr lang="ko-KR" altLang="en-US" sz="1200">
              <a:latin typeface="맑은 고딕" charset="0"/>
              <a:ea typeface="맑은 고딕" charset="0"/>
              <a:sym typeface="맑은 고딕" charset="0"/>
            </a:endParaRPr>
          </a:p>
          <a:p>
            <a:pPr marL="0" indent="0" rtl="0" algn="l" defTabSz="914400" eaLnBrk="1" latinLnBrk="1" hangingPunct="1">
              <a:buFontTx/>
              <a:buNone/>
            </a:pP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재료</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 클래프</a:t>
            </a:r>
            <a:r>
              <a:rPr sz="1100">
                <a:latin typeface="맑은 고딕" charset="0"/>
                <a:ea typeface="맑은 고딕" charset="0"/>
                <a:sym typeface="맑은 고딕" charset="0"/>
              </a:rPr>
              <a:t>트 </a:t>
            </a:r>
            <a:r>
              <a:rPr sz="1100">
                <a:latin typeface="맑은 고딕" charset="0"/>
                <a:ea typeface="맑은 고딕" charset="0"/>
                <a:sym typeface="맑은 고딕" charset="0"/>
              </a:rPr>
              <a:t>인스턴</a:t>
            </a:r>
            <a:r>
              <a:rPr sz="1100">
                <a:latin typeface="맑은 고딕" charset="0"/>
                <a:ea typeface="맑은 고딕" charset="0"/>
                <a:sym typeface="맑은 고딕" charset="0"/>
              </a:rPr>
              <a:t>트 </a:t>
            </a:r>
            <a:r>
              <a:rPr sz="1100">
                <a:latin typeface="맑은 고딕" charset="0"/>
                <a:ea typeface="맑은 고딕" charset="0"/>
                <a:sym typeface="맑은 고딕" charset="0"/>
              </a:rPr>
              <a:t>에스프레</a:t>
            </a:r>
            <a:r>
              <a:rPr sz="1100">
                <a:latin typeface="맑은 고딕" charset="0"/>
                <a:ea typeface="맑은 고딕" charset="0"/>
                <a:sym typeface="맑은 고딕" charset="0"/>
              </a:rPr>
              <a:t>소 </a:t>
            </a:r>
            <a:r>
              <a:rPr sz="1100">
                <a:latin typeface="맑은 고딕" charset="0"/>
                <a:ea typeface="맑은 고딕" charset="0"/>
                <a:sym typeface="맑은 고딕" charset="0"/>
              </a:rPr>
              <a:t>3g, 뜨거</a:t>
            </a:r>
            <a:r>
              <a:rPr sz="1100">
                <a:latin typeface="맑은 고딕" charset="0"/>
                <a:ea typeface="맑은 고딕" charset="0"/>
                <a:sym typeface="맑은 고딕" charset="0"/>
              </a:rPr>
              <a:t>운 물 </a:t>
            </a:r>
            <a:r>
              <a:rPr sz="1100">
                <a:latin typeface="맑은 고딕" charset="0"/>
                <a:ea typeface="맑은 고딕" charset="0"/>
                <a:sym typeface="맑은 고딕" charset="0"/>
              </a:rPr>
              <a:t>20</a:t>
            </a:r>
            <a:r>
              <a:rPr sz="1100">
                <a:latin typeface="맑은 고딕" charset="0"/>
                <a:ea typeface="맑은 고딕" charset="0"/>
                <a:sym typeface="맑은 고딕" charset="0"/>
              </a:rPr>
              <a:t>g</a:t>
            </a:r>
            <a:r>
              <a:rPr sz="1100">
                <a:latin typeface="맑은 고딕" charset="0"/>
                <a:ea typeface="맑은 고딕" charset="0"/>
                <a:sym typeface="맑은 고딕" charset="0"/>
              </a:rPr>
              <a:t> ...</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아이스 </a:t>
            </a:r>
            <a:r>
              <a:rPr sz="1100">
                <a:latin typeface="맑은 고딕" charset="0"/>
                <a:ea typeface="맑은 고딕" charset="0"/>
                <a:sym typeface="맑은 고딕" charset="0"/>
              </a:rPr>
              <a:t>라</a:t>
            </a:r>
            <a:r>
              <a:rPr sz="1100">
                <a:latin typeface="맑은 고딕" charset="0"/>
                <a:ea typeface="맑은 고딕" charset="0"/>
                <a:sym typeface="맑은 고딕" charset="0"/>
              </a:rPr>
              <a:t>떼</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 크래프</a:t>
            </a:r>
            <a:r>
              <a:rPr sz="1100">
                <a:latin typeface="맑은 고딕" charset="0"/>
                <a:ea typeface="맑은 고딕" charset="0"/>
                <a:sym typeface="맑은 고딕" charset="0"/>
              </a:rPr>
              <a:t>트 </a:t>
            </a:r>
            <a:r>
              <a:rPr sz="1100">
                <a:latin typeface="맑은 고딕" charset="0"/>
                <a:ea typeface="맑은 고딕" charset="0"/>
                <a:sym typeface="맑은 고딕" charset="0"/>
              </a:rPr>
              <a:t>인스턴</a:t>
            </a:r>
            <a:r>
              <a:rPr sz="1100">
                <a:latin typeface="맑은 고딕" charset="0"/>
                <a:ea typeface="맑은 고딕" charset="0"/>
                <a:sym typeface="맑은 고딕" charset="0"/>
              </a:rPr>
              <a:t>트 </a:t>
            </a:r>
            <a:r>
              <a:rPr sz="1100">
                <a:latin typeface="맑은 고딕" charset="0"/>
                <a:ea typeface="맑은 고딕" charset="0"/>
                <a:sym typeface="맑은 고딕" charset="0"/>
              </a:rPr>
              <a:t>에스프레</a:t>
            </a:r>
            <a:r>
              <a:rPr sz="1100">
                <a:latin typeface="맑은 고딕" charset="0"/>
                <a:ea typeface="맑은 고딕" charset="0"/>
                <a:sym typeface="맑은 고딕" charset="0"/>
              </a:rPr>
              <a:t>소,</a:t>
            </a:r>
            <a:r>
              <a:rPr sz="1100">
                <a:latin typeface="맑은 고딕" charset="0"/>
                <a:ea typeface="맑은 고딕" charset="0"/>
                <a:sym typeface="맑은 고딕" charset="0"/>
              </a:rPr>
              <a:t> 뜨거</a:t>
            </a:r>
            <a:r>
              <a:rPr sz="1100">
                <a:latin typeface="맑은 고딕" charset="0"/>
                <a:ea typeface="맑은 고딕" charset="0"/>
                <a:sym typeface="맑은 고딕" charset="0"/>
              </a:rPr>
              <a:t>운 물,</a:t>
            </a:r>
            <a:r>
              <a:rPr sz="1100">
                <a:latin typeface="맑은 고딕" charset="0"/>
                <a:ea typeface="맑은 고딕" charset="0"/>
                <a:sym typeface="맑은 고딕" charset="0"/>
              </a:rPr>
              <a:t> 시나</a:t>
            </a:r>
            <a:r>
              <a:rPr sz="1100">
                <a:latin typeface="맑은 고딕" charset="0"/>
                <a:ea typeface="맑은 고딕" charset="0"/>
                <a:sym typeface="맑은 고딕" charset="0"/>
              </a:rPr>
              <a:t>몬 </a:t>
            </a:r>
            <a:r>
              <a:rPr sz="1100">
                <a:latin typeface="맑은 고딕" charset="0"/>
                <a:ea typeface="맑은 고딕" charset="0"/>
                <a:sym typeface="맑은 고딕" charset="0"/>
              </a:rPr>
              <a:t>....</a:t>
            </a:r>
            <a:endParaRPr lang="ko-KR" altLang="en-US" sz="11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카페 </a:t>
            </a:r>
            <a:r>
              <a:rPr lang="ko-KR" altLang="en-US" sz="2800">
                <a:latin typeface="맑은 고딕" charset="0"/>
                <a:ea typeface="맑은 고딕" charset="0"/>
                <a:cs typeface="+mj-cs"/>
              </a:rPr>
              <a:t>소</a:t>
            </a:r>
            <a:r>
              <a:rPr lang="ko-KR" altLang="en-US" sz="2800">
                <a:latin typeface="맑은 고딕" charset="0"/>
                <a:ea typeface="맑은 고딕" charset="0"/>
                <a:cs typeface="+mj-cs"/>
              </a:rPr>
              <a:t>개 </a:t>
            </a:r>
            <a:r>
              <a:rPr lang="ko-KR" altLang="en-US" sz="2800">
                <a:latin typeface="맑은 고딕" charset="0"/>
                <a:ea typeface="맑은 고딕" charset="0"/>
                <a:cs typeface="+mj-cs"/>
              </a:rPr>
              <a:t>관</a:t>
            </a:r>
            <a:r>
              <a:rPr lang="ko-KR" altLang="en-US" sz="2800">
                <a:latin typeface="맑은 고딕" charset="0"/>
                <a:ea typeface="맑은 고딕" charset="0"/>
                <a:cs typeface="+mj-cs"/>
              </a:rPr>
              <a:t>련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3"/>
          <p:cNvSpPr txBox="1">
            <a:spLocks noGrp="1"/>
          </p:cNvSpPr>
          <p:nvPr>
            <p:ph type="body" idx="10"/>
          </p:nvPr>
        </p:nvSpPr>
        <p:spPr>
          <a:xfrm rot="0">
            <a:off x="1687195" y="3333115"/>
            <a:ext cx="8954135" cy="672465"/>
          </a:xfrm>
          <a:prstGeom prst="rect"/>
        </p:spPr>
        <p:txBody>
          <a:bodyPr wrap="square" lIns="91440" tIns="45720" rIns="91440" bIns="45720" numCol="1" vert="horz" anchor="t">
            <a:noAutofit/>
          </a:bodyPr>
          <a:lstStyle/>
          <a:p>
            <a:pPr marL="0" indent="0">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공통</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614680"/>
        </p:xfrm>
        <a:graphic>
          <a:graphicData uri="http://schemas.openxmlformats.org/drawingml/2006/table">
            <a:tbl>
              <a:tblPr firstRow="1" bandRow="1">
                <a:tableStyleId>{5C22544A-7EE6-4342-B048-85BDC9FD1C3A}</a:tableStyleId>
              </a:tblPr>
              <a:tblGrid>
                <a:gridCol w="403225"/>
                <a:gridCol w="2981325"/>
              </a:tblGrid>
              <a:tr h="61468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f</a:t>
                      </a:r>
                      <a:r>
                        <a:rPr sz="850" kern="1200" i="0" b="1">
                          <a:solidFill>
                            <a:srgbClr val="000000"/>
                          </a:solidFill>
                          <a:latin typeface="맑은 고딕" charset="0"/>
                          <a:ea typeface="맑은 고딕" charset="0"/>
                          <a:sym typeface="맑은 고딕" charset="0"/>
                        </a:rPr>
                        <a:t>ooter </a:t>
                      </a:r>
                      <a:r>
                        <a:rPr sz="850" kern="1200" i="0" b="1">
                          <a:solidFill>
                            <a:srgbClr val="000000"/>
                          </a:solidFill>
                          <a:latin typeface="맑은 고딕" charset="0"/>
                          <a:ea typeface="맑은 고딕" charset="0"/>
                          <a:sym typeface="맑은 고딕" charset="0"/>
                        </a:rPr>
                        <a:t>카페 </a:t>
                      </a:r>
                      <a:r>
                        <a:rPr sz="850" kern="1200" i="0" b="1">
                          <a:solidFill>
                            <a:srgbClr val="000000"/>
                          </a:solidFill>
                          <a:latin typeface="맑은 고딕" charset="0"/>
                          <a:ea typeface="맑은 고딕" charset="0"/>
                          <a:sym typeface="맑은 고딕" charset="0"/>
                        </a:rPr>
                        <a:t>소</a:t>
                      </a:r>
                      <a:r>
                        <a:rPr sz="850" kern="1200" i="0" b="1">
                          <a:solidFill>
                            <a:srgbClr val="000000"/>
                          </a:solidFill>
                          <a:latin typeface="맑은 고딕" charset="0"/>
                          <a:ea typeface="맑은 고딕" charset="0"/>
                          <a:sym typeface="맑은 고딕" charset="0"/>
                        </a:rPr>
                        <a:t>개 </a:t>
                      </a:r>
                      <a:r>
                        <a:rPr sz="850" kern="1200" i="0" b="1">
                          <a:solidFill>
                            <a:srgbClr val="000000"/>
                          </a:solidFill>
                          <a:latin typeface="맑은 고딕" charset="0"/>
                          <a:ea typeface="맑은 고딕" charset="0"/>
                          <a:sym typeface="맑은 고딕" charset="0"/>
                        </a:rPr>
                        <a:t>관</a:t>
                      </a:r>
                      <a:r>
                        <a:rPr sz="850" kern="1200" i="0" b="1">
                          <a:solidFill>
                            <a:srgbClr val="000000"/>
                          </a:solidFill>
                          <a:latin typeface="맑은 고딕" charset="0"/>
                          <a:ea typeface="맑은 고딕" charset="0"/>
                          <a:sym typeface="맑은 고딕" charset="0"/>
                        </a:rPr>
                        <a:t>련 </a:t>
                      </a:r>
                      <a:r>
                        <a:rPr sz="850" kern="1200" i="0" b="1">
                          <a:solidFill>
                            <a:srgbClr val="000000"/>
                          </a:solidFill>
                          <a:latin typeface="맑은 고딕" charset="0"/>
                          <a:ea typeface="맑은 고딕" charset="0"/>
                          <a:sym typeface="맑은 고딕" charset="0"/>
                        </a:rPr>
                        <a:t>페이</a:t>
                      </a:r>
                      <a:r>
                        <a:rPr sz="850" kern="1200" i="0" b="1">
                          <a:solidFill>
                            <a:srgbClr val="000000"/>
                          </a:solidFill>
                          <a:latin typeface="맑은 고딕" charset="0"/>
                          <a:ea typeface="맑은 고딕" charset="0"/>
                          <a:sym typeface="맑은 고딕" charset="0"/>
                        </a:rPr>
                        <a:t>지 </a:t>
                      </a:r>
                      <a:r>
                        <a:rPr sz="850" kern="1200" i="0" b="1">
                          <a:solidFill>
                            <a:srgbClr val="000000"/>
                          </a:solidFill>
                          <a:latin typeface="맑은 고딕" charset="0"/>
                          <a:ea typeface="맑은 고딕" charset="0"/>
                          <a:sym typeface="맑은 고딕" charset="0"/>
                        </a:rPr>
                        <a:t>구</a:t>
                      </a:r>
                      <a:r>
                        <a:rPr sz="850" kern="1200" i="0" b="1">
                          <a:solidFill>
                            <a:srgbClr val="000000"/>
                          </a:solidFill>
                          <a:latin typeface="맑은 고딕" charset="0"/>
                          <a:ea typeface="맑은 고딕" charset="0"/>
                          <a:sym typeface="맑은 고딕" charset="0"/>
                        </a:rPr>
                        <a:t>현</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브랜드 </a:t>
                      </a:r>
                      <a:r>
                        <a:rPr sz="850" kern="1200" i="0" b="0">
                          <a:solidFill>
                            <a:srgbClr val="000000"/>
                          </a:solidFill>
                          <a:latin typeface="맑은 고딕" charset="0"/>
                          <a:ea typeface="맑은 고딕" charset="0"/>
                          <a:sym typeface="맑은 고딕" charset="0"/>
                        </a:rPr>
                        <a:t>소</a:t>
                      </a:r>
                      <a:r>
                        <a:rPr sz="850" kern="1200" i="0" b="0">
                          <a:solidFill>
                            <a:srgbClr val="000000"/>
                          </a:solidFill>
                          <a:latin typeface="맑은 고딕" charset="0"/>
                          <a:ea typeface="맑은 고딕" charset="0"/>
                          <a:sym typeface="맑은 고딕" charset="0"/>
                        </a:rPr>
                        <a:t>개 </a:t>
                      </a:r>
                      <a:r>
                        <a:rPr sz="850" kern="1200" i="0" b="0">
                          <a:solidFill>
                            <a:srgbClr val="000000"/>
                          </a:solidFill>
                          <a:latin typeface="맑은 고딕" charset="0"/>
                          <a:ea typeface="맑은 고딕" charset="0"/>
                          <a:sym typeface="맑은 고딕" charset="0"/>
                        </a:rPr>
                        <a:t>페이</a:t>
                      </a:r>
                      <a:r>
                        <a:rPr sz="850" kern="1200" i="0" b="0">
                          <a:solidFill>
                            <a:srgbClr val="000000"/>
                          </a:solidFill>
                          <a:latin typeface="맑은 고딕" charset="0"/>
                          <a:ea typeface="맑은 고딕" charset="0"/>
                          <a:sym typeface="맑은 고딕" charset="0"/>
                        </a:rPr>
                        <a:t>지</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블루보틀 </a:t>
                      </a:r>
                      <a:r>
                        <a:rPr sz="850" kern="1200" i="0" b="0">
                          <a:solidFill>
                            <a:srgbClr val="000000"/>
                          </a:solidFill>
                          <a:latin typeface="맑은 고딕" charset="0"/>
                          <a:ea typeface="맑은 고딕" charset="0"/>
                          <a:sym typeface="맑은 고딕" charset="0"/>
                        </a:rPr>
                        <a:t>커</a:t>
                      </a:r>
                      <a:r>
                        <a:rPr sz="850" kern="1200" i="0" b="0">
                          <a:solidFill>
                            <a:srgbClr val="000000"/>
                          </a:solidFill>
                          <a:latin typeface="맑은 고딕" charset="0"/>
                          <a:ea typeface="맑은 고딕" charset="0"/>
                          <a:sym typeface="맑은 고딕" charset="0"/>
                        </a:rPr>
                        <a:t>피 </a:t>
                      </a:r>
                      <a:r>
                        <a:rPr sz="850" kern="1200" i="0" b="0">
                          <a:solidFill>
                            <a:srgbClr val="000000"/>
                          </a:solidFill>
                          <a:latin typeface="맑은 고딕" charset="0"/>
                          <a:ea typeface="맑은 고딕" charset="0"/>
                          <a:sym typeface="맑은 고딕" charset="0"/>
                        </a:rPr>
                        <a:t>페이</a:t>
                      </a:r>
                      <a:r>
                        <a:rPr sz="850" kern="1200" i="0" b="0">
                          <a:solidFill>
                            <a:srgbClr val="000000"/>
                          </a:solidFill>
                          <a:latin typeface="맑은 고딕" charset="0"/>
                          <a:ea typeface="맑은 고딕" charset="0"/>
                          <a:sym typeface="맑은 고딕" charset="0"/>
                        </a:rPr>
                        <a:t>지</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지속가능성 </a:t>
                      </a:r>
                      <a:r>
                        <a:rPr sz="850" kern="1200" i="0" b="0">
                          <a:solidFill>
                            <a:srgbClr val="000000"/>
                          </a:solidFill>
                          <a:latin typeface="맑은 고딕" charset="0"/>
                          <a:ea typeface="맑은 고딕" charset="0"/>
                          <a:sym typeface="맑은 고딕" charset="0"/>
                        </a:rPr>
                        <a:t>페이</a:t>
                      </a:r>
                      <a:r>
                        <a:rPr sz="850" kern="1200" i="0" b="0">
                          <a:solidFill>
                            <a:srgbClr val="000000"/>
                          </a:solidFill>
                          <a:latin typeface="맑은 고딕" charset="0"/>
                          <a:ea typeface="맑은 고딕" charset="0"/>
                          <a:sym typeface="맑은 고딕" charset="0"/>
                        </a:rPr>
                        <a:t>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19</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80645" y="4013835"/>
            <a:ext cx="8432165"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descr="C:/Users/WOOCHAN/AppData/Roaming/PolarisOffice/ETemp/19424_7547800/fImage776767996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9424_7547800/fImage767768491.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9424_7547800/fImage6387692995.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409950" y="2452370"/>
            <a:ext cx="1873250" cy="293370"/>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a:t>
            </a:r>
            <a:r>
              <a:rPr sz="1300">
                <a:latin typeface="맑은 고딕" charset="0"/>
                <a:ea typeface="맑은 고딕" charset="0"/>
                <a:sym typeface="맑은 고딕" charset="0"/>
              </a:rPr>
              <a:t>커</a:t>
            </a:r>
            <a:r>
              <a:rPr sz="1300">
                <a:latin typeface="맑은 고딕" charset="0"/>
                <a:ea typeface="맑은 고딕" charset="0"/>
                <a:sym typeface="맑은 고딕" charset="0"/>
              </a:rPr>
              <a:t>피 및 카페 Image)</a:t>
            </a:r>
            <a:endParaRPr lang="ko-KR" altLang="en-US" sz="1300">
              <a:latin typeface="맑은 고딕" charset="0"/>
              <a:ea typeface="맑은 고딕" charset="0"/>
              <a:sym typeface="맑은 고딕" charset="0"/>
            </a:endParaRPr>
          </a:p>
        </p:txBody>
      </p:sp>
      <p:sp>
        <p:nvSpPr>
          <p:cNvPr id="22" name="Rect 0"/>
          <p:cNvSpPr txBox="1">
            <a:spLocks/>
          </p:cNvSpPr>
          <p:nvPr/>
        </p:nvSpPr>
        <p:spPr>
          <a:xfrm rot="0">
            <a:off x="1546225" y="4833620"/>
            <a:ext cx="5476875" cy="1093470"/>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블루보틀 </a:t>
            </a:r>
            <a:r>
              <a:rPr sz="1300">
                <a:latin typeface="맑은 고딕" charset="0"/>
                <a:ea typeface="맑은 고딕" charset="0"/>
                <a:sym typeface="맑은 고딕" charset="0"/>
              </a:rPr>
              <a:t>이야</a:t>
            </a:r>
            <a:r>
              <a:rPr sz="1300">
                <a:latin typeface="맑은 고딕" charset="0"/>
                <a:ea typeface="맑은 고딕" charset="0"/>
                <a:sym typeface="맑은 고딕" charset="0"/>
              </a:rPr>
              <a:t>기</a:t>
            </a:r>
            <a:endParaRPr lang="ko-KR" altLang="en-US" sz="1300">
              <a:latin typeface="맑은 고딕" charset="0"/>
              <a:ea typeface="맑은 고딕" charset="0"/>
              <a:sym typeface="맑은 고딕" charset="0"/>
            </a:endParaRPr>
          </a:p>
          <a:p>
            <a:pPr marL="0" indent="0" rtl="0" algn="ctr" defTabSz="914400" eaLnBrk="1" latinLnBrk="1" hangingPunct="1">
              <a:buFontTx/>
              <a:buNone/>
            </a:pPr>
            <a:endParaRPr lang="ko-KR" altLang="en-US" sz="1300">
              <a:latin typeface="맑은 고딕" charset="0"/>
              <a:ea typeface="맑은 고딕" charset="0"/>
              <a:sym typeface="맑은 고딕" charset="0"/>
            </a:endParaRPr>
          </a:p>
          <a:p>
            <a:pPr marL="0" indent="0" rtl="0" algn="ctr" defTabSz="914400" eaLnBrk="1" latinLnBrk="1" hangingPunct="1">
              <a:buFontTx/>
              <a:buNone/>
            </a:pPr>
            <a:r>
              <a:rPr sz="1300">
                <a:latin typeface="맑은 고딕" charset="0"/>
                <a:ea typeface="맑은 고딕" charset="0"/>
                <a:sym typeface="맑은 고딕" charset="0"/>
              </a:rPr>
              <a:t>1600년</a:t>
            </a:r>
            <a:r>
              <a:rPr sz="1300">
                <a:latin typeface="맑은 고딕" charset="0"/>
                <a:ea typeface="맑은 고딕" charset="0"/>
                <a:sym typeface="맑은 고딕" charset="0"/>
              </a:rPr>
              <a:t>대 말,</a:t>
            </a:r>
            <a:r>
              <a:rPr sz="1300">
                <a:latin typeface="맑은 고딕" charset="0"/>
                <a:ea typeface="맑은 고딕" charset="0"/>
                <a:sym typeface="맑은 고딕" charset="0"/>
              </a:rPr>
              <a:t> 중</a:t>
            </a:r>
            <a:r>
              <a:rPr sz="1300">
                <a:latin typeface="맑은 고딕" charset="0"/>
                <a:ea typeface="맑은 고딕" charset="0"/>
                <a:sym typeface="맑은 고딕" charset="0"/>
              </a:rPr>
              <a:t>부 및 </a:t>
            </a:r>
            <a:r>
              <a:rPr sz="1300">
                <a:latin typeface="맑은 고딕" charset="0"/>
                <a:ea typeface="맑은 고딕" charset="0"/>
                <a:sym typeface="맑은 고딕" charset="0"/>
              </a:rPr>
              <a:t>동</a:t>
            </a:r>
            <a:r>
              <a:rPr sz="1300">
                <a:latin typeface="맑은 고딕" charset="0"/>
                <a:ea typeface="맑은 고딕" charset="0"/>
                <a:sym typeface="맑은 고딕" charset="0"/>
              </a:rPr>
              <a:t>부 </a:t>
            </a:r>
            <a:r>
              <a:rPr sz="1300">
                <a:latin typeface="맑은 고딕" charset="0"/>
                <a:ea typeface="맑은 고딕" charset="0"/>
                <a:sym typeface="맑은 고딕" charset="0"/>
              </a:rPr>
              <a:t>유럽</a:t>
            </a:r>
            <a:r>
              <a:rPr sz="1300">
                <a:latin typeface="맑은 고딕" charset="0"/>
                <a:ea typeface="맑은 고딕" charset="0"/>
                <a:sym typeface="맑은 고딕" charset="0"/>
              </a:rPr>
              <a:t>의 </a:t>
            </a:r>
            <a:r>
              <a:rPr sz="1300">
                <a:latin typeface="맑은 고딕" charset="0"/>
                <a:ea typeface="맑은 고딕" charset="0"/>
                <a:sym typeface="맑은 고딕" charset="0"/>
              </a:rPr>
              <a:t>대부분</a:t>
            </a:r>
            <a:r>
              <a:rPr sz="1300">
                <a:latin typeface="맑은 고딕" charset="0"/>
                <a:ea typeface="맑은 고딕" charset="0"/>
                <a:sym typeface="맑은 고딕" charset="0"/>
              </a:rPr>
              <a:t>을 </a:t>
            </a:r>
            <a:r>
              <a:rPr sz="1300">
                <a:latin typeface="맑은 고딕" charset="0"/>
                <a:ea typeface="맑은 고딕" charset="0"/>
                <a:sym typeface="맑은 고딕" charset="0"/>
              </a:rPr>
              <a:t>점령하</a:t>
            </a:r>
            <a:r>
              <a:rPr sz="1300">
                <a:latin typeface="맑은 고딕" charset="0"/>
                <a:ea typeface="맑은 고딕" charset="0"/>
                <a:sym typeface="맑은 고딕" charset="0"/>
              </a:rPr>
              <a:t>고 </a:t>
            </a:r>
            <a:r>
              <a:rPr sz="1300">
                <a:latin typeface="맑은 고딕" charset="0"/>
                <a:ea typeface="맑은 고딕" charset="0"/>
                <a:sym typeface="맑은 고딕" charset="0"/>
              </a:rPr>
              <a:t>있</a:t>
            </a:r>
            <a:r>
              <a:rPr sz="1300">
                <a:latin typeface="맑은 고딕" charset="0"/>
                <a:ea typeface="맑은 고딕" charset="0"/>
                <a:sym typeface="맑은 고딕" charset="0"/>
              </a:rPr>
              <a:t>던 </a:t>
            </a:r>
            <a:r>
              <a:rPr sz="1300">
                <a:latin typeface="맑은 고딕" charset="0"/>
                <a:ea typeface="맑은 고딕" charset="0"/>
                <a:sym typeface="맑은 고딕" charset="0"/>
              </a:rPr>
              <a:t>터</a:t>
            </a:r>
            <a:r>
              <a:rPr sz="1300">
                <a:latin typeface="맑은 고딕" charset="0"/>
                <a:ea typeface="맑은 고딕" charset="0"/>
                <a:sym typeface="맑은 고딕" charset="0"/>
              </a:rPr>
              <a:t>키 </a:t>
            </a:r>
            <a:r>
              <a:rPr sz="1300">
                <a:latin typeface="맑은 고딕" charset="0"/>
                <a:ea typeface="맑은 고딕" charset="0"/>
                <a:sym typeface="맑은 고딕" charset="0"/>
              </a:rPr>
              <a:t>군</a:t>
            </a:r>
            <a:r>
              <a:rPr sz="1300">
                <a:latin typeface="맑은 고딕" charset="0"/>
                <a:ea typeface="맑은 고딕" charset="0"/>
                <a:sym typeface="맑은 고딕" charset="0"/>
              </a:rPr>
              <a:t>은 1</a:t>
            </a:r>
            <a:r>
              <a:rPr sz="1300">
                <a:latin typeface="맑은 고딕" charset="0"/>
                <a:ea typeface="맑은 고딕" charset="0"/>
                <a:sym typeface="맑은 고딕" charset="0"/>
              </a:rPr>
              <a:t>683</a:t>
            </a:r>
            <a:r>
              <a:rPr sz="1300">
                <a:latin typeface="맑은 고딕" charset="0"/>
                <a:ea typeface="맑은 고딕" charset="0"/>
                <a:sym typeface="맑은 고딕" charset="0"/>
              </a:rPr>
              <a:t>년 </a:t>
            </a:r>
            <a:r>
              <a:rPr sz="1300">
                <a:latin typeface="맑은 고딕" charset="0"/>
                <a:ea typeface="맑은 고딕" charset="0"/>
                <a:sym typeface="맑은 고딕" charset="0"/>
              </a:rPr>
              <a:t>비엔나</a:t>
            </a:r>
            <a:r>
              <a:rPr sz="1300">
                <a:latin typeface="맑은 고딕" charset="0"/>
                <a:ea typeface="맑은 고딕" charset="0"/>
                <a:sym typeface="맑은 고딕" charset="0"/>
              </a:rPr>
              <a:t>에 </a:t>
            </a:r>
            <a:r>
              <a:rPr sz="1300">
                <a:latin typeface="맑은 고딕" charset="0"/>
                <a:ea typeface="맑은 고딕" charset="0"/>
                <a:sym typeface="맑은 고딕" charset="0"/>
              </a:rPr>
              <a:t>도착했습</a:t>
            </a:r>
            <a:r>
              <a:rPr sz="1300">
                <a:latin typeface="맑은 고딕" charset="0"/>
                <a:ea typeface="맑은 고딕" charset="0"/>
                <a:sym typeface="맑은 고딕" charset="0"/>
              </a:rPr>
              <a:t>니다.</a:t>
            </a:r>
            <a:r>
              <a:rPr sz="1300">
                <a:latin typeface="맑은 고딕" charset="0"/>
                <a:ea typeface="맑은 고딕" charset="0"/>
                <a:sym typeface="맑은 고딕" charset="0"/>
              </a:rPr>
              <a:t> 군</a:t>
            </a:r>
            <a:r>
              <a:rPr sz="1300">
                <a:latin typeface="맑은 고딕" charset="0"/>
                <a:ea typeface="맑은 고딕" charset="0"/>
                <a:sym typeface="맑은 고딕" charset="0"/>
              </a:rPr>
              <a:t>에 </a:t>
            </a:r>
            <a:r>
              <a:rPr sz="1300">
                <a:latin typeface="맑은 고딕" charset="0"/>
                <a:ea typeface="맑은 고딕" charset="0"/>
                <a:sym typeface="맑은 고딕" charset="0"/>
              </a:rPr>
              <a:t>포위도</a:t>
            </a:r>
            <a:r>
              <a:rPr sz="1300">
                <a:latin typeface="맑은 고딕" charset="0"/>
                <a:ea typeface="맑은 고딕" charset="0"/>
                <a:sym typeface="맑은 고딕" charset="0"/>
              </a:rPr>
              <a:t>어 </a:t>
            </a:r>
            <a:r>
              <a:rPr sz="1300">
                <a:latin typeface="맑은 고딕" charset="0"/>
                <a:ea typeface="맑은 고딕" charset="0"/>
                <a:sym typeface="맑은 고딕" charset="0"/>
              </a:rPr>
              <a:t>절망적</a:t>
            </a:r>
            <a:r>
              <a:rPr sz="1300">
                <a:latin typeface="맑은 고딕" charset="0"/>
                <a:ea typeface="맑은 고딕" charset="0"/>
                <a:sym typeface="맑은 고딕" charset="0"/>
              </a:rPr>
              <a:t>인 </a:t>
            </a:r>
            <a:r>
              <a:rPr sz="1300">
                <a:latin typeface="맑은 고딕" charset="0"/>
                <a:ea typeface="맑은 고딕" charset="0"/>
                <a:sym typeface="맑은 고딕" charset="0"/>
              </a:rPr>
              <a:t>상</a:t>
            </a:r>
            <a:r>
              <a:rPr sz="1300">
                <a:latin typeface="맑은 고딕" charset="0"/>
                <a:ea typeface="맑은 고딕" charset="0"/>
                <a:sym typeface="맑은 고딕" charset="0"/>
              </a:rPr>
              <a:t>황에 </a:t>
            </a:r>
            <a:r>
              <a:rPr sz="1300">
                <a:latin typeface="맑은 고딕" charset="0"/>
                <a:ea typeface="맑은 고딕" charset="0"/>
                <a:sym typeface="맑은 고딕" charset="0"/>
              </a:rPr>
              <a:t>높</a:t>
            </a:r>
            <a:r>
              <a:rPr sz="1300">
                <a:latin typeface="맑은 고딕" charset="0"/>
                <a:ea typeface="맑은 고딕" charset="0"/>
                <a:sym typeface="맑은 고딕" charset="0"/>
              </a:rPr>
              <a:t>인 </a:t>
            </a:r>
            <a:r>
              <a:rPr sz="1300">
                <a:latin typeface="맑은 고딕" charset="0"/>
                <a:ea typeface="맑은 고딕" charset="0"/>
                <a:sym typeface="맑은 고딕" charset="0"/>
              </a:rPr>
              <a:t>비엔</a:t>
            </a:r>
            <a:r>
              <a:rPr sz="1300">
                <a:latin typeface="맑은 고딕" charset="0"/>
                <a:ea typeface="맑은 고딕" charset="0"/>
                <a:sym typeface="맑은 고딕" charset="0"/>
              </a:rPr>
              <a:t>나 </a:t>
            </a:r>
            <a:r>
              <a:rPr sz="1300">
                <a:latin typeface="맑은 고딕" charset="0"/>
                <a:ea typeface="맑은 고딕" charset="0"/>
                <a:sym typeface="맑은 고딕" charset="0"/>
              </a:rPr>
              <a:t>사람들</a:t>
            </a:r>
            <a:r>
              <a:rPr sz="1300">
                <a:latin typeface="맑은 고딕" charset="0"/>
                <a:ea typeface="맑은 고딕" charset="0"/>
                <a:sym typeface="맑은 고딕" charset="0"/>
              </a:rPr>
              <a:t>은 </a:t>
            </a:r>
            <a:r>
              <a:rPr sz="1300">
                <a:latin typeface="맑은 고딕" charset="0"/>
                <a:ea typeface="맑은 고딕" charset="0"/>
                <a:sym typeface="맑은 고딕" charset="0"/>
              </a:rPr>
              <a:t>터</a:t>
            </a:r>
            <a:r>
              <a:rPr sz="1300">
                <a:latin typeface="맑은 고딕" charset="0"/>
                <a:ea typeface="맑은 고딕" charset="0"/>
                <a:sym typeface="맑은 고딕" charset="0"/>
              </a:rPr>
              <a:t>키 군의 </a:t>
            </a:r>
            <a:r>
              <a:rPr sz="1300">
                <a:latin typeface="맑은 고딕" charset="0"/>
                <a:ea typeface="맑은 고딕" charset="0"/>
                <a:sym typeface="맑은 고딕" charset="0"/>
              </a:rPr>
              <a:t>포위망</a:t>
            </a:r>
            <a:r>
              <a:rPr sz="1300">
                <a:latin typeface="맑은 고딕" charset="0"/>
                <a:ea typeface="맑은 고딕" charset="0"/>
                <a:sym typeface="맑은 고딕" charset="0"/>
              </a:rPr>
              <a:t>을 </a:t>
            </a:r>
            <a:r>
              <a:rPr sz="1300">
                <a:latin typeface="맑은 고딕" charset="0"/>
                <a:ea typeface="맑은 고딕" charset="0"/>
                <a:sym typeface="맑은 고딕" charset="0"/>
              </a:rPr>
              <a:t>뚫</a:t>
            </a:r>
            <a:r>
              <a:rPr sz="1300">
                <a:latin typeface="맑은 고딕" charset="0"/>
                <a:ea typeface="맑은 고딕" charset="0"/>
                <a:sym typeface="맑은 고딕" charset="0"/>
              </a:rPr>
              <a:t>고 </a:t>
            </a:r>
            <a:r>
              <a:rPr sz="1300">
                <a:latin typeface="맑은 고딕" charset="0"/>
                <a:ea typeface="맑은 고딕" charset="0"/>
                <a:sym typeface="맑은 고딕" charset="0"/>
              </a:rPr>
              <a:t>...</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2" name="Rect 0"/>
          <p:cNvSpPr txBox="1">
            <a:spLocks/>
          </p:cNvSpPr>
          <p:nvPr/>
        </p:nvSpPr>
        <p:spPr>
          <a:xfrm rot="0">
            <a:off x="139065" y="1346200"/>
            <a:ext cx="2130425" cy="70802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f</a:t>
            </a:r>
            <a:r>
              <a:rPr sz="1000">
                <a:latin typeface="맑은 고딕" charset="0"/>
                <a:ea typeface="맑은 고딕" charset="0"/>
                <a:sym typeface="맑은 고딕" charset="0"/>
              </a:rPr>
              <a:t>ooter</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 </a:t>
            </a:r>
            <a:r>
              <a:rPr sz="1000">
                <a:latin typeface="맑은 고딕" charset="0"/>
                <a:ea typeface="맑은 고딕" charset="0"/>
                <a:sym typeface="맑은 고딕" charset="0"/>
              </a:rPr>
              <a:t>브랜드 </a:t>
            </a:r>
            <a:r>
              <a:rPr sz="1000">
                <a:latin typeface="맑은 고딕" charset="0"/>
                <a:ea typeface="맑은 고딕" charset="0"/>
                <a:sym typeface="맑은 고딕" charset="0"/>
              </a:rPr>
              <a:t>소</a:t>
            </a:r>
            <a:r>
              <a:rPr sz="1000">
                <a:latin typeface="맑은 고딕" charset="0"/>
                <a:ea typeface="맑은 고딕" charset="0"/>
                <a:sym typeface="맑은 고딕" charset="0"/>
              </a:rPr>
              <a:t>개 </a:t>
            </a:r>
            <a:r>
              <a:rPr sz="1000">
                <a:latin typeface="맑은 고딕" charset="0"/>
                <a:ea typeface="맑은 고딕" charset="0"/>
                <a:sym typeface="맑은 고딕" charset="0"/>
              </a:rPr>
              <a:t>페이</a:t>
            </a:r>
            <a:r>
              <a:rPr sz="1000">
                <a:latin typeface="맑은 고딕" charset="0"/>
                <a:ea typeface="맑은 고딕" charset="0"/>
                <a:sym typeface="맑은 고딕" charset="0"/>
              </a:rPr>
              <a:t>지</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 블루보</a:t>
            </a:r>
            <a:r>
              <a:rPr sz="1000">
                <a:latin typeface="맑은 고딕" charset="0"/>
                <a:ea typeface="맑은 고딕" charset="0"/>
                <a:sym typeface="맑은 고딕" charset="0"/>
              </a:rPr>
              <a:t>틀 </a:t>
            </a:r>
            <a:r>
              <a:rPr sz="1000">
                <a:latin typeface="맑은 고딕" charset="0"/>
                <a:ea typeface="맑은 고딕" charset="0"/>
                <a:sym typeface="맑은 고딕" charset="0"/>
              </a:rPr>
              <a:t>커</a:t>
            </a:r>
            <a:r>
              <a:rPr sz="1000">
                <a:latin typeface="맑은 고딕" charset="0"/>
                <a:ea typeface="맑은 고딕" charset="0"/>
                <a:sym typeface="맑은 고딕" charset="0"/>
              </a:rPr>
              <a:t>피 </a:t>
            </a:r>
            <a:r>
              <a:rPr sz="1000">
                <a:latin typeface="맑은 고딕" charset="0"/>
                <a:ea typeface="맑은 고딕" charset="0"/>
                <a:sym typeface="맑은 고딕" charset="0"/>
              </a:rPr>
              <a:t>페이</a:t>
            </a:r>
            <a:r>
              <a:rPr sz="1000">
                <a:latin typeface="맑은 고딕" charset="0"/>
                <a:ea typeface="맑은 고딕" charset="0"/>
                <a:sym typeface="맑은 고딕" charset="0"/>
              </a:rPr>
              <a:t>지</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 지속가능</a:t>
            </a:r>
            <a:r>
              <a:rPr sz="1000">
                <a:latin typeface="맑은 고딕" charset="0"/>
                <a:ea typeface="맑은 고딕" charset="0"/>
                <a:sym typeface="맑은 고딕" charset="0"/>
              </a:rPr>
              <a:t>성 </a:t>
            </a:r>
            <a:r>
              <a:rPr sz="1000">
                <a:latin typeface="맑은 고딕" charset="0"/>
                <a:ea typeface="맑은 고딕" charset="0"/>
                <a:sym typeface="맑은 고딕" charset="0"/>
              </a:rPr>
              <a:t>페이</a:t>
            </a:r>
            <a:r>
              <a:rPr sz="1000">
                <a:latin typeface="맑은 고딕" charset="0"/>
                <a:ea typeface="맑은 고딕" charset="0"/>
                <a:sym typeface="맑은 고딕" charset="0"/>
              </a:rPr>
              <a:t>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755" y="371475"/>
            <a:ext cx="11426190" cy="612140"/>
          </a:xfrm>
        </p:spPr>
        <p:txBody>
          <a:bodyPr wrap="square" lIns="91440" tIns="45720" rIns="91440" bIns="45720" numCol="1" vert="horz" anchor="ctr">
            <a:noAutofit/>
          </a:bodyPr>
          <a:lstStyle/>
          <a:p>
            <a:pPr marL="0" indent="0">
              <a:buFontTx/>
              <a:buNone/>
            </a:pPr>
            <a:r>
              <a:rPr lang="ko-KR" altLang="en-US"/>
              <a:t>프로젝트</a:t>
            </a:r>
            <a:r>
              <a:rPr lang="ko-KR" altLang="en-US"/>
              <a:t> 개요</a:t>
            </a:r>
            <a:endParaRPr lang="ko-KR" altLang="en-US"/>
          </a:p>
        </p:txBody>
      </p:sp>
      <p:graphicFrame>
        <p:nvGraphicFramePr>
          <p:cNvPr id="3" name="표 9"/>
          <p:cNvGraphicFramePr>
            <a:graphicFrameLocks noGrp="1"/>
          </p:cNvGraphicFramePr>
          <p:nvPr/>
        </p:nvGraphicFramePr>
        <p:xfrm>
          <a:off x="1197610" y="1268730"/>
          <a:ext cx="9776460" cy="5199380"/>
        </p:xfrm>
        <a:graphic>
          <a:graphicData uri="http://schemas.openxmlformats.org/drawingml/2006/table">
            <a:tbl>
              <a:tblPr>
                <a:tableStyleId>{5C22544A-7EE6-4342-B048-85BDC9FD1C3A}</a:tableStyleId>
              </a:tblPr>
              <a:tblGrid>
                <a:gridCol w="1769110"/>
                <a:gridCol w="659765"/>
                <a:gridCol w="603250"/>
                <a:gridCol w="636905"/>
                <a:gridCol w="629285"/>
                <a:gridCol w="688975"/>
                <a:gridCol w="723265"/>
                <a:gridCol w="715010"/>
                <a:gridCol w="706755"/>
                <a:gridCol w="662940"/>
                <a:gridCol w="662940"/>
                <a:gridCol w="663575"/>
                <a:gridCol w="654685"/>
              </a:tblGrid>
              <a:tr h="291465">
                <a:tc>
                  <a:txBody>
                    <a:bodyPr/>
                    <a:lstStyle/>
                    <a:p>
                      <a:pPr marL="0" indent="0" algn="ctr" latinLnBrk="1" lvl="1">
                        <a:buFontTx/>
                        <a:buNone/>
                      </a:pPr>
                      <a:r>
                        <a:rPr lang="ko-KR" altLang="en-US" sz="1000" kern="1200" b="1">
                          <a:solidFill>
                            <a:schemeClr val="tx1"/>
                          </a:solidFill>
                        </a:rPr>
                        <a:t>구분</a:t>
                      </a:r>
                      <a:endParaRPr lang="ko-KR" altLang="en-US" sz="1000" kern="1200" b="1">
                        <a:solidFill>
                          <a:schemeClr val="tx1"/>
                        </a:solidFill>
                      </a:endParaRPr>
                    </a:p>
                  </a:txBody>
                  <a:tcPr marL="91440" marR="91440" marT="45720" marB="45720" anchor="ctr">
                    <a:lnR w="3175" cap="flat" cmpd="sng" algn="ctr">
                      <a:solidFill>
                        <a:srgbClr val="BFBFBF">
                          <a:alpha val="100000"/>
                        </a:srgbClr>
                      </a:solidFill>
                      <a:prstDash val="solid"/>
                      <a:round/>
                      <a:headEnd type="none" w="med" len="med"/>
                      <a:tailEnd type="none" w="med" len="med"/>
                    </a:lnR>
                    <a:lnT w="0" cap="flat" cmpd="sng" algn="ctr">
                      <a:noFill/>
                      <a:prstDash/>
                      <a:round/>
                      <a:headEnd type="none" w="med" len="med"/>
                      <a:tailEnd type="none" w="med" len="med"/>
                    </a:lnT>
                    <a:lnB w="3175" cap="flat" cmpd="sng" algn="ctr">
                      <a:solidFill>
                        <a:srgbClr val="BFBFBF">
                          <a:alpha val="100000"/>
                        </a:srgbClr>
                      </a:solidFill>
                      <a:prstDash val="solid"/>
                      <a:round/>
                      <a:headEnd type="none" w="med" len="med"/>
                      <a:tailEnd type="none" w="med" len="med"/>
                    </a:lnB>
                    <a:solidFill>
                      <a:schemeClr val="bg1">
                        <a:lumMod val="85000"/>
                      </a:schemeClr>
                    </a:solidFill>
                  </a:tcPr>
                </a:tc>
                <a:tc gridSpan="12">
                  <a:txBody>
                    <a:bodyPr/>
                    <a:lstStyle/>
                    <a:p>
                      <a:pPr marL="0" indent="0" rtl="0" algn="ctr" fontAlgn="auto" defTabSz="914400" eaLnBrk="1" latinLnBrk="1" hangingPunct="1" lvl="1">
                        <a:lnSpc>
                          <a:spcPct val="100000"/>
                        </a:lnSpc>
                        <a:spcBef>
                          <a:spcPct val="0"/>
                        </a:spcBef>
                        <a:spcAft>
                          <a:spcPct val="0"/>
                        </a:spcAft>
                        <a:buFontTx/>
                        <a:buNone/>
                      </a:pPr>
                      <a:r>
                        <a:rPr lang="ko-KR" altLang="en-US" sz="1000" kern="1200" b="1">
                          <a:solidFill>
                            <a:schemeClr val="tx1"/>
                          </a:solidFill>
                        </a:rPr>
                        <a:t>내용</a:t>
                      </a:r>
                      <a:endParaRPr lang="ko-KR" altLang="en-US" sz="1000" kern="1200" b="1">
                        <a:solidFill>
                          <a:schemeClr val="tx1"/>
                        </a:solidFill>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FBFBF">
                          <a:alpha val="100000"/>
                        </a:srgbClr>
                      </a:solidFill>
                      <a:prstDash val="solid"/>
                      <a:round/>
                      <a:headEnd type="none" w="med" len="med"/>
                      <a:tailEnd type="none" w="med" len="med"/>
                    </a:lnB>
                    <a:solidFill>
                      <a:schemeClr val="bg1">
                        <a:lumMod val="85000"/>
                      </a:schemeClr>
                    </a:solid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612775">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기획배경</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gridSpan="12">
                  <a:txBody>
                    <a:bodyPr/>
                    <a:lstStyle/>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J</a:t>
                      </a:r>
                      <a:r>
                        <a:rPr lang="ko-KR" altLang="ko-KR" sz="900" kern="1200">
                          <a:solidFill>
                            <a:schemeClr val="tx1"/>
                          </a:solidFill>
                          <a:latin typeface="맑은 고딕" charset="0"/>
                          <a:ea typeface="맑은 고딕" charset="0"/>
                        </a:rPr>
                        <a:t>SP</a:t>
                      </a:r>
                      <a:r>
                        <a:rPr lang="ko-KR" altLang="ko-KR" sz="900" kern="1200">
                          <a:solidFill>
                            <a:schemeClr val="tx1"/>
                          </a:solidFill>
                          <a:latin typeface="맑은 고딕" charset="0"/>
                          <a:ea typeface="맑은 고딕" charset="0"/>
                        </a:rPr>
                        <a:t>를 </a:t>
                      </a:r>
                      <a:r>
                        <a:rPr lang="ko-KR" altLang="ko-KR" sz="900" kern="1200">
                          <a:solidFill>
                            <a:schemeClr val="tx1"/>
                          </a:solidFill>
                          <a:latin typeface="맑은 고딕" charset="0"/>
                          <a:ea typeface="맑은 고딕" charset="0"/>
                        </a:rPr>
                        <a:t>활용</a:t>
                      </a:r>
                      <a:r>
                        <a:rPr lang="ko-KR" altLang="ko-KR" sz="900" kern="1200">
                          <a:solidFill>
                            <a:schemeClr val="tx1"/>
                          </a:solidFill>
                          <a:latin typeface="맑은 고딕" charset="0"/>
                          <a:ea typeface="맑은 고딕" charset="0"/>
                        </a:rPr>
                        <a:t>한 </a:t>
                      </a:r>
                      <a:r>
                        <a:rPr lang="ko-KR" altLang="ko-KR" sz="900" kern="1200">
                          <a:solidFill>
                            <a:schemeClr val="tx1"/>
                          </a:solidFill>
                          <a:latin typeface="맑은 고딕" charset="0"/>
                          <a:ea typeface="맑은 고딕" charset="0"/>
                        </a:rPr>
                        <a:t>완성</a:t>
                      </a:r>
                      <a:r>
                        <a:rPr lang="ko-KR" altLang="ko-KR" sz="900" kern="1200">
                          <a:solidFill>
                            <a:schemeClr val="tx1"/>
                          </a:solidFill>
                          <a:latin typeface="맑은 고딕" charset="0"/>
                          <a:ea typeface="맑은 고딕" charset="0"/>
                        </a:rPr>
                        <a:t>형 </a:t>
                      </a:r>
                      <a:r>
                        <a:rPr lang="ko-KR" altLang="ko-KR" sz="900" kern="1200">
                          <a:solidFill>
                            <a:schemeClr val="tx1"/>
                          </a:solidFill>
                          <a:latin typeface="맑은 고딕" charset="0"/>
                          <a:ea typeface="맑은 고딕" charset="0"/>
                        </a:rPr>
                        <a:t>쇼핑</a:t>
                      </a:r>
                      <a:r>
                        <a:rPr lang="ko-KR" altLang="ko-KR" sz="900" kern="1200">
                          <a:solidFill>
                            <a:schemeClr val="tx1"/>
                          </a:solidFill>
                          <a:latin typeface="맑은 고딕" charset="0"/>
                          <a:ea typeface="맑은 고딕" charset="0"/>
                        </a:rPr>
                        <a:t>몰 웹 </a:t>
                      </a:r>
                      <a:r>
                        <a:rPr lang="ko-KR" altLang="ko-KR" sz="900" kern="1200">
                          <a:solidFill>
                            <a:schemeClr val="tx1"/>
                          </a:solidFill>
                          <a:latin typeface="맑은 고딕" charset="0"/>
                          <a:ea typeface="맑은 고딕" charset="0"/>
                        </a:rPr>
                        <a:t>사이트</a:t>
                      </a:r>
                      <a:r>
                        <a:rPr lang="ko-KR" altLang="ko-KR" sz="900" kern="1200">
                          <a:solidFill>
                            <a:schemeClr val="tx1"/>
                          </a:solidFill>
                          <a:latin typeface="맑은 고딕" charset="0"/>
                          <a:ea typeface="맑은 고딕" charset="0"/>
                        </a:rPr>
                        <a:t>를 </a:t>
                      </a:r>
                      <a:r>
                        <a:rPr lang="ko-KR" altLang="ko-KR" sz="900" kern="1200">
                          <a:solidFill>
                            <a:schemeClr val="tx1"/>
                          </a:solidFill>
                          <a:latin typeface="맑은 고딕" charset="0"/>
                          <a:ea typeface="맑은 고딕" charset="0"/>
                        </a:rPr>
                        <a:t>구현하</a:t>
                      </a:r>
                      <a:r>
                        <a:rPr lang="ko-KR" altLang="ko-KR" sz="900" kern="1200">
                          <a:solidFill>
                            <a:schemeClr val="tx1"/>
                          </a:solidFill>
                          <a:latin typeface="맑은 고딕" charset="0"/>
                          <a:ea typeface="맑은 고딕" charset="0"/>
                        </a:rPr>
                        <a:t>기 </a:t>
                      </a:r>
                      <a:r>
                        <a:rPr lang="ko-KR" altLang="ko-KR" sz="900" kern="1200">
                          <a:solidFill>
                            <a:schemeClr val="tx1"/>
                          </a:solidFill>
                          <a:latin typeface="맑은 고딕" charset="0"/>
                          <a:ea typeface="맑은 고딕" charset="0"/>
                        </a:rPr>
                        <a:t>위</a:t>
                      </a:r>
                      <a:r>
                        <a:rPr lang="ko-KR" altLang="ko-KR" sz="900" kern="1200">
                          <a:solidFill>
                            <a:schemeClr val="tx1"/>
                          </a:solidFill>
                          <a:latin typeface="맑은 고딕" charset="0"/>
                          <a:ea typeface="맑은 고딕" charset="0"/>
                        </a:rPr>
                        <a:t>해 </a:t>
                      </a:r>
                      <a:r>
                        <a:rPr lang="ko-KR" altLang="ko-KR" sz="900" kern="1200">
                          <a:solidFill>
                            <a:schemeClr val="tx1"/>
                          </a:solidFill>
                          <a:latin typeface="맑은 고딕" charset="0"/>
                          <a:ea typeface="맑은 고딕" charset="0"/>
                        </a:rPr>
                        <a:t>프로젝트</a:t>
                      </a:r>
                      <a:r>
                        <a:rPr lang="ko-KR" altLang="ko-KR" sz="900" kern="1200">
                          <a:solidFill>
                            <a:schemeClr val="tx1"/>
                          </a:solidFill>
                          <a:latin typeface="맑은 고딕" charset="0"/>
                          <a:ea typeface="맑은 고딕" charset="0"/>
                        </a:rPr>
                        <a:t>를 </a:t>
                      </a:r>
                      <a:r>
                        <a:rPr lang="ko-KR" altLang="ko-KR" sz="900" kern="1200">
                          <a:solidFill>
                            <a:schemeClr val="tx1"/>
                          </a:solidFill>
                          <a:latin typeface="맑은 고딕" charset="0"/>
                          <a:ea typeface="맑은 고딕" charset="0"/>
                        </a:rPr>
                        <a:t>기획하였</a:t>
                      </a:r>
                      <a:r>
                        <a:rPr lang="ko-KR" altLang="ko-KR" sz="900" kern="1200">
                          <a:solidFill>
                            <a:schemeClr val="tx1"/>
                          </a:solidFill>
                          <a:latin typeface="맑은 고딕" charset="0"/>
                          <a:ea typeface="맑은 고딕" charset="0"/>
                        </a:rPr>
                        <a:t>다.</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559435">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기획목적</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gridSpan="12">
                  <a:txBody>
                    <a:bodyPr/>
                    <a:lstStyle/>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웹 </a:t>
                      </a:r>
                      <a:r>
                        <a:rPr lang="ko-KR" altLang="ko-KR" sz="900" kern="1200">
                          <a:solidFill>
                            <a:schemeClr val="tx1"/>
                          </a:solidFill>
                          <a:latin typeface="맑은 고딕" charset="0"/>
                          <a:ea typeface="맑은 고딕" charset="0"/>
                        </a:rPr>
                        <a:t>사이트</a:t>
                      </a:r>
                      <a:r>
                        <a:rPr lang="ko-KR" altLang="ko-KR" sz="900" kern="1200">
                          <a:solidFill>
                            <a:schemeClr val="tx1"/>
                          </a:solidFill>
                          <a:latin typeface="맑은 고딕" charset="0"/>
                          <a:ea typeface="맑은 고딕" charset="0"/>
                        </a:rPr>
                        <a:t>에 </a:t>
                      </a:r>
                      <a:r>
                        <a:rPr lang="ko-KR" altLang="ko-KR" sz="900" kern="1200">
                          <a:solidFill>
                            <a:schemeClr val="tx1"/>
                          </a:solidFill>
                          <a:latin typeface="맑은 고딕" charset="0"/>
                          <a:ea typeface="맑은 고딕" charset="0"/>
                        </a:rPr>
                        <a:t>대</a:t>
                      </a:r>
                      <a:r>
                        <a:rPr lang="ko-KR" altLang="ko-KR" sz="900" kern="1200">
                          <a:solidFill>
                            <a:schemeClr val="tx1"/>
                          </a:solidFill>
                          <a:latin typeface="맑은 고딕" charset="0"/>
                          <a:ea typeface="맑은 고딕" charset="0"/>
                        </a:rPr>
                        <a:t>한 </a:t>
                      </a:r>
                      <a:r>
                        <a:rPr lang="ko-KR" altLang="ko-KR" sz="900" kern="1200">
                          <a:solidFill>
                            <a:schemeClr val="tx1"/>
                          </a:solidFill>
                          <a:latin typeface="맑은 고딕" charset="0"/>
                          <a:ea typeface="맑은 고딕" charset="0"/>
                        </a:rPr>
                        <a:t>전반적</a:t>
                      </a:r>
                      <a:r>
                        <a:rPr lang="ko-KR" altLang="ko-KR" sz="900" kern="1200">
                          <a:solidFill>
                            <a:schemeClr val="tx1"/>
                          </a:solidFill>
                          <a:latin typeface="맑은 고딕" charset="0"/>
                          <a:ea typeface="맑은 고딕" charset="0"/>
                        </a:rPr>
                        <a:t>인 </a:t>
                      </a:r>
                      <a:r>
                        <a:rPr lang="ko-KR" altLang="ko-KR" sz="900" kern="1200">
                          <a:solidFill>
                            <a:schemeClr val="tx1"/>
                          </a:solidFill>
                          <a:latin typeface="맑은 고딕" charset="0"/>
                          <a:ea typeface="맑은 고딕" charset="0"/>
                        </a:rPr>
                        <a:t>흐름</a:t>
                      </a:r>
                      <a:r>
                        <a:rPr lang="ko-KR" altLang="ko-KR" sz="900" kern="1200">
                          <a:solidFill>
                            <a:schemeClr val="tx1"/>
                          </a:solidFill>
                          <a:latin typeface="맑은 고딕" charset="0"/>
                          <a:ea typeface="맑은 고딕" charset="0"/>
                        </a:rPr>
                        <a:t>을 </a:t>
                      </a:r>
                      <a:r>
                        <a:rPr lang="ko-KR" altLang="ko-KR" sz="900" kern="1200">
                          <a:solidFill>
                            <a:schemeClr val="tx1"/>
                          </a:solidFill>
                          <a:latin typeface="맑은 고딕" charset="0"/>
                          <a:ea typeface="맑은 고딕" charset="0"/>
                        </a:rPr>
                        <a:t>이해하</a:t>
                      </a:r>
                      <a:r>
                        <a:rPr lang="ko-KR" altLang="ko-KR" sz="900" kern="1200">
                          <a:solidFill>
                            <a:schemeClr val="tx1"/>
                          </a:solidFill>
                          <a:latin typeface="맑은 고딕" charset="0"/>
                          <a:ea typeface="맑은 고딕" charset="0"/>
                        </a:rPr>
                        <a:t>기 </a:t>
                      </a:r>
                      <a:r>
                        <a:rPr lang="ko-KR" altLang="ko-KR" sz="900" kern="1200">
                          <a:solidFill>
                            <a:schemeClr val="tx1"/>
                          </a:solidFill>
                          <a:latin typeface="맑은 고딕" charset="0"/>
                          <a:ea typeface="맑은 고딕" charset="0"/>
                        </a:rPr>
                        <a:t>위</a:t>
                      </a:r>
                      <a:r>
                        <a:rPr lang="ko-KR" altLang="ko-KR" sz="900" kern="1200">
                          <a:solidFill>
                            <a:schemeClr val="tx1"/>
                          </a:solidFill>
                          <a:latin typeface="맑은 고딕" charset="0"/>
                          <a:ea typeface="맑은 고딕" charset="0"/>
                        </a:rPr>
                        <a:t>한 </a:t>
                      </a:r>
                      <a:r>
                        <a:rPr lang="ko-KR" altLang="ko-KR" sz="900" kern="1200">
                          <a:solidFill>
                            <a:schemeClr val="tx1"/>
                          </a:solidFill>
                          <a:latin typeface="맑은 고딕" charset="0"/>
                          <a:ea typeface="맑은 고딕" charset="0"/>
                        </a:rPr>
                        <a:t>목적이</a:t>
                      </a:r>
                      <a:r>
                        <a:rPr lang="ko-KR" altLang="ko-KR" sz="900" kern="1200">
                          <a:solidFill>
                            <a:schemeClr val="tx1"/>
                          </a:solidFill>
                          <a:latin typeface="맑은 고딕" charset="0"/>
                          <a:ea typeface="맑은 고딕" charset="0"/>
                        </a:rPr>
                        <a:t>다.</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559435">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기대효과</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gridSpan="12">
                  <a:txBody>
                    <a:bodyPr/>
                    <a:lstStyle/>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쇼핑몰에서 물품관리,</a:t>
                      </a:r>
                      <a:r>
                        <a:rPr lang="ko-KR" altLang="ko-KR" sz="900" kern="1200">
                          <a:solidFill>
                            <a:schemeClr val="tx1"/>
                          </a:solidFill>
                          <a:latin typeface="맑은 고딕" charset="0"/>
                          <a:ea typeface="맑은 고딕" charset="0"/>
                        </a:rPr>
                        <a:t> 회원관</a:t>
                      </a:r>
                      <a:r>
                        <a:rPr lang="ko-KR" altLang="ko-KR" sz="900" kern="1200">
                          <a:solidFill>
                            <a:schemeClr val="tx1"/>
                          </a:solidFill>
                          <a:latin typeface="맑은 고딕" charset="0"/>
                          <a:ea typeface="맑은 고딕" charset="0"/>
                        </a:rPr>
                        <a:t>리,</a:t>
                      </a:r>
                      <a:r>
                        <a:rPr lang="ko-KR" altLang="ko-KR" sz="900" kern="1200">
                          <a:solidFill>
                            <a:schemeClr val="tx1"/>
                          </a:solidFill>
                          <a:latin typeface="맑은 고딕" charset="0"/>
                          <a:ea typeface="맑은 고딕" charset="0"/>
                        </a:rPr>
                        <a:t> 결</a:t>
                      </a:r>
                      <a:r>
                        <a:rPr lang="ko-KR" altLang="ko-KR" sz="900" kern="1200">
                          <a:solidFill>
                            <a:schemeClr val="tx1"/>
                          </a:solidFill>
                          <a:latin typeface="맑은 고딕" charset="0"/>
                          <a:ea typeface="맑은 고딕" charset="0"/>
                        </a:rPr>
                        <a:t>제 시스템 </a:t>
                      </a:r>
                      <a:r>
                        <a:rPr lang="ko-KR" altLang="ko-KR" sz="900" kern="1200">
                          <a:solidFill>
                            <a:schemeClr val="tx1"/>
                          </a:solidFill>
                          <a:latin typeface="맑은 고딕" charset="0"/>
                          <a:ea typeface="맑은 고딕" charset="0"/>
                        </a:rPr>
                        <a:t>구현</a:t>
                      </a:r>
                      <a:r>
                        <a:rPr lang="ko-KR" altLang="ko-KR" sz="900" kern="1200">
                          <a:solidFill>
                            <a:schemeClr val="tx1"/>
                          </a:solidFill>
                          <a:latin typeface="맑은 고딕" charset="0"/>
                          <a:ea typeface="맑은 고딕" charset="0"/>
                        </a:rPr>
                        <a:t>을 통해 웹 </a:t>
                      </a:r>
                      <a:r>
                        <a:rPr lang="ko-KR" altLang="ko-KR" sz="900" kern="1200">
                          <a:solidFill>
                            <a:schemeClr val="tx1"/>
                          </a:solidFill>
                          <a:latin typeface="맑은 고딕" charset="0"/>
                          <a:ea typeface="맑은 고딕" charset="0"/>
                        </a:rPr>
                        <a:t>사이트</a:t>
                      </a:r>
                      <a:r>
                        <a:rPr lang="ko-KR" altLang="ko-KR" sz="900" kern="1200">
                          <a:solidFill>
                            <a:schemeClr val="tx1"/>
                          </a:solidFill>
                          <a:latin typeface="맑은 고딕" charset="0"/>
                          <a:ea typeface="맑은 고딕" charset="0"/>
                        </a:rPr>
                        <a:t>에 </a:t>
                      </a:r>
                      <a:r>
                        <a:rPr lang="ko-KR" altLang="ko-KR" sz="900" kern="1200">
                          <a:solidFill>
                            <a:schemeClr val="tx1"/>
                          </a:solidFill>
                          <a:latin typeface="맑은 고딕" charset="0"/>
                          <a:ea typeface="맑은 고딕" charset="0"/>
                        </a:rPr>
                        <a:t>대</a:t>
                      </a:r>
                      <a:r>
                        <a:rPr lang="ko-KR" altLang="ko-KR" sz="900" kern="1200">
                          <a:solidFill>
                            <a:schemeClr val="tx1"/>
                          </a:solidFill>
                          <a:latin typeface="맑은 고딕" charset="0"/>
                          <a:ea typeface="맑은 고딕" charset="0"/>
                        </a:rPr>
                        <a:t>한 </a:t>
                      </a:r>
                      <a:r>
                        <a:rPr lang="ko-KR" altLang="ko-KR" sz="900" kern="1200">
                          <a:solidFill>
                            <a:schemeClr val="tx1"/>
                          </a:solidFill>
                          <a:latin typeface="맑은 고딕" charset="0"/>
                          <a:ea typeface="맑은 고딕" charset="0"/>
                        </a:rPr>
                        <a:t>의</a:t>
                      </a:r>
                      <a:r>
                        <a:rPr lang="ko-KR" altLang="ko-KR" sz="900" kern="1200">
                          <a:solidFill>
                            <a:schemeClr val="tx1"/>
                          </a:solidFill>
                          <a:latin typeface="맑은 고딕" charset="0"/>
                          <a:ea typeface="맑은 고딕" charset="0"/>
                        </a:rPr>
                        <a:t>미 및 </a:t>
                      </a:r>
                      <a:r>
                        <a:rPr lang="ko-KR" altLang="ko-KR" sz="900" kern="1200">
                          <a:solidFill>
                            <a:schemeClr val="tx1"/>
                          </a:solidFill>
                          <a:latin typeface="맑은 고딕" charset="0"/>
                          <a:ea typeface="맑은 고딕" charset="0"/>
                        </a:rPr>
                        <a:t>개</a:t>
                      </a:r>
                      <a:r>
                        <a:rPr lang="ko-KR" altLang="ko-KR" sz="900" kern="1200">
                          <a:solidFill>
                            <a:schemeClr val="tx1"/>
                          </a:solidFill>
                          <a:latin typeface="맑은 고딕" charset="0"/>
                          <a:ea typeface="맑은 고딕" charset="0"/>
                        </a:rPr>
                        <a:t>발 </a:t>
                      </a:r>
                      <a:r>
                        <a:rPr lang="ko-KR" altLang="ko-KR" sz="900" kern="1200">
                          <a:solidFill>
                            <a:schemeClr val="tx1"/>
                          </a:solidFill>
                          <a:latin typeface="맑은 고딕" charset="0"/>
                          <a:ea typeface="맑은 고딕" charset="0"/>
                        </a:rPr>
                        <a:t>실</a:t>
                      </a:r>
                      <a:r>
                        <a:rPr lang="ko-KR" altLang="ko-KR" sz="900" kern="1200">
                          <a:solidFill>
                            <a:schemeClr val="tx1"/>
                          </a:solidFill>
                          <a:latin typeface="맑은 고딕" charset="0"/>
                          <a:ea typeface="맑은 고딕" charset="0"/>
                        </a:rPr>
                        <a:t>력 </a:t>
                      </a:r>
                      <a:r>
                        <a:rPr lang="ko-KR" altLang="ko-KR" sz="900" kern="1200">
                          <a:solidFill>
                            <a:schemeClr val="tx1"/>
                          </a:solidFill>
                          <a:latin typeface="맑은 고딕" charset="0"/>
                          <a:ea typeface="맑은 고딕" charset="0"/>
                        </a:rPr>
                        <a:t>향상</a:t>
                      </a:r>
                      <a:r>
                        <a:rPr lang="ko-KR" altLang="ko-KR" sz="900" kern="1200">
                          <a:solidFill>
                            <a:schemeClr val="tx1"/>
                          </a:solidFill>
                          <a:latin typeface="맑은 고딕" charset="0"/>
                          <a:ea typeface="맑은 고딕" charset="0"/>
                        </a:rPr>
                        <a:t>에 </a:t>
                      </a:r>
                      <a:r>
                        <a:rPr lang="ko-KR" altLang="ko-KR" sz="900" kern="1200">
                          <a:solidFill>
                            <a:schemeClr val="tx1"/>
                          </a:solidFill>
                          <a:latin typeface="맑은 고딕" charset="0"/>
                          <a:ea typeface="맑은 고딕" charset="0"/>
                        </a:rPr>
                        <a:t>기대효과</a:t>
                      </a:r>
                      <a:r>
                        <a:rPr lang="ko-KR" altLang="ko-KR" sz="900" kern="1200">
                          <a:solidFill>
                            <a:schemeClr val="tx1"/>
                          </a:solidFill>
                          <a:latin typeface="맑은 고딕" charset="0"/>
                          <a:ea typeface="맑은 고딕" charset="0"/>
                        </a:rPr>
                        <a:t>가 </a:t>
                      </a:r>
                      <a:r>
                        <a:rPr lang="ko-KR" altLang="ko-KR" sz="900" kern="1200">
                          <a:solidFill>
                            <a:schemeClr val="tx1"/>
                          </a:solidFill>
                          <a:latin typeface="맑은 고딕" charset="0"/>
                          <a:ea typeface="맑은 고딕" charset="0"/>
                        </a:rPr>
                        <a:t>있</a:t>
                      </a:r>
                      <a:r>
                        <a:rPr lang="ko-KR" altLang="ko-KR" sz="900" kern="1200">
                          <a:solidFill>
                            <a:schemeClr val="tx1"/>
                          </a:solidFill>
                          <a:latin typeface="맑은 고딕" charset="0"/>
                          <a:ea typeface="맑은 고딕" charset="0"/>
                        </a:rPr>
                        <a:t>다.</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559435">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기능요약</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gridSpan="12">
                  <a:txBody>
                    <a:bodyPr/>
                    <a:lstStyle/>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관리자 </a:t>
                      </a:r>
                      <a:r>
                        <a:rPr lang="ko-KR" altLang="ko-KR" sz="900" kern="1200">
                          <a:solidFill>
                            <a:schemeClr val="tx1"/>
                          </a:solidFill>
                          <a:latin typeface="맑은 고딕" charset="0"/>
                          <a:ea typeface="맑은 고딕" charset="0"/>
                        </a:rPr>
                        <a:t>페이지에서</a:t>
                      </a:r>
                      <a:r>
                        <a:rPr lang="ko-KR" altLang="ko-KR" sz="900" kern="1200">
                          <a:solidFill>
                            <a:schemeClr val="tx1"/>
                          </a:solidFill>
                          <a:latin typeface="맑은 고딕" charset="0"/>
                          <a:ea typeface="맑은 고딕" charset="0"/>
                        </a:rPr>
                        <a:t>의 </a:t>
                      </a:r>
                      <a:r>
                        <a:rPr lang="ko-KR" altLang="ko-KR" sz="900" kern="1200">
                          <a:solidFill>
                            <a:schemeClr val="tx1"/>
                          </a:solidFill>
                          <a:latin typeface="맑은 고딕" charset="0"/>
                          <a:ea typeface="맑은 고딕" charset="0"/>
                        </a:rPr>
                        <a:t>물품관</a:t>
                      </a:r>
                      <a:r>
                        <a:rPr lang="ko-KR" altLang="ko-KR" sz="900" kern="1200">
                          <a:solidFill>
                            <a:schemeClr val="tx1"/>
                          </a:solidFill>
                          <a:latin typeface="맑은 고딕" charset="0"/>
                          <a:ea typeface="맑은 고딕" charset="0"/>
                        </a:rPr>
                        <a:t>리 및 </a:t>
                      </a:r>
                      <a:r>
                        <a:rPr lang="ko-KR" altLang="ko-KR" sz="900" kern="1200">
                          <a:solidFill>
                            <a:schemeClr val="tx1"/>
                          </a:solidFill>
                          <a:latin typeface="맑은 고딕" charset="0"/>
                          <a:ea typeface="맑은 고딕" charset="0"/>
                        </a:rPr>
                        <a:t>회</a:t>
                      </a:r>
                      <a:r>
                        <a:rPr lang="ko-KR" altLang="ko-KR" sz="900" kern="1200">
                          <a:solidFill>
                            <a:schemeClr val="tx1"/>
                          </a:solidFill>
                          <a:latin typeface="맑은 고딕" charset="0"/>
                          <a:ea typeface="맑은 고딕" charset="0"/>
                        </a:rPr>
                        <a:t>원 </a:t>
                      </a:r>
                      <a:r>
                        <a:rPr lang="ko-KR" altLang="ko-KR" sz="900" kern="1200">
                          <a:solidFill>
                            <a:schemeClr val="tx1"/>
                          </a:solidFill>
                          <a:latin typeface="맑은 고딕" charset="0"/>
                          <a:ea typeface="맑은 고딕" charset="0"/>
                        </a:rPr>
                        <a:t>관</a:t>
                      </a:r>
                      <a:r>
                        <a:rPr lang="ko-KR" altLang="ko-KR" sz="900" kern="1200">
                          <a:solidFill>
                            <a:schemeClr val="tx1"/>
                          </a:solidFill>
                          <a:latin typeface="맑은 고딕" charset="0"/>
                          <a:ea typeface="맑은 고딕" charset="0"/>
                        </a:rPr>
                        <a:t>리</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사용</a:t>
                      </a:r>
                      <a:r>
                        <a:rPr lang="ko-KR" altLang="ko-KR" sz="900" kern="1200">
                          <a:solidFill>
                            <a:schemeClr val="tx1"/>
                          </a:solidFill>
                          <a:latin typeface="맑은 고딕" charset="0"/>
                          <a:ea typeface="맑은 고딕" charset="0"/>
                        </a:rPr>
                        <a:t>자 </a:t>
                      </a:r>
                      <a:r>
                        <a:rPr lang="ko-KR" altLang="ko-KR" sz="900" kern="1200">
                          <a:solidFill>
                            <a:schemeClr val="tx1"/>
                          </a:solidFill>
                          <a:latin typeface="맑은 고딕" charset="0"/>
                          <a:ea typeface="맑은 고딕" charset="0"/>
                        </a:rPr>
                        <a:t>페이지에서</a:t>
                      </a:r>
                      <a:r>
                        <a:rPr lang="ko-KR" altLang="ko-KR" sz="900" kern="1200">
                          <a:solidFill>
                            <a:schemeClr val="tx1"/>
                          </a:solidFill>
                          <a:latin typeface="맑은 고딕" charset="0"/>
                          <a:ea typeface="맑은 고딕" charset="0"/>
                        </a:rPr>
                        <a:t>의 </a:t>
                      </a:r>
                      <a:r>
                        <a:rPr lang="ko-KR" altLang="ko-KR" sz="900" kern="1200">
                          <a:solidFill>
                            <a:schemeClr val="tx1"/>
                          </a:solidFill>
                          <a:latin typeface="맑은 고딕" charset="0"/>
                          <a:ea typeface="맑은 고딕" charset="0"/>
                        </a:rPr>
                        <a:t>로그</a:t>
                      </a:r>
                      <a:r>
                        <a:rPr lang="ko-KR" altLang="ko-KR" sz="900" kern="1200">
                          <a:solidFill>
                            <a:schemeClr val="tx1"/>
                          </a:solidFill>
                          <a:latin typeface="맑은 고딕" charset="0"/>
                          <a:ea typeface="맑은 고딕" charset="0"/>
                        </a:rPr>
                        <a:t>인 및 </a:t>
                      </a:r>
                      <a:r>
                        <a:rPr lang="ko-KR" altLang="ko-KR" sz="900" kern="1200">
                          <a:solidFill>
                            <a:schemeClr val="tx1"/>
                          </a:solidFill>
                          <a:latin typeface="맑은 고딕" charset="0"/>
                          <a:ea typeface="맑은 고딕" charset="0"/>
                        </a:rPr>
                        <a:t>회원가</a:t>
                      </a:r>
                      <a:r>
                        <a:rPr lang="ko-KR" altLang="ko-KR" sz="900" kern="1200">
                          <a:solidFill>
                            <a:schemeClr val="tx1"/>
                          </a:solidFill>
                          <a:latin typeface="맑은 고딕" charset="0"/>
                          <a:ea typeface="맑은 고딕" charset="0"/>
                        </a:rPr>
                        <a:t>입,</a:t>
                      </a:r>
                      <a:r>
                        <a:rPr lang="ko-KR" altLang="ko-KR" sz="900" kern="1200">
                          <a:solidFill>
                            <a:schemeClr val="tx1"/>
                          </a:solidFill>
                          <a:latin typeface="맑은 고딕" charset="0"/>
                          <a:ea typeface="맑은 고딕" charset="0"/>
                        </a:rPr>
                        <a:t> 게시</a:t>
                      </a:r>
                      <a:r>
                        <a:rPr lang="ko-KR" altLang="ko-KR" sz="900" kern="1200">
                          <a:solidFill>
                            <a:schemeClr val="tx1"/>
                          </a:solidFill>
                          <a:latin typeface="맑은 고딕" charset="0"/>
                          <a:ea typeface="맑은 고딕" charset="0"/>
                        </a:rPr>
                        <a:t>판, </a:t>
                      </a:r>
                      <a:r>
                        <a:rPr lang="ko-KR" altLang="ko-KR" sz="900" kern="1200">
                          <a:solidFill>
                            <a:schemeClr val="tx1"/>
                          </a:solidFill>
                          <a:latin typeface="맑은 고딕" charset="0"/>
                          <a:ea typeface="맑은 고딕" charset="0"/>
                        </a:rPr>
                        <a:t>결</a:t>
                      </a:r>
                      <a:r>
                        <a:rPr lang="ko-KR" altLang="ko-KR" sz="900" kern="1200">
                          <a:solidFill>
                            <a:schemeClr val="tx1"/>
                          </a:solidFill>
                          <a:latin typeface="맑은 고딕" charset="0"/>
                          <a:ea typeface="맑은 고딕" charset="0"/>
                        </a:rPr>
                        <a:t>제 </a:t>
                      </a:r>
                      <a:r>
                        <a:rPr lang="ko-KR" altLang="ko-KR" sz="900" kern="1200">
                          <a:solidFill>
                            <a:schemeClr val="tx1"/>
                          </a:solidFill>
                          <a:latin typeface="맑은 고딕" charset="0"/>
                          <a:ea typeface="맑은 고딕" charset="0"/>
                        </a:rPr>
                        <a:t>시스</a:t>
                      </a:r>
                      <a:r>
                        <a:rPr lang="ko-KR" altLang="ko-KR" sz="900" kern="1200">
                          <a:solidFill>
                            <a:schemeClr val="tx1"/>
                          </a:solidFill>
                          <a:latin typeface="맑은 고딕" charset="0"/>
                          <a:ea typeface="맑은 고딕" charset="0"/>
                        </a:rPr>
                        <a:t>템</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902970">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개발인원</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0" cap="flat" cmpd="sng" algn="ctr">
                      <a:noFill/>
                      <a:prstDash/>
                      <a:round/>
                      <a:headEnd type="none" w="med" len="med"/>
                      <a:tailEnd type="none" w="med" len="med"/>
                    </a:lnB>
                    <a:noFill/>
                  </a:tcPr>
                </a:tc>
                <a:tc gridSpan="12">
                  <a:txBody>
                    <a:bodyPr/>
                    <a:lstStyle/>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최호림 </a:t>
                      </a:r>
                      <a:r>
                        <a:rPr lang="ko-KR" altLang="ko-KR" sz="900" kern="1200">
                          <a:solidFill>
                            <a:schemeClr val="tx1"/>
                          </a:solidFill>
                          <a:latin typeface="맑은 고딕" charset="0"/>
                          <a:ea typeface="맑은 고딕" charset="0"/>
                        </a:rPr>
                        <a:t>(</a:t>
                      </a:r>
                      <a:r>
                        <a:rPr lang="ko-KR" altLang="ko-KR" sz="900" kern="1200">
                          <a:solidFill>
                            <a:schemeClr val="tx1"/>
                          </a:solidFill>
                          <a:latin typeface="맑은 고딕" charset="0"/>
                          <a:ea typeface="맑은 고딕" charset="0"/>
                        </a:rPr>
                        <a:t>팀장</a:t>
                      </a:r>
                      <a:r>
                        <a:rPr lang="ko-KR" altLang="ko-KR" sz="900" kern="1200">
                          <a:solidFill>
                            <a:schemeClr val="tx1"/>
                          </a:solidFill>
                          <a:latin typeface="맑은 고딕" charset="0"/>
                          <a:ea typeface="맑은 고딕" charset="0"/>
                        </a:rPr>
                        <a:t>)</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김우</a:t>
                      </a:r>
                      <a:r>
                        <a:rPr lang="ko-KR" altLang="ko-KR" sz="900" kern="1200">
                          <a:solidFill>
                            <a:schemeClr val="tx1"/>
                          </a:solidFill>
                          <a:latin typeface="맑은 고딕" charset="0"/>
                          <a:ea typeface="맑은 고딕" charset="0"/>
                        </a:rPr>
                        <a:t>찬</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우상</a:t>
                      </a:r>
                      <a:r>
                        <a:rPr lang="ko-KR" altLang="ko-KR" sz="900" kern="1200">
                          <a:solidFill>
                            <a:schemeClr val="tx1"/>
                          </a:solidFill>
                          <a:latin typeface="맑은 고딕" charset="0"/>
                          <a:ea typeface="맑은 고딕" charset="0"/>
                        </a:rPr>
                        <a:t>범</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김현</a:t>
                      </a:r>
                      <a:r>
                        <a:rPr lang="ko-KR" altLang="ko-KR" sz="900" kern="1200">
                          <a:solidFill>
                            <a:schemeClr val="tx1"/>
                          </a:solidFill>
                          <a:latin typeface="맑은 고딕" charset="0"/>
                          <a:ea typeface="맑은 고딕" charset="0"/>
                        </a:rPr>
                        <a:t>경</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0" cap="flat" cmpd="sng" algn="ctr">
                      <a:noFill/>
                      <a:prstDash/>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288925">
                <a:tc gridSpan="13">
                  <a:txBody>
                    <a:bodyPr/>
                    <a:lstStyle/>
                    <a:p>
                      <a:pPr marL="0" indent="0" algn="ctr" latinLnBrk="1" lvl="1">
                        <a:lnSpc>
                          <a:spcPct val="120000"/>
                        </a:lnSpc>
                        <a:buFontTx/>
                        <a:buNone/>
                      </a:pPr>
                      <a:endParaRPr lang="ko-KR" altLang="en-US" sz="900" kern="1200">
                        <a:solidFill>
                          <a:schemeClr val="tx1"/>
                        </a:solidFill>
                        <a:latin typeface="맑은 고딕" charset="0"/>
                        <a:ea typeface="맑은 고딕" charset="0"/>
                      </a:endParaRPr>
                    </a:p>
                  </a:txBody>
                  <a:tcPr marL="91440" marR="91440" marT="45720" marB="45720" anchor="ctr">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320040">
                <a:tc rowSpan="2">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기획일정</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solidFill>
                      <a:schemeClr val="bg1">
                        <a:lumMod val="95000"/>
                      </a:schemeClr>
                    </a:solidFill>
                  </a:tcPr>
                </a:tc>
                <a:tc gridSpan="4">
                  <a:txBody>
                    <a:bodyPr/>
                    <a:lstStyle/>
                    <a:p>
                      <a:pPr marL="0" indent="0" algn="ctr" latinLnBrk="1" lvl="1">
                        <a:lnSpc>
                          <a:spcPct val="130000"/>
                        </a:lnSpc>
                        <a:buFontTx/>
                        <a:buNone/>
                      </a:pPr>
                      <a:r>
                        <a:rPr lang="ko-KR" altLang="ko-KR" sz="800" kern="1200">
                          <a:solidFill>
                            <a:schemeClr val="tx1"/>
                          </a:solidFill>
                          <a:latin typeface="맑은 고딕" charset="0"/>
                          <a:ea typeface="+mn-ea"/>
                        </a:rPr>
                        <a:t>4월</a:t>
                      </a:r>
                      <a:endParaRPr lang="ko-KR" altLang="en-US" sz="800" kern="1200">
                        <a:solidFill>
                          <a:schemeClr val="tx1"/>
                        </a:solidFill>
                        <a:latin typeface="맑은 고딕" charset="0"/>
                        <a:ea typeface="+mn-ea"/>
                      </a:endParaRPr>
                    </a:p>
                  </a:txBody>
                  <a:tcPr marL="91440" marR="91440" marT="45720" marB="45720" anchor="ctr">
                    <a:lnL w="3175" cap="flat" cmpd="sng" algn="ctr">
                      <a:solidFill>
                        <a:srgbClr val="BFBFBF">
                          <a:alpha val="100000"/>
                        </a:srgbClr>
                      </a:solidFill>
                      <a:prstDash val="solid"/>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A6A6A6">
                          <a:alpha val="100000"/>
                        </a:srgbClr>
                      </a:solidFill>
                      <a:prstDash val="sysDot"/>
                      <a:round/>
                      <a:headEnd type="none" w="med" len="med"/>
                      <a:tailEnd type="none" w="med" len="med"/>
                    </a:lnB>
                    <a:solidFill>
                      <a:schemeClr val="bg1">
                        <a:lumMod val="95000"/>
                      </a:schemeClr>
                    </a:solid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4">
                  <a:txBody>
                    <a:bodyPr/>
                    <a:lstStyle/>
                    <a:p>
                      <a:pPr marL="0" indent="0" algn="ctr" latinLnBrk="1" lvl="1">
                        <a:lnSpc>
                          <a:spcPct val="130000"/>
                        </a:lnSpc>
                        <a:buFontTx/>
                        <a:buNone/>
                      </a:pPr>
                      <a:r>
                        <a:rPr lang="ko-KR" altLang="ko-KR" sz="800" kern="1200">
                          <a:solidFill>
                            <a:schemeClr val="tx1"/>
                          </a:solidFill>
                          <a:latin typeface="맑은 고딕" charset="0"/>
                          <a:ea typeface="맑은 고딕" charset="0"/>
                        </a:rPr>
                        <a:t>5월</a:t>
                      </a:r>
                      <a:endParaRPr lang="ko-KR" altLang="en-US" sz="8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A6A6A6">
                          <a:alpha val="100000"/>
                        </a:srgbClr>
                      </a:solidFill>
                      <a:prstDash val="sysDot"/>
                      <a:round/>
                      <a:headEnd type="none" w="med" len="med"/>
                      <a:tailEnd type="none" w="med" len="med"/>
                    </a:lnB>
                    <a:solidFill>
                      <a:schemeClr val="bg1">
                        <a:lumMod val="95000"/>
                      </a:schemeClr>
                    </a:solid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4">
                  <a:txBody>
                    <a:bodyPr/>
                    <a:lstStyle/>
                    <a:p>
                      <a:pPr marL="0" indent="0" algn="ctr" latinLnBrk="1" lvl="1">
                        <a:lnSpc>
                          <a:spcPct val="130000"/>
                        </a:lnSpc>
                        <a:buFontTx/>
                        <a:buNone/>
                      </a:pPr>
                      <a:r>
                        <a:rPr lang="ko-KR" altLang="ko-KR" sz="800" kern="1200">
                          <a:solidFill>
                            <a:schemeClr val="tx1"/>
                          </a:solidFill>
                          <a:latin typeface="맑은 고딕" charset="0"/>
                          <a:ea typeface="맑은 고딕" charset="0"/>
                        </a:rPr>
                        <a:t>6월</a:t>
                      </a:r>
                      <a:endParaRPr lang="ko-KR" altLang="en-US" sz="8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A6A6A6">
                          <a:alpha val="100000"/>
                        </a:srgbClr>
                      </a:solidFill>
                      <a:prstDash val="sysDot"/>
                      <a:round/>
                      <a:headEnd type="none" w="med" len="med"/>
                      <a:tailEnd type="none" w="med" len="med"/>
                    </a:lnB>
                    <a:solidFill>
                      <a:schemeClr val="bg1">
                        <a:lumMod val="95000"/>
                      </a:schemeClr>
                    </a:solid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320040">
                <a:tc vMerge="1">
                  <a:txBody>
                    <a:bodyPr/>
                    <a:lstStyle/>
                    <a:p>
                      <a:pPr/>
                      <a:endParaRPr lang="ko-KR" altLang="en-US" kern="1200"/>
                    </a:p>
                  </a:txBody>
                </a:tc>
                <a:tc>
                  <a:txBody>
                    <a:bodyPr/>
                    <a:lstStyle/>
                    <a:p>
                      <a:pPr marL="0" indent="0" algn="ctr" latinLnBrk="1" lvl="1">
                        <a:lnSpc>
                          <a:spcPct val="130000"/>
                        </a:lnSpc>
                        <a:buFontTx/>
                        <a:buNone/>
                      </a:pPr>
                      <a:r>
                        <a:rPr lang="en-US" altLang="ko-KR" sz="700" kern="1200">
                          <a:solidFill>
                            <a:schemeClr val="tx1"/>
                          </a:solidFill>
                          <a:latin typeface="맑은 고딕" charset="0"/>
                          <a:ea typeface="+mn-ea"/>
                        </a:rPr>
                        <a:t>1</a:t>
                      </a:r>
                      <a:endParaRPr lang="ko-KR" altLang="en-US" sz="700" kern="1200">
                        <a:solidFill>
                          <a:schemeClr val="tx1"/>
                        </a:solidFill>
                        <a:latin typeface="맑은 고딕" charset="0"/>
                        <a:ea typeface="+mn-ea"/>
                      </a:endParaRPr>
                    </a:p>
                  </a:txBody>
                  <a:tcPr marL="91440" marR="91440" marT="45720" marB="45720" anchor="ctr">
                    <a:lnL w="3175" cap="flat" cmpd="sng" algn="ctr">
                      <a:solidFill>
                        <a:srgbClr val="BFBFBF">
                          <a:alpha val="100000"/>
                        </a:srgbClr>
                      </a:solidFill>
                      <a:prstDash val="solid"/>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r>
                        <a:rPr lang="en-US" altLang="ko-KR" sz="700" kern="1200">
                          <a:solidFill>
                            <a:schemeClr val="tx1"/>
                          </a:solidFill>
                          <a:latin typeface="맑은 고딕" charset="0"/>
                          <a:ea typeface="맑은 고딕" charset="0"/>
                        </a:rPr>
                        <a:t>2</a:t>
                      </a: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r>
                        <a:rPr lang="en-US" altLang="ko-KR" sz="700" kern="1200">
                          <a:solidFill>
                            <a:schemeClr val="tx1"/>
                          </a:solidFill>
                          <a:latin typeface="맑은 고딕" charset="0"/>
                          <a:ea typeface="맑은 고딕" charset="0"/>
                        </a:rPr>
                        <a:t>3</a:t>
                      </a: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r>
                        <a:rPr lang="en-US" altLang="ko-KR" sz="700" kern="1200">
                          <a:solidFill>
                            <a:schemeClr val="tx1"/>
                          </a:solidFill>
                          <a:latin typeface="맑은 고딕" charset="0"/>
                          <a:ea typeface="맑은 고딕" charset="0"/>
                        </a:rPr>
                        <a:t>4</a:t>
                      </a: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r>
                        <a:rPr lang="ko-KR" altLang="ko-KR" sz="700" kern="1200">
                          <a:solidFill>
                            <a:schemeClr val="tx1"/>
                          </a:solidFill>
                          <a:latin typeface="맑은 고딕" charset="0"/>
                          <a:ea typeface="맑은 고딕" charset="0"/>
                        </a:rPr>
                        <a:t>1</a:t>
                      </a: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r>
                        <a:rPr lang="ko-KR" altLang="ko-KR" sz="700" kern="1200">
                          <a:solidFill>
                            <a:schemeClr val="tx1"/>
                          </a:solidFill>
                          <a:latin typeface="맑은 고딕" charset="0"/>
                          <a:ea typeface="맑은 고딕" charset="0"/>
                        </a:rPr>
                        <a:t>2</a:t>
                      </a: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r>
                        <a:rPr lang="ko-KR" altLang="ko-KR" sz="700" kern="1200">
                          <a:solidFill>
                            <a:schemeClr val="tx1"/>
                          </a:solidFill>
                          <a:latin typeface="맑은 고딕" charset="0"/>
                          <a:ea typeface="맑은 고딕" charset="0"/>
                        </a:rPr>
                        <a:t>3</a:t>
                      </a: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r>
                        <a:rPr lang="ko-KR" altLang="ko-KR" sz="700" kern="1200">
                          <a:solidFill>
                            <a:schemeClr val="tx1"/>
                          </a:solidFill>
                          <a:latin typeface="맑은 고딕" charset="0"/>
                          <a:ea typeface="맑은 고딕" charset="0"/>
                        </a:rPr>
                        <a:t>4</a:t>
                      </a: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r>
                        <a:rPr lang="en-US" altLang="ko-KR" sz="700" kern="1200">
                          <a:solidFill>
                            <a:schemeClr val="tx1"/>
                          </a:solidFill>
                          <a:latin typeface="맑은 고딕" charset="0"/>
                          <a:ea typeface="맑은 고딕" charset="0"/>
                        </a:rPr>
                        <a:t>1</a:t>
                      </a: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r>
                        <a:rPr lang="ko-KR" altLang="ko-KR" sz="700" kern="1200">
                          <a:solidFill>
                            <a:schemeClr val="tx1"/>
                          </a:solidFill>
                          <a:latin typeface="맑은 고딕" charset="0"/>
                          <a:ea typeface="맑은 고딕" charset="0"/>
                        </a:rPr>
                        <a:t>2</a:t>
                      </a: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r>
              <a:tr h="261620">
                <a:tc>
                  <a:txBody>
                    <a:bodyPr/>
                    <a:lstStyle/>
                    <a:p>
                      <a:pPr marL="0" indent="0" algn="r" latinLnBrk="1" lvl="1">
                        <a:lnSpc>
                          <a:spcPct val="120000"/>
                        </a:lnSpc>
                        <a:buFontTx/>
                        <a:buNone/>
                      </a:pPr>
                      <a:r>
                        <a:rPr lang="ko-KR" altLang="ko-KR" sz="800" kern="1200">
                          <a:solidFill>
                            <a:schemeClr val="tx1"/>
                          </a:solidFill>
                          <a:latin typeface="맑은 고딕" charset="0"/>
                          <a:ea typeface="맑은 고딕" charset="0"/>
                        </a:rPr>
                        <a:t>웹 </a:t>
                      </a:r>
                      <a:r>
                        <a:rPr lang="ko-KR" altLang="ko-KR" sz="800" kern="1200">
                          <a:solidFill>
                            <a:schemeClr val="tx1"/>
                          </a:solidFill>
                          <a:latin typeface="맑은 고딕" charset="0"/>
                          <a:ea typeface="맑은 고딕" charset="0"/>
                        </a:rPr>
                        <a:t>사이</a:t>
                      </a:r>
                      <a:r>
                        <a:rPr lang="ko-KR" altLang="ko-KR" sz="800" kern="1200">
                          <a:solidFill>
                            <a:schemeClr val="tx1"/>
                          </a:solidFill>
                          <a:latin typeface="맑은 고딕" charset="0"/>
                          <a:ea typeface="맑은 고딕" charset="0"/>
                        </a:rPr>
                        <a:t>트 </a:t>
                      </a:r>
                      <a:r>
                        <a:rPr lang="ko-KR" altLang="ko-KR" sz="800" kern="1200">
                          <a:solidFill>
                            <a:schemeClr val="tx1"/>
                          </a:solidFill>
                          <a:latin typeface="맑은 고딕" charset="0"/>
                          <a:ea typeface="맑은 고딕" charset="0"/>
                        </a:rPr>
                        <a:t>설</a:t>
                      </a:r>
                      <a:r>
                        <a:rPr lang="ko-KR" altLang="ko-KR" sz="800" kern="1200">
                          <a:solidFill>
                            <a:schemeClr val="tx1"/>
                          </a:solidFill>
                          <a:latin typeface="맑은 고딕" charset="0"/>
                          <a:ea typeface="맑은 고딕" charset="0"/>
                        </a:rPr>
                        <a:t>계</a:t>
                      </a:r>
                      <a:endParaRPr lang="ko-KR" altLang="en-US" sz="8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pattFill prst="wdUpDiag">
                      <a:fgClr>
                        <a:schemeClr val="bg1">
                          <a:lumMod val="85000"/>
                          <a:lumOff val="0"/>
                        </a:schemeClr>
                      </a:fgClr>
                      <a:bgClr>
                        <a:schemeClr val="bg1"/>
                      </a:bgClr>
                    </a:patt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r>
              <a:tr h="261620">
                <a:tc>
                  <a:txBody>
                    <a:bodyPr/>
                    <a:lstStyle/>
                    <a:p>
                      <a:pPr marL="0" indent="0" algn="r" latinLnBrk="1" lvl="1">
                        <a:lnSpc>
                          <a:spcPct val="120000"/>
                        </a:lnSpc>
                        <a:buFontTx/>
                        <a:buNone/>
                      </a:pPr>
                      <a:r>
                        <a:rPr lang="ko-KR" altLang="ko-KR" sz="800" kern="1200">
                          <a:solidFill>
                            <a:schemeClr val="tx1"/>
                          </a:solidFill>
                          <a:latin typeface="맑은 고딕" charset="0"/>
                          <a:ea typeface="맑은 고딕" charset="0"/>
                        </a:rPr>
                        <a:t>프론트엔드 </a:t>
                      </a:r>
                      <a:r>
                        <a:rPr lang="ko-KR" altLang="ko-KR" sz="800" kern="1200">
                          <a:solidFill>
                            <a:schemeClr val="tx1"/>
                          </a:solidFill>
                          <a:latin typeface="맑은 고딕" charset="0"/>
                          <a:ea typeface="맑은 고딕" charset="0"/>
                        </a:rPr>
                        <a:t>개</a:t>
                      </a:r>
                      <a:r>
                        <a:rPr lang="ko-KR" altLang="ko-KR" sz="800" kern="1200">
                          <a:solidFill>
                            <a:schemeClr val="tx1"/>
                          </a:solidFill>
                          <a:latin typeface="맑은 고딕" charset="0"/>
                          <a:ea typeface="맑은 고딕" charset="0"/>
                        </a:rPr>
                        <a:t>발</a:t>
                      </a:r>
                      <a:endParaRPr lang="ko-KR" altLang="en-US" sz="8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pattFill prst="wdUpDiag">
                      <a:fgClr>
                        <a:schemeClr val="bg1">
                          <a:lumMod val="85000"/>
                          <a:lumOff val="0"/>
                        </a:schemeClr>
                      </a:fgClr>
                      <a:bgClr>
                        <a:schemeClr val="bg1"/>
                      </a:bgClr>
                    </a:patt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r>
              <a:tr h="261620">
                <a:tc>
                  <a:txBody>
                    <a:bodyPr/>
                    <a:lstStyle/>
                    <a:p>
                      <a:pPr marL="0" indent="0" algn="r" latinLnBrk="1" lvl="1">
                        <a:lnSpc>
                          <a:spcPct val="120000"/>
                        </a:lnSpc>
                        <a:buFontTx/>
                        <a:buNone/>
                      </a:pPr>
                      <a:r>
                        <a:rPr lang="ko-KR" altLang="ko-KR" sz="800" kern="1200">
                          <a:solidFill>
                            <a:schemeClr val="tx1"/>
                          </a:solidFill>
                          <a:latin typeface="맑은 고딕" charset="0"/>
                          <a:ea typeface="맑은 고딕" charset="0"/>
                        </a:rPr>
                        <a:t>백엔드 </a:t>
                      </a:r>
                      <a:r>
                        <a:rPr lang="ko-KR" altLang="ko-KR" sz="800" kern="1200">
                          <a:solidFill>
                            <a:schemeClr val="tx1"/>
                          </a:solidFill>
                          <a:latin typeface="맑은 고딕" charset="0"/>
                          <a:ea typeface="맑은 고딕" charset="0"/>
                        </a:rPr>
                        <a:t>개</a:t>
                      </a:r>
                      <a:r>
                        <a:rPr lang="ko-KR" altLang="ko-KR" sz="800" kern="1200">
                          <a:solidFill>
                            <a:schemeClr val="tx1"/>
                          </a:solidFill>
                          <a:latin typeface="맑은 고딕" charset="0"/>
                          <a:ea typeface="맑은 고딕" charset="0"/>
                        </a:rPr>
                        <a:t>발</a:t>
                      </a:r>
                      <a:endParaRPr lang="ko-KR" altLang="en-US" sz="8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pattFill prst="wdUpDiag">
                      <a:fgClr>
                        <a:schemeClr val="bg1">
                          <a:lumMod val="85000"/>
                          <a:lumOff val="0"/>
                        </a:schemeClr>
                      </a:fgClr>
                      <a:bgClr>
                        <a:schemeClr val="bg1"/>
                      </a:bgClr>
                    </a:patt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pattFill prst="wdUpDiag">
                      <a:fgClr>
                        <a:schemeClr val="bg1">
                          <a:lumMod val="85000"/>
                          <a:lumOff val="0"/>
                        </a:schemeClr>
                      </a:fgClr>
                      <a:bgClr>
                        <a:schemeClr val="bg1"/>
                      </a:bgClr>
                    </a:patt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pattFill prst="wdUpDiag">
                      <a:fgClr>
                        <a:schemeClr val="bg1">
                          <a:lumMod val="85000"/>
                          <a:lumOff val="0"/>
                        </a:schemeClr>
                      </a:fgClr>
                      <a:bgClr>
                        <a:schemeClr val="bg1"/>
                      </a:bgClr>
                    </a:patt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브루잉 </a:t>
            </a:r>
            <a:r>
              <a:rPr lang="ko-KR" altLang="en-US" sz="2800">
                <a:latin typeface="맑은 고딕" charset="0"/>
                <a:ea typeface="맑은 고딕" charset="0"/>
                <a:cs typeface="+mj-cs"/>
              </a:rPr>
              <a:t>가이</a:t>
            </a:r>
            <a:r>
              <a:rPr lang="ko-KR" altLang="en-US" sz="2800">
                <a:latin typeface="맑은 고딕" charset="0"/>
                <a:ea typeface="맑은 고딕" charset="0"/>
                <a:cs typeface="+mj-cs"/>
              </a:rPr>
              <a:t>드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3"/>
          <p:cNvSpPr txBox="1">
            <a:spLocks noGrp="1"/>
          </p:cNvSpPr>
          <p:nvPr>
            <p:ph type="body" idx="10"/>
          </p:nvPr>
        </p:nvSpPr>
        <p:spPr>
          <a:xfrm rot="0">
            <a:off x="1687195" y="3333115"/>
            <a:ext cx="8954135" cy="672465"/>
          </a:xfrm>
          <a:prstGeom prst="rect"/>
        </p:spPr>
        <p:txBody>
          <a:bodyPr wrap="square" lIns="91440" tIns="45720" rIns="91440" bIns="45720" numCol="1" vert="horz" anchor="t">
            <a:noAutofit/>
          </a:bodyPr>
          <a:lstStyle/>
          <a:p>
            <a:pPr marL="0" indent="0">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공통</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480060"/>
        </p:xfrm>
        <a:graphic>
          <a:graphicData uri="http://schemas.openxmlformats.org/drawingml/2006/table">
            <a:tbl>
              <a:tblPr firstRow="1" bandRow="1">
                <a:tableStyleId>{5C22544A-7EE6-4342-B048-85BDC9FD1C3A}</a:tableStyleId>
              </a:tblPr>
              <a:tblGrid>
                <a:gridCol w="403225"/>
                <a:gridCol w="2981325"/>
              </a:tblGrid>
              <a:tr h="4800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자세히 </a:t>
                      </a:r>
                      <a:r>
                        <a:rPr sz="850" kern="1200" i="0" b="1">
                          <a:solidFill>
                            <a:srgbClr val="000000"/>
                          </a:solidFill>
                          <a:latin typeface="맑은 고딕" charset="0"/>
                          <a:ea typeface="맑은 고딕" charset="0"/>
                          <a:sym typeface="맑은 고딕" charset="0"/>
                        </a:rPr>
                        <a:t>보</a:t>
                      </a:r>
                      <a:r>
                        <a:rPr sz="850" kern="1200" i="0" b="1">
                          <a:solidFill>
                            <a:srgbClr val="000000"/>
                          </a:solidFill>
                          <a:latin typeface="맑은 고딕" charset="0"/>
                          <a:ea typeface="맑은 고딕" charset="0"/>
                          <a:sym typeface="맑은 고딕" charset="0"/>
                        </a:rPr>
                        <a:t>기 </a:t>
                      </a:r>
                      <a:r>
                        <a:rPr sz="850" kern="1200" i="0" b="1">
                          <a:solidFill>
                            <a:srgbClr val="000000"/>
                          </a:solidFill>
                          <a:latin typeface="맑은 고딕" charset="0"/>
                          <a:ea typeface="맑은 고딕" charset="0"/>
                          <a:sym typeface="맑은 고딕" charset="0"/>
                        </a:rPr>
                        <a:t>버</a:t>
                      </a:r>
                      <a:r>
                        <a:rPr sz="850" kern="1200" i="0" b="1">
                          <a:solidFill>
                            <a:srgbClr val="000000"/>
                          </a:solidFill>
                          <a:latin typeface="맑은 고딕" charset="0"/>
                          <a:ea typeface="맑은 고딕" charset="0"/>
                          <a:sym typeface="맑은 고딕" charset="0"/>
                        </a:rPr>
                        <a:t>튼 </a:t>
                      </a:r>
                      <a:r>
                        <a:rPr sz="850" kern="1200" i="0" b="1">
                          <a:solidFill>
                            <a:srgbClr val="000000"/>
                          </a:solidFill>
                          <a:latin typeface="맑은 고딕" charset="0"/>
                          <a:ea typeface="맑은 고딕" charset="0"/>
                          <a:sym typeface="맑은 고딕" charset="0"/>
                        </a:rPr>
                        <a:t>클</a:t>
                      </a:r>
                      <a:r>
                        <a:rPr sz="850" kern="1200" i="0" b="1">
                          <a:solidFill>
                            <a:srgbClr val="000000"/>
                          </a:solidFill>
                          <a:latin typeface="맑은 고딕" charset="0"/>
                          <a:ea typeface="맑은 고딕" charset="0"/>
                          <a:sym typeface="맑은 고딕" charset="0"/>
                        </a:rPr>
                        <a:t>릭</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해당 </a:t>
                      </a:r>
                      <a:r>
                        <a:rPr sz="850" kern="1200" i="0" b="0">
                          <a:solidFill>
                            <a:srgbClr val="000000"/>
                          </a:solidFill>
                          <a:latin typeface="맑은 고딕" charset="0"/>
                          <a:ea typeface="맑은 고딕" charset="0"/>
                          <a:sym typeface="맑은 고딕" charset="0"/>
                        </a:rPr>
                        <a:t>레시</a:t>
                      </a:r>
                      <a:r>
                        <a:rPr sz="850" kern="1200" i="0" b="0">
                          <a:solidFill>
                            <a:srgbClr val="000000"/>
                          </a:solidFill>
                          <a:latin typeface="맑은 고딕" charset="0"/>
                          <a:ea typeface="맑은 고딕" charset="0"/>
                          <a:sym typeface="맑은 고딕" charset="0"/>
                        </a:rPr>
                        <a:t>피 </a:t>
                      </a:r>
                      <a:r>
                        <a:rPr sz="850" kern="1200" i="0" b="0">
                          <a:solidFill>
                            <a:srgbClr val="000000"/>
                          </a:solidFill>
                          <a:latin typeface="맑은 고딕" charset="0"/>
                          <a:ea typeface="맑은 고딕" charset="0"/>
                          <a:sym typeface="맑은 고딕" charset="0"/>
                        </a:rPr>
                        <a:t>상</a:t>
                      </a:r>
                      <a:r>
                        <a:rPr sz="850" kern="1200" i="0" b="0">
                          <a:solidFill>
                            <a:srgbClr val="000000"/>
                          </a:solidFill>
                          <a:latin typeface="맑은 고딕" charset="0"/>
                          <a:ea typeface="맑은 고딕" charset="0"/>
                          <a:sym typeface="맑은 고딕" charset="0"/>
                        </a:rPr>
                        <a:t>세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a:t>
                      </a:r>
                      <a:r>
                        <a:rPr sz="850" kern="1200" i="0" b="0">
                          <a:solidFill>
                            <a:srgbClr val="000000"/>
                          </a:solidFill>
                          <a:latin typeface="맑은 고딕" charset="0"/>
                          <a:ea typeface="맑은 고딕" charset="0"/>
                          <a:sym typeface="맑은 고딕" charset="0"/>
                        </a:rPr>
                        <a:t>동</a:t>
                      </a:r>
                      <a:r>
                        <a:rPr sz="1000" kern="1200" i="0" b="0">
                          <a:solidFill>
                            <a:srgbClr val="000000"/>
                          </a:solidFill>
                          <a:latin typeface="맑은 고딕" charset="0"/>
                          <a:ea typeface="맑은 고딕" charset="0"/>
                          <a:sym typeface="맑은 고딕" charset="0"/>
                        </a:rPr>
                        <a:t>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21</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80645" y="401383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 name="Rect 0"/>
          <p:cNvSpPr>
            <a:spLocks/>
          </p:cNvSpPr>
          <p:nvPr/>
        </p:nvSpPr>
        <p:spPr>
          <a:xfrm rot="0">
            <a:off x="2921000"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descr="C:/Users/WOOCHAN/AppData/Roaming/PolarisOffice/ETemp/19424_7547800/fImage7768011942.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9424_7547800/fImage7678024827.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9424_7547800/fImage6388035436.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409950" y="2452370"/>
            <a:ext cx="1771015"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(브루잉 가이드 </a:t>
            </a:r>
            <a:r>
              <a:rPr sz="1300">
                <a:latin typeface="맑은 고딕" charset="0"/>
                <a:ea typeface="맑은 고딕" charset="0"/>
                <a:sym typeface="맑은 고딕" charset="0"/>
              </a:rPr>
              <a:t>관</a:t>
            </a:r>
            <a:r>
              <a:rPr sz="1300">
                <a:latin typeface="맑은 고딕" charset="0"/>
                <a:ea typeface="맑은 고딕" charset="0"/>
                <a:sym typeface="맑은 고딕" charset="0"/>
              </a:rPr>
              <a:t>련 Image)</a:t>
            </a:r>
            <a:endParaRPr lang="ko-KR" altLang="en-US" sz="1300">
              <a:latin typeface="맑은 고딕" charset="0"/>
              <a:ea typeface="맑은 고딕" charset="0"/>
              <a:sym typeface="맑은 고딕" charset="0"/>
            </a:endParaRPr>
          </a:p>
        </p:txBody>
      </p:sp>
      <p:sp>
        <p:nvSpPr>
          <p:cNvPr id="22" name="Rect 0"/>
          <p:cNvSpPr txBox="1">
            <a:spLocks/>
          </p:cNvSpPr>
          <p:nvPr/>
        </p:nvSpPr>
        <p:spPr>
          <a:xfrm rot="0">
            <a:off x="784860" y="5223510"/>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놀라 </a:t>
            </a:r>
            <a:r>
              <a:rPr sz="1300">
                <a:latin typeface="맑은 고딕" charset="0"/>
                <a:ea typeface="맑은 고딕" charset="0"/>
                <a:sym typeface="맑은 고딕" charset="0"/>
              </a:rPr>
              <a:t>NOLA</a:t>
            </a:r>
            <a:r>
              <a:rPr sz="1300">
                <a:latin typeface="맑은 고딕" charset="0"/>
                <a:ea typeface="맑은 고딕" charset="0"/>
                <a:sym typeface="맑은 고딕" charset="0"/>
              </a:rPr>
              <a:t> Image</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3" name="Rect 0"/>
          <p:cNvSpPr txBox="1">
            <a:spLocks/>
          </p:cNvSpPr>
          <p:nvPr/>
        </p:nvSpPr>
        <p:spPr>
          <a:xfrm rot="0">
            <a:off x="3582670" y="5220335"/>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에스프레소 Image</a:t>
            </a:r>
            <a:endParaRPr lang="ko-KR" altLang="en-US" sz="1300">
              <a:latin typeface="맑은 고딕" charset="0"/>
              <a:ea typeface="맑은 고딕" charset="0"/>
              <a:sym typeface="맑은 고딕" charset="0"/>
            </a:endParaRPr>
          </a:p>
        </p:txBody>
      </p:sp>
      <p:sp>
        <p:nvSpPr>
          <p:cNvPr id="134" name="Rect 0"/>
          <p:cNvSpPr txBox="1">
            <a:spLocks/>
          </p:cNvSpPr>
          <p:nvPr/>
        </p:nvSpPr>
        <p:spPr>
          <a:xfrm rot="0">
            <a:off x="6420485" y="5210810"/>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사이폰</a:t>
            </a:r>
            <a:endParaRPr lang="ko-KR" altLang="en-US" sz="1300">
              <a:latin typeface="맑은 고딕" charset="0"/>
              <a:ea typeface="맑은 고딕" charset="0"/>
              <a:sym typeface="맑은 고딕" charset="0"/>
            </a:endParaRPr>
          </a:p>
          <a:p>
            <a:pPr marL="0" indent="0" rtl="0" algn="ctr"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grpSp>
        <p:nvGrpSpPr>
          <p:cNvPr id="143" name="Group 5"/>
          <p:cNvGrpSpPr>
            <a:grpSpLocks/>
          </p:cNvGrpSpPr>
          <p:nvPr/>
        </p:nvGrpSpPr>
        <p:grpSpPr>
          <a:xfrm rot="0">
            <a:off x="793115" y="6477635"/>
            <a:ext cx="226060" cy="247015"/>
            <a:chOff x="793115" y="6477635"/>
            <a:chExt cx="226060" cy="247015"/>
          </a:xfrm>
        </p:grpSpPr>
        <p:sp>
          <p:nvSpPr>
            <p:cNvPr id="144" name="Rect 0"/>
            <p:cNvSpPr>
              <a:spLocks/>
            </p:cNvSpPr>
            <p:nvPr/>
          </p:nvSpPr>
          <p:spPr>
            <a:xfrm rot="0">
              <a:off x="838835" y="651383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45" name="Rect 0"/>
            <p:cNvSpPr txBox="1">
              <a:spLocks/>
            </p:cNvSpPr>
            <p:nvPr/>
          </p:nvSpPr>
          <p:spPr>
            <a:xfrm rot="0">
              <a:off x="793115" y="6477635"/>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sp>
        <p:nvSpPr>
          <p:cNvPr id="146" name="Rect 0"/>
          <p:cNvSpPr txBox="1">
            <a:spLocks/>
          </p:cNvSpPr>
          <p:nvPr/>
        </p:nvSpPr>
        <p:spPr>
          <a:xfrm rot="0">
            <a:off x="80645" y="6477635"/>
            <a:ext cx="2743200" cy="247015"/>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자세히 </a:t>
            </a:r>
            <a:r>
              <a:rPr sz="1000">
                <a:latin typeface="맑은 고딕" charset="0"/>
                <a:ea typeface="맑은 고딕" charset="0"/>
                <a:sym typeface="맑은 고딕" charset="0"/>
              </a:rPr>
              <a:t>보</a:t>
            </a:r>
            <a:r>
              <a:rPr sz="1000">
                <a:latin typeface="맑은 고딕" charset="0"/>
                <a:ea typeface="맑은 고딕" charset="0"/>
                <a:sym typeface="맑은 고딕" charset="0"/>
              </a:rPr>
              <a:t>기</a:t>
            </a:r>
            <a:endParaRPr lang="ko-KR" altLang="en-US" sz="1000">
              <a:latin typeface="맑은 고딕" charset="0"/>
              <a:ea typeface="맑은 고딕" charset="0"/>
              <a:sym typeface="맑은 고딕" charset="0"/>
            </a:endParaRPr>
          </a:p>
        </p:txBody>
      </p:sp>
      <p:sp>
        <p:nvSpPr>
          <p:cNvPr id="147" name="Rect 0"/>
          <p:cNvSpPr txBox="1">
            <a:spLocks/>
          </p:cNvSpPr>
          <p:nvPr/>
        </p:nvSpPr>
        <p:spPr>
          <a:xfrm rot="0">
            <a:off x="2914650" y="6489065"/>
            <a:ext cx="2743200" cy="247015"/>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자세히 </a:t>
            </a:r>
            <a:r>
              <a:rPr sz="1000">
                <a:latin typeface="맑은 고딕" charset="0"/>
                <a:ea typeface="맑은 고딕" charset="0"/>
                <a:sym typeface="맑은 고딕" charset="0"/>
              </a:rPr>
              <a:t>보</a:t>
            </a:r>
            <a:r>
              <a:rPr sz="1000">
                <a:latin typeface="맑은 고딕" charset="0"/>
                <a:ea typeface="맑은 고딕" charset="0"/>
                <a:sym typeface="맑은 고딕" charset="0"/>
              </a:rPr>
              <a:t>기</a:t>
            </a:r>
            <a:endParaRPr lang="ko-KR" altLang="en-US" sz="1000">
              <a:latin typeface="맑은 고딕" charset="0"/>
              <a:ea typeface="맑은 고딕" charset="0"/>
              <a:sym typeface="맑은 고딕" charset="0"/>
            </a:endParaRPr>
          </a:p>
        </p:txBody>
      </p:sp>
      <p:sp>
        <p:nvSpPr>
          <p:cNvPr id="148" name="Rect 0"/>
          <p:cNvSpPr txBox="1">
            <a:spLocks/>
          </p:cNvSpPr>
          <p:nvPr/>
        </p:nvSpPr>
        <p:spPr>
          <a:xfrm rot="0">
            <a:off x="5763260" y="6489065"/>
            <a:ext cx="2743200" cy="247015"/>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자세히 </a:t>
            </a:r>
            <a:r>
              <a:rPr sz="1000">
                <a:latin typeface="맑은 고딕" charset="0"/>
                <a:ea typeface="맑은 고딕" charset="0"/>
                <a:sym typeface="맑은 고딕" charset="0"/>
              </a:rPr>
              <a:t>보</a:t>
            </a:r>
            <a:r>
              <a:rPr sz="1000">
                <a:latin typeface="맑은 고딕" charset="0"/>
                <a:ea typeface="맑은 고딕" charset="0"/>
                <a:sym typeface="맑은 고딕" charset="0"/>
              </a:rPr>
              <a:t>기</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361440"/>
        </p:xfrm>
        <a:graphic>
          <a:graphicData uri="http://schemas.openxmlformats.org/drawingml/2006/table">
            <a:tbl>
              <a:tblPr firstRow="1" bandRow="1">
                <a:tableStyleId>{5C22544A-7EE6-4342-B048-85BDC9FD1C3A}</a:tableStyleId>
              </a:tblPr>
              <a:tblGrid>
                <a:gridCol w="403225"/>
                <a:gridCol w="2981325"/>
              </a:tblGrid>
              <a:tr h="4800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자세히 보기 선택</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베스트셀</a:t>
                      </a:r>
                      <a:r>
                        <a:rPr sz="850" kern="1200" i="0" b="0">
                          <a:solidFill>
                            <a:srgbClr val="000000"/>
                          </a:solidFill>
                          <a:latin typeface="맑은 고딕" charset="0"/>
                          <a:ea typeface="맑은 고딕" charset="0"/>
                          <a:sym typeface="맑은 고딕" charset="0"/>
                        </a:rPr>
                        <a:t>러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a:t>
                      </a:r>
                      <a:r>
                        <a:rPr sz="850" kern="1200" i="0" b="0">
                          <a:solidFill>
                            <a:srgbClr val="000000"/>
                          </a:solidFill>
                          <a:latin typeface="맑은 고딕" charset="0"/>
                          <a:ea typeface="맑은 고딕" charset="0"/>
                          <a:sym typeface="맑은 고딕" charset="0"/>
                        </a:rPr>
                        <a:t>동</a:t>
                      </a:r>
                      <a:r>
                        <a:rPr sz="1000" kern="1200" i="0" b="0">
                          <a:solidFill>
                            <a:srgbClr val="000000"/>
                          </a:solidFill>
                          <a:latin typeface="맑은 고딕" charset="0"/>
                          <a:ea typeface="맑은 고딕" charset="0"/>
                          <a:sym typeface="맑은 고딕" charset="0"/>
                        </a:rPr>
                        <a:t>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7625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화살표 버튼</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a:t>
                      </a:r>
                      <a:r>
                        <a:rPr sz="850" kern="1200" kumimoji="1" i="0" b="0">
                          <a:solidFill>
                            <a:schemeClr val="tx1"/>
                          </a:solidFill>
                          <a:latin typeface="맑은 고딕" charset="0"/>
                          <a:ea typeface="맑은 고딕" charset="0"/>
                          <a:sym typeface="맑은 고딕" charset="0"/>
                        </a:rPr>
                        <a:t>베스트셀</a:t>
                      </a:r>
                      <a:r>
                        <a:rPr sz="850" kern="1200" kumimoji="1" i="0" b="0">
                          <a:solidFill>
                            <a:schemeClr val="tx1"/>
                          </a:solidFill>
                          <a:latin typeface="맑은 고딕" charset="0"/>
                          <a:ea typeface="맑은 고딕" charset="0"/>
                          <a:sym typeface="맑은 고딕" charset="0"/>
                        </a:rPr>
                        <a:t>러 </a:t>
                      </a:r>
                      <a:r>
                        <a:rPr sz="850" kern="1200" kumimoji="1" i="0" b="0">
                          <a:solidFill>
                            <a:schemeClr val="tx1"/>
                          </a:solidFill>
                          <a:latin typeface="맑은 고딕" charset="0"/>
                          <a:ea typeface="맑은 고딕" charset="0"/>
                          <a:sym typeface="맑은 고딕" charset="0"/>
                        </a:rPr>
                        <a:t>제</a:t>
                      </a:r>
                      <a:r>
                        <a:rPr sz="850" kern="1200" kumimoji="1" i="0" b="0">
                          <a:solidFill>
                            <a:schemeClr val="tx1"/>
                          </a:solidFill>
                          <a:latin typeface="맑은 고딕" charset="0"/>
                          <a:ea typeface="맑은 고딕" charset="0"/>
                          <a:sym typeface="맑은 고딕" charset="0"/>
                        </a:rPr>
                        <a:t>품 </a:t>
                      </a:r>
                      <a:r>
                        <a:rPr sz="850" kern="1200" kumimoji="1" i="0" b="0">
                          <a:solidFill>
                            <a:schemeClr val="tx1"/>
                          </a:solidFill>
                          <a:latin typeface="맑은 고딕" charset="0"/>
                          <a:ea typeface="맑은 고딕" charset="0"/>
                          <a:sym typeface="맑은 고딕" charset="0"/>
                        </a:rPr>
                        <a:t>이</a:t>
                      </a:r>
                      <a:r>
                        <a:rPr sz="850" kern="1200" kumimoji="1" i="0" b="0">
                          <a:solidFill>
                            <a:schemeClr val="tx1"/>
                          </a:solidFill>
                          <a:latin typeface="맑은 고딕" charset="0"/>
                          <a:ea typeface="맑은 고딕" charset="0"/>
                          <a:sym typeface="맑은 고딕" charset="0"/>
                        </a:rPr>
                        <a:t>미지 </a:t>
                      </a:r>
                      <a:r>
                        <a:rPr sz="850" kern="1200" kumimoji="1" i="0" b="0">
                          <a:solidFill>
                            <a:schemeClr val="tx1"/>
                          </a:solidFill>
                          <a:latin typeface="맑은 고딕" charset="0"/>
                          <a:ea typeface="맑은 고딕" charset="0"/>
                          <a:sym typeface="맑은 고딕" charset="0"/>
                        </a:rPr>
                        <a:t>슬라이</a:t>
                      </a:r>
                      <a:r>
                        <a:rPr sz="850" kern="1200" kumimoji="1" i="0" b="0">
                          <a:solidFill>
                            <a:schemeClr val="tx1"/>
                          </a:solidFill>
                          <a:latin typeface="맑은 고딕" charset="0"/>
                          <a:ea typeface="맑은 고딕" charset="0"/>
                          <a:sym typeface="맑은 고딕" charset="0"/>
                        </a:rPr>
                        <a:t>드로 확인 </a:t>
                      </a:r>
                      <a:r>
                        <a:rPr sz="850" kern="1200" kumimoji="1" i="0" b="0">
                          <a:solidFill>
                            <a:schemeClr val="tx1"/>
                          </a:solidFill>
                          <a:latin typeface="맑은 고딕" charset="0"/>
                          <a:ea typeface="맑은 고딕" charset="0"/>
                          <a:sym typeface="맑은 고딕" charset="0"/>
                        </a:rPr>
                        <a:t>가</a:t>
                      </a:r>
                      <a:r>
                        <a:rPr sz="850" kern="1200" kumimoji="1" i="0" b="0">
                          <a:solidFill>
                            <a:schemeClr val="tx1"/>
                          </a:solidFill>
                          <a:latin typeface="맑은 고딕" charset="0"/>
                          <a:ea typeface="맑은 고딕" charset="0"/>
                          <a:sym typeface="맑은 고딕" charset="0"/>
                        </a:rPr>
                        <a:t>능</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3</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제품 </a:t>
                      </a:r>
                      <a:r>
                        <a:rPr sz="850" kern="1200" i="0" b="1">
                          <a:solidFill>
                            <a:srgbClr val="000000"/>
                          </a:solidFill>
                          <a:latin typeface="맑은 고딕" charset="0"/>
                          <a:ea typeface="맑은 고딕" charset="0"/>
                          <a:sym typeface="맑은 고딕" charset="0"/>
                        </a:rPr>
                        <a:t>이미</a:t>
                      </a:r>
                      <a:r>
                        <a:rPr sz="850" kern="1200" i="0" b="1">
                          <a:solidFill>
                            <a:srgbClr val="000000"/>
                          </a:solidFill>
                          <a:latin typeface="맑은 고딕" charset="0"/>
                          <a:ea typeface="맑은 고딕" charset="0"/>
                          <a:sym typeface="맑은 고딕" charset="0"/>
                        </a:rPr>
                        <a:t>지</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클릭 시 해당 </a:t>
                      </a:r>
                      <a:r>
                        <a:rPr sz="850" kern="1200" i="0" b="0">
                          <a:solidFill>
                            <a:srgbClr val="000000"/>
                          </a:solidFill>
                          <a:latin typeface="맑은 고딕" charset="0"/>
                          <a:ea typeface="맑은 고딕" charset="0"/>
                          <a:sym typeface="맑은 고딕" charset="0"/>
                        </a:rPr>
                        <a:t>제</a:t>
                      </a:r>
                      <a:r>
                        <a:rPr sz="850" kern="1200" i="0" b="0">
                          <a:solidFill>
                            <a:srgbClr val="000000"/>
                          </a:solidFill>
                          <a:latin typeface="맑은 고딕" charset="0"/>
                          <a:ea typeface="맑은 고딕" charset="0"/>
                          <a:sym typeface="맑은 고딕" charset="0"/>
                        </a:rPr>
                        <a:t>품 </a:t>
                      </a:r>
                      <a:r>
                        <a:rPr sz="850" kern="1200" i="0" b="0">
                          <a:solidFill>
                            <a:srgbClr val="000000"/>
                          </a:solidFill>
                          <a:latin typeface="맑은 고딕" charset="0"/>
                          <a:ea typeface="맑은 고딕" charset="0"/>
                          <a:sym typeface="맑은 고딕" charset="0"/>
                        </a:rPr>
                        <a:t>상</a:t>
                      </a:r>
                      <a:r>
                        <a:rPr sz="850" kern="1200" i="0" b="0">
                          <a:solidFill>
                            <a:srgbClr val="000000"/>
                          </a:solidFill>
                          <a:latin typeface="맑은 고딕" charset="0"/>
                          <a:ea typeface="맑은 고딕" charset="0"/>
                          <a:sym typeface="맑은 고딕" charset="0"/>
                        </a:rPr>
                        <a:t>세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a:t>
                      </a:r>
                      <a:r>
                        <a:rPr sz="850" kern="1200" i="0" b="0">
                          <a:solidFill>
                            <a:srgbClr val="000000"/>
                          </a:solidFill>
                          <a:latin typeface="맑은 고딕" charset="0"/>
                          <a:ea typeface="맑은 고딕" charset="0"/>
                          <a:sym typeface="맑은 고딕" charset="0"/>
                        </a:rPr>
                        <a:t>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22</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 name="Rect 0"/>
          <p:cNvSpPr>
            <a:spLocks/>
          </p:cNvSpPr>
          <p:nvPr/>
        </p:nvSpPr>
        <p:spPr>
          <a:xfrm rot="0">
            <a:off x="80645" y="3996055"/>
            <a:ext cx="530606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 name="Rect 0"/>
          <p:cNvSpPr>
            <a:spLocks/>
          </p:cNvSpPr>
          <p:nvPr/>
        </p:nvSpPr>
        <p:spPr>
          <a:xfrm rot="0">
            <a:off x="5473065" y="4004945"/>
            <a:ext cx="30314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descr="C:/Users/WOOCHAN/AppData/Roaming/PolarisOffice/ETemp/19424_7547800/fImage776822239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9424_7547800/fImage7678234604.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9424_7547800/fImage6388243902.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409950" y="2452370"/>
            <a:ext cx="1771015"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놀라 </a:t>
            </a:r>
            <a:r>
              <a:rPr sz="1300">
                <a:latin typeface="맑은 고딕" charset="0"/>
                <a:ea typeface="맑은 고딕" charset="0"/>
                <a:sym typeface="맑은 고딕" charset="0"/>
              </a:rPr>
              <a:t>NOLA 관</a:t>
            </a:r>
            <a:r>
              <a:rPr sz="1300">
                <a:latin typeface="맑은 고딕" charset="0"/>
                <a:ea typeface="맑은 고딕" charset="0"/>
                <a:sym typeface="맑은 고딕" charset="0"/>
              </a:rPr>
              <a:t>련 </a:t>
            </a: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3" name="Rect 0"/>
          <p:cNvSpPr txBox="1">
            <a:spLocks/>
          </p:cNvSpPr>
          <p:nvPr/>
        </p:nvSpPr>
        <p:spPr>
          <a:xfrm rot="0">
            <a:off x="551815" y="4328160"/>
            <a:ext cx="4358640" cy="133794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집에서 </a:t>
            </a:r>
            <a:r>
              <a:rPr sz="1300">
                <a:latin typeface="맑은 고딕" charset="0"/>
                <a:ea typeface="맑은 고딕" charset="0"/>
                <a:sym typeface="맑은 고딕" charset="0"/>
              </a:rPr>
              <a:t>맛보</a:t>
            </a:r>
            <a:r>
              <a:rPr sz="1300">
                <a:latin typeface="맑은 고딕" charset="0"/>
                <a:ea typeface="맑은 고딕" charset="0"/>
                <a:sym typeface="맑은 고딕" charset="0"/>
              </a:rPr>
              <a:t>는 </a:t>
            </a:r>
            <a:r>
              <a:rPr sz="1300">
                <a:latin typeface="맑은 고딕" charset="0"/>
                <a:ea typeface="맑은 고딕" charset="0"/>
                <a:sym typeface="맑은 고딕" charset="0"/>
              </a:rPr>
              <a:t>창</a:t>
            </a:r>
            <a:r>
              <a:rPr sz="1300">
                <a:latin typeface="맑은 고딕" charset="0"/>
                <a:ea typeface="맑은 고딕" charset="0"/>
                <a:sym typeface="맑은 고딕" charset="0"/>
              </a:rPr>
              <a:t>의적인 </a:t>
            </a:r>
            <a:r>
              <a:rPr sz="1300">
                <a:latin typeface="맑은 고딕" charset="0"/>
                <a:ea typeface="맑은 고딕" charset="0"/>
                <a:sym typeface="맑은 고딕" charset="0"/>
              </a:rPr>
              <a:t>놀</a:t>
            </a:r>
            <a:r>
              <a:rPr sz="1300">
                <a:latin typeface="맑은 고딕" charset="0"/>
                <a:ea typeface="맑은 고딕" charset="0"/>
                <a:sym typeface="맑은 고딕" charset="0"/>
              </a:rPr>
              <a:t>라 </a:t>
            </a:r>
            <a:r>
              <a:rPr sz="1300">
                <a:latin typeface="맑은 고딕" charset="0"/>
                <a:ea typeface="맑은 고딕" charset="0"/>
                <a:sym typeface="맑은 고딕" charset="0"/>
              </a:rPr>
              <a:t>NOLA 레시</a:t>
            </a:r>
            <a:r>
              <a:rPr sz="1300">
                <a:latin typeface="맑은 고딕" charset="0"/>
                <a:ea typeface="맑은 고딕" charset="0"/>
                <a:sym typeface="맑은 고딕" charset="0"/>
              </a:rPr>
              <a:t>피</a:t>
            </a:r>
            <a:endParaRPr lang="ko-KR" altLang="en-US" sz="1300">
              <a:latin typeface="맑은 고딕" charset="0"/>
              <a:ea typeface="맑은 고딕" charset="0"/>
              <a:sym typeface="맑은 고딕" charset="0"/>
            </a:endParaRPr>
          </a:p>
          <a:p>
            <a:pPr marL="0" indent="0" rtl="0" algn="l" defTabSz="914400" eaLnBrk="1" latinLnBrk="1" hangingPunct="1">
              <a:buFontTx/>
              <a:buNone/>
            </a:pP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뉴올리언스 </a:t>
            </a:r>
            <a:r>
              <a:rPr sz="1100">
                <a:latin typeface="맑은 고딕" charset="0"/>
                <a:ea typeface="맑은 고딕" charset="0"/>
                <a:sym typeface="맑은 고딕" charset="0"/>
              </a:rPr>
              <a:t>스타</a:t>
            </a:r>
            <a:r>
              <a:rPr sz="1100">
                <a:latin typeface="맑은 고딕" charset="0"/>
                <a:ea typeface="맑은 고딕" charset="0"/>
                <a:sym typeface="맑은 고딕" charset="0"/>
              </a:rPr>
              <a:t>일 </a:t>
            </a:r>
            <a:r>
              <a:rPr sz="1100">
                <a:latin typeface="맑은 고딕" charset="0"/>
                <a:ea typeface="맑은 고딕" charset="0"/>
                <a:sym typeface="맑은 고딕" charset="0"/>
              </a:rPr>
              <a:t>크래</a:t>
            </a:r>
            <a:r>
              <a:rPr sz="1100">
                <a:latin typeface="맑은 고딕" charset="0"/>
                <a:ea typeface="맑은 고딕" charset="0"/>
                <a:sym typeface="맑은 고딕" charset="0"/>
              </a:rPr>
              <a:t>프트 인스턴트 </a:t>
            </a:r>
            <a:r>
              <a:rPr sz="1100">
                <a:latin typeface="맑은 고딕" charset="0"/>
                <a:ea typeface="맑은 고딕" charset="0"/>
                <a:sym typeface="맑은 고딕" charset="0"/>
              </a:rPr>
              <a:t>커</a:t>
            </a:r>
            <a:r>
              <a:rPr sz="1100">
                <a:latin typeface="맑은 고딕" charset="0"/>
                <a:ea typeface="맑은 고딕" charset="0"/>
                <a:sym typeface="맑은 고딕" charset="0"/>
              </a:rPr>
              <a:t>피 </a:t>
            </a:r>
            <a:r>
              <a:rPr sz="1100">
                <a:latin typeface="맑은 고딕" charset="0"/>
                <a:ea typeface="맑은 고딕" charset="0"/>
                <a:sym typeface="맑은 고딕" charset="0"/>
              </a:rPr>
              <a:t>블렌드</a:t>
            </a:r>
            <a:r>
              <a:rPr sz="1100">
                <a:latin typeface="맑은 고딕" charset="0"/>
                <a:ea typeface="맑은 고딕" charset="0"/>
                <a:sym typeface="맑은 고딕" charset="0"/>
              </a:rPr>
              <a:t>로 </a:t>
            </a:r>
            <a:r>
              <a:rPr sz="1100">
                <a:latin typeface="맑은 고딕" charset="0"/>
                <a:ea typeface="맑은 고딕" charset="0"/>
                <a:sym typeface="맑은 고딕" charset="0"/>
              </a:rPr>
              <a:t>커피</a:t>
            </a:r>
            <a:r>
              <a:rPr sz="1100">
                <a:latin typeface="맑은 고딕" charset="0"/>
                <a:ea typeface="맑은 고딕" charset="0"/>
                <a:sym typeface="맑은 고딕" charset="0"/>
              </a:rPr>
              <a:t>에 창의성을 </a:t>
            </a:r>
            <a:r>
              <a:rPr sz="1100">
                <a:latin typeface="맑은 고딕" charset="0"/>
                <a:ea typeface="맑은 고딕" charset="0"/>
                <a:sym typeface="맑은 고딕" charset="0"/>
              </a:rPr>
              <a:t>더해보세</a:t>
            </a:r>
            <a:r>
              <a:rPr sz="1100">
                <a:latin typeface="맑은 고딕" charset="0"/>
                <a:ea typeface="맑은 고딕" charset="0"/>
                <a:sym typeface="맑은 고딕" charset="0"/>
              </a:rPr>
              <a:t>요.</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특별</a:t>
            </a:r>
            <a:r>
              <a:rPr sz="1100">
                <a:latin typeface="맑은 고딕" charset="0"/>
                <a:ea typeface="맑은 고딕" charset="0"/>
                <a:sym typeface="맑은 고딕" charset="0"/>
              </a:rPr>
              <a:t>히 </a:t>
            </a:r>
            <a:r>
              <a:rPr sz="1100">
                <a:latin typeface="맑은 고딕" charset="0"/>
                <a:ea typeface="맑은 고딕" charset="0"/>
                <a:sym typeface="맑은 고딕" charset="0"/>
              </a:rPr>
              <a:t>블렌딩</a:t>
            </a:r>
            <a:r>
              <a:rPr sz="1100">
                <a:latin typeface="맑은 고딕" charset="0"/>
                <a:ea typeface="맑은 고딕" charset="0"/>
                <a:sym typeface="맑은 고딕" charset="0"/>
              </a:rPr>
              <a:t>된 </a:t>
            </a:r>
            <a:r>
              <a:rPr sz="1100">
                <a:latin typeface="맑은 고딕" charset="0"/>
                <a:ea typeface="맑은 고딕" charset="0"/>
                <a:sym typeface="맑은 고딕" charset="0"/>
              </a:rPr>
              <a:t>스페셜</a:t>
            </a:r>
            <a:r>
              <a:rPr sz="1100">
                <a:latin typeface="맑은 고딕" charset="0"/>
                <a:ea typeface="맑은 고딕" charset="0"/>
                <a:sym typeface="맑은 고딕" charset="0"/>
              </a:rPr>
              <a:t>티 </a:t>
            </a:r>
            <a:r>
              <a:rPr sz="1100">
                <a:latin typeface="맑은 고딕" charset="0"/>
                <a:ea typeface="맑은 고딕" charset="0"/>
                <a:sym typeface="맑은 고딕" charset="0"/>
              </a:rPr>
              <a:t>커피</a:t>
            </a:r>
            <a:r>
              <a:rPr sz="1100">
                <a:latin typeface="맑은 고딕" charset="0"/>
                <a:ea typeface="맑은 고딕" charset="0"/>
                <a:sym typeface="맑은 고딕" charset="0"/>
              </a:rPr>
              <a:t>와 </a:t>
            </a:r>
            <a:r>
              <a:rPr sz="1100">
                <a:latin typeface="맑은 고딕" charset="0"/>
                <a:ea typeface="맑은 고딕" charset="0"/>
                <a:sym typeface="맑은 고딕" charset="0"/>
              </a:rPr>
              <a:t>치커리</a:t>
            </a:r>
            <a:r>
              <a:rPr sz="1100">
                <a:latin typeface="맑은 고딕" charset="0"/>
                <a:ea typeface="맑은 고딕" charset="0"/>
                <a:sym typeface="맑은 고딕" charset="0"/>
              </a:rPr>
              <a:t>가 </a:t>
            </a:r>
            <a:r>
              <a:rPr sz="1100">
                <a:latin typeface="맑은 고딕" charset="0"/>
                <a:ea typeface="맑은 고딕" charset="0"/>
                <a:sym typeface="맑은 고딕" charset="0"/>
              </a:rPr>
              <a:t>어우러</a:t>
            </a:r>
            <a:r>
              <a:rPr sz="1100">
                <a:latin typeface="맑은 고딕" charset="0"/>
                <a:ea typeface="맑은 고딕" charset="0"/>
                <a:sym typeface="맑은 고딕" charset="0"/>
              </a:rPr>
              <a:t>져,</a:t>
            </a:r>
            <a:r>
              <a:rPr sz="1100">
                <a:latin typeface="맑은 고딕" charset="0"/>
                <a:ea typeface="맑은 고딕" charset="0"/>
                <a:sym typeface="맑은 고딕" charset="0"/>
              </a:rPr>
              <a:t> 정성</a:t>
            </a:r>
            <a:r>
              <a:rPr sz="1100">
                <a:latin typeface="맑은 고딕" charset="0"/>
                <a:ea typeface="맑은 고딕" charset="0"/>
                <a:sym typeface="맑은 고딕" charset="0"/>
              </a:rPr>
              <a:t>껏 </a:t>
            </a:r>
            <a:r>
              <a:rPr sz="1100">
                <a:latin typeface="맑은 고딕" charset="0"/>
                <a:ea typeface="맑은 고딕" charset="0"/>
                <a:sym typeface="맑은 고딕" charset="0"/>
              </a:rPr>
              <a:t>로스</a:t>
            </a:r>
            <a:r>
              <a:rPr sz="1100">
                <a:latin typeface="맑은 고딕" charset="0"/>
                <a:ea typeface="맑은 고딕" charset="0"/>
                <a:sym typeface="맑은 고딕" charset="0"/>
              </a:rPr>
              <a:t>팅 된 후 </a:t>
            </a:r>
            <a:r>
              <a:rPr sz="1100">
                <a:latin typeface="맑은 고딕" charset="0"/>
                <a:ea typeface="맑은 고딕" charset="0"/>
                <a:sym typeface="맑은 고딕" charset="0"/>
              </a:rPr>
              <a:t>......</a:t>
            </a:r>
            <a:endParaRPr lang="ko-KR" altLang="en-US" sz="1100">
              <a:latin typeface="맑은 고딕" charset="0"/>
              <a:ea typeface="맑은 고딕" charset="0"/>
              <a:sym typeface="맑은 고딕" charset="0"/>
            </a:endParaRPr>
          </a:p>
        </p:txBody>
      </p:sp>
      <p:sp>
        <p:nvSpPr>
          <p:cNvPr id="134" name="Rect 0"/>
          <p:cNvSpPr txBox="1">
            <a:spLocks/>
          </p:cNvSpPr>
          <p:nvPr/>
        </p:nvSpPr>
        <p:spPr>
          <a:xfrm rot="0">
            <a:off x="5640705" y="4258310"/>
            <a:ext cx="2707640" cy="12757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필요한 </a:t>
            </a:r>
            <a:r>
              <a:rPr sz="1100">
                <a:latin typeface="맑은 고딕" charset="0"/>
                <a:ea typeface="맑은 고딕" charset="0"/>
                <a:sym typeface="맑은 고딕" charset="0"/>
              </a:rPr>
              <a:t>준</a:t>
            </a:r>
            <a:r>
              <a:rPr sz="1100">
                <a:latin typeface="맑은 고딕" charset="0"/>
                <a:ea typeface="맑은 고딕" charset="0"/>
                <a:sym typeface="맑은 고딕" charset="0"/>
              </a:rPr>
              <a:t>비물</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 클</a:t>
            </a:r>
            <a:r>
              <a:rPr sz="1100">
                <a:latin typeface="맑은 고딕" charset="0"/>
                <a:ea typeface="맑은 고딕" charset="0"/>
                <a:sym typeface="맑은 고딕" charset="0"/>
              </a:rPr>
              <a:t>래프트 </a:t>
            </a:r>
            <a:r>
              <a:rPr sz="1100">
                <a:latin typeface="맑은 고딕" charset="0"/>
                <a:ea typeface="맑은 고딕" charset="0"/>
                <a:sym typeface="맑은 고딕" charset="0"/>
              </a:rPr>
              <a:t>인스턴</a:t>
            </a:r>
            <a:r>
              <a:rPr sz="1100">
                <a:latin typeface="맑은 고딕" charset="0"/>
                <a:ea typeface="맑은 고딕" charset="0"/>
                <a:sym typeface="맑은 고딕" charset="0"/>
              </a:rPr>
              <a:t>트 </a:t>
            </a:r>
            <a:r>
              <a:rPr sz="1100">
                <a:latin typeface="맑은 고딕" charset="0"/>
                <a:ea typeface="맑은 고딕" charset="0"/>
                <a:sym typeface="맑은 고딕" charset="0"/>
              </a:rPr>
              <a:t>커</a:t>
            </a:r>
            <a:r>
              <a:rPr sz="1100">
                <a:latin typeface="맑은 고딕" charset="0"/>
                <a:ea typeface="맑은 고딕" charset="0"/>
                <a:sym typeface="맑은 고딕" charset="0"/>
              </a:rPr>
              <a:t>피 </a:t>
            </a:r>
            <a:r>
              <a:rPr sz="1100">
                <a:latin typeface="맑은 고딕" charset="0"/>
                <a:ea typeface="맑은 고딕" charset="0"/>
                <a:sym typeface="맑은 고딕" charset="0"/>
              </a:rPr>
              <a:t>놀</a:t>
            </a:r>
            <a:r>
              <a:rPr sz="1100">
                <a:latin typeface="맑은 고딕" charset="0"/>
                <a:ea typeface="맑은 고딕" charset="0"/>
                <a:sym typeface="맑은 고딕" charset="0"/>
              </a:rPr>
              <a:t>라 </a:t>
            </a:r>
            <a:r>
              <a:rPr sz="1100">
                <a:latin typeface="맑은 고딕" charset="0"/>
                <a:ea typeface="맑은 고딕" charset="0"/>
                <a:sym typeface="맑은 고딕" charset="0"/>
              </a:rPr>
              <a:t>블랜</a:t>
            </a:r>
            <a:r>
              <a:rPr sz="1100">
                <a:latin typeface="맑은 고딕" charset="0"/>
                <a:ea typeface="맑은 고딕" charset="0"/>
                <a:sym typeface="맑은 고딕" charset="0"/>
              </a:rPr>
              <a:t>드</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 스</a:t>
            </a:r>
            <a:r>
              <a:rPr sz="1100">
                <a:latin typeface="맑은 고딕" charset="0"/>
                <a:ea typeface="맑은 고딕" charset="0"/>
                <a:sym typeface="맑은 고딕" charset="0"/>
              </a:rPr>
              <a:t>푼</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 얼</a:t>
            </a:r>
            <a:r>
              <a:rPr sz="1100">
                <a:latin typeface="맑은 고딕" charset="0"/>
                <a:ea typeface="맑은 고딕" charset="0"/>
                <a:sym typeface="맑은 고딕" charset="0"/>
              </a:rPr>
              <a:t>음</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 </a:t>
            </a:r>
            <a:r>
              <a:rPr sz="1100">
                <a:latin typeface="맑은 고딕" charset="0"/>
                <a:ea typeface="맑은 고딕" charset="0"/>
                <a:sym typeface="맑은 고딕" charset="0"/>
              </a:rPr>
              <a:t>물</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 취향</a:t>
            </a:r>
            <a:r>
              <a:rPr sz="1100">
                <a:latin typeface="맑은 고딕" charset="0"/>
                <a:ea typeface="맑은 고딕" charset="0"/>
                <a:sym typeface="맑은 고딕" charset="0"/>
              </a:rPr>
              <a:t>에 </a:t>
            </a:r>
            <a:r>
              <a:rPr sz="1100">
                <a:latin typeface="맑은 고딕" charset="0"/>
                <a:ea typeface="맑은 고딕" charset="0"/>
                <a:sym typeface="맑은 고딕" charset="0"/>
              </a:rPr>
              <a:t>맞</a:t>
            </a:r>
            <a:r>
              <a:rPr sz="1100">
                <a:latin typeface="맑은 고딕" charset="0"/>
                <a:ea typeface="맑은 고딕" charset="0"/>
                <a:sym typeface="맑은 고딕" charset="0"/>
              </a:rPr>
              <a:t>는 </a:t>
            </a:r>
            <a:r>
              <a:rPr sz="1100">
                <a:latin typeface="맑은 고딕" charset="0"/>
                <a:ea typeface="맑은 고딕" charset="0"/>
                <a:sym typeface="맑은 고딕" charset="0"/>
              </a:rPr>
              <a:t>우</a:t>
            </a:r>
            <a:r>
              <a:rPr sz="1100">
                <a:latin typeface="맑은 고딕" charset="0"/>
                <a:ea typeface="맑은 고딕" charset="0"/>
                <a:sym typeface="맑은 고딕" charset="0"/>
              </a:rPr>
              <a:t>유</a:t>
            </a:r>
            <a:endParaRPr lang="ko-KR" altLang="en-US" sz="11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자주 묻는 </a:t>
            </a:r>
            <a:r>
              <a:rPr lang="ko-KR" altLang="en-US" sz="2800">
                <a:latin typeface="맑은 고딕" charset="0"/>
                <a:ea typeface="맑은 고딕" charset="0"/>
                <a:cs typeface="+mj-cs"/>
              </a:rPr>
              <a:t>질</a:t>
            </a:r>
            <a:r>
              <a:rPr lang="ko-KR" altLang="en-US" sz="2800">
                <a:latin typeface="맑은 고딕" charset="0"/>
                <a:ea typeface="맑은 고딕" charset="0"/>
                <a:cs typeface="+mj-cs"/>
              </a:rPr>
              <a:t>문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4"/>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공통</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324485"/>
        </p:xfrm>
        <a:graphic>
          <a:graphicData uri="http://schemas.openxmlformats.org/drawingml/2006/table">
            <a:tbl>
              <a:tblPr firstRow="1" bandRow="1">
                <a:tableStyleId>{5C22544A-7EE6-4342-B048-85BDC9FD1C3A}</a:tableStyleId>
              </a:tblPr>
              <a:tblGrid>
                <a:gridCol w="403225"/>
                <a:gridCol w="2981325"/>
              </a:tblGrid>
              <a:tr h="32448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24</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71755" y="1272540"/>
            <a:ext cx="8423910" cy="549084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descr="C:/Users/WOOCHAN/AppData/Roaming/PolarisOffice/ETemp/19424_7547800/fImage776853153.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9424_7547800/fImage767854292.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9424_7547800/fImage6388552382.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1452880" y="2019300"/>
            <a:ext cx="1873250"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배송 관련</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2" name="Rect 0"/>
          <p:cNvSpPr txBox="1">
            <a:spLocks/>
          </p:cNvSpPr>
          <p:nvPr/>
        </p:nvSpPr>
        <p:spPr>
          <a:xfrm rot="0">
            <a:off x="139065" y="1346200"/>
            <a:ext cx="2130425" cy="3549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자주 </a:t>
            </a:r>
            <a:r>
              <a:rPr sz="1700">
                <a:latin typeface="맑은 고딕" charset="0"/>
                <a:ea typeface="맑은 고딕" charset="0"/>
                <a:sym typeface="맑은 고딕" charset="0"/>
              </a:rPr>
              <a:t>묻</a:t>
            </a:r>
            <a:r>
              <a:rPr sz="1700">
                <a:latin typeface="맑은 고딕" charset="0"/>
                <a:ea typeface="맑은 고딕" charset="0"/>
                <a:sym typeface="맑은 고딕" charset="0"/>
              </a:rPr>
              <a:t>는 </a:t>
            </a:r>
            <a:r>
              <a:rPr sz="1700">
                <a:latin typeface="맑은 고딕" charset="0"/>
                <a:ea typeface="맑은 고딕" charset="0"/>
                <a:sym typeface="맑은 고딕" charset="0"/>
              </a:rPr>
              <a:t>질</a:t>
            </a:r>
            <a:r>
              <a:rPr sz="1700">
                <a:latin typeface="맑은 고딕" charset="0"/>
                <a:ea typeface="맑은 고딕" charset="0"/>
                <a:sym typeface="맑은 고딕" charset="0"/>
              </a:rPr>
              <a:t>문</a:t>
            </a:r>
            <a:endParaRPr lang="ko-KR" altLang="en-US" sz="1700">
              <a:latin typeface="맑은 고딕" charset="0"/>
              <a:ea typeface="맑은 고딕" charset="0"/>
              <a:sym typeface="맑은 고딕" charset="0"/>
            </a:endParaRPr>
          </a:p>
        </p:txBody>
      </p:sp>
      <p:sp>
        <p:nvSpPr>
          <p:cNvPr id="133" name="Rect 0"/>
          <p:cNvSpPr txBox="1">
            <a:spLocks/>
          </p:cNvSpPr>
          <p:nvPr/>
        </p:nvSpPr>
        <p:spPr>
          <a:xfrm rot="0">
            <a:off x="1546225" y="2393315"/>
            <a:ext cx="5468620" cy="247015"/>
          </a:xfrm>
          <a:prstGeom prst="rect"/>
          <a:noFill/>
          <a:ln w="0" cap="flat" cmpd="sng">
            <a:solidFill>
              <a:schemeClr val="bg1">
                <a:lumMod val="65000"/>
                <a:lumOff val="0"/>
                <a:alpha val="100000"/>
              </a:schemeClr>
            </a:solidFill>
            <a:prstDash val="solid"/>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오늘 </a:t>
            </a:r>
            <a:r>
              <a:rPr sz="1000">
                <a:latin typeface="맑은 고딕" charset="0"/>
                <a:ea typeface="맑은 고딕" charset="0"/>
                <a:sym typeface="맑은 고딕" charset="0"/>
              </a:rPr>
              <a:t>주문했는</a:t>
            </a:r>
            <a:r>
              <a:rPr sz="1000">
                <a:latin typeface="맑은 고딕" charset="0"/>
                <a:ea typeface="맑은 고딕" charset="0"/>
                <a:sym typeface="맑은 고딕" charset="0"/>
              </a:rPr>
              <a:t>데 </a:t>
            </a:r>
            <a:r>
              <a:rPr sz="1000">
                <a:latin typeface="맑은 고딕" charset="0"/>
                <a:ea typeface="맑은 고딕" charset="0"/>
                <a:sym typeface="맑은 고딕" charset="0"/>
              </a:rPr>
              <a:t>언</a:t>
            </a:r>
            <a:r>
              <a:rPr sz="1000">
                <a:latin typeface="맑은 고딕" charset="0"/>
                <a:ea typeface="맑은 고딕" charset="0"/>
                <a:sym typeface="맑은 고딕" charset="0"/>
              </a:rPr>
              <a:t>제 </a:t>
            </a:r>
            <a:r>
              <a:rPr sz="1000">
                <a:latin typeface="맑은 고딕" charset="0"/>
                <a:ea typeface="맑은 고딕" charset="0"/>
                <a:sym typeface="맑은 고딕" charset="0"/>
              </a:rPr>
              <a:t>받</a:t>
            </a:r>
            <a:r>
              <a:rPr sz="1000">
                <a:latin typeface="맑은 고딕" charset="0"/>
                <a:ea typeface="맑은 고딕" charset="0"/>
                <a:sym typeface="맑은 고딕" charset="0"/>
              </a:rPr>
              <a:t>을 수 </a:t>
            </a:r>
            <a:r>
              <a:rPr sz="1000">
                <a:latin typeface="맑은 고딕" charset="0"/>
                <a:ea typeface="맑은 고딕" charset="0"/>
                <a:sym typeface="맑은 고딕" charset="0"/>
              </a:rPr>
              <a:t>있을까</a:t>
            </a:r>
            <a:r>
              <a:rPr sz="1000">
                <a:latin typeface="맑은 고딕" charset="0"/>
                <a:ea typeface="맑은 고딕" charset="0"/>
                <a:sym typeface="맑은 고딕" charset="0"/>
              </a:rPr>
              <a:t>요?</a:t>
            </a:r>
            <a:endParaRPr lang="ko-KR" altLang="en-US" sz="1000">
              <a:latin typeface="맑은 고딕" charset="0"/>
              <a:ea typeface="맑은 고딕" charset="0"/>
              <a:sym typeface="맑은 고딕" charset="0"/>
            </a:endParaRPr>
          </a:p>
        </p:txBody>
      </p:sp>
      <p:sp>
        <p:nvSpPr>
          <p:cNvPr id="134" name="Rect 0"/>
          <p:cNvSpPr txBox="1">
            <a:spLocks/>
          </p:cNvSpPr>
          <p:nvPr/>
        </p:nvSpPr>
        <p:spPr>
          <a:xfrm rot="0">
            <a:off x="1557655" y="2715895"/>
            <a:ext cx="5468620" cy="247015"/>
          </a:xfrm>
          <a:prstGeom prst="rect"/>
          <a:noFill/>
          <a:ln w="0" cap="flat" cmpd="sng">
            <a:solidFill>
              <a:schemeClr val="bg1">
                <a:lumMod val="65000"/>
                <a:lumOff val="0"/>
                <a:alpha val="100000"/>
              </a:schemeClr>
            </a:solidFill>
            <a:prstDash val="solid"/>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어떤 택배사를 </a:t>
            </a:r>
            <a:r>
              <a:rPr sz="1000">
                <a:latin typeface="맑은 고딕" charset="0"/>
                <a:ea typeface="맑은 고딕" charset="0"/>
                <a:sym typeface="맑은 고딕" charset="0"/>
              </a:rPr>
              <a:t>이용</a:t>
            </a:r>
            <a:r>
              <a:rPr sz="1000">
                <a:latin typeface="맑은 고딕" charset="0"/>
                <a:ea typeface="맑은 고딕" charset="0"/>
                <a:sym typeface="맑은 고딕" charset="0"/>
              </a:rPr>
              <a:t>해 </a:t>
            </a:r>
            <a:r>
              <a:rPr sz="1000">
                <a:latin typeface="맑은 고딕" charset="0"/>
                <a:ea typeface="맑은 고딕" charset="0"/>
                <a:sym typeface="맑은 고딕" charset="0"/>
              </a:rPr>
              <a:t>배송되나</a:t>
            </a:r>
            <a:r>
              <a:rPr sz="1000">
                <a:latin typeface="맑은 고딕" charset="0"/>
                <a:ea typeface="맑은 고딕" charset="0"/>
                <a:sym typeface="맑은 고딕" charset="0"/>
              </a:rPr>
              <a:t>요?</a:t>
            </a:r>
            <a:endParaRPr lang="ko-KR" altLang="en-US" sz="1000">
              <a:latin typeface="맑은 고딕" charset="0"/>
              <a:ea typeface="맑은 고딕" charset="0"/>
              <a:sym typeface="맑은 고딕" charset="0"/>
            </a:endParaRPr>
          </a:p>
        </p:txBody>
      </p:sp>
      <p:sp>
        <p:nvSpPr>
          <p:cNvPr id="135" name="Rect 0"/>
          <p:cNvSpPr txBox="1">
            <a:spLocks/>
          </p:cNvSpPr>
          <p:nvPr/>
        </p:nvSpPr>
        <p:spPr>
          <a:xfrm rot="0">
            <a:off x="1557655" y="3036570"/>
            <a:ext cx="5468620" cy="708025"/>
          </a:xfrm>
          <a:prstGeom prst="rect"/>
          <a:noFill/>
          <a:ln w="0" cap="flat" cmpd="sng">
            <a:solidFill>
              <a:schemeClr val="bg1">
                <a:lumMod val="65000"/>
                <a:lumOff val="0"/>
                <a:alpha val="100000"/>
              </a:schemeClr>
            </a:solidFill>
            <a:prstDash val="solid"/>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해외배송이 </a:t>
            </a:r>
            <a:r>
              <a:rPr sz="1000">
                <a:latin typeface="맑은 고딕" charset="0"/>
                <a:ea typeface="맑은 고딕" charset="0"/>
                <a:sym typeface="맑은 고딕" charset="0"/>
              </a:rPr>
              <a:t>가능한가</a:t>
            </a:r>
            <a:r>
              <a:rPr sz="1000">
                <a:latin typeface="맑은 고딕" charset="0"/>
                <a:ea typeface="맑은 고딕" charset="0"/>
                <a:sym typeface="맑은 고딕" charset="0"/>
              </a:rPr>
              <a:t>요?</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 </a:t>
            </a:r>
            <a:r>
              <a:rPr sz="1000">
                <a:latin typeface="맑은 고딕" charset="0"/>
                <a:ea typeface="맑은 고딕" charset="0"/>
                <a:sym typeface="맑은 고딕" charset="0"/>
              </a:rPr>
              <a:t> 국</a:t>
            </a:r>
            <a:r>
              <a:rPr sz="1000">
                <a:latin typeface="맑은 고딕" charset="0"/>
                <a:ea typeface="맑은 고딕" charset="0"/>
                <a:sym typeface="맑은 고딕" charset="0"/>
              </a:rPr>
              <a:t>배 </a:t>
            </a:r>
            <a:r>
              <a:rPr sz="1000">
                <a:latin typeface="맑은 고딕" charset="0"/>
                <a:ea typeface="맑은 고딕" charset="0"/>
                <a:sym typeface="맑은 고딕" charset="0"/>
              </a:rPr>
              <a:t>배송</a:t>
            </a:r>
            <a:r>
              <a:rPr sz="1000">
                <a:latin typeface="맑은 고딕" charset="0"/>
                <a:ea typeface="맑은 고딕" charset="0"/>
                <a:sym typeface="맑은 고딕" charset="0"/>
              </a:rPr>
              <a:t>만 </a:t>
            </a:r>
            <a:r>
              <a:rPr sz="1000">
                <a:latin typeface="맑은 고딕" charset="0"/>
                <a:ea typeface="맑은 고딕" charset="0"/>
                <a:sym typeface="맑은 고딕" charset="0"/>
              </a:rPr>
              <a:t>가능하</a:t>
            </a:r>
            <a:r>
              <a:rPr sz="1000">
                <a:latin typeface="맑은 고딕" charset="0"/>
                <a:ea typeface="맑은 고딕" charset="0"/>
                <a:sym typeface="맑은 고딕" charset="0"/>
              </a:rPr>
              <a:t>며 </a:t>
            </a:r>
            <a:r>
              <a:rPr sz="1000">
                <a:latin typeface="맑은 고딕" charset="0"/>
                <a:ea typeface="맑은 고딕" charset="0"/>
                <a:sym typeface="맑은 고딕" charset="0"/>
              </a:rPr>
              <a:t>(</a:t>
            </a:r>
            <a:r>
              <a:rPr sz="1000">
                <a:latin typeface="맑은 고딕" charset="0"/>
                <a:ea typeface="맑은 고딕" charset="0"/>
                <a:sym typeface="맑은 고딕" charset="0"/>
              </a:rPr>
              <a:t>도서산간 </a:t>
            </a:r>
            <a:r>
              <a:rPr sz="1000">
                <a:latin typeface="맑은 고딕" charset="0"/>
                <a:ea typeface="맑은 고딕" charset="0"/>
                <a:sym typeface="맑은 고딕" charset="0"/>
              </a:rPr>
              <a:t>/ 제주</a:t>
            </a:r>
            <a:r>
              <a:rPr sz="1000">
                <a:latin typeface="맑은 고딕" charset="0"/>
                <a:ea typeface="맑은 고딕" charset="0"/>
                <a:sym typeface="맑은 고딕" charset="0"/>
              </a:rPr>
              <a:t>지역 </a:t>
            </a:r>
            <a:r>
              <a:rPr sz="1000">
                <a:latin typeface="맑은 고딕" charset="0"/>
                <a:ea typeface="맑은 고딕" charset="0"/>
                <a:sym typeface="맑은 고딕" charset="0"/>
              </a:rPr>
              <a:t>추</a:t>
            </a:r>
            <a:r>
              <a:rPr sz="1000">
                <a:latin typeface="맑은 고딕" charset="0"/>
                <a:ea typeface="맑은 고딕" charset="0"/>
                <a:sym typeface="맑은 고딕" charset="0"/>
              </a:rPr>
              <a:t>가 </a:t>
            </a:r>
            <a:r>
              <a:rPr sz="1000">
                <a:latin typeface="맑은 고딕" charset="0"/>
                <a:ea typeface="맑은 고딕" charset="0"/>
                <a:sym typeface="맑은 고딕" charset="0"/>
              </a:rPr>
              <a:t>비</a:t>
            </a:r>
            <a:r>
              <a:rPr sz="1000">
                <a:latin typeface="맑은 고딕" charset="0"/>
                <a:ea typeface="맑은 고딕" charset="0"/>
                <a:sym typeface="맑은 고딕" charset="0"/>
              </a:rPr>
              <a:t>용</a:t>
            </a:r>
            <a:r>
              <a:rPr sz="1000">
                <a:latin typeface="맑은 고딕" charset="0"/>
                <a:ea typeface="맑은 고딕" charset="0"/>
                <a:sym typeface="맑은 고딕" charset="0"/>
              </a:rPr>
              <a:t>)</a:t>
            </a:r>
            <a:r>
              <a:rPr sz="1000">
                <a:latin typeface="맑은 고딕" charset="0"/>
                <a:ea typeface="맑은 고딕" charset="0"/>
                <a:sym typeface="맑은 고딕" charset="0"/>
              </a:rPr>
              <a:t> </a:t>
            </a:r>
            <a:r>
              <a:rPr sz="1000">
                <a:latin typeface="맑은 고딕" charset="0"/>
                <a:ea typeface="맑은 고딕" charset="0"/>
                <a:sym typeface="맑은 고딕" charset="0"/>
              </a:rPr>
              <a:t>국</a:t>
            </a:r>
            <a:r>
              <a:rPr sz="1000">
                <a:latin typeface="맑은 고딕" charset="0"/>
                <a:ea typeface="맑은 고딕" charset="0"/>
                <a:sym typeface="맑은 고딕" charset="0"/>
              </a:rPr>
              <a:t>외(해외</a:t>
            </a:r>
            <a:r>
              <a:rPr sz="1000">
                <a:latin typeface="맑은 고딕" charset="0"/>
                <a:ea typeface="맑은 고딕" charset="0"/>
                <a:sym typeface="맑은 고딕" charset="0"/>
              </a:rPr>
              <a:t>)</a:t>
            </a:r>
            <a:r>
              <a:rPr sz="1000">
                <a:latin typeface="맑은 고딕" charset="0"/>
                <a:ea typeface="맑은 고딕" charset="0"/>
                <a:sym typeface="맑은 고딕" charset="0"/>
              </a:rPr>
              <a:t> 배송은 </a:t>
            </a:r>
            <a:r>
              <a:rPr sz="1000">
                <a:latin typeface="맑은 고딕" charset="0"/>
                <a:ea typeface="맑은 고딕" charset="0"/>
                <a:sym typeface="맑은 고딕" charset="0"/>
              </a:rPr>
              <a:t>지원하</a:t>
            </a:r>
            <a:r>
              <a:rPr sz="1000">
                <a:latin typeface="맑은 고딕" charset="0"/>
                <a:ea typeface="맑은 고딕" charset="0"/>
                <a:sym typeface="맑은 고딕" charset="0"/>
              </a:rPr>
              <a:t>지 </a:t>
            </a:r>
            <a:r>
              <a:rPr sz="1000">
                <a:latin typeface="맑은 고딕" charset="0"/>
                <a:ea typeface="맑은 고딕" charset="0"/>
                <a:sym typeface="맑은 고딕" charset="0"/>
              </a:rPr>
              <a:t>않습니</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  </a:t>
            </a:r>
            <a:r>
              <a:rPr sz="1000">
                <a:latin typeface="맑은 고딕" charset="0"/>
                <a:ea typeface="맑은 고딕" charset="0"/>
                <a:sym typeface="맑은 고딕" charset="0"/>
              </a:rPr>
              <a:t>다.</a:t>
            </a:r>
            <a:r>
              <a:rPr sz="1000">
                <a:latin typeface="맑은 고딕" charset="0"/>
                <a:ea typeface="맑은 고딕" charset="0"/>
                <a:sym typeface="맑은 고딕" charset="0"/>
              </a:rPr>
              <a:t> 양</a:t>
            </a:r>
            <a:r>
              <a:rPr sz="1000">
                <a:latin typeface="맑은 고딕" charset="0"/>
                <a:ea typeface="맑은 고딕" charset="0"/>
                <a:sym typeface="맑은 고딕" charset="0"/>
              </a:rPr>
              <a:t>해 </a:t>
            </a:r>
            <a:r>
              <a:rPr sz="1000">
                <a:latin typeface="맑은 고딕" charset="0"/>
                <a:ea typeface="맑은 고딕" charset="0"/>
                <a:sym typeface="맑은 고딕" charset="0"/>
              </a:rPr>
              <a:t>부탁드립니</a:t>
            </a:r>
            <a:r>
              <a:rPr sz="1000">
                <a:latin typeface="맑은 고딕" charset="0"/>
                <a:ea typeface="맑은 고딕" charset="0"/>
                <a:sym typeface="맑은 고딕" charset="0"/>
              </a:rPr>
              <a:t>다.</a:t>
            </a:r>
            <a:endParaRPr lang="ko-KR" altLang="en-US" sz="1000">
              <a:latin typeface="맑은 고딕" charset="0"/>
              <a:ea typeface="맑은 고딕" charset="0"/>
              <a:sym typeface="맑은 고딕" charset="0"/>
            </a:endParaRPr>
          </a:p>
        </p:txBody>
      </p:sp>
      <p:sp>
        <p:nvSpPr>
          <p:cNvPr id="138" name="Rect 0"/>
          <p:cNvSpPr txBox="1">
            <a:spLocks/>
          </p:cNvSpPr>
          <p:nvPr/>
        </p:nvSpPr>
        <p:spPr>
          <a:xfrm rot="0">
            <a:off x="1498600" y="4048125"/>
            <a:ext cx="1873250"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교환/</a:t>
            </a:r>
            <a:r>
              <a:rPr sz="1300">
                <a:latin typeface="맑은 고딕" charset="0"/>
                <a:ea typeface="맑은 고딕" charset="0"/>
                <a:sym typeface="맑은 고딕" charset="0"/>
              </a:rPr>
              <a:t>환</a:t>
            </a:r>
            <a:r>
              <a:rPr sz="1300">
                <a:latin typeface="맑은 고딕" charset="0"/>
                <a:ea typeface="맑은 고딕" charset="0"/>
                <a:sym typeface="맑은 고딕" charset="0"/>
              </a:rPr>
              <a:t>분/</a:t>
            </a:r>
            <a:r>
              <a:rPr sz="1300">
                <a:latin typeface="맑은 고딕" charset="0"/>
                <a:ea typeface="맑은 고딕" charset="0"/>
                <a:sym typeface="맑은 고딕" charset="0"/>
              </a:rPr>
              <a:t>취</a:t>
            </a:r>
            <a:r>
              <a:rPr sz="1300">
                <a:latin typeface="맑은 고딕" charset="0"/>
                <a:ea typeface="맑은 고딕" charset="0"/>
                <a:sym typeface="맑은 고딕" charset="0"/>
              </a:rPr>
              <a:t>소 관련</a:t>
            </a:r>
            <a:endParaRPr lang="ko-KR" altLang="en-US" sz="1300">
              <a:latin typeface="맑은 고딕" charset="0"/>
              <a:ea typeface="맑은 고딕" charset="0"/>
              <a:sym typeface="맑은 고딕" charset="0"/>
            </a:endParaRPr>
          </a:p>
        </p:txBody>
      </p:sp>
      <p:sp>
        <p:nvSpPr>
          <p:cNvPr id="139" name="Rect 0"/>
          <p:cNvSpPr txBox="1">
            <a:spLocks/>
          </p:cNvSpPr>
          <p:nvPr/>
        </p:nvSpPr>
        <p:spPr>
          <a:xfrm rot="0">
            <a:off x="1591945" y="4422140"/>
            <a:ext cx="5468620" cy="247015"/>
          </a:xfrm>
          <a:prstGeom prst="rect"/>
          <a:noFill/>
          <a:ln w="0" cap="flat" cmpd="sng">
            <a:solidFill>
              <a:schemeClr val="bg1">
                <a:lumMod val="65000"/>
                <a:lumOff val="0"/>
                <a:alpha val="100000"/>
              </a:schemeClr>
            </a:solidFill>
            <a:prstDash val="solid"/>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교환 및 </a:t>
            </a:r>
            <a:r>
              <a:rPr sz="1000">
                <a:latin typeface="맑은 고딕" charset="0"/>
                <a:ea typeface="맑은 고딕" charset="0"/>
                <a:sym typeface="맑은 고딕" charset="0"/>
              </a:rPr>
              <a:t>환</a:t>
            </a:r>
            <a:r>
              <a:rPr sz="1000">
                <a:latin typeface="맑은 고딕" charset="0"/>
                <a:ea typeface="맑은 고딕" charset="0"/>
                <a:sym typeface="맑은 고딕" charset="0"/>
              </a:rPr>
              <a:t>불 규정은 </a:t>
            </a:r>
            <a:r>
              <a:rPr sz="1000">
                <a:latin typeface="맑은 고딕" charset="0"/>
                <a:ea typeface="맑은 고딕" charset="0"/>
                <a:sym typeface="맑은 고딕" charset="0"/>
              </a:rPr>
              <a:t>어떻</a:t>
            </a:r>
            <a:r>
              <a:rPr sz="1000">
                <a:latin typeface="맑은 고딕" charset="0"/>
                <a:ea typeface="맑은 고딕" charset="0"/>
                <a:sym typeface="맑은 고딕" charset="0"/>
              </a:rPr>
              <a:t>게 </a:t>
            </a:r>
            <a:r>
              <a:rPr sz="1000">
                <a:latin typeface="맑은 고딕" charset="0"/>
                <a:ea typeface="맑은 고딕" charset="0"/>
                <a:sym typeface="맑은 고딕" charset="0"/>
              </a:rPr>
              <a:t>될까</a:t>
            </a:r>
            <a:r>
              <a:rPr sz="1000">
                <a:latin typeface="맑은 고딕" charset="0"/>
                <a:ea typeface="맑은 고딕" charset="0"/>
                <a:sym typeface="맑은 고딕" charset="0"/>
              </a:rPr>
              <a:t>요?</a:t>
            </a:r>
            <a:endParaRPr lang="ko-KR" altLang="en-US" sz="1000">
              <a:latin typeface="맑은 고딕" charset="0"/>
              <a:ea typeface="맑은 고딕" charset="0"/>
              <a:sym typeface="맑은 고딕" charset="0"/>
            </a:endParaRPr>
          </a:p>
        </p:txBody>
      </p:sp>
      <p:sp>
        <p:nvSpPr>
          <p:cNvPr id="140" name="Rect 0"/>
          <p:cNvSpPr txBox="1">
            <a:spLocks/>
          </p:cNvSpPr>
          <p:nvPr/>
        </p:nvSpPr>
        <p:spPr>
          <a:xfrm rot="0">
            <a:off x="1594485" y="5808980"/>
            <a:ext cx="5468620" cy="247015"/>
          </a:xfrm>
          <a:prstGeom prst="rect"/>
          <a:noFill/>
          <a:ln w="0" cap="flat" cmpd="sng">
            <a:solidFill>
              <a:schemeClr val="bg1">
                <a:lumMod val="65000"/>
                <a:lumOff val="0"/>
                <a:alpha val="100000"/>
              </a:schemeClr>
            </a:solidFill>
            <a:prstDash val="solid"/>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결제한 </a:t>
            </a:r>
            <a:r>
              <a:rPr sz="1000">
                <a:latin typeface="맑은 고딕" charset="0"/>
                <a:ea typeface="맑은 고딕" charset="0"/>
                <a:sym typeface="맑은 고딕" charset="0"/>
              </a:rPr>
              <a:t>주문</a:t>
            </a:r>
            <a:r>
              <a:rPr sz="1000">
                <a:latin typeface="맑은 고딕" charset="0"/>
                <a:ea typeface="맑은 고딕" charset="0"/>
                <a:sym typeface="맑은 고딕" charset="0"/>
              </a:rPr>
              <a:t>을 </a:t>
            </a:r>
            <a:r>
              <a:rPr sz="1000">
                <a:latin typeface="맑은 고딕" charset="0"/>
                <a:ea typeface="맑은 고딕" charset="0"/>
                <a:sym typeface="맑은 고딕" charset="0"/>
              </a:rPr>
              <a:t>취소</a:t>
            </a:r>
            <a:r>
              <a:rPr sz="1000">
                <a:latin typeface="맑은 고딕" charset="0"/>
                <a:ea typeface="맑은 고딕" charset="0"/>
                <a:sym typeface="맑은 고딕" charset="0"/>
              </a:rPr>
              <a:t>할 수 </a:t>
            </a:r>
            <a:r>
              <a:rPr sz="1000">
                <a:latin typeface="맑은 고딕" charset="0"/>
                <a:ea typeface="맑은 고딕" charset="0"/>
                <a:sym typeface="맑은 고딕" charset="0"/>
              </a:rPr>
              <a:t>있나</a:t>
            </a:r>
            <a:r>
              <a:rPr sz="1000">
                <a:latin typeface="맑은 고딕" charset="0"/>
                <a:ea typeface="맑은 고딕" charset="0"/>
                <a:sym typeface="맑은 고딕" charset="0"/>
              </a:rPr>
              <a:t>요?</a:t>
            </a:r>
            <a:endParaRPr lang="ko-KR" altLang="en-US" sz="1000">
              <a:latin typeface="맑은 고딕" charset="0"/>
              <a:ea typeface="맑은 고딕" charset="0"/>
              <a:sym typeface="맑은 고딕" charset="0"/>
            </a:endParaRPr>
          </a:p>
        </p:txBody>
      </p:sp>
      <p:sp>
        <p:nvSpPr>
          <p:cNvPr id="141" name="Rect 0"/>
          <p:cNvSpPr txBox="1">
            <a:spLocks/>
          </p:cNvSpPr>
          <p:nvPr/>
        </p:nvSpPr>
        <p:spPr>
          <a:xfrm rot="0">
            <a:off x="1594485" y="4727575"/>
            <a:ext cx="5468620" cy="1015365"/>
          </a:xfrm>
          <a:prstGeom prst="rect"/>
          <a:noFill/>
          <a:ln w="0" cap="flat" cmpd="sng">
            <a:solidFill>
              <a:schemeClr val="bg1">
                <a:lumMod val="65000"/>
                <a:lumOff val="0"/>
                <a:alpha val="100000"/>
              </a:schemeClr>
            </a:solidFill>
            <a:prstDash val="solid"/>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반품이 </a:t>
            </a:r>
            <a:r>
              <a:rPr sz="1000">
                <a:latin typeface="맑은 고딕" charset="0"/>
                <a:ea typeface="맑은 고딕" charset="0"/>
                <a:sym typeface="맑은 고딕" charset="0"/>
              </a:rPr>
              <a:t>불가</a:t>
            </a:r>
            <a:r>
              <a:rPr sz="1000">
                <a:latin typeface="맑은 고딕" charset="0"/>
                <a:ea typeface="맑은 고딕" charset="0"/>
                <a:sym typeface="맑은 고딕" charset="0"/>
              </a:rPr>
              <a:t>한 </a:t>
            </a:r>
            <a:r>
              <a:rPr sz="1000">
                <a:latin typeface="맑은 고딕" charset="0"/>
                <a:ea typeface="맑은 고딕" charset="0"/>
                <a:sym typeface="맑은 고딕" charset="0"/>
              </a:rPr>
              <a:t>경우</a:t>
            </a:r>
            <a:r>
              <a:rPr sz="1000">
                <a:latin typeface="맑은 고딕" charset="0"/>
                <a:ea typeface="맑은 고딕" charset="0"/>
                <a:sym typeface="맑은 고딕" charset="0"/>
              </a:rPr>
              <a:t>는 </a:t>
            </a:r>
            <a:r>
              <a:rPr sz="1000">
                <a:latin typeface="맑은 고딕" charset="0"/>
                <a:ea typeface="맑은 고딕" charset="0"/>
                <a:sym typeface="맑은 고딕" charset="0"/>
              </a:rPr>
              <a:t>어떻</a:t>
            </a:r>
            <a:r>
              <a:rPr sz="1000">
                <a:latin typeface="맑은 고딕" charset="0"/>
                <a:ea typeface="맑은 고딕" charset="0"/>
                <a:sym typeface="맑은 고딕" charset="0"/>
              </a:rPr>
              <a:t>게 </a:t>
            </a:r>
            <a:r>
              <a:rPr sz="1000">
                <a:latin typeface="맑은 고딕" charset="0"/>
                <a:ea typeface="맑은 고딕" charset="0"/>
                <a:sym typeface="맑은 고딕" charset="0"/>
              </a:rPr>
              <a:t>되나</a:t>
            </a:r>
            <a:r>
              <a:rPr sz="1000">
                <a:latin typeface="맑은 고딕" charset="0"/>
                <a:ea typeface="맑은 고딕" charset="0"/>
                <a:sym typeface="맑은 고딕" charset="0"/>
              </a:rPr>
              <a:t>요?</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 </a:t>
            </a:r>
            <a:r>
              <a:rPr sz="1000">
                <a:latin typeface="맑은 고딕" charset="0"/>
                <a:ea typeface="맑은 고딕" charset="0"/>
                <a:sym typeface="맑은 고딕" charset="0"/>
              </a:rPr>
              <a:t> </a:t>
            </a:r>
            <a:r>
              <a:rPr sz="1000">
                <a:latin typeface="맑은 고딕" charset="0"/>
                <a:ea typeface="맑은 고딕" charset="0"/>
                <a:sym typeface="맑은 고딕" charset="0"/>
              </a:rPr>
              <a:t>반품이 </a:t>
            </a:r>
            <a:r>
              <a:rPr sz="1000">
                <a:latin typeface="맑은 고딕" charset="0"/>
                <a:ea typeface="맑은 고딕" charset="0"/>
                <a:sym typeface="맑은 고딕" charset="0"/>
              </a:rPr>
              <a:t>불가</a:t>
            </a:r>
            <a:r>
              <a:rPr sz="1000">
                <a:latin typeface="맑은 고딕" charset="0"/>
                <a:ea typeface="맑은 고딕" charset="0"/>
                <a:sym typeface="맑은 고딕" charset="0"/>
              </a:rPr>
              <a:t>한 </a:t>
            </a:r>
            <a:r>
              <a:rPr sz="1000">
                <a:latin typeface="맑은 고딕" charset="0"/>
                <a:ea typeface="맑은 고딕" charset="0"/>
                <a:sym typeface="맑은 고딕" charset="0"/>
              </a:rPr>
              <a:t>경우</a:t>
            </a:r>
            <a:r>
              <a:rPr sz="1000">
                <a:latin typeface="맑은 고딕" charset="0"/>
                <a:ea typeface="맑은 고딕" charset="0"/>
                <a:sym typeface="맑은 고딕" charset="0"/>
              </a:rPr>
              <a:t>는 </a:t>
            </a:r>
            <a:r>
              <a:rPr sz="1000">
                <a:latin typeface="맑은 고딕" charset="0"/>
                <a:ea typeface="맑은 고딕" charset="0"/>
                <a:sym typeface="맑은 고딕" charset="0"/>
              </a:rPr>
              <a:t>다음</a:t>
            </a:r>
            <a:r>
              <a:rPr sz="1000">
                <a:latin typeface="맑은 고딕" charset="0"/>
                <a:ea typeface="맑은 고딕" charset="0"/>
                <a:sym typeface="맑은 고딕" charset="0"/>
              </a:rPr>
              <a:t>과 </a:t>
            </a:r>
            <a:r>
              <a:rPr sz="1000">
                <a:latin typeface="맑은 고딕" charset="0"/>
                <a:ea typeface="맑은 고딕" charset="0"/>
                <a:sym typeface="맑은 고딕" charset="0"/>
              </a:rPr>
              <a:t>같습니</a:t>
            </a:r>
            <a:r>
              <a:rPr sz="1000">
                <a:latin typeface="맑은 고딕" charset="0"/>
                <a:ea typeface="맑은 고딕" charset="0"/>
                <a:sym typeface="맑은 고딕" charset="0"/>
              </a:rPr>
              <a:t>다.</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 </a:t>
            </a:r>
            <a:r>
              <a:rPr sz="1000">
                <a:latin typeface="맑은 고딕" charset="0"/>
                <a:ea typeface="맑은 고딕" charset="0"/>
                <a:sym typeface="맑은 고딕" charset="0"/>
              </a:rPr>
              <a:t> 1. 반</a:t>
            </a:r>
            <a:r>
              <a:rPr sz="1000">
                <a:latin typeface="맑은 고딕" charset="0"/>
                <a:ea typeface="맑은 고딕" charset="0"/>
                <a:sym typeface="맑은 고딕" charset="0"/>
              </a:rPr>
              <a:t>품/</a:t>
            </a:r>
            <a:r>
              <a:rPr sz="1000">
                <a:latin typeface="맑은 고딕" charset="0"/>
                <a:ea typeface="맑은 고딕" charset="0"/>
                <a:sym typeface="맑은 고딕" charset="0"/>
              </a:rPr>
              <a:t>교환기간</a:t>
            </a:r>
            <a:r>
              <a:rPr sz="1000">
                <a:latin typeface="맑은 고딕" charset="0"/>
                <a:ea typeface="맑은 고딕" charset="0"/>
                <a:sym typeface="맑은 고딕" charset="0"/>
              </a:rPr>
              <a:t>을 </a:t>
            </a:r>
            <a:r>
              <a:rPr sz="1000">
                <a:latin typeface="맑은 고딕" charset="0"/>
                <a:ea typeface="맑은 고딕" charset="0"/>
                <a:sym typeface="맑은 고딕" charset="0"/>
              </a:rPr>
              <a:t>초과</a:t>
            </a:r>
            <a:r>
              <a:rPr sz="1000">
                <a:latin typeface="맑은 고딕" charset="0"/>
                <a:ea typeface="맑은 고딕" charset="0"/>
                <a:sym typeface="맑은 고딕" charset="0"/>
              </a:rPr>
              <a:t>한 경우</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 </a:t>
            </a:r>
            <a:r>
              <a:rPr sz="1000">
                <a:latin typeface="맑은 고딕" charset="0"/>
                <a:ea typeface="맑은 고딕" charset="0"/>
                <a:sym typeface="맑은 고딕" charset="0"/>
              </a:rPr>
              <a:t> 2. 온라</a:t>
            </a:r>
            <a:r>
              <a:rPr sz="1000">
                <a:latin typeface="맑은 고딕" charset="0"/>
                <a:ea typeface="맑은 고딕" charset="0"/>
                <a:sym typeface="맑은 고딕" charset="0"/>
              </a:rPr>
              <a:t>인 </a:t>
            </a:r>
            <a:r>
              <a:rPr sz="1000">
                <a:latin typeface="맑은 고딕" charset="0"/>
                <a:ea typeface="맑은 고딕" charset="0"/>
                <a:sym typeface="맑은 고딕" charset="0"/>
              </a:rPr>
              <a:t>주문이</a:t>
            </a:r>
            <a:r>
              <a:rPr sz="1000">
                <a:latin typeface="맑은 고딕" charset="0"/>
                <a:ea typeface="맑은 고딕" charset="0"/>
                <a:sym typeface="맑은 고딕" charset="0"/>
              </a:rPr>
              <a:t>력 </a:t>
            </a:r>
            <a:r>
              <a:rPr sz="1000">
                <a:latin typeface="맑은 고딕" charset="0"/>
                <a:ea typeface="맑은 고딕" charset="0"/>
                <a:sym typeface="맑은 고딕" charset="0"/>
              </a:rPr>
              <a:t>확</a:t>
            </a:r>
            <a:r>
              <a:rPr sz="1000">
                <a:latin typeface="맑은 고딕" charset="0"/>
                <a:ea typeface="맑은 고딕" charset="0"/>
                <a:sym typeface="맑은 고딕" charset="0"/>
              </a:rPr>
              <a:t>인이 </a:t>
            </a:r>
            <a:r>
              <a:rPr sz="1000">
                <a:latin typeface="맑은 고딕" charset="0"/>
                <a:ea typeface="맑은 고딕" charset="0"/>
                <a:sym typeface="맑은 고딕" charset="0"/>
              </a:rPr>
              <a:t>불가능</a:t>
            </a:r>
            <a:r>
              <a:rPr sz="1000">
                <a:latin typeface="맑은 고딕" charset="0"/>
                <a:ea typeface="맑은 고딕" charset="0"/>
                <a:sym typeface="맑은 고딕" charset="0"/>
              </a:rPr>
              <a:t>한 </a:t>
            </a:r>
            <a:r>
              <a:rPr sz="1000">
                <a:latin typeface="맑은 고딕" charset="0"/>
                <a:ea typeface="맑은 고딕" charset="0"/>
                <a:sym typeface="맑은 고딕" charset="0"/>
              </a:rPr>
              <a:t>경</a:t>
            </a:r>
            <a:r>
              <a:rPr sz="1000">
                <a:latin typeface="맑은 고딕" charset="0"/>
                <a:ea typeface="맑은 고딕" charset="0"/>
                <a:sym typeface="맑은 고딕" charset="0"/>
              </a:rPr>
              <a:t>우</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 </a:t>
            </a:r>
            <a:r>
              <a:rPr sz="1000">
                <a:latin typeface="맑은 고딕" charset="0"/>
                <a:ea typeface="맑은 고딕" charset="0"/>
                <a:sym typeface="맑은 고딕" charset="0"/>
              </a:rPr>
              <a:t> ...</a:t>
            </a:r>
            <a:endParaRPr lang="ko-KR" altLang="en-US" sz="1000">
              <a:latin typeface="맑은 고딕" charset="0"/>
              <a:ea typeface="맑은 고딕" charset="0"/>
              <a:sym typeface="맑은 고딕" charset="0"/>
            </a:endParaRPr>
          </a:p>
        </p:txBody>
      </p:sp>
      <p:sp>
        <p:nvSpPr>
          <p:cNvPr id="142" name="Rect 0"/>
          <p:cNvSpPr txBox="1">
            <a:spLocks/>
          </p:cNvSpPr>
          <p:nvPr/>
        </p:nvSpPr>
        <p:spPr>
          <a:xfrm rot="0">
            <a:off x="6724650" y="2369185"/>
            <a:ext cx="304165" cy="30861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a:t>
            </a:r>
            <a:endParaRPr lang="ko-KR" altLang="en-US" sz="1400">
              <a:latin typeface="맑은 고딕" charset="0"/>
              <a:ea typeface="맑은 고딕" charset="0"/>
              <a:sym typeface="맑은 고딕" charset="0"/>
            </a:endParaRPr>
          </a:p>
        </p:txBody>
      </p:sp>
      <p:sp>
        <p:nvSpPr>
          <p:cNvPr id="143" name="Rect 0"/>
          <p:cNvSpPr txBox="1">
            <a:spLocks/>
          </p:cNvSpPr>
          <p:nvPr/>
        </p:nvSpPr>
        <p:spPr>
          <a:xfrm rot="0">
            <a:off x="6724650" y="2672080"/>
            <a:ext cx="304165" cy="30861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a:t>
            </a:r>
            <a:endParaRPr lang="ko-KR" altLang="en-US" sz="1400">
              <a:latin typeface="맑은 고딕" charset="0"/>
              <a:ea typeface="맑은 고딕" charset="0"/>
              <a:sym typeface="맑은 고딕" charset="0"/>
            </a:endParaRPr>
          </a:p>
        </p:txBody>
      </p:sp>
      <p:sp>
        <p:nvSpPr>
          <p:cNvPr id="144" name="Rect 0"/>
          <p:cNvSpPr txBox="1">
            <a:spLocks/>
          </p:cNvSpPr>
          <p:nvPr/>
        </p:nvSpPr>
        <p:spPr>
          <a:xfrm rot="0">
            <a:off x="6724650" y="4386580"/>
            <a:ext cx="304165" cy="30861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a:t>
            </a:r>
            <a:endParaRPr lang="ko-KR" altLang="en-US" sz="1400">
              <a:latin typeface="맑은 고딕" charset="0"/>
              <a:ea typeface="맑은 고딕" charset="0"/>
              <a:sym typeface="맑은 고딕" charset="0"/>
            </a:endParaRPr>
          </a:p>
        </p:txBody>
      </p:sp>
      <p:sp>
        <p:nvSpPr>
          <p:cNvPr id="145" name="Rect 0"/>
          <p:cNvSpPr txBox="1">
            <a:spLocks/>
          </p:cNvSpPr>
          <p:nvPr/>
        </p:nvSpPr>
        <p:spPr>
          <a:xfrm rot="0">
            <a:off x="6724650" y="5781040"/>
            <a:ext cx="304165" cy="30861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a:t>
            </a:r>
            <a:endParaRPr lang="ko-KR" altLang="en-US" sz="1400">
              <a:latin typeface="맑은 고딕" charset="0"/>
              <a:ea typeface="맑은 고딕" charset="0"/>
              <a:sym typeface="맑은 고딕" charset="0"/>
            </a:endParaRPr>
          </a:p>
        </p:txBody>
      </p:sp>
      <p:sp>
        <p:nvSpPr>
          <p:cNvPr id="146" name="Rect 0"/>
          <p:cNvSpPr txBox="1">
            <a:spLocks/>
          </p:cNvSpPr>
          <p:nvPr/>
        </p:nvSpPr>
        <p:spPr>
          <a:xfrm rot="0">
            <a:off x="6730365" y="2990215"/>
            <a:ext cx="304165" cy="30861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a:t>
            </a:r>
            <a:endParaRPr lang="ko-KR" altLang="en-US" sz="1400">
              <a:latin typeface="맑은 고딕" charset="0"/>
              <a:ea typeface="맑은 고딕" charset="0"/>
              <a:sym typeface="맑은 고딕" charset="0"/>
            </a:endParaRPr>
          </a:p>
        </p:txBody>
      </p:sp>
      <p:sp>
        <p:nvSpPr>
          <p:cNvPr id="147" name="Rect 0"/>
          <p:cNvSpPr txBox="1">
            <a:spLocks/>
          </p:cNvSpPr>
          <p:nvPr/>
        </p:nvSpPr>
        <p:spPr>
          <a:xfrm rot="0">
            <a:off x="6730365" y="4695825"/>
            <a:ext cx="304165" cy="30861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a:t>
            </a:r>
            <a:endParaRPr lang="ko-KR" altLang="en-US" sz="14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S</a:t>
            </a:r>
            <a:r>
              <a:rPr lang="ko-KR" altLang="en-US" sz="2800">
                <a:latin typeface="맑은 고딕" charset="0"/>
                <a:ea typeface="맑은 고딕" charset="0"/>
                <a:cs typeface="+mj-cs"/>
              </a:rPr>
              <a:t>NS 방</a:t>
            </a:r>
            <a:r>
              <a:rPr lang="ko-KR" altLang="en-US" sz="2800">
                <a:latin typeface="맑은 고딕" charset="0"/>
                <a:ea typeface="맑은 고딕" charset="0"/>
                <a:cs typeface="+mj-cs"/>
              </a:rPr>
              <a:t>문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3"/>
          <p:cNvSpPr txBox="1">
            <a:spLocks noGrp="1"/>
          </p:cNvSpPr>
          <p:nvPr>
            <p:ph type="body" idx="10"/>
          </p:nvPr>
        </p:nvSpPr>
        <p:spPr>
          <a:xfrm rot="0">
            <a:off x="1687195" y="3333115"/>
            <a:ext cx="8954135" cy="672465"/>
          </a:xfrm>
          <a:prstGeom prst="rect"/>
        </p:spPr>
        <p:txBody>
          <a:bodyPr wrap="square" lIns="91440" tIns="45720" rIns="91440" bIns="45720" numCol="1" vert="horz" anchor="t">
            <a:noAutofit/>
          </a:bodyPr>
          <a:lstStyle/>
          <a:p>
            <a:pPr marL="0" indent="0">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공통</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876300"/>
        </p:xfrm>
        <a:graphic>
          <a:graphicData uri="http://schemas.openxmlformats.org/drawingml/2006/table">
            <a:tbl>
              <a:tblPr firstRow="1" bandRow="1">
                <a:tableStyleId>{5C22544A-7EE6-4342-B048-85BDC9FD1C3A}</a:tableStyleId>
              </a:tblPr>
              <a:tblGrid>
                <a:gridCol w="403225"/>
                <a:gridCol w="2981325"/>
              </a:tblGrid>
              <a:tr h="87630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f</a:t>
                      </a:r>
                      <a:r>
                        <a:rPr sz="850" kern="1200" i="0" b="1">
                          <a:solidFill>
                            <a:srgbClr val="000000"/>
                          </a:solidFill>
                          <a:latin typeface="맑은 고딕" charset="0"/>
                          <a:ea typeface="맑은 고딕" charset="0"/>
                          <a:sym typeface="맑은 고딕" charset="0"/>
                        </a:rPr>
                        <a:t>ooter </a:t>
                      </a:r>
                      <a:r>
                        <a:rPr sz="850" kern="1200" i="0" b="1">
                          <a:solidFill>
                            <a:srgbClr val="000000"/>
                          </a:solidFill>
                          <a:latin typeface="맑은 고딕" charset="0"/>
                          <a:ea typeface="맑은 고딕" charset="0"/>
                          <a:sym typeface="맑은 고딕" charset="0"/>
                        </a:rPr>
                        <a:t>S</a:t>
                      </a:r>
                      <a:r>
                        <a:rPr sz="850" kern="1200" i="0" b="1">
                          <a:solidFill>
                            <a:srgbClr val="000000"/>
                          </a:solidFill>
                          <a:latin typeface="맑은 고딕" charset="0"/>
                          <a:ea typeface="맑은 고딕" charset="0"/>
                          <a:sym typeface="맑은 고딕" charset="0"/>
                        </a:rPr>
                        <a:t>NS 링</a:t>
                      </a:r>
                      <a:r>
                        <a:rPr sz="850" kern="1200" i="0" b="1">
                          <a:solidFill>
                            <a:srgbClr val="000000"/>
                          </a:solidFill>
                          <a:latin typeface="맑은 고딕" charset="0"/>
                          <a:ea typeface="맑은 고딕" charset="0"/>
                          <a:sym typeface="맑은 고딕" charset="0"/>
                        </a:rPr>
                        <a:t>크 </a:t>
                      </a:r>
                      <a:r>
                        <a:rPr sz="850" kern="1200" i="0" b="1">
                          <a:solidFill>
                            <a:srgbClr val="000000"/>
                          </a:solidFill>
                          <a:latin typeface="맑은 고딕" charset="0"/>
                          <a:ea typeface="맑은 고딕" charset="0"/>
                          <a:sym typeface="맑은 고딕" charset="0"/>
                        </a:rPr>
                        <a:t>관</a:t>
                      </a:r>
                      <a:r>
                        <a:rPr sz="850" kern="1200" i="0" b="1">
                          <a:solidFill>
                            <a:srgbClr val="000000"/>
                          </a:solidFill>
                          <a:latin typeface="맑은 고딕" charset="0"/>
                          <a:ea typeface="맑은 고딕" charset="0"/>
                          <a:sym typeface="맑은 고딕" charset="0"/>
                        </a:rPr>
                        <a:t>련 </a:t>
                      </a:r>
                      <a:r>
                        <a:rPr sz="850" kern="1200" i="0" b="1">
                          <a:solidFill>
                            <a:srgbClr val="000000"/>
                          </a:solidFill>
                          <a:latin typeface="맑은 고딕" charset="0"/>
                          <a:ea typeface="맑은 고딕" charset="0"/>
                          <a:sym typeface="맑은 고딕" charset="0"/>
                        </a:rPr>
                        <a:t>페이</a:t>
                      </a:r>
                      <a:r>
                        <a:rPr sz="850" kern="1200" i="0" b="1">
                          <a:solidFill>
                            <a:srgbClr val="000000"/>
                          </a:solidFill>
                          <a:latin typeface="맑은 고딕" charset="0"/>
                          <a:ea typeface="맑은 고딕" charset="0"/>
                          <a:sym typeface="맑은 고딕" charset="0"/>
                        </a:rPr>
                        <a:t>지</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f</a:t>
                      </a:r>
                      <a:r>
                        <a:rPr sz="850" kern="1200" i="0" b="0">
                          <a:solidFill>
                            <a:srgbClr val="000000"/>
                          </a:solidFill>
                          <a:latin typeface="맑은 고딕" charset="0"/>
                          <a:ea typeface="맑은 고딕" charset="0"/>
                          <a:sym typeface="맑은 고딕" charset="0"/>
                        </a:rPr>
                        <a:t>acebook</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I</a:t>
                      </a:r>
                      <a:r>
                        <a:rPr sz="850" kern="1200" i="0" b="0">
                          <a:solidFill>
                            <a:srgbClr val="000000"/>
                          </a:solidFill>
                          <a:latin typeface="맑은 고딕" charset="0"/>
                          <a:ea typeface="맑은 고딕" charset="0"/>
                          <a:sym typeface="맑은 고딕" charset="0"/>
                        </a:rPr>
                        <a:t>nstargram</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t</a:t>
                      </a:r>
                      <a:r>
                        <a:rPr sz="850" kern="1200" i="0" b="0">
                          <a:solidFill>
                            <a:srgbClr val="000000"/>
                          </a:solidFill>
                          <a:latin typeface="맑은 고딕" charset="0"/>
                          <a:ea typeface="맑은 고딕" charset="0"/>
                          <a:sym typeface="맑은 고딕" charset="0"/>
                        </a:rPr>
                        <a:t>witer</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youtube</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kakaotalk</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26</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281430"/>
            <a:ext cx="8423910" cy="549084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30861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f</a:t>
            </a:r>
            <a:r>
              <a:rPr sz="1400">
                <a:latin typeface="맑은 고딕" charset="0"/>
                <a:ea typeface="맑은 고딕" charset="0"/>
                <a:sym typeface="맑은 고딕" charset="0"/>
              </a:rPr>
              <a:t>acebook</a:t>
            </a:r>
            <a:endParaRPr lang="ko-KR" altLang="en-US" sz="1400">
              <a:latin typeface="맑은 고딕" charset="0"/>
              <a:ea typeface="맑은 고딕" charset="0"/>
              <a:sym typeface="맑은 고딕" charset="0"/>
            </a:endParaRPr>
          </a:p>
        </p:txBody>
      </p:sp>
      <p:sp>
        <p:nvSpPr>
          <p:cNvPr id="132" name="Rect 0"/>
          <p:cNvSpPr>
            <a:spLocks/>
          </p:cNvSpPr>
          <p:nvPr/>
        </p:nvSpPr>
        <p:spPr>
          <a:xfrm rot="0">
            <a:off x="1431290" y="1277620"/>
            <a:ext cx="5713730" cy="213487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3" name="Rect 0"/>
          <p:cNvSpPr>
            <a:spLocks/>
          </p:cNvSpPr>
          <p:nvPr/>
        </p:nvSpPr>
        <p:spPr>
          <a:xfrm rot="0">
            <a:off x="1792605" y="2900680"/>
            <a:ext cx="1169670" cy="1152525"/>
          </a:xfrm>
          <a:prstGeom prst="ellipse"/>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4" name="Rect 0"/>
          <p:cNvSpPr txBox="1">
            <a:spLocks/>
          </p:cNvSpPr>
          <p:nvPr/>
        </p:nvSpPr>
        <p:spPr>
          <a:xfrm rot="0">
            <a:off x="3013710" y="3472180"/>
            <a:ext cx="3672205" cy="5391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B</a:t>
            </a:r>
            <a:r>
              <a:rPr sz="1800">
                <a:latin typeface="맑은 고딕" charset="0"/>
                <a:ea typeface="맑은 고딕" charset="0"/>
                <a:sym typeface="맑은 고딕" charset="0"/>
              </a:rPr>
              <a:t>lue Bo</a:t>
            </a:r>
            <a:r>
              <a:rPr sz="1800">
                <a:latin typeface="맑은 고딕" charset="0"/>
                <a:ea typeface="맑은 고딕" charset="0"/>
                <a:sym typeface="맑은 고딕" charset="0"/>
              </a:rPr>
              <a:t>t</a:t>
            </a:r>
            <a:r>
              <a:rPr sz="1800">
                <a:latin typeface="맑은 고딕" charset="0"/>
                <a:ea typeface="맑은 고딕" charset="0"/>
                <a:sym typeface="맑은 고딕" charset="0"/>
              </a:rPr>
              <a:t>tle Coffee</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좋아요 </a:t>
            </a:r>
            <a:r>
              <a:rPr sz="1100">
                <a:latin typeface="맑은 고딕" charset="0"/>
                <a:ea typeface="맑은 고딕" charset="0"/>
                <a:sym typeface="맑은 고딕" charset="0"/>
              </a:rPr>
              <a:t>14</a:t>
            </a:r>
            <a:r>
              <a:rPr sz="1100">
                <a:latin typeface="맑은 고딕" charset="0"/>
                <a:ea typeface="맑은 고딕" charset="0"/>
                <a:sym typeface="맑은 고딕" charset="0"/>
              </a:rPr>
              <a:t>만개 · </a:t>
            </a:r>
            <a:r>
              <a:rPr sz="1100">
                <a:latin typeface="맑은 고딕" charset="0"/>
                <a:ea typeface="맑은 고딕" charset="0"/>
                <a:sym typeface="맑은 고딕" charset="0"/>
              </a:rPr>
              <a:t>팔로</a:t>
            </a:r>
            <a:r>
              <a:rPr sz="1100">
                <a:latin typeface="맑은 고딕" charset="0"/>
                <a:ea typeface="맑은 고딕" charset="0"/>
                <a:sym typeface="맑은 고딕" charset="0"/>
              </a:rPr>
              <a:t>워 </a:t>
            </a:r>
            <a:r>
              <a:rPr sz="1100">
                <a:latin typeface="맑은 고딕" charset="0"/>
                <a:ea typeface="맑은 고딕" charset="0"/>
                <a:sym typeface="맑은 고딕" charset="0"/>
              </a:rPr>
              <a:t>15만</a:t>
            </a:r>
            <a:r>
              <a:rPr sz="1100">
                <a:latin typeface="맑은 고딕" charset="0"/>
                <a:ea typeface="맑은 고딕" charset="0"/>
                <a:sym typeface="맑은 고딕" charset="0"/>
              </a:rPr>
              <a:t>명</a:t>
            </a:r>
            <a:endParaRPr lang="ko-KR" altLang="en-US" sz="1100">
              <a:latin typeface="맑은 고딕" charset="0"/>
              <a:ea typeface="맑은 고딕" charset="0"/>
              <a:sym typeface="맑은 고딕" charset="0"/>
            </a:endParaRPr>
          </a:p>
        </p:txBody>
      </p:sp>
      <p:sp>
        <p:nvSpPr>
          <p:cNvPr id="135" name="Rect 0"/>
          <p:cNvSpPr>
            <a:spLocks/>
          </p:cNvSpPr>
          <p:nvPr/>
        </p:nvSpPr>
        <p:spPr>
          <a:xfrm rot="0">
            <a:off x="1433830" y="4163695"/>
            <a:ext cx="5713730" cy="36576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6" name="Rect 0"/>
          <p:cNvSpPr txBox="1">
            <a:spLocks/>
          </p:cNvSpPr>
          <p:nvPr/>
        </p:nvSpPr>
        <p:spPr>
          <a:xfrm rot="0">
            <a:off x="1527175" y="4211320"/>
            <a:ext cx="287782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게시물  </a:t>
            </a:r>
            <a:r>
              <a:rPr sz="1000">
                <a:latin typeface="맑은 고딕" charset="0"/>
                <a:ea typeface="맑은 고딕" charset="0"/>
                <a:sym typeface="맑은 고딕" charset="0"/>
              </a:rPr>
              <a:t> 정</a:t>
            </a:r>
            <a:r>
              <a:rPr sz="1000">
                <a:latin typeface="맑은 고딕" charset="0"/>
                <a:ea typeface="맑은 고딕" charset="0"/>
                <a:sym typeface="맑은 고딕" charset="0"/>
              </a:rPr>
              <a:t>보  </a:t>
            </a:r>
            <a:r>
              <a:rPr sz="1000">
                <a:latin typeface="맑은 고딕" charset="0"/>
                <a:ea typeface="맑은 고딕" charset="0"/>
                <a:sym typeface="맑은 고딕" charset="0"/>
              </a:rPr>
              <a:t> 릴</a:t>
            </a:r>
            <a:r>
              <a:rPr sz="1000">
                <a:latin typeface="맑은 고딕" charset="0"/>
                <a:ea typeface="맑은 고딕" charset="0"/>
                <a:sym typeface="맑은 고딕" charset="0"/>
              </a:rPr>
              <a:t>스  </a:t>
            </a:r>
            <a:r>
              <a:rPr sz="1000">
                <a:latin typeface="맑은 고딕" charset="0"/>
                <a:ea typeface="맑은 고딕" charset="0"/>
                <a:sym typeface="맑은 고딕" charset="0"/>
              </a:rPr>
              <a:t> 사</a:t>
            </a:r>
            <a:r>
              <a:rPr sz="1000">
                <a:latin typeface="맑은 고딕" charset="0"/>
                <a:ea typeface="맑은 고딕" charset="0"/>
                <a:sym typeface="맑은 고딕" charset="0"/>
              </a:rPr>
              <a:t>진  </a:t>
            </a:r>
            <a:r>
              <a:rPr sz="1000">
                <a:latin typeface="맑은 고딕" charset="0"/>
                <a:ea typeface="맑은 고딕" charset="0"/>
                <a:sym typeface="맑은 고딕" charset="0"/>
              </a:rPr>
              <a:t> 동영</a:t>
            </a:r>
            <a:r>
              <a:rPr sz="1000">
                <a:latin typeface="맑은 고딕" charset="0"/>
                <a:ea typeface="맑은 고딕" charset="0"/>
                <a:sym typeface="맑은 고딕" charset="0"/>
              </a:rPr>
              <a:t>상</a:t>
            </a:r>
            <a:endParaRPr lang="ko-KR" altLang="en-US" sz="1000">
              <a:latin typeface="맑은 고딕" charset="0"/>
              <a:ea typeface="맑은 고딕" charset="0"/>
              <a:sym typeface="맑은 고딕" charset="0"/>
            </a:endParaRPr>
          </a:p>
        </p:txBody>
      </p:sp>
      <p:sp>
        <p:nvSpPr>
          <p:cNvPr id="137" name="Rect 0"/>
          <p:cNvSpPr>
            <a:spLocks/>
          </p:cNvSpPr>
          <p:nvPr/>
        </p:nvSpPr>
        <p:spPr>
          <a:xfrm rot="0">
            <a:off x="1427480" y="4616450"/>
            <a:ext cx="2642870" cy="20605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8" name="Rect 0"/>
          <p:cNvSpPr>
            <a:spLocks/>
          </p:cNvSpPr>
          <p:nvPr/>
        </p:nvSpPr>
        <p:spPr>
          <a:xfrm rot="0">
            <a:off x="4149090" y="4618990"/>
            <a:ext cx="3004185" cy="20605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9" name="Rect 0"/>
          <p:cNvSpPr txBox="1">
            <a:spLocks/>
          </p:cNvSpPr>
          <p:nvPr/>
        </p:nvSpPr>
        <p:spPr>
          <a:xfrm rot="0">
            <a:off x="1520825" y="4724400"/>
            <a:ext cx="2480310" cy="3702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소개</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800">
                <a:latin typeface="맑은 고딕" charset="0"/>
                <a:ea typeface="맑은 고딕" charset="0"/>
                <a:sym typeface="맑은 고딕" charset="0"/>
              </a:rPr>
              <a:t> </a:t>
            </a:r>
            <a:r>
              <a:rPr sz="800">
                <a:latin typeface="맑은 고딕" charset="0"/>
                <a:ea typeface="맑은 고딕" charset="0"/>
                <a:sym typeface="맑은 고딕" charset="0"/>
              </a:rPr>
              <a:t> The official Blue Bottle Coffe Facebook page</a:t>
            </a:r>
            <a:endParaRPr lang="ko-KR" altLang="en-US" sz="800">
              <a:latin typeface="맑은 고딕" charset="0"/>
              <a:ea typeface="맑은 고딕" charset="0"/>
              <a:sym typeface="맑은 고딕" charset="0"/>
            </a:endParaRPr>
          </a:p>
        </p:txBody>
      </p:sp>
      <p:sp>
        <p:nvSpPr>
          <p:cNvPr id="140" name="Rect 0"/>
          <p:cNvSpPr txBox="1">
            <a:spLocks/>
          </p:cNvSpPr>
          <p:nvPr/>
        </p:nvSpPr>
        <p:spPr>
          <a:xfrm rot="0">
            <a:off x="1523365" y="5186045"/>
            <a:ext cx="2480310" cy="116903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페이지 · 커피숍</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메일:</a:t>
            </a:r>
            <a:r>
              <a:rPr sz="1000">
                <a:latin typeface="맑은 고딕" charset="0"/>
                <a:ea typeface="맑은 고딕" charset="0"/>
                <a:sym typeface="맑은 고딕" charset="0"/>
              </a:rPr>
              <a:t> suppert@bluebottlecoffee.com</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사이트:</a:t>
            </a:r>
            <a:r>
              <a:rPr sz="1000">
                <a:latin typeface="맑은 고딕" charset="0"/>
                <a:ea typeface="맑은 고딕" charset="0"/>
                <a:sym typeface="맑은 고딕" charset="0"/>
              </a:rPr>
              <a:t> blue</a:t>
            </a:r>
            <a:r>
              <a:rPr sz="1000">
                <a:latin typeface="맑은 고딕" charset="0"/>
                <a:ea typeface="맑은 고딕" charset="0"/>
                <a:sym typeface="맑은 고딕" charset="0"/>
              </a:rPr>
              <a:t>b</a:t>
            </a:r>
            <a:r>
              <a:rPr sz="1000">
                <a:latin typeface="맑은 고딕" charset="0"/>
                <a:ea typeface="맑은 고딕" charset="0"/>
                <a:sym typeface="맑은 고딕" charset="0"/>
              </a:rPr>
              <a:t>ottlecoffee.com</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72% </a:t>
            </a:r>
            <a:r>
              <a:rPr sz="1000">
                <a:latin typeface="맑은 고딕" charset="0"/>
                <a:ea typeface="맑은 고딕" charset="0"/>
                <a:sym typeface="맑은 고딕" charset="0"/>
              </a:rPr>
              <a:t>추천(리뷰 </a:t>
            </a:r>
            <a:r>
              <a:rPr sz="1000">
                <a:latin typeface="맑은 고딕" charset="0"/>
                <a:ea typeface="맑은 고딕" charset="0"/>
                <a:sym typeface="맑은 고딕" charset="0"/>
              </a:rPr>
              <a:t>384</a:t>
            </a:r>
            <a:r>
              <a:rPr sz="1000">
                <a:latin typeface="맑은 고딕" charset="0"/>
                <a:ea typeface="맑은 고딕" charset="0"/>
                <a:sym typeface="맑은 고딕" charset="0"/>
              </a:rPr>
              <a:t>개</a:t>
            </a:r>
            <a:r>
              <a:rPr sz="1000">
                <a:latin typeface="맑은 고딕" charset="0"/>
                <a:ea typeface="맑은 고딕" charset="0"/>
                <a:sym typeface="맑은 고딕" charset="0"/>
              </a:rPr>
              <a:t>)</a:t>
            </a:r>
            <a:endParaRPr lang="ko-KR" altLang="en-US" sz="1000">
              <a:latin typeface="맑은 고딕" charset="0"/>
              <a:ea typeface="맑은 고딕" charset="0"/>
              <a:sym typeface="맑은 고딕" charset="0"/>
            </a:endParaRPr>
          </a:p>
        </p:txBody>
      </p:sp>
      <p:sp>
        <p:nvSpPr>
          <p:cNvPr id="141" name="Rect 0"/>
          <p:cNvSpPr>
            <a:spLocks/>
          </p:cNvSpPr>
          <p:nvPr/>
        </p:nvSpPr>
        <p:spPr>
          <a:xfrm rot="0">
            <a:off x="4271645" y="4704080"/>
            <a:ext cx="274955" cy="267335"/>
          </a:xfrm>
          <a:prstGeom prst="ellipse"/>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2" name="Rect 0"/>
          <p:cNvSpPr txBox="1">
            <a:spLocks/>
          </p:cNvSpPr>
          <p:nvPr/>
        </p:nvSpPr>
        <p:spPr>
          <a:xfrm rot="0">
            <a:off x="4592320" y="4643755"/>
            <a:ext cx="2188845" cy="3702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B</a:t>
            </a:r>
            <a:r>
              <a:rPr sz="1000">
                <a:latin typeface="맑은 고딕" charset="0"/>
                <a:ea typeface="맑은 고딕" charset="0"/>
                <a:sym typeface="맑은 고딕" charset="0"/>
              </a:rPr>
              <a:t>lue Bo</a:t>
            </a:r>
            <a:r>
              <a:rPr sz="1000">
                <a:latin typeface="맑은 고딕" charset="0"/>
                <a:ea typeface="맑은 고딕" charset="0"/>
                <a:sym typeface="맑은 고딕" charset="0"/>
              </a:rPr>
              <a:t>t</a:t>
            </a:r>
            <a:r>
              <a:rPr sz="1000">
                <a:latin typeface="맑은 고딕" charset="0"/>
                <a:ea typeface="맑은 고딕" charset="0"/>
                <a:sym typeface="맑은 고딕" charset="0"/>
              </a:rPr>
              <a:t>tle Coffee</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800">
                <a:latin typeface="맑은 고딕" charset="0"/>
                <a:ea typeface="맑은 고딕" charset="0"/>
                <a:sym typeface="맑은 고딕" charset="0"/>
              </a:rPr>
              <a:t>1</a:t>
            </a:r>
            <a:r>
              <a:rPr sz="800">
                <a:latin typeface="맑은 고딕" charset="0"/>
                <a:ea typeface="맑은 고딕" charset="0"/>
                <a:sym typeface="맑은 고딕" charset="0"/>
              </a:rPr>
              <a:t>2시</a:t>
            </a:r>
            <a:r>
              <a:rPr sz="800">
                <a:latin typeface="맑은 고딕" charset="0"/>
                <a:ea typeface="맑은 고딕" charset="0"/>
                <a:sym typeface="맑은 고딕" charset="0"/>
              </a:rPr>
              <a:t>간</a:t>
            </a:r>
            <a:endParaRPr lang="ko-KR" altLang="en-US" sz="800">
              <a:latin typeface="맑은 고딕" charset="0"/>
              <a:ea typeface="맑은 고딕" charset="0"/>
              <a:sym typeface="맑은 고딕" charset="0"/>
            </a:endParaRPr>
          </a:p>
        </p:txBody>
      </p:sp>
      <p:sp>
        <p:nvSpPr>
          <p:cNvPr id="143" name="Rect 0"/>
          <p:cNvSpPr txBox="1">
            <a:spLocks/>
          </p:cNvSpPr>
          <p:nvPr/>
        </p:nvSpPr>
        <p:spPr>
          <a:xfrm rot="0">
            <a:off x="4283075" y="5087620"/>
            <a:ext cx="2705735" cy="86169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a:t>
            </a:r>
            <a:r>
              <a:rPr sz="1000">
                <a:latin typeface="맑은 고딕" charset="0"/>
                <a:ea typeface="맑은 고딕" charset="0"/>
                <a:sym typeface="맑은 고딕" charset="0"/>
              </a:rPr>
              <a:t>re</a:t>
            </a:r>
            <a:r>
              <a:rPr sz="1000">
                <a:latin typeface="맑은 고딕" charset="0"/>
                <a:ea typeface="맑은 고딕" charset="0"/>
                <a:sym typeface="맑은 고딕" charset="0"/>
              </a:rPr>
              <a:t>a</a:t>
            </a:r>
            <a:r>
              <a:rPr sz="1000">
                <a:latin typeface="맑은 고딕" charset="0"/>
                <a:ea typeface="맑은 고딕" charset="0"/>
                <a:sym typeface="맑은 고딕" charset="0"/>
              </a:rPr>
              <a:t>te a cafe-worthy Marimekko Latte at home using our Craft Instant Espresso with limted-edition Marimekko packing.</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a:t>
            </a:r>
            <a:endParaRPr lang="ko-KR" altLang="en-US" sz="8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정책 </a:t>
            </a:r>
            <a:r>
              <a:rPr lang="ko-KR" altLang="en-US" sz="2800">
                <a:latin typeface="맑은 고딕" charset="0"/>
                <a:ea typeface="맑은 고딕" charset="0"/>
                <a:cs typeface="+mj-cs"/>
              </a:rPr>
              <a:t>관</a:t>
            </a:r>
            <a:r>
              <a:rPr lang="ko-KR" altLang="en-US" sz="2800">
                <a:latin typeface="맑은 고딕" charset="0"/>
                <a:ea typeface="맑은 고딕" charset="0"/>
                <a:cs typeface="+mj-cs"/>
              </a:rPr>
              <a:t>련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3"/>
          <p:cNvSpPr txBox="1">
            <a:spLocks noGrp="1"/>
          </p:cNvSpPr>
          <p:nvPr>
            <p:ph type="body" idx="10"/>
          </p:nvPr>
        </p:nvSpPr>
        <p:spPr>
          <a:xfrm rot="0">
            <a:off x="1687195" y="3333115"/>
            <a:ext cx="8954135" cy="672465"/>
          </a:xfrm>
          <a:prstGeom prst="rect"/>
        </p:spPr>
        <p:txBody>
          <a:bodyPr wrap="square" lIns="91440" tIns="45720" rIns="91440" bIns="45720" numCol="1" vert="horz" anchor="t">
            <a:noAutofit/>
          </a:bodyPr>
          <a:lstStyle/>
          <a:p>
            <a:pPr marL="0" indent="0">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공통</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614680"/>
        </p:xfrm>
        <a:graphic>
          <a:graphicData uri="http://schemas.openxmlformats.org/drawingml/2006/table">
            <a:tbl>
              <a:tblPr firstRow="1" bandRow="1">
                <a:tableStyleId>{5C22544A-7EE6-4342-B048-85BDC9FD1C3A}</a:tableStyleId>
              </a:tblPr>
              <a:tblGrid>
                <a:gridCol w="403225"/>
                <a:gridCol w="2981325"/>
              </a:tblGrid>
              <a:tr h="61468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f</a:t>
                      </a:r>
                      <a:r>
                        <a:rPr sz="850" kern="1200" i="0" b="1">
                          <a:solidFill>
                            <a:srgbClr val="000000"/>
                          </a:solidFill>
                          <a:latin typeface="맑은 고딕" charset="0"/>
                          <a:ea typeface="맑은 고딕" charset="0"/>
                          <a:sym typeface="맑은 고딕" charset="0"/>
                        </a:rPr>
                        <a:t>ooter </a:t>
                      </a:r>
                      <a:r>
                        <a:rPr sz="850" kern="1200" i="0" b="1">
                          <a:solidFill>
                            <a:srgbClr val="000000"/>
                          </a:solidFill>
                          <a:latin typeface="맑은 고딕" charset="0"/>
                          <a:ea typeface="맑은 고딕" charset="0"/>
                          <a:sym typeface="맑은 고딕" charset="0"/>
                        </a:rPr>
                        <a:t>정책 </a:t>
                      </a:r>
                      <a:r>
                        <a:rPr sz="850" kern="1200" i="0" b="1">
                          <a:solidFill>
                            <a:srgbClr val="000000"/>
                          </a:solidFill>
                          <a:latin typeface="맑은 고딕" charset="0"/>
                          <a:ea typeface="맑은 고딕" charset="0"/>
                          <a:sym typeface="맑은 고딕" charset="0"/>
                        </a:rPr>
                        <a:t>관</a:t>
                      </a:r>
                      <a:r>
                        <a:rPr sz="850" kern="1200" i="0" b="1">
                          <a:solidFill>
                            <a:srgbClr val="000000"/>
                          </a:solidFill>
                          <a:latin typeface="맑은 고딕" charset="0"/>
                          <a:ea typeface="맑은 고딕" charset="0"/>
                          <a:sym typeface="맑은 고딕" charset="0"/>
                        </a:rPr>
                        <a:t>련 </a:t>
                      </a:r>
                      <a:r>
                        <a:rPr sz="850" kern="1200" i="0" b="1">
                          <a:solidFill>
                            <a:srgbClr val="000000"/>
                          </a:solidFill>
                          <a:latin typeface="맑은 고딕" charset="0"/>
                          <a:ea typeface="맑은 고딕" charset="0"/>
                          <a:sym typeface="맑은 고딕" charset="0"/>
                        </a:rPr>
                        <a:t>페이</a:t>
                      </a:r>
                      <a:r>
                        <a:rPr sz="850" kern="1200" i="0" b="1">
                          <a:solidFill>
                            <a:srgbClr val="000000"/>
                          </a:solidFill>
                          <a:latin typeface="맑은 고딕" charset="0"/>
                          <a:ea typeface="맑은 고딕" charset="0"/>
                          <a:sym typeface="맑은 고딕" charset="0"/>
                        </a:rPr>
                        <a:t>지</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개인정보 </a:t>
                      </a:r>
                      <a:r>
                        <a:rPr sz="850" kern="1200" i="0" b="0">
                          <a:solidFill>
                            <a:srgbClr val="000000"/>
                          </a:solidFill>
                          <a:latin typeface="맑은 고딕" charset="0"/>
                          <a:ea typeface="맑은 고딕" charset="0"/>
                          <a:sym typeface="맑은 고딕" charset="0"/>
                        </a:rPr>
                        <a:t>처리방</a:t>
                      </a:r>
                      <a:r>
                        <a:rPr sz="850" kern="1200" i="0" b="0">
                          <a:solidFill>
                            <a:srgbClr val="000000"/>
                          </a:solidFill>
                          <a:latin typeface="맑은 고딕" charset="0"/>
                          <a:ea typeface="맑은 고딕" charset="0"/>
                          <a:sym typeface="맑은 고딕" charset="0"/>
                        </a:rPr>
                        <a:t>침</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판매이용약관</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환불 </a:t>
                      </a:r>
                      <a:r>
                        <a:rPr sz="850" kern="1200" i="0" b="0">
                          <a:solidFill>
                            <a:srgbClr val="000000"/>
                          </a:solidFill>
                          <a:latin typeface="맑은 고딕" charset="0"/>
                          <a:ea typeface="맑은 고딕" charset="0"/>
                          <a:sym typeface="맑은 고딕" charset="0"/>
                        </a:rPr>
                        <a:t>정</a:t>
                      </a:r>
                      <a:r>
                        <a:rPr sz="850" kern="1200" i="0" b="0">
                          <a:solidFill>
                            <a:srgbClr val="000000"/>
                          </a:solidFill>
                          <a:latin typeface="맑은 고딕" charset="0"/>
                          <a:ea typeface="맑은 고딕" charset="0"/>
                          <a:sym typeface="맑은 고딕" charset="0"/>
                        </a:rPr>
                        <a:t>책</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28</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71755" y="1272540"/>
            <a:ext cx="8423910" cy="549084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descr="C:/Users/WOOCHAN/AppData/Roaming/PolarisOffice/ETemp/19424_7547800/fImage776933742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9424_7547800/fImage7679348716.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9424_7547800/fImage6389359718.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2" name="Rect 0"/>
          <p:cNvSpPr txBox="1">
            <a:spLocks/>
          </p:cNvSpPr>
          <p:nvPr/>
        </p:nvSpPr>
        <p:spPr>
          <a:xfrm rot="0">
            <a:off x="3326130" y="1459230"/>
            <a:ext cx="2009140" cy="3549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개인정보 </a:t>
            </a:r>
            <a:r>
              <a:rPr sz="1700">
                <a:latin typeface="맑은 고딕" charset="0"/>
                <a:ea typeface="맑은 고딕" charset="0"/>
                <a:sym typeface="맑은 고딕" charset="0"/>
              </a:rPr>
              <a:t>처리방</a:t>
            </a:r>
            <a:r>
              <a:rPr sz="1700">
                <a:latin typeface="맑은 고딕" charset="0"/>
                <a:ea typeface="맑은 고딕" charset="0"/>
                <a:sym typeface="맑은 고딕" charset="0"/>
              </a:rPr>
              <a:t>침</a:t>
            </a:r>
            <a:endParaRPr lang="ko-KR" altLang="en-US" sz="1700">
              <a:latin typeface="맑은 고딕" charset="0"/>
              <a:ea typeface="맑은 고딕" charset="0"/>
              <a:sym typeface="맑은 고딕" charset="0"/>
            </a:endParaRPr>
          </a:p>
        </p:txBody>
      </p:sp>
      <p:sp>
        <p:nvSpPr>
          <p:cNvPr id="140" name="Rect 0"/>
          <p:cNvSpPr txBox="1">
            <a:spLocks/>
          </p:cNvSpPr>
          <p:nvPr/>
        </p:nvSpPr>
        <p:spPr>
          <a:xfrm rot="0">
            <a:off x="2105660" y="2059305"/>
            <a:ext cx="4563110" cy="3274695"/>
          </a:xfrm>
          <a:prstGeom prst="rect"/>
          <a:solidFill>
            <a:schemeClr val="bg1"/>
          </a:solidFill>
          <a:ln w="0" cap="flat" cmpd="sng">
            <a:solidFill>
              <a:schemeClr val="bg1">
                <a:lumMod val="65000"/>
                <a:lumOff val="0"/>
                <a:alpha val="100000"/>
              </a:schemeClr>
            </a:solidFill>
            <a:prstDash val="solid"/>
          </a:ln>
        </p:spPr>
        <p:txBody>
          <a:bodyPr wrap="square" lIns="89535" tIns="46355" rIns="89535" bIns="46355" vert="horz" anchor="t">
            <a:spAutoFit/>
          </a:bodyPr>
          <a:lstStyle/>
          <a:p>
            <a:pPr marL="0" indent="0" rtl="0" algn="l" defTabSz="914400" eaLnBrk="1" latinLnBrk="1" hangingPunct="1">
              <a:buFontTx/>
              <a:buNone/>
            </a:pPr>
            <a:r>
              <a:rPr sz="1200" spc="45" i="0" b="0">
                <a:solidFill>
                  <a:srgbClr val="333333"/>
                </a:solidFill>
                <a:latin typeface="맑은 고딕" charset="0"/>
                <a:ea typeface="맑은 고딕" charset="0"/>
                <a:sym typeface="맑은 고딕" charset="0"/>
              </a:rPr>
              <a:t>블루보틀커피코리아 유한회사(이하 “블루보틀”)는 귀하가 블루보틀 브랜드 홈페이지를 운용함에 있어 이용자가 제공한 개인정보가 보호받을 수 있도록 최선을 다하고 있습니다. 블루보틀은 개인정보 보호법, 통신비밀보호법, 전기통신사업법, 정보통신망 이용촉진 등에 관한 법률 등 정보통신서비스제공자가 준수하여야 할 관련 법규상의 개인정보보호 규정 및 방송통신위원회, 과학기술정보통신부 및 행정안전부 등 대한민국 정부가 제정한 개인정보보호지침들을 준수하며, 개인정보처리방침을 통하여 이용자들이 제공하는 개인정보가 어떠한 용도와 방식으로 이용되고 있으며 개인정보보호를 위해 어떠한 조치가 취해지고 있는지 알려드립니다. 블루보틀의 개인정보 처리방침은 홈페이지 첫 화면에 공개되며 이용자들은 언제나 용이하게 보실 수 있습니다.</a:t>
            </a:r>
            <a:endParaRPr lang="ko-KR" altLang="en-US" sz="1200" i="0" b="0">
              <a:solidFill>
                <a:srgbClr val="333333"/>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rgbClr val="333333"/>
              </a:solidFill>
              <a:latin typeface="맑은 고딕" charset="0"/>
              <a:ea typeface="맑은 고딕" charset="0"/>
              <a:sym typeface="맑은 고딕" charset="0"/>
            </a:endParaRPr>
          </a:p>
          <a:p>
            <a:pPr marL="0" indent="0" rtl="0" algn="l" defTabSz="914400" eaLnBrk="1" latinLnBrk="1" hangingPunct="1">
              <a:buFontTx/>
              <a:buNone/>
            </a:pPr>
            <a:r>
              <a:rPr sz="1200" spc="45" i="0" b="0">
                <a:solidFill>
                  <a:srgbClr val="333333"/>
                </a:solidFill>
                <a:latin typeface="맑은 고딕" charset="0"/>
                <a:ea typeface="맑은 고딕" charset="0"/>
                <a:sym typeface="맑은 고딕" charset="0"/>
              </a:rPr>
              <a:t>.....</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베스트셀러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3"/>
          <p:cNvSpPr txBox="1">
            <a:spLocks noGrp="1"/>
          </p:cNvSpPr>
          <p:nvPr>
            <p:ph type="body" idx="10"/>
          </p:nvPr>
        </p:nvSpPr>
        <p:spPr>
          <a:xfrm rot="0">
            <a:off x="1687195" y="3333115"/>
            <a:ext cx="8954135" cy="672465"/>
          </a:xfrm>
          <a:prstGeom prst="rect"/>
        </p:spPr>
        <p:txBody>
          <a:bodyPr wrap="square" lIns="91440" tIns="45720" rIns="91440" bIns="45720" numCol="1" vert="horz" anchor="t">
            <a:noAutofit/>
          </a:bodyPr>
          <a:lstStyle/>
          <a:p>
            <a:pPr marL="0" indent="0">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김우찬</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rot="0">
            <a:off x="452755" y="371475"/>
            <a:ext cx="11426190" cy="612140"/>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개발 </a:t>
            </a:r>
            <a:r>
              <a:rPr lang="ko-KR" altLang="en-US" sz="2800">
                <a:latin typeface="맑은 고딕" charset="0"/>
                <a:ea typeface="맑은 고딕" charset="0"/>
                <a:cs typeface="+mj-cs"/>
              </a:rPr>
              <a:t>파</a:t>
            </a:r>
            <a:r>
              <a:rPr lang="ko-KR" altLang="en-US" sz="2800">
                <a:latin typeface="맑은 고딕" charset="0"/>
                <a:ea typeface="맑은 고딕" charset="0"/>
                <a:cs typeface="+mj-cs"/>
              </a:rPr>
              <a:t>트</a:t>
            </a:r>
            <a:endParaRPr lang="ko-KR" altLang="en-US" sz="2800">
              <a:latin typeface="맑은 고딕" charset="0"/>
              <a:ea typeface="맑은 고딕" charset="0"/>
              <a:cs typeface="+mj-cs"/>
            </a:endParaRPr>
          </a:p>
        </p:txBody>
      </p:sp>
      <p:graphicFrame>
        <p:nvGraphicFramePr>
          <p:cNvPr id="3" name="Table 3"/>
          <p:cNvGraphicFramePr>
            <a:graphicFrameLocks noGrp="1"/>
          </p:cNvGraphicFramePr>
          <p:nvPr/>
        </p:nvGraphicFramePr>
        <p:xfrm>
          <a:off x="1197610" y="1268730"/>
          <a:ext cx="9776460" cy="5267325"/>
        </p:xfrm>
        <a:graphic>
          <a:graphicData uri="http://schemas.openxmlformats.org/drawingml/2006/table">
            <a:tbl>
              <a:tblPr>
                <a:tableStyleId>{5C22544A-7EE6-4342-B048-85BDC9FD1C3A}</a:tableStyleId>
              </a:tblPr>
              <a:tblGrid>
                <a:gridCol w="1769110"/>
                <a:gridCol w="8007350"/>
              </a:tblGrid>
              <a:tr h="276225">
                <a:tc>
                  <a:txBody>
                    <a:bodyPr/>
                    <a:lstStyle/>
                    <a:p>
                      <a:pPr marL="0" indent="0" algn="ctr" latinLnBrk="1" lvl="1">
                        <a:buFontTx/>
                        <a:buNone/>
                      </a:pPr>
                      <a:r>
                        <a:rPr lang="ko-KR" altLang="en-US" sz="1000" kern="1200" b="1">
                          <a:solidFill>
                            <a:schemeClr val="tx1"/>
                          </a:solidFill>
                        </a:rPr>
                        <a:t>구분</a:t>
                      </a:r>
                      <a:endParaRPr lang="ko-KR" altLang="en-US" sz="1000" kern="1200" b="1">
                        <a:solidFill>
                          <a:schemeClr val="tx1"/>
                        </a:solidFill>
                      </a:endParaRPr>
                    </a:p>
                  </a:txBody>
                  <a:tcPr marL="91440" marR="91440" marT="45720" marB="45720" anchor="ctr">
                    <a:lnR w="3175" cap="flat" cmpd="sng" algn="ctr">
                      <a:solidFill>
                        <a:srgbClr val="BFBFBF">
                          <a:alpha val="100000"/>
                        </a:srgbClr>
                      </a:solidFill>
                      <a:prstDash val="solid"/>
                      <a:round/>
                      <a:headEnd type="none" w="med" len="med"/>
                      <a:tailEnd type="none" w="med" len="med"/>
                    </a:lnR>
                    <a:lnT w="0" cap="flat" cmpd="sng" algn="ctr">
                      <a:noFill/>
                      <a:prstDash/>
                      <a:round/>
                      <a:headEnd type="none" w="med" len="med"/>
                      <a:tailEnd type="none" w="med" len="med"/>
                    </a:lnT>
                    <a:lnB w="3175" cap="flat" cmpd="sng" algn="ctr">
                      <a:solidFill>
                        <a:srgbClr val="BFBFBF">
                          <a:alpha val="100000"/>
                        </a:srgbClr>
                      </a:solidFill>
                      <a:prstDash val="solid"/>
                      <a:round/>
                      <a:headEnd type="none" w="med" len="med"/>
                      <a:tailEnd type="none" w="med" len="med"/>
                    </a:lnB>
                    <a:solidFill>
                      <a:schemeClr val="bg1">
                        <a:lumMod val="85000"/>
                      </a:schemeClr>
                    </a:solidFill>
                  </a:tcPr>
                </a:tc>
                <a:tc>
                  <a:txBody>
                    <a:bodyPr/>
                    <a:lstStyle/>
                    <a:p>
                      <a:pPr marL="0" indent="0" rtl="0" algn="ctr" fontAlgn="auto" defTabSz="914400" eaLnBrk="1" latinLnBrk="1" hangingPunct="1" lvl="1">
                        <a:lnSpc>
                          <a:spcPct val="100000"/>
                        </a:lnSpc>
                        <a:spcBef>
                          <a:spcPct val="0"/>
                        </a:spcBef>
                        <a:spcAft>
                          <a:spcPct val="0"/>
                        </a:spcAft>
                        <a:buFontTx/>
                        <a:buNone/>
                      </a:pPr>
                      <a:r>
                        <a:rPr lang="ko-KR" altLang="en-US" sz="1000" kern="1200" b="1">
                          <a:solidFill>
                            <a:schemeClr val="tx1"/>
                          </a:solidFill>
                        </a:rPr>
                        <a:t>내용</a:t>
                      </a:r>
                      <a:endParaRPr lang="ko-KR" altLang="en-US" sz="1000" kern="1200" b="1">
                        <a:solidFill>
                          <a:schemeClr val="tx1"/>
                        </a:solidFill>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FBFBF">
                          <a:alpha val="100000"/>
                        </a:srgbClr>
                      </a:solidFill>
                      <a:prstDash val="solid"/>
                      <a:round/>
                      <a:headEnd type="none" w="med" len="med"/>
                      <a:tailEnd type="none" w="med" len="med"/>
                    </a:lnB>
                    <a:solidFill>
                      <a:schemeClr val="bg1">
                        <a:lumMod val="85000"/>
                      </a:schemeClr>
                    </a:solidFill>
                  </a:tcPr>
                </a:tc>
              </a:tr>
              <a:tr h="577850">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공통</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171450" indent="-171450" algn="just" latinLnBrk="1" lvl="1">
                        <a:lnSpc>
                          <a:spcPct val="130000"/>
                        </a:lnSpc>
                        <a:buFontTx/>
                        <a:buNone/>
                      </a:pPr>
                      <a:r>
                        <a:rPr lang="ko-KR" altLang="ko-KR" sz="900" kern="1200">
                          <a:solidFill>
                            <a:schemeClr val="tx1"/>
                          </a:solidFill>
                          <a:latin typeface="맑은 고딕" charset="0"/>
                          <a:ea typeface="맑은 고딕" charset="0"/>
                        </a:rPr>
                        <a:t>[사용자 </a:t>
                      </a:r>
                      <a:r>
                        <a:rPr lang="ko-KR" altLang="ko-KR" sz="900" kern="1200">
                          <a:solidFill>
                            <a:schemeClr val="tx1"/>
                          </a:solidFill>
                          <a:latin typeface="맑은 고딕" charset="0"/>
                          <a:ea typeface="맑은 고딕" charset="0"/>
                        </a:rPr>
                        <a:t>페이</a:t>
                      </a:r>
                      <a:r>
                        <a:rPr lang="ko-KR" altLang="ko-KR" sz="900" kern="1200">
                          <a:solidFill>
                            <a:schemeClr val="tx1"/>
                          </a:solidFill>
                          <a:latin typeface="맑은 고딕" charset="0"/>
                          <a:ea typeface="맑은 고딕" charset="0"/>
                        </a:rPr>
                        <a:t>지</a:t>
                      </a:r>
                      <a:r>
                        <a:rPr lang="ko-KR" altLang="ko-KR" sz="900" kern="1200">
                          <a:solidFill>
                            <a:schemeClr val="tx1"/>
                          </a:solidFill>
                          <a:latin typeface="맑은 고딕" charset="0"/>
                          <a:ea typeface="맑은 고딕" charset="0"/>
                        </a:rPr>
                        <a:t>]</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메인 </a:t>
                      </a:r>
                      <a:r>
                        <a:rPr lang="ko-KR" altLang="ko-KR" sz="900" kern="1200">
                          <a:solidFill>
                            <a:schemeClr val="tx1"/>
                          </a:solidFill>
                          <a:latin typeface="맑은 고딕" charset="0"/>
                          <a:ea typeface="맑은 고딕" charset="0"/>
                        </a:rPr>
                        <a:t>페이</a:t>
                      </a:r>
                      <a:r>
                        <a:rPr lang="ko-KR" altLang="ko-KR" sz="900" kern="1200">
                          <a:solidFill>
                            <a:schemeClr val="tx1"/>
                          </a:solidFill>
                          <a:latin typeface="맑은 고딕" charset="0"/>
                          <a:ea typeface="맑은 고딕" charset="0"/>
                        </a:rPr>
                        <a:t>지</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r>
              <a:tr h="1169670">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최호림</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171450" indent="-171450" algn="just" latinLnBrk="1" lvl="1">
                        <a:lnSpc>
                          <a:spcPct val="130000"/>
                        </a:lnSpc>
                        <a:buFontTx/>
                        <a:buNone/>
                      </a:pPr>
                      <a:r>
                        <a:rPr lang="ko-KR" altLang="ko-KR" sz="900" kern="1200">
                          <a:solidFill>
                            <a:schemeClr val="tx1"/>
                          </a:solidFill>
                          <a:latin typeface="맑은 고딕" charset="0"/>
                          <a:ea typeface="맑은 고딕" charset="0"/>
                        </a:rPr>
                        <a:t>[사용자 </a:t>
                      </a:r>
                      <a:r>
                        <a:rPr lang="ko-KR" altLang="ko-KR" sz="900" kern="1200">
                          <a:solidFill>
                            <a:schemeClr val="tx1"/>
                          </a:solidFill>
                          <a:latin typeface="맑은 고딕" charset="0"/>
                          <a:ea typeface="맑은 고딕" charset="0"/>
                        </a:rPr>
                        <a:t>페이</a:t>
                      </a:r>
                      <a:r>
                        <a:rPr lang="ko-KR" altLang="ko-KR" sz="900" kern="1200">
                          <a:solidFill>
                            <a:schemeClr val="tx1"/>
                          </a:solidFill>
                          <a:latin typeface="맑은 고딕" charset="0"/>
                          <a:ea typeface="맑은 고딕" charset="0"/>
                        </a:rPr>
                        <a:t>지</a:t>
                      </a:r>
                      <a:r>
                        <a:rPr lang="ko-KR" altLang="ko-KR" sz="900" kern="1200">
                          <a:solidFill>
                            <a:schemeClr val="tx1"/>
                          </a:solidFill>
                          <a:latin typeface="맑은 고딕" charset="0"/>
                          <a:ea typeface="맑은 고딕" charset="0"/>
                        </a:rPr>
                        <a:t>]</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쇼핑 </a:t>
                      </a:r>
                      <a:r>
                        <a:rPr lang="ko-KR" altLang="ko-KR" sz="900" kern="1200">
                          <a:solidFill>
                            <a:schemeClr val="tx1"/>
                          </a:solidFill>
                          <a:latin typeface="맑은 고딕" charset="0"/>
                          <a:ea typeface="맑은 고딕" charset="0"/>
                        </a:rPr>
                        <a:t>페이</a:t>
                      </a:r>
                      <a:r>
                        <a:rPr lang="ko-KR" altLang="ko-KR" sz="900" kern="1200">
                          <a:solidFill>
                            <a:schemeClr val="tx1"/>
                          </a:solidFill>
                          <a:latin typeface="맑은 고딕" charset="0"/>
                          <a:ea typeface="맑은 고딕" charset="0"/>
                        </a:rPr>
                        <a:t>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Tx/>
                        <a:buNone/>
                      </a:pPr>
                      <a:endParaRPr lang="ko-KR" altLang="en-US" sz="900" kern="1200">
                        <a:solidFill>
                          <a:schemeClr val="tx1"/>
                        </a:solidFill>
                        <a:latin typeface="맑은 고딕" charset="0"/>
                        <a:ea typeface="맑은 고딕" charset="0"/>
                      </a:endParaRPr>
                    </a:p>
                    <a:p>
                      <a:pPr marL="171450" indent="-171450" algn="just" latinLnBrk="1" lvl="1">
                        <a:lnSpc>
                          <a:spcPct val="130000"/>
                        </a:lnSpc>
                        <a:buFontTx/>
                        <a:buNone/>
                      </a:pPr>
                      <a:r>
                        <a:rPr lang="ko-KR" altLang="ko-KR" sz="900" kern="1200">
                          <a:solidFill>
                            <a:schemeClr val="tx1"/>
                          </a:solidFill>
                          <a:latin typeface="맑은 고딕" charset="0"/>
                          <a:ea typeface="맑은 고딕" charset="0"/>
                        </a:rPr>
                        <a:t>[</a:t>
                      </a:r>
                      <a:r>
                        <a:rPr lang="ko-KR" altLang="ko-KR" sz="900" kern="1200">
                          <a:solidFill>
                            <a:schemeClr val="tx1"/>
                          </a:solidFill>
                          <a:latin typeface="맑은 고딕" charset="0"/>
                          <a:ea typeface="맑은 고딕" charset="0"/>
                        </a:rPr>
                        <a:t>관리자 페이지</a:t>
                      </a:r>
                      <a:r>
                        <a:rPr lang="ko-KR" altLang="ko-KR" sz="900" kern="1200">
                          <a:solidFill>
                            <a:schemeClr val="tx1"/>
                          </a:solidFill>
                          <a:latin typeface="맑은 고딕" charset="0"/>
                          <a:ea typeface="맑은 고딕" charset="0"/>
                        </a:rPr>
                        <a:t>]</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물</a:t>
                      </a:r>
                      <a:r>
                        <a:rPr lang="ko-KR" altLang="ko-KR" sz="900" kern="1200">
                          <a:solidFill>
                            <a:schemeClr val="tx1"/>
                          </a:solidFill>
                          <a:latin typeface="맑은 고딕" charset="0"/>
                          <a:ea typeface="맑은 고딕" charset="0"/>
                        </a:rPr>
                        <a:t>품 </a:t>
                      </a:r>
                      <a:r>
                        <a:rPr lang="ko-KR" altLang="ko-KR" sz="900" kern="1200">
                          <a:solidFill>
                            <a:schemeClr val="tx1"/>
                          </a:solidFill>
                          <a:latin typeface="맑은 고딕" charset="0"/>
                          <a:ea typeface="맑은 고딕" charset="0"/>
                        </a:rPr>
                        <a:t>추</a:t>
                      </a:r>
                      <a:r>
                        <a:rPr lang="ko-KR" altLang="ko-KR" sz="900" kern="1200">
                          <a:solidFill>
                            <a:schemeClr val="tx1"/>
                          </a:solidFill>
                          <a:latin typeface="맑은 고딕" charset="0"/>
                          <a:ea typeface="맑은 고딕" charset="0"/>
                        </a:rPr>
                        <a:t>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물</a:t>
                      </a:r>
                      <a:r>
                        <a:rPr lang="ko-KR" altLang="ko-KR" sz="900" kern="1200">
                          <a:solidFill>
                            <a:schemeClr val="tx1"/>
                          </a:solidFill>
                          <a:latin typeface="맑은 고딕" charset="0"/>
                          <a:ea typeface="맑은 고딕" charset="0"/>
                        </a:rPr>
                        <a:t>품 </a:t>
                      </a:r>
                      <a:r>
                        <a:rPr lang="ko-KR" altLang="ko-KR" sz="900" kern="1200">
                          <a:solidFill>
                            <a:schemeClr val="tx1"/>
                          </a:solidFill>
                          <a:latin typeface="맑은 고딕" charset="0"/>
                          <a:ea typeface="맑은 고딕" charset="0"/>
                        </a:rPr>
                        <a:t>삭</a:t>
                      </a:r>
                      <a:r>
                        <a:rPr lang="ko-KR" altLang="ko-KR" sz="900" kern="1200">
                          <a:solidFill>
                            <a:schemeClr val="tx1"/>
                          </a:solidFill>
                          <a:latin typeface="맑은 고딕" charset="0"/>
                          <a:ea typeface="맑은 고딕" charset="0"/>
                        </a:rPr>
                        <a:t>제</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r>
              <a:tr h="1169670">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김우찬</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171450" indent="-171450" algn="just" latinLnBrk="1" lvl="1">
                        <a:lnSpc>
                          <a:spcPct val="130000"/>
                        </a:lnSpc>
                        <a:buFontTx/>
                        <a:buNone/>
                      </a:pPr>
                      <a:r>
                        <a:rPr lang="ko-KR" altLang="ko-KR" sz="900" kern="1200">
                          <a:solidFill>
                            <a:schemeClr val="tx1"/>
                          </a:solidFill>
                          <a:latin typeface="맑은 고딕" charset="0"/>
                          <a:ea typeface="맑은 고딕" charset="0"/>
                        </a:rPr>
                        <a:t>[사용자 페이지</a:t>
                      </a:r>
                      <a:r>
                        <a:rPr lang="ko-KR" altLang="ko-KR" sz="900" kern="1200">
                          <a:solidFill>
                            <a:schemeClr val="tx1"/>
                          </a:solidFill>
                          <a:latin typeface="맑은 고딕" charset="0"/>
                          <a:ea typeface="맑은 고딕" charset="0"/>
                        </a:rPr>
                        <a:t>]</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베스트셀러 페이지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세</a:t>
                      </a:r>
                      <a:r>
                        <a:rPr lang="ko-KR" altLang="ko-KR" sz="900" kern="1200">
                          <a:solidFill>
                            <a:schemeClr val="tx1"/>
                          </a:solidFill>
                          <a:latin typeface="맑은 고딕" charset="0"/>
                          <a:ea typeface="맑은 고딕" charset="0"/>
                        </a:rPr>
                        <a:t>트 </a:t>
                      </a:r>
                      <a:r>
                        <a:rPr lang="ko-KR" altLang="ko-KR" sz="900" kern="1200">
                          <a:solidFill>
                            <a:schemeClr val="tx1"/>
                          </a:solidFill>
                          <a:latin typeface="맑은 고딕" charset="0"/>
                          <a:ea typeface="맑은 고딕" charset="0"/>
                        </a:rPr>
                        <a:t>페이</a:t>
                      </a:r>
                      <a:r>
                        <a:rPr lang="ko-KR" altLang="ko-KR" sz="900" kern="1200">
                          <a:solidFill>
                            <a:schemeClr val="tx1"/>
                          </a:solidFill>
                          <a:latin typeface="맑은 고딕" charset="0"/>
                          <a:ea typeface="맑은 고딕" charset="0"/>
                        </a:rPr>
                        <a:t>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검</a:t>
                      </a:r>
                      <a:r>
                        <a:rPr lang="ko-KR" altLang="ko-KR" sz="900" kern="1200">
                          <a:solidFill>
                            <a:schemeClr val="tx1"/>
                          </a:solidFill>
                          <a:latin typeface="맑은 고딕" charset="0"/>
                          <a:ea typeface="맑은 고딕" charset="0"/>
                        </a:rPr>
                        <a:t>색 </a:t>
                      </a:r>
                      <a:r>
                        <a:rPr lang="ko-KR" altLang="ko-KR" sz="900" kern="1200">
                          <a:solidFill>
                            <a:schemeClr val="tx1"/>
                          </a:solidFill>
                          <a:latin typeface="맑은 고딕" charset="0"/>
                          <a:ea typeface="맑은 고딕" charset="0"/>
                        </a:rPr>
                        <a:t>페이</a:t>
                      </a:r>
                      <a:r>
                        <a:rPr lang="ko-KR" altLang="ko-KR" sz="900" kern="1200">
                          <a:solidFill>
                            <a:schemeClr val="tx1"/>
                          </a:solidFill>
                          <a:latin typeface="맑은 고딕" charset="0"/>
                          <a:ea typeface="맑은 고딕" charset="0"/>
                        </a:rPr>
                        <a:t>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카</a:t>
                      </a:r>
                      <a:r>
                        <a:rPr lang="ko-KR" altLang="ko-KR" sz="900" kern="1200">
                          <a:solidFill>
                            <a:schemeClr val="tx1"/>
                          </a:solidFill>
                          <a:latin typeface="맑은 고딕" charset="0"/>
                          <a:ea typeface="맑은 고딕" charset="0"/>
                        </a:rPr>
                        <a:t>트 </a:t>
                      </a:r>
                      <a:r>
                        <a:rPr lang="ko-KR" altLang="ko-KR" sz="900" kern="1200">
                          <a:solidFill>
                            <a:schemeClr val="tx1"/>
                          </a:solidFill>
                          <a:latin typeface="맑은 고딕" charset="0"/>
                          <a:ea typeface="맑은 고딕" charset="0"/>
                        </a:rPr>
                        <a:t>페이</a:t>
                      </a:r>
                      <a:r>
                        <a:rPr lang="ko-KR" altLang="ko-KR" sz="900" kern="1200">
                          <a:solidFill>
                            <a:schemeClr val="tx1"/>
                          </a:solidFill>
                          <a:latin typeface="맑은 고딕" charset="0"/>
                          <a:ea typeface="맑은 고딕" charset="0"/>
                        </a:rPr>
                        <a:t>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결</a:t>
                      </a:r>
                      <a:r>
                        <a:rPr lang="ko-KR" altLang="ko-KR" sz="900" kern="1200">
                          <a:solidFill>
                            <a:schemeClr val="tx1"/>
                          </a:solidFill>
                          <a:latin typeface="맑은 고딕" charset="0"/>
                          <a:ea typeface="맑은 고딕" charset="0"/>
                        </a:rPr>
                        <a:t>제 </a:t>
                      </a:r>
                      <a:r>
                        <a:rPr lang="ko-KR" altLang="ko-KR" sz="900" kern="1200">
                          <a:solidFill>
                            <a:schemeClr val="tx1"/>
                          </a:solidFill>
                          <a:latin typeface="맑은 고딕" charset="0"/>
                          <a:ea typeface="맑은 고딕" charset="0"/>
                        </a:rPr>
                        <a:t>시스</a:t>
                      </a:r>
                      <a:r>
                        <a:rPr lang="ko-KR" altLang="ko-KR" sz="900" kern="1200">
                          <a:solidFill>
                            <a:schemeClr val="tx1"/>
                          </a:solidFill>
                          <a:latin typeface="맑은 고딕" charset="0"/>
                          <a:ea typeface="맑은 고딕" charset="0"/>
                        </a:rPr>
                        <a:t>템</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r>
              <a:tr h="810260">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우상범</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171450" indent="-171450" algn="just" latinLnBrk="1" lvl="1">
                        <a:lnSpc>
                          <a:spcPct val="130000"/>
                        </a:lnSpc>
                        <a:buFontTx/>
                        <a:buNone/>
                      </a:pPr>
                      <a:r>
                        <a:rPr lang="ko-KR" altLang="ko-KR" sz="900" kern="1200">
                          <a:solidFill>
                            <a:schemeClr val="tx1"/>
                          </a:solidFill>
                          <a:latin typeface="맑은 고딕" charset="0"/>
                          <a:ea typeface="맑은 고딕" charset="0"/>
                        </a:rPr>
                        <a:t>[사용자 </a:t>
                      </a:r>
                      <a:r>
                        <a:rPr lang="ko-KR" altLang="ko-KR" sz="900" kern="1200">
                          <a:solidFill>
                            <a:schemeClr val="tx1"/>
                          </a:solidFill>
                          <a:latin typeface="맑은 고딕" charset="0"/>
                          <a:ea typeface="맑은 고딕" charset="0"/>
                        </a:rPr>
                        <a:t>페이</a:t>
                      </a:r>
                      <a:r>
                        <a:rPr lang="ko-KR" altLang="ko-KR" sz="900" kern="1200">
                          <a:solidFill>
                            <a:schemeClr val="tx1"/>
                          </a:solidFill>
                          <a:latin typeface="맑은 고딕" charset="0"/>
                          <a:ea typeface="맑은 고딕" charset="0"/>
                        </a:rPr>
                        <a:t>지</a:t>
                      </a:r>
                      <a:r>
                        <a:rPr lang="ko-KR" altLang="ko-KR" sz="900" kern="1200">
                          <a:solidFill>
                            <a:schemeClr val="tx1"/>
                          </a:solidFill>
                          <a:latin typeface="맑은 고딕" charset="0"/>
                          <a:ea typeface="맑은 고딕" charset="0"/>
                        </a:rPr>
                        <a:t>]</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로그인 </a:t>
                      </a:r>
                      <a:r>
                        <a:rPr lang="ko-KR" altLang="ko-KR" sz="900" kern="1200">
                          <a:solidFill>
                            <a:schemeClr val="tx1"/>
                          </a:solidFill>
                          <a:latin typeface="맑은 고딕" charset="0"/>
                          <a:ea typeface="맑은 고딕" charset="0"/>
                        </a:rPr>
                        <a:t>페이</a:t>
                      </a:r>
                      <a:r>
                        <a:rPr lang="ko-KR" altLang="ko-KR" sz="900" kern="1200">
                          <a:solidFill>
                            <a:schemeClr val="tx1"/>
                          </a:solidFill>
                          <a:latin typeface="맑은 고딕" charset="0"/>
                          <a:ea typeface="맑은 고딕" charset="0"/>
                        </a:rPr>
                        <a:t>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회원가</a:t>
                      </a:r>
                      <a:r>
                        <a:rPr lang="ko-KR" altLang="ko-KR" sz="900" kern="1200">
                          <a:solidFill>
                            <a:schemeClr val="tx1"/>
                          </a:solidFill>
                          <a:latin typeface="맑은 고딕" charset="0"/>
                          <a:ea typeface="맑은 고딕" charset="0"/>
                        </a:rPr>
                        <a:t>입 </a:t>
                      </a:r>
                      <a:r>
                        <a:rPr lang="ko-KR" altLang="ko-KR" sz="900" kern="1200">
                          <a:solidFill>
                            <a:schemeClr val="tx1"/>
                          </a:solidFill>
                          <a:latin typeface="맑은 고딕" charset="0"/>
                          <a:ea typeface="맑은 고딕" charset="0"/>
                        </a:rPr>
                        <a:t>페이</a:t>
                      </a:r>
                      <a:r>
                        <a:rPr lang="ko-KR" altLang="ko-KR" sz="900" kern="1200">
                          <a:solidFill>
                            <a:schemeClr val="tx1"/>
                          </a:solidFill>
                          <a:latin typeface="맑은 고딕" charset="0"/>
                          <a:ea typeface="맑은 고딕" charset="0"/>
                        </a:rPr>
                        <a:t>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마이페이</a:t>
                      </a:r>
                      <a:r>
                        <a:rPr lang="ko-KR" altLang="ko-KR" sz="900" kern="1200">
                          <a:solidFill>
                            <a:schemeClr val="tx1"/>
                          </a:solidFill>
                          <a:latin typeface="맑은 고딕" charset="0"/>
                          <a:ea typeface="맑은 고딕" charset="0"/>
                        </a:rPr>
                        <a:t>지</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r>
              <a:tr h="989965">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김현경</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0" cap="flat" cmpd="sng" algn="ctr">
                      <a:noFill/>
                      <a:prstDash/>
                      <a:round/>
                      <a:headEnd type="none" w="med" len="med"/>
                      <a:tailEnd type="none" w="med" len="med"/>
                    </a:lnB>
                    <a:noFill/>
                  </a:tcPr>
                </a:tc>
                <a:tc>
                  <a:txBody>
                    <a:bodyPr/>
                    <a:lstStyle/>
                    <a:p>
                      <a:pPr marL="171450" indent="-171450" algn="just" latinLnBrk="1" lvl="1">
                        <a:lnSpc>
                          <a:spcPct val="130000"/>
                        </a:lnSpc>
                        <a:buFontTx/>
                        <a:buNone/>
                      </a:pPr>
                      <a:r>
                        <a:rPr lang="ko-KR" altLang="ko-KR" sz="900" kern="1200">
                          <a:solidFill>
                            <a:schemeClr val="tx1"/>
                          </a:solidFill>
                          <a:latin typeface="맑은 고딕" charset="0"/>
                          <a:ea typeface="맑은 고딕" charset="0"/>
                        </a:rPr>
                        <a:t>[사용자 </a:t>
                      </a:r>
                      <a:r>
                        <a:rPr lang="ko-KR" altLang="ko-KR" sz="900" kern="1200">
                          <a:solidFill>
                            <a:schemeClr val="tx1"/>
                          </a:solidFill>
                          <a:latin typeface="맑은 고딕" charset="0"/>
                          <a:ea typeface="맑은 고딕" charset="0"/>
                        </a:rPr>
                        <a:t>페이</a:t>
                      </a:r>
                      <a:r>
                        <a:rPr lang="ko-KR" altLang="ko-KR" sz="900" kern="1200">
                          <a:solidFill>
                            <a:schemeClr val="tx1"/>
                          </a:solidFill>
                          <a:latin typeface="맑은 고딕" charset="0"/>
                          <a:ea typeface="맑은 고딕" charset="0"/>
                        </a:rPr>
                        <a:t>지</a:t>
                      </a:r>
                      <a:r>
                        <a:rPr lang="ko-KR" altLang="ko-KR" sz="900" kern="1200">
                          <a:solidFill>
                            <a:schemeClr val="tx1"/>
                          </a:solidFill>
                          <a:latin typeface="맑은 고딕" charset="0"/>
                          <a:ea typeface="맑은 고딕" charset="0"/>
                        </a:rPr>
                        <a:t>]</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리</a:t>
                      </a:r>
                      <a:r>
                        <a:rPr lang="ko-KR" altLang="ko-KR" sz="900" kern="1200">
                          <a:solidFill>
                            <a:schemeClr val="tx1"/>
                          </a:solidFill>
                          <a:latin typeface="맑은 고딕" charset="0"/>
                          <a:ea typeface="맑은 고딕" charset="0"/>
                        </a:rPr>
                        <a:t>뷰 </a:t>
                      </a:r>
                      <a:r>
                        <a:rPr lang="ko-KR" altLang="ko-KR" sz="900" kern="1200">
                          <a:solidFill>
                            <a:schemeClr val="tx1"/>
                          </a:solidFill>
                          <a:latin typeface="맑은 고딕" charset="0"/>
                          <a:ea typeface="맑은 고딕" charset="0"/>
                        </a:rPr>
                        <a:t>페이</a:t>
                      </a:r>
                      <a:r>
                        <a:rPr lang="ko-KR" altLang="ko-KR" sz="900" kern="1200">
                          <a:solidFill>
                            <a:schemeClr val="tx1"/>
                          </a:solidFill>
                          <a:latin typeface="맑은 고딕" charset="0"/>
                          <a:ea typeface="맑은 고딕" charset="0"/>
                        </a:rPr>
                        <a:t>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Tx/>
                        <a:buNone/>
                      </a:pPr>
                      <a:endParaRPr lang="ko-KR" altLang="en-US" sz="900" kern="1200">
                        <a:solidFill>
                          <a:schemeClr val="tx1"/>
                        </a:solidFill>
                        <a:latin typeface="맑은 고딕" charset="0"/>
                        <a:ea typeface="맑은 고딕" charset="0"/>
                      </a:endParaRPr>
                    </a:p>
                    <a:p>
                      <a:pPr marL="171450" indent="-171450" algn="just" latinLnBrk="1" lvl="1">
                        <a:lnSpc>
                          <a:spcPct val="130000"/>
                        </a:lnSpc>
                        <a:buFontTx/>
                        <a:buNone/>
                      </a:pPr>
                      <a:r>
                        <a:rPr lang="ko-KR" altLang="ko-KR" sz="900" kern="1200">
                          <a:solidFill>
                            <a:schemeClr val="tx1"/>
                          </a:solidFill>
                          <a:latin typeface="맑은 고딕" charset="0"/>
                          <a:ea typeface="맑은 고딕" charset="0"/>
                        </a:rPr>
                        <a:t>[</a:t>
                      </a:r>
                      <a:r>
                        <a:rPr lang="ko-KR" altLang="ko-KR" sz="900" kern="1200">
                          <a:solidFill>
                            <a:schemeClr val="tx1"/>
                          </a:solidFill>
                          <a:latin typeface="맑은 고딕" charset="0"/>
                          <a:ea typeface="맑은 고딕" charset="0"/>
                        </a:rPr>
                        <a:t>관리자 </a:t>
                      </a:r>
                      <a:r>
                        <a:rPr lang="ko-KR" altLang="ko-KR" sz="900" kern="1200">
                          <a:solidFill>
                            <a:schemeClr val="tx1"/>
                          </a:solidFill>
                          <a:latin typeface="맑은 고딕" charset="0"/>
                          <a:ea typeface="맑은 고딕" charset="0"/>
                        </a:rPr>
                        <a:t>페이</a:t>
                      </a:r>
                      <a:r>
                        <a:rPr lang="ko-KR" altLang="ko-KR" sz="900" kern="1200">
                          <a:solidFill>
                            <a:schemeClr val="tx1"/>
                          </a:solidFill>
                          <a:latin typeface="맑은 고딕" charset="0"/>
                          <a:ea typeface="맑은 고딕" charset="0"/>
                        </a:rPr>
                        <a:t>지</a:t>
                      </a:r>
                      <a:r>
                        <a:rPr lang="ko-KR" altLang="ko-KR" sz="900" kern="1200">
                          <a:solidFill>
                            <a:schemeClr val="tx1"/>
                          </a:solidFill>
                          <a:latin typeface="맑은 고딕" charset="0"/>
                          <a:ea typeface="맑은 고딕" charset="0"/>
                        </a:rPr>
                        <a:t>]</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회원관</a:t>
                      </a:r>
                      <a:r>
                        <a:rPr lang="ko-KR" altLang="ko-KR" sz="900" kern="1200">
                          <a:solidFill>
                            <a:schemeClr val="tx1"/>
                          </a:solidFill>
                          <a:latin typeface="맑은 고딕" charset="0"/>
                          <a:ea typeface="맑은 고딕" charset="0"/>
                        </a:rPr>
                        <a:t>리 </a:t>
                      </a:r>
                      <a:r>
                        <a:rPr lang="ko-KR" altLang="ko-KR" sz="900" kern="1200">
                          <a:solidFill>
                            <a:schemeClr val="tx1"/>
                          </a:solidFill>
                          <a:latin typeface="맑은 고딕" charset="0"/>
                          <a:ea typeface="맑은 고딕" charset="0"/>
                        </a:rPr>
                        <a:t>페이</a:t>
                      </a:r>
                      <a:r>
                        <a:rPr lang="ko-KR" altLang="ko-KR" sz="900" kern="1200">
                          <a:solidFill>
                            <a:schemeClr val="tx1"/>
                          </a:solidFill>
                          <a:latin typeface="맑은 고딕" charset="0"/>
                          <a:ea typeface="맑은 고딕" charset="0"/>
                        </a:rPr>
                        <a:t>지</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0" cap="flat" cmpd="sng" algn="ctr">
                      <a:noFill/>
                      <a:prstDash/>
                      <a:round/>
                      <a:headEnd type="none" w="med" len="med"/>
                      <a:tailEnd type="none" w="med" len="med"/>
                    </a:lnB>
                    <a:noFill/>
                  </a:tcPr>
                </a:tc>
              </a:tr>
              <a:tr h="273685">
                <a:tc gridSpan="2">
                  <a:txBody>
                    <a:bodyPr/>
                    <a:lstStyle/>
                    <a:p>
                      <a:pPr marL="0" indent="0" algn="ctr" latinLnBrk="1" lvl="1">
                        <a:lnSpc>
                          <a:spcPct val="120000"/>
                        </a:lnSpc>
                        <a:buFontTx/>
                        <a:buNone/>
                      </a:pPr>
                      <a:endParaRPr lang="ko-KR" altLang="en-US" sz="900" kern="1200">
                        <a:solidFill>
                          <a:schemeClr val="tx1"/>
                        </a:solidFill>
                        <a:latin typeface="맑은 고딕" charset="0"/>
                        <a:ea typeface="맑은 고딕" charset="0"/>
                      </a:endParaRPr>
                    </a:p>
                  </a:txBody>
                  <a:tcPr marL="91440" marR="91440" marT="45720" marB="45720" anchor="ctr">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hMerge="1">
                  <a:txBody>
                    <a:bodyPr/>
                    <a:lstStyle/>
                    <a:p>
                      <a:pPr/>
                      <a:endParaRPr lang="ko-KR" altLang="en-US" kern="1200"/>
                    </a:p>
                  </a:txBody>
                </a:tc>
              </a:tr>
            </a:tbl>
          </a:graphicData>
        </a:graphic>
      </p:graphicFrame>
      <p:sp>
        <p:nvSpPr>
          <p:cNvPr id="5" name="Rect 0"/>
          <p:cNvSpPr txBox="1">
            <a:spLocks/>
          </p:cNvSpPr>
          <p:nvPr/>
        </p:nvSpPr>
        <p:spPr>
          <a:xfrm rot="0">
            <a:off x="11780520" y="106680"/>
            <a:ext cx="249555" cy="231775"/>
          </a:xfrm>
          <a:prstGeom prst="rect"/>
          <a:noFill/>
        </p:spPr>
        <p:txBody>
          <a:bodyPr wrap="none" lIns="91440" tIns="45720" rIns="91440" bIns="45720" numCol="1" vert="horz" anchor="t">
            <a:spAutoFit/>
          </a:bodyPr>
          <a:lstStyle/>
          <a:p>
            <a:pPr marL="0" indent="0">
              <a:buFontTx/>
              <a:buNone/>
            </a:pPr>
            <a:fld id="{B9320F77-B9A0-41C5-862A-B4B631284C64}" type="slidenum">
              <a:rPr lang="ko-KR" altLang="en-US" sz="900"/>
              <a:t>3</a:t>
            </a:fld>
            <a:endParaRPr lang="ko-KR" altLang="en-US" sz="9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968625"/>
        </p:xfrm>
        <a:graphic>
          <a:graphicData uri="http://schemas.openxmlformats.org/drawingml/2006/table">
            <a:tbl>
              <a:tblPr firstRow="1" bandRow="1">
                <a:tableStyleId>{5C22544A-7EE6-4342-B048-85BDC9FD1C3A}</a:tableStyleId>
              </a:tblPr>
              <a:tblGrid>
                <a:gridCol w="403225"/>
                <a:gridCol w="2981325"/>
              </a:tblGrid>
              <a:tr h="18446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상품 선택</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a:t>
                      </a:r>
                      <a:r>
                        <a:rPr sz="100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상품 썸네일 이미지 표기</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마우스 접근 시 새로운 이미지로 전환</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마우스 접근 시 카트에 추가 및 가격 표시</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(1.1) 이미지 클릭 시 해당 제품에 대한 상세페이지로 이동</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카트에 추가 클릭 시</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(2.1) 로그인 전 : Alert(로그인 후 이용 가능합니다.)</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상품 가격 표시되있는 경우 사이드 베너에 카트 추가 화면 표시</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상품 가격이 품절인 경우 클릭이 안됨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카트 영역</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카트 아이콘 클릭</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(2.1) 로그인 전 : Alert(로그인 후 이용 가능합니다.)</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로그인 후 : 카트 화면으로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3</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검색 영역</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클릭 시 검색화면으로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30</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80645" y="401383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 name="Rect 0"/>
          <p:cNvSpPr>
            <a:spLocks/>
          </p:cNvSpPr>
          <p:nvPr/>
        </p:nvSpPr>
        <p:spPr>
          <a:xfrm rot="0">
            <a:off x="2921000"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descr="C:/Users/WOOCHAN/AppData/Roaming/PolarisOffice/ETemp/19424_7547800/fImage7769669895.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9424_7547800/fImage7679675447.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9424_7547800/fImage6389681726.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484245" y="2471420"/>
            <a:ext cx="1621155"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(베스트셀러 Image)</a:t>
            </a:r>
            <a:endParaRPr lang="ko-KR" altLang="en-US" sz="1300">
              <a:latin typeface="맑은 고딕" charset="0"/>
              <a:ea typeface="맑은 고딕" charset="0"/>
              <a:sym typeface="맑은 고딕" charset="0"/>
            </a:endParaRPr>
          </a:p>
        </p:txBody>
      </p:sp>
      <p:sp>
        <p:nvSpPr>
          <p:cNvPr id="19" name="Rect 0"/>
          <p:cNvSpPr txBox="1">
            <a:spLocks/>
          </p:cNvSpPr>
          <p:nvPr/>
        </p:nvSpPr>
        <p:spPr>
          <a:xfrm rot="0">
            <a:off x="80645" y="647763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\35,000</a:t>
            </a:r>
            <a:endParaRPr lang="ko-KR" altLang="en-US" sz="1000">
              <a:latin typeface="맑은 고딕" charset="0"/>
              <a:ea typeface="맑은 고딕" charset="0"/>
              <a:sym typeface="맑은 고딕" charset="0"/>
            </a:endParaRPr>
          </a:p>
        </p:txBody>
      </p:sp>
      <p:sp>
        <p:nvSpPr>
          <p:cNvPr id="20" name="Rect 0"/>
          <p:cNvSpPr txBox="1">
            <a:spLocks/>
          </p:cNvSpPr>
          <p:nvPr/>
        </p:nvSpPr>
        <p:spPr>
          <a:xfrm rot="0">
            <a:off x="2921000" y="647763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\52,000</a:t>
            </a:r>
            <a:endParaRPr lang="ko-KR" altLang="en-US" sz="1000">
              <a:latin typeface="맑은 고딕" charset="0"/>
              <a:ea typeface="맑은 고딕" charset="0"/>
              <a:sym typeface="맑은 고딕" charset="0"/>
            </a:endParaRPr>
          </a:p>
        </p:txBody>
      </p:sp>
      <p:sp>
        <p:nvSpPr>
          <p:cNvPr id="21" name="Rect 0"/>
          <p:cNvSpPr txBox="1">
            <a:spLocks/>
          </p:cNvSpPr>
          <p:nvPr/>
        </p:nvSpPr>
        <p:spPr>
          <a:xfrm rot="0">
            <a:off x="5761355" y="646874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품절</a:t>
            </a:r>
            <a:endParaRPr lang="ko-KR" altLang="en-US" sz="1000">
              <a:latin typeface="맑은 고딕" charset="0"/>
              <a:ea typeface="맑은 고딕" charset="0"/>
              <a:sym typeface="맑은 고딕" charset="0"/>
            </a:endParaRPr>
          </a:p>
        </p:txBody>
      </p:sp>
      <p:sp>
        <p:nvSpPr>
          <p:cNvPr id="22" name="Rect 0"/>
          <p:cNvSpPr txBox="1">
            <a:spLocks/>
          </p:cNvSpPr>
          <p:nvPr/>
        </p:nvSpPr>
        <p:spPr>
          <a:xfrm rot="0">
            <a:off x="108458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3" name="Rect 0"/>
          <p:cNvSpPr txBox="1">
            <a:spLocks/>
          </p:cNvSpPr>
          <p:nvPr/>
        </p:nvSpPr>
        <p:spPr>
          <a:xfrm rot="0">
            <a:off x="3924935"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4" name="Rect 0"/>
          <p:cNvSpPr txBox="1">
            <a:spLocks/>
          </p:cNvSpPr>
          <p:nvPr/>
        </p:nvSpPr>
        <p:spPr>
          <a:xfrm rot="0">
            <a:off x="675640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967105"/>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수량 선택</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수량 선택 시 금액도 같이 변동됨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카트에 추가</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카트에 추가 버튼 클릭 시 사이드베너에 카트 추가 화면 표시됨</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31</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299210"/>
            <a:ext cx="8423910" cy="54844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descr="C:/Users/WOOCHAN/AppData/Roaming/PolarisOffice/ETemp/19424_7547800/fImage776982477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9424_7547800/fImage7679831538.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9424_7547800/fImage6389841869.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a:spLocks/>
          </p:cNvSpPr>
          <p:nvPr/>
        </p:nvSpPr>
        <p:spPr>
          <a:xfrm rot="0">
            <a:off x="502920" y="1875155"/>
            <a:ext cx="3665855" cy="36214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9" name="Rect 0"/>
          <p:cNvSpPr>
            <a:spLocks/>
          </p:cNvSpPr>
          <p:nvPr/>
        </p:nvSpPr>
        <p:spPr>
          <a:xfrm rot="0">
            <a:off x="4518025" y="1866265"/>
            <a:ext cx="3665855" cy="29914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0" name="Rect 0"/>
          <p:cNvSpPr txBox="1">
            <a:spLocks/>
          </p:cNvSpPr>
          <p:nvPr/>
        </p:nvSpPr>
        <p:spPr>
          <a:xfrm rot="0">
            <a:off x="1962785" y="3538855"/>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1" name="Rect 0"/>
          <p:cNvSpPr txBox="1">
            <a:spLocks/>
          </p:cNvSpPr>
          <p:nvPr/>
        </p:nvSpPr>
        <p:spPr>
          <a:xfrm rot="0">
            <a:off x="4650740" y="2026285"/>
            <a:ext cx="3387725" cy="26181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(제품 상세 설명)</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베스트셀러 </a:t>
            </a:r>
            <a:r>
              <a:rPr sz="1200" spc="50" i="0" b="0">
                <a:solidFill>
                  <a:schemeClr val="tx1"/>
                </a:solidFill>
                <a:latin typeface="맑은 고딕" charset="0"/>
                <a:ea typeface="맑은 고딕" charset="0"/>
                <a:sym typeface="맑은 고딕" charset="0"/>
              </a:rPr>
              <a:t>제</a:t>
            </a:r>
            <a:r>
              <a:rPr sz="1200" spc="50" i="0" b="0">
                <a:solidFill>
                  <a:schemeClr val="tx1"/>
                </a:solidFill>
                <a:latin typeface="맑은 고딕" charset="0"/>
                <a:ea typeface="맑은 고딕" charset="0"/>
                <a:sym typeface="맑은 고딕" charset="0"/>
              </a:rPr>
              <a:t>품</a:t>
            </a: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000 카페에서 즐기던 섬세한 풍미를 집에서도 그대로 즐길 수 있도록 000 는 풍 오버 키트를 여러분께 제안합니다.</a:t>
            </a: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이 푸어오버 키트에는 과학적으로 설계된 드리퍼, 특별 제작된 유리 카라페, 그리고 30장의 필터가 포함되어 있다.</a:t>
            </a: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커피 애호가 친구 혹은 소중한 분을 위한 선물로 추천합니다.</a:t>
            </a:r>
            <a:endParaRPr lang="ko-KR" altLang="en-US" sz="1200" i="0" b="0">
              <a:solidFill>
                <a:schemeClr val="tx1"/>
              </a:solidFill>
              <a:latin typeface="맑은 고딕" charset="0"/>
              <a:ea typeface="맑은 고딕" charset="0"/>
              <a:sym typeface="맑은 고딕" charset="0"/>
            </a:endParaRPr>
          </a:p>
        </p:txBody>
      </p:sp>
      <p:sp>
        <p:nvSpPr>
          <p:cNvPr id="22" name="Rect 0"/>
          <p:cNvSpPr>
            <a:spLocks/>
          </p:cNvSpPr>
          <p:nvPr/>
        </p:nvSpPr>
        <p:spPr>
          <a:xfrm rot="0">
            <a:off x="4518025" y="4981575"/>
            <a:ext cx="1316355" cy="5124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3" name="Rect 0"/>
          <p:cNvSpPr>
            <a:spLocks/>
          </p:cNvSpPr>
          <p:nvPr/>
        </p:nvSpPr>
        <p:spPr>
          <a:xfrm rot="0">
            <a:off x="5951855" y="4981575"/>
            <a:ext cx="2221230" cy="5124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4" name="Rect 0"/>
          <p:cNvSpPr txBox="1">
            <a:spLocks/>
          </p:cNvSpPr>
          <p:nvPr/>
        </p:nvSpPr>
        <p:spPr>
          <a:xfrm rot="0">
            <a:off x="4702810" y="5080000"/>
            <a:ext cx="1005205" cy="30924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    1    +</a:t>
            </a:r>
            <a:endParaRPr lang="ko-KR" altLang="en-US" sz="1400">
              <a:latin typeface="맑은 고딕" charset="0"/>
              <a:ea typeface="맑은 고딕" charset="0"/>
              <a:sym typeface="맑은 고딕" charset="0"/>
            </a:endParaRPr>
          </a:p>
        </p:txBody>
      </p:sp>
      <p:sp>
        <p:nvSpPr>
          <p:cNvPr id="25" name="Rect 0"/>
          <p:cNvSpPr txBox="1">
            <a:spLocks/>
          </p:cNvSpPr>
          <p:nvPr/>
        </p:nvSpPr>
        <p:spPr>
          <a:xfrm rot="0">
            <a:off x="6028690" y="5097780"/>
            <a:ext cx="2081530" cy="27876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200">
                <a:latin typeface="맑은 고딕" charset="0"/>
                <a:ea typeface="맑은 고딕" charset="0"/>
                <a:sym typeface="맑은 고딕" charset="0"/>
              </a:rPr>
              <a:t>카트에 추가 | \49,700</a:t>
            </a:r>
            <a:endParaRPr lang="ko-KR" altLang="en-US" sz="1200">
              <a:latin typeface="맑은 고딕" charset="0"/>
              <a:ea typeface="맑은 고딕" charset="0"/>
              <a:sym typeface="맑은 고딕" charset="0"/>
            </a:endParaRPr>
          </a:p>
        </p:txBody>
      </p:sp>
      <p:sp>
        <p:nvSpPr>
          <p:cNvPr id="40"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product/blue-boottle-pour-over-kit.jsp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세트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0"/>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김우찬</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968625"/>
        </p:xfrm>
        <a:graphic>
          <a:graphicData uri="http://schemas.openxmlformats.org/drawingml/2006/table">
            <a:tbl>
              <a:tblPr firstRow="1" bandRow="1">
                <a:tableStyleId>{5C22544A-7EE6-4342-B048-85BDC9FD1C3A}</a:tableStyleId>
              </a:tblPr>
              <a:tblGrid>
                <a:gridCol w="403225"/>
                <a:gridCol w="2981325"/>
              </a:tblGrid>
              <a:tr h="18446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상품 선택</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a:t>
                      </a:r>
                      <a:r>
                        <a:rPr sz="100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상품 썸네일 이미지 표기</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마우스 접근 시 새로운 이미지로 전환</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마우스 접근 시 카트에 추가 및 가격 표시</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(1.1) 이미지 클릭 시 해당 제품에 대한 상세페이지로 이동</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카트에 추가 클릭 시</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(2.1) 로그인 전 : Alert(로그인 후 이용 가능합니다.)</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상품 가격 표시되있는 경우 사이드 베너에 카트 추가 화면 표시</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상품 가격이 품절인 경우 클릭이 안됨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카트 영역</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카트 아이콘 클릭</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(2.1) 로그인 전 : Alert(로그인 후 이용 가능합니다.)</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로그인 후 : 카트 화면으로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3</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검색 영역</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클릭 시 검색화면으로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33</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80645" y="401383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 name="Rect 0"/>
          <p:cNvSpPr>
            <a:spLocks/>
          </p:cNvSpPr>
          <p:nvPr/>
        </p:nvSpPr>
        <p:spPr>
          <a:xfrm rot="0">
            <a:off x="2921000"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descr="C:/Users/WOOCHAN/AppData/Roaming/PolarisOffice/ETemp/19424_7547800/fImage77610219912.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9424_7547800/fImage76710225667.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9424_7547800/fImage63810236299.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924935" y="249936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19" name="Rect 0"/>
          <p:cNvSpPr txBox="1">
            <a:spLocks/>
          </p:cNvSpPr>
          <p:nvPr/>
        </p:nvSpPr>
        <p:spPr>
          <a:xfrm rot="0">
            <a:off x="80645" y="647763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\35,000</a:t>
            </a:r>
            <a:endParaRPr lang="ko-KR" altLang="en-US" sz="1000">
              <a:latin typeface="맑은 고딕" charset="0"/>
              <a:ea typeface="맑은 고딕" charset="0"/>
              <a:sym typeface="맑은 고딕" charset="0"/>
            </a:endParaRPr>
          </a:p>
        </p:txBody>
      </p:sp>
      <p:sp>
        <p:nvSpPr>
          <p:cNvPr id="20" name="Rect 0"/>
          <p:cNvSpPr txBox="1">
            <a:spLocks/>
          </p:cNvSpPr>
          <p:nvPr/>
        </p:nvSpPr>
        <p:spPr>
          <a:xfrm rot="0">
            <a:off x="2921000" y="647763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\52,000</a:t>
            </a:r>
            <a:endParaRPr lang="ko-KR" altLang="en-US" sz="1000">
              <a:latin typeface="맑은 고딕" charset="0"/>
              <a:ea typeface="맑은 고딕" charset="0"/>
              <a:sym typeface="맑은 고딕" charset="0"/>
            </a:endParaRPr>
          </a:p>
        </p:txBody>
      </p:sp>
      <p:sp>
        <p:nvSpPr>
          <p:cNvPr id="21" name="Rect 0"/>
          <p:cNvSpPr txBox="1">
            <a:spLocks/>
          </p:cNvSpPr>
          <p:nvPr/>
        </p:nvSpPr>
        <p:spPr>
          <a:xfrm rot="0">
            <a:off x="5761355" y="646874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품절</a:t>
            </a:r>
            <a:endParaRPr lang="ko-KR" altLang="en-US" sz="1000">
              <a:latin typeface="맑은 고딕" charset="0"/>
              <a:ea typeface="맑은 고딕" charset="0"/>
              <a:sym typeface="맑은 고딕" charset="0"/>
            </a:endParaRPr>
          </a:p>
        </p:txBody>
      </p:sp>
      <p:sp>
        <p:nvSpPr>
          <p:cNvPr id="22" name="Rect 0"/>
          <p:cNvSpPr txBox="1">
            <a:spLocks/>
          </p:cNvSpPr>
          <p:nvPr/>
        </p:nvSpPr>
        <p:spPr>
          <a:xfrm rot="0">
            <a:off x="108458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3" name="Rect 0"/>
          <p:cNvSpPr txBox="1">
            <a:spLocks/>
          </p:cNvSpPr>
          <p:nvPr/>
        </p:nvSpPr>
        <p:spPr>
          <a:xfrm rot="0">
            <a:off x="3924935"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4" name="Rect 0"/>
          <p:cNvSpPr txBox="1">
            <a:spLocks/>
          </p:cNvSpPr>
          <p:nvPr/>
        </p:nvSpPr>
        <p:spPr>
          <a:xfrm rot="0">
            <a:off x="675640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grpSp>
        <p:nvGrpSpPr>
          <p:cNvPr id="27" name="Group 5"/>
          <p:cNvGrpSpPr>
            <a:grpSpLocks/>
          </p:cNvGrpSpPr>
          <p:nvPr/>
        </p:nvGrpSpPr>
        <p:grpSpPr>
          <a:xfrm rot="0">
            <a:off x="527685" y="6478270"/>
            <a:ext cx="226060" cy="247650"/>
            <a:chOff x="527685" y="6478270"/>
            <a:chExt cx="226060" cy="247650"/>
          </a:xfrm>
        </p:grpSpPr>
        <p:sp>
          <p:nvSpPr>
            <p:cNvPr id="25" name="Rect 0"/>
            <p:cNvSpPr>
              <a:spLocks/>
            </p:cNvSpPr>
            <p:nvPr/>
          </p:nvSpPr>
          <p:spPr>
            <a:xfrm rot="0">
              <a:off x="573405" y="651446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26" name="Rect 0"/>
            <p:cNvSpPr txBox="1">
              <a:spLocks/>
            </p:cNvSpPr>
            <p:nvPr/>
          </p:nvSpPr>
          <p:spPr>
            <a:xfrm rot="0">
              <a:off x="527685" y="647827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31" name="Group 5"/>
          <p:cNvGrpSpPr>
            <a:grpSpLocks/>
          </p:cNvGrpSpPr>
          <p:nvPr/>
        </p:nvGrpSpPr>
        <p:grpSpPr>
          <a:xfrm rot="0">
            <a:off x="6450330" y="788670"/>
            <a:ext cx="226060" cy="247650"/>
            <a:chOff x="6450330" y="788670"/>
            <a:chExt cx="226060" cy="247650"/>
          </a:xfrm>
        </p:grpSpPr>
        <p:sp>
          <p:nvSpPr>
            <p:cNvPr id="32" name="Rect 0"/>
            <p:cNvSpPr>
              <a:spLocks/>
            </p:cNvSpPr>
            <p:nvPr/>
          </p:nvSpPr>
          <p:spPr>
            <a:xfrm rot="0">
              <a:off x="6496050" y="82486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33" name="Rect 0"/>
            <p:cNvSpPr txBox="1">
              <a:spLocks/>
            </p:cNvSpPr>
            <p:nvPr/>
          </p:nvSpPr>
          <p:spPr>
            <a:xfrm rot="0">
              <a:off x="6450330" y="78867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3</a:t>
              </a:r>
              <a:endParaRPr lang="ko-KR" altLang="en-US" sz="1000" b="1">
                <a:solidFill>
                  <a:schemeClr val="bg1"/>
                </a:solidFill>
                <a:latin typeface="맑은 고딕" charset="0"/>
                <a:ea typeface="맑은 고딕" charset="0"/>
                <a:sym typeface="맑은 고딕" charset="0"/>
              </a:endParaRPr>
            </a:p>
          </p:txBody>
        </p:sp>
      </p:grpSp>
      <p:grpSp>
        <p:nvGrpSpPr>
          <p:cNvPr id="34" name="Group 5"/>
          <p:cNvGrpSpPr>
            <a:grpSpLocks/>
          </p:cNvGrpSpPr>
          <p:nvPr/>
        </p:nvGrpSpPr>
        <p:grpSpPr>
          <a:xfrm rot="0">
            <a:off x="7696200" y="788670"/>
            <a:ext cx="226060" cy="247650"/>
            <a:chOff x="7696200" y="788670"/>
            <a:chExt cx="226060" cy="247650"/>
          </a:xfrm>
        </p:grpSpPr>
        <p:sp>
          <p:nvSpPr>
            <p:cNvPr id="35" name="Rect 0"/>
            <p:cNvSpPr>
              <a:spLocks/>
            </p:cNvSpPr>
            <p:nvPr/>
          </p:nvSpPr>
          <p:spPr>
            <a:xfrm rot="0">
              <a:off x="7741920" y="82486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36" name="Rect 0"/>
            <p:cNvSpPr txBox="1">
              <a:spLocks/>
            </p:cNvSpPr>
            <p:nvPr/>
          </p:nvSpPr>
          <p:spPr>
            <a:xfrm rot="0">
              <a:off x="7696200" y="78867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grpSp>
        <p:nvGrpSpPr>
          <p:cNvPr id="128" name="Group 5"/>
          <p:cNvGrpSpPr>
            <a:grpSpLocks/>
          </p:cNvGrpSpPr>
          <p:nvPr/>
        </p:nvGrpSpPr>
        <p:grpSpPr>
          <a:xfrm rot="0">
            <a:off x="831850" y="5242560"/>
            <a:ext cx="377825" cy="248920"/>
            <a:chOff x="831850" y="5242560"/>
            <a:chExt cx="377825" cy="248920"/>
          </a:xfrm>
        </p:grpSpPr>
        <p:sp>
          <p:nvSpPr>
            <p:cNvPr id="129" name="Rect 0"/>
            <p:cNvSpPr>
              <a:spLocks/>
            </p:cNvSpPr>
            <p:nvPr/>
          </p:nvSpPr>
          <p:spPr>
            <a:xfrm rot="0">
              <a:off x="895350" y="5260975"/>
              <a:ext cx="219710" cy="23050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30" name="Rect 0"/>
            <p:cNvSpPr txBox="1">
              <a:spLocks/>
            </p:cNvSpPr>
            <p:nvPr/>
          </p:nvSpPr>
          <p:spPr>
            <a:xfrm rot="0">
              <a:off x="831850" y="5242560"/>
              <a:ext cx="37782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1.1</a:t>
              </a:r>
              <a:endParaRPr lang="ko-KR" altLang="en-US" sz="1000" b="1">
                <a:solidFill>
                  <a:schemeClr val="bg1"/>
                </a:solidFill>
                <a:latin typeface="맑은 고딕" charset="0"/>
                <a:ea typeface="맑은 고딕" charset="0"/>
                <a:sym typeface="맑은 고딕" charset="0"/>
              </a:endParaRPr>
            </a:p>
          </p:txBody>
        </p:sp>
      </p:gr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811780"/>
        </p:xfrm>
        <a:graphic>
          <a:graphicData uri="http://schemas.openxmlformats.org/drawingml/2006/table">
            <a:tbl>
              <a:tblPr firstRow="1" bandRow="1">
                <a:tableStyleId>{5C22544A-7EE6-4342-B048-85BDC9FD1C3A}</a:tableStyleId>
              </a:tblPr>
              <a:tblGrid>
                <a:gridCol w="403225"/>
                <a:gridCol w="2981325"/>
              </a:tblGrid>
              <a:tr h="16878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상품 선택</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a:t>
                      </a:r>
                      <a:r>
                        <a:rPr sz="100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상품 썸네일 이미지 표기</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마우스 접근 시 새로운 이미지로 전환</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마우스 접근 시 카트에 추가 및 가격 표시</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이미지 클릭 시 해당 제품에 대한 상세페이지로 이동</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카트에 추가 클릭 시</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(2.1) 로그인 전 : Alert(로그인 후 이용 가능합니다.)</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상품 가격 표시되있는 경우 사이드 베너에 카트 추가 화면 표시</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상품 가격이 품절인 경우 클릭이 안됨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카트 영역</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카트 아이콘 클릭</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(2.1) 로그인 전 : Alert(로그인 후 이용 가능합니다.)</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로그인 후 : 카트 화면으로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3</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검색 영역</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클릭 시 검색화면으로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34</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29032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80645" y="401383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 name="Rect 0"/>
          <p:cNvSpPr>
            <a:spLocks/>
          </p:cNvSpPr>
          <p:nvPr/>
        </p:nvSpPr>
        <p:spPr>
          <a:xfrm rot="0">
            <a:off x="2921000"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descr="C:/Users/WOOCHAN/AppData/Roaming/PolarisOffice/ETemp/19424_7547800/fImage77610527035.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9424_7547800/fImage76710539894.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9424_7547800/fImage63810548703.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924935" y="249936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19" name="Rect 0"/>
          <p:cNvSpPr txBox="1">
            <a:spLocks/>
          </p:cNvSpPr>
          <p:nvPr/>
        </p:nvSpPr>
        <p:spPr>
          <a:xfrm rot="0">
            <a:off x="80645" y="647763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\35,000</a:t>
            </a:r>
            <a:endParaRPr lang="ko-KR" altLang="en-US" sz="1000">
              <a:latin typeface="맑은 고딕" charset="0"/>
              <a:ea typeface="맑은 고딕" charset="0"/>
              <a:sym typeface="맑은 고딕" charset="0"/>
            </a:endParaRPr>
          </a:p>
        </p:txBody>
      </p:sp>
      <p:sp>
        <p:nvSpPr>
          <p:cNvPr id="20" name="Rect 0"/>
          <p:cNvSpPr txBox="1">
            <a:spLocks/>
          </p:cNvSpPr>
          <p:nvPr/>
        </p:nvSpPr>
        <p:spPr>
          <a:xfrm rot="0">
            <a:off x="2921000" y="647763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\52,000</a:t>
            </a:r>
            <a:endParaRPr lang="ko-KR" altLang="en-US" sz="1000">
              <a:latin typeface="맑은 고딕" charset="0"/>
              <a:ea typeface="맑은 고딕" charset="0"/>
              <a:sym typeface="맑은 고딕" charset="0"/>
            </a:endParaRPr>
          </a:p>
        </p:txBody>
      </p:sp>
      <p:sp>
        <p:nvSpPr>
          <p:cNvPr id="21" name="Rect 0"/>
          <p:cNvSpPr txBox="1">
            <a:spLocks/>
          </p:cNvSpPr>
          <p:nvPr/>
        </p:nvSpPr>
        <p:spPr>
          <a:xfrm rot="0">
            <a:off x="5761355" y="646874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품절</a:t>
            </a:r>
            <a:endParaRPr lang="ko-KR" altLang="en-US" sz="1000">
              <a:latin typeface="맑은 고딕" charset="0"/>
              <a:ea typeface="맑은 고딕" charset="0"/>
              <a:sym typeface="맑은 고딕" charset="0"/>
            </a:endParaRPr>
          </a:p>
        </p:txBody>
      </p:sp>
      <p:sp>
        <p:nvSpPr>
          <p:cNvPr id="22" name="Rect 0"/>
          <p:cNvSpPr txBox="1">
            <a:spLocks/>
          </p:cNvSpPr>
          <p:nvPr/>
        </p:nvSpPr>
        <p:spPr>
          <a:xfrm rot="0">
            <a:off x="108458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3" name="Rect 0"/>
          <p:cNvSpPr txBox="1">
            <a:spLocks/>
          </p:cNvSpPr>
          <p:nvPr/>
        </p:nvSpPr>
        <p:spPr>
          <a:xfrm rot="0">
            <a:off x="3924935"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4" name="Rect 0"/>
          <p:cNvSpPr txBox="1">
            <a:spLocks/>
          </p:cNvSpPr>
          <p:nvPr/>
        </p:nvSpPr>
        <p:spPr>
          <a:xfrm rot="0">
            <a:off x="675640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8" name="Rect 0"/>
          <p:cNvSpPr>
            <a:spLocks/>
          </p:cNvSpPr>
          <p:nvPr/>
        </p:nvSpPr>
        <p:spPr>
          <a:xfrm rot="0">
            <a:off x="2428240" y="608965"/>
            <a:ext cx="3737610" cy="1694815"/>
          </a:xfrm>
          <a:prstGeom prst="round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9" name="Rect 0"/>
          <p:cNvSpPr txBox="1">
            <a:spLocks/>
          </p:cNvSpPr>
          <p:nvPr/>
        </p:nvSpPr>
        <p:spPr>
          <a:xfrm rot="0">
            <a:off x="2553970" y="974725"/>
            <a:ext cx="345059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로그인 후 이용 가능합니다.</a:t>
            </a:r>
            <a:endParaRPr lang="ko-KR" altLang="en-US" sz="1300">
              <a:latin typeface="맑은 고딕" charset="0"/>
              <a:ea typeface="맑은 고딕" charset="0"/>
              <a:sym typeface="맑은 고딕" charset="0"/>
            </a:endParaRPr>
          </a:p>
        </p:txBody>
      </p:sp>
      <p:sp>
        <p:nvSpPr>
          <p:cNvPr id="30" name="Rect 0"/>
          <p:cNvSpPr txBox="1">
            <a:spLocks/>
          </p:cNvSpPr>
          <p:nvPr/>
        </p:nvSpPr>
        <p:spPr>
          <a:xfrm rot="0">
            <a:off x="5223510" y="1889760"/>
            <a:ext cx="637540" cy="247650"/>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확인</a:t>
            </a:r>
            <a:endParaRPr lang="ko-KR" altLang="en-US" sz="1000">
              <a:latin typeface="맑은 고딕" charset="0"/>
              <a:ea typeface="맑은 고딕" charset="0"/>
              <a:sym typeface="맑은 고딕" charset="0"/>
            </a:endParaRPr>
          </a:p>
        </p:txBody>
      </p:sp>
      <p:grpSp>
        <p:nvGrpSpPr>
          <p:cNvPr id="31" name="Group 5"/>
          <p:cNvGrpSpPr>
            <a:grpSpLocks/>
          </p:cNvGrpSpPr>
          <p:nvPr/>
        </p:nvGrpSpPr>
        <p:grpSpPr>
          <a:xfrm rot="0">
            <a:off x="4775200" y="1881505"/>
            <a:ext cx="377825" cy="248920"/>
            <a:chOff x="4775200" y="1881505"/>
            <a:chExt cx="377825" cy="248920"/>
          </a:xfrm>
        </p:grpSpPr>
        <p:sp>
          <p:nvSpPr>
            <p:cNvPr id="25" name="Rect 0"/>
            <p:cNvSpPr>
              <a:spLocks/>
            </p:cNvSpPr>
            <p:nvPr/>
          </p:nvSpPr>
          <p:spPr>
            <a:xfrm rot="0">
              <a:off x="4838700" y="1899920"/>
              <a:ext cx="219710" cy="23050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26" name="Rect 0"/>
            <p:cNvSpPr txBox="1">
              <a:spLocks/>
            </p:cNvSpPr>
            <p:nvPr/>
          </p:nvSpPr>
          <p:spPr>
            <a:xfrm rot="0">
              <a:off x="4775200" y="1881505"/>
              <a:ext cx="37782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2.1</a:t>
              </a:r>
              <a:endParaRPr lang="ko-KR" altLang="en-US" sz="1000" b="1">
                <a:solidFill>
                  <a:schemeClr val="bg1"/>
                </a:solidFill>
                <a:latin typeface="맑은 고딕" charset="0"/>
                <a:ea typeface="맑은 고딕" charset="0"/>
                <a:sym typeface="맑은 고딕" charset="0"/>
              </a:endParaRPr>
            </a:p>
          </p:txBody>
        </p:sp>
      </p:grpSp>
      <p:sp>
        <p:nvSpPr>
          <p:cNvPr id="32"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967105"/>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수량 선택</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수량 선택 시 금액도 같이 변동됨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카트에 추가</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카트에 추가 버튼 클릭 시 사이드베너에 카트 추가 화면 표시됨</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35</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299210"/>
            <a:ext cx="8423910" cy="54844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descr="C:/Users/WOOCHAN/AppData/Roaming/PolarisOffice/ETemp/19424_7547800/fImage7761074381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9424_7547800/fImage76710751322.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9424_7547800/fImage6381076333.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a:spLocks/>
          </p:cNvSpPr>
          <p:nvPr/>
        </p:nvSpPr>
        <p:spPr>
          <a:xfrm rot="0">
            <a:off x="502920" y="1875155"/>
            <a:ext cx="3665855" cy="36214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9" name="Rect 0"/>
          <p:cNvSpPr>
            <a:spLocks/>
          </p:cNvSpPr>
          <p:nvPr/>
        </p:nvSpPr>
        <p:spPr>
          <a:xfrm rot="0">
            <a:off x="4518025" y="1866265"/>
            <a:ext cx="3665855" cy="29914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0" name="Rect 0"/>
          <p:cNvSpPr txBox="1">
            <a:spLocks/>
          </p:cNvSpPr>
          <p:nvPr/>
        </p:nvSpPr>
        <p:spPr>
          <a:xfrm rot="0">
            <a:off x="1962785" y="3538855"/>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1" name="Rect 0"/>
          <p:cNvSpPr txBox="1">
            <a:spLocks/>
          </p:cNvSpPr>
          <p:nvPr/>
        </p:nvSpPr>
        <p:spPr>
          <a:xfrm rot="0">
            <a:off x="4650740" y="2026285"/>
            <a:ext cx="3387725" cy="261874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(제품 상세 설명)</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푸어 오버 키트</a:t>
            </a: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000 카페에서 즐기던 섬세한 풍미를 집에서도 그대로 즐길 수 있도록 000 는 풍 오버 키트를 여러분께 제안합니다.</a:t>
            </a: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이 푸어오버 키트에는 과학적으로 설계된 드리퍼, 특별 제작된 유리 카라페, 그리고 30장의 필터가 포함되어 있다.</a:t>
            </a: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커피 애호가 친구 혹은 소중한 분을 위한 선물로 추천합니다.</a:t>
            </a:r>
            <a:endParaRPr lang="ko-KR" altLang="en-US" sz="1200" i="0" b="0">
              <a:solidFill>
                <a:schemeClr val="tx1"/>
              </a:solidFill>
              <a:latin typeface="맑은 고딕" charset="0"/>
              <a:ea typeface="맑은 고딕" charset="0"/>
              <a:sym typeface="맑은 고딕" charset="0"/>
            </a:endParaRPr>
          </a:p>
        </p:txBody>
      </p:sp>
      <p:sp>
        <p:nvSpPr>
          <p:cNvPr id="22" name="Rect 0"/>
          <p:cNvSpPr>
            <a:spLocks/>
          </p:cNvSpPr>
          <p:nvPr/>
        </p:nvSpPr>
        <p:spPr>
          <a:xfrm rot="0">
            <a:off x="4518025" y="4981575"/>
            <a:ext cx="1316355" cy="5124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3" name="Rect 0"/>
          <p:cNvSpPr>
            <a:spLocks/>
          </p:cNvSpPr>
          <p:nvPr/>
        </p:nvSpPr>
        <p:spPr>
          <a:xfrm rot="0">
            <a:off x="5951855" y="4981575"/>
            <a:ext cx="2221230" cy="5124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4" name="Rect 0"/>
          <p:cNvSpPr txBox="1">
            <a:spLocks/>
          </p:cNvSpPr>
          <p:nvPr/>
        </p:nvSpPr>
        <p:spPr>
          <a:xfrm rot="0">
            <a:off x="4702810" y="5080000"/>
            <a:ext cx="1005205" cy="30924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    1    +</a:t>
            </a:r>
            <a:endParaRPr lang="ko-KR" altLang="en-US" sz="1400">
              <a:latin typeface="맑은 고딕" charset="0"/>
              <a:ea typeface="맑은 고딕" charset="0"/>
              <a:sym typeface="맑은 고딕" charset="0"/>
            </a:endParaRPr>
          </a:p>
        </p:txBody>
      </p:sp>
      <p:sp>
        <p:nvSpPr>
          <p:cNvPr id="25" name="Rect 0"/>
          <p:cNvSpPr txBox="1">
            <a:spLocks/>
          </p:cNvSpPr>
          <p:nvPr/>
        </p:nvSpPr>
        <p:spPr>
          <a:xfrm rot="0">
            <a:off x="6028690" y="5097780"/>
            <a:ext cx="2081530" cy="27876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200">
                <a:latin typeface="맑은 고딕" charset="0"/>
                <a:ea typeface="맑은 고딕" charset="0"/>
                <a:sym typeface="맑은 고딕" charset="0"/>
              </a:rPr>
              <a:t>카트에 추가 | \49,700</a:t>
            </a:r>
            <a:endParaRPr lang="ko-KR" altLang="en-US" sz="1200">
              <a:latin typeface="맑은 고딕" charset="0"/>
              <a:ea typeface="맑은 고딕" charset="0"/>
              <a:sym typeface="맑은 고딕" charset="0"/>
            </a:endParaRPr>
          </a:p>
        </p:txBody>
      </p:sp>
      <p:grpSp>
        <p:nvGrpSpPr>
          <p:cNvPr id="34" name="Group 5"/>
          <p:cNvGrpSpPr>
            <a:grpSpLocks/>
          </p:cNvGrpSpPr>
          <p:nvPr/>
        </p:nvGrpSpPr>
        <p:grpSpPr>
          <a:xfrm rot="0">
            <a:off x="4255135" y="5107940"/>
            <a:ext cx="226060" cy="247650"/>
            <a:chOff x="4255135" y="5107940"/>
            <a:chExt cx="226060" cy="247650"/>
          </a:xfrm>
        </p:grpSpPr>
        <p:sp>
          <p:nvSpPr>
            <p:cNvPr id="35" name="Rect 0"/>
            <p:cNvSpPr>
              <a:spLocks/>
            </p:cNvSpPr>
            <p:nvPr/>
          </p:nvSpPr>
          <p:spPr>
            <a:xfrm rot="0">
              <a:off x="4300855" y="514413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36" name="Rect 0"/>
            <p:cNvSpPr txBox="1">
              <a:spLocks/>
            </p:cNvSpPr>
            <p:nvPr/>
          </p:nvSpPr>
          <p:spPr>
            <a:xfrm rot="0">
              <a:off x="4255135" y="510794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37" name="Group 5"/>
          <p:cNvGrpSpPr>
            <a:grpSpLocks/>
          </p:cNvGrpSpPr>
          <p:nvPr/>
        </p:nvGrpSpPr>
        <p:grpSpPr>
          <a:xfrm rot="0">
            <a:off x="6002020" y="5107940"/>
            <a:ext cx="226060" cy="247650"/>
            <a:chOff x="6002020" y="5107940"/>
            <a:chExt cx="226060" cy="247650"/>
          </a:xfrm>
        </p:grpSpPr>
        <p:sp>
          <p:nvSpPr>
            <p:cNvPr id="38" name="Rect 0"/>
            <p:cNvSpPr>
              <a:spLocks/>
            </p:cNvSpPr>
            <p:nvPr/>
          </p:nvSpPr>
          <p:spPr>
            <a:xfrm rot="0">
              <a:off x="6047740" y="514413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39" name="Rect 0"/>
            <p:cNvSpPr txBox="1">
              <a:spLocks/>
            </p:cNvSpPr>
            <p:nvPr/>
          </p:nvSpPr>
          <p:spPr>
            <a:xfrm rot="0">
              <a:off x="6002020" y="510794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sp>
        <p:nvSpPr>
          <p:cNvPr id="40"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product/blue-boottle-pour-over-kit.jsp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52908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닫기</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닫기 선택 시 카트에 추가하지 않고 사이드베너를 닫음</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수량 선택</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수량 선택 시 금액도 같이 변동됨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카트 담기</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결제 버튼 선책 시 상품 및 수량이 실제 카트 영역에 저장됨</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해당 카트 화면 자동으로 닫힘</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36</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299210"/>
            <a:ext cx="8423910" cy="54844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descr="C:/Users/WOOCHAN/AppData/Roaming/PolarisOffice/ETemp/19424_7547800/fImage77610977673.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9424_7547800/fImage76710984664.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9424_7547800/fImage63810995141.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a:spLocks/>
          </p:cNvSpPr>
          <p:nvPr/>
        </p:nvSpPr>
        <p:spPr>
          <a:xfrm rot="0">
            <a:off x="502920" y="1875155"/>
            <a:ext cx="3665855" cy="36214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9" name="Rect 0"/>
          <p:cNvSpPr>
            <a:spLocks/>
          </p:cNvSpPr>
          <p:nvPr/>
        </p:nvSpPr>
        <p:spPr>
          <a:xfrm rot="0">
            <a:off x="4518025" y="1866265"/>
            <a:ext cx="3665855" cy="29914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0" name="Rect 0"/>
          <p:cNvSpPr txBox="1">
            <a:spLocks/>
          </p:cNvSpPr>
          <p:nvPr/>
        </p:nvSpPr>
        <p:spPr>
          <a:xfrm rot="0">
            <a:off x="1962785" y="3538855"/>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1" name="Rect 0"/>
          <p:cNvSpPr txBox="1">
            <a:spLocks/>
          </p:cNvSpPr>
          <p:nvPr/>
        </p:nvSpPr>
        <p:spPr>
          <a:xfrm rot="0">
            <a:off x="4650740" y="2026285"/>
            <a:ext cx="3387725" cy="261874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(제품 상세 설명)</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푸어 오버 키트</a:t>
            </a: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000 카페에서 즐기던 섬세한 풍미를 집에서도 그대로 즐길 수 있도록 000 는 풍 오버 키트를 여러분께 제안합니다.</a:t>
            </a: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이 푸어오버 키트에는 과학적으로 설계된 드리퍼, 특별 제작된 유리 카라페, 그리고 30장의 필터가 포함되어 있다.</a:t>
            </a: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커피 애호가 친구 혹은 소중한 분을 위한 선물로 추천합니다.</a:t>
            </a:r>
            <a:endParaRPr lang="ko-KR" altLang="en-US" sz="1200" i="0" b="0">
              <a:solidFill>
                <a:schemeClr val="tx1"/>
              </a:solidFill>
              <a:latin typeface="맑은 고딕" charset="0"/>
              <a:ea typeface="맑은 고딕" charset="0"/>
              <a:sym typeface="맑은 고딕" charset="0"/>
            </a:endParaRPr>
          </a:p>
        </p:txBody>
      </p:sp>
      <p:sp>
        <p:nvSpPr>
          <p:cNvPr id="22" name="Rect 0"/>
          <p:cNvSpPr>
            <a:spLocks/>
          </p:cNvSpPr>
          <p:nvPr/>
        </p:nvSpPr>
        <p:spPr>
          <a:xfrm rot="0">
            <a:off x="4518025" y="4981575"/>
            <a:ext cx="1316355" cy="5124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3" name="Rect 0"/>
          <p:cNvSpPr>
            <a:spLocks/>
          </p:cNvSpPr>
          <p:nvPr/>
        </p:nvSpPr>
        <p:spPr>
          <a:xfrm rot="0">
            <a:off x="5951855" y="4981575"/>
            <a:ext cx="2221230" cy="5124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4" name="Rect 0"/>
          <p:cNvSpPr txBox="1">
            <a:spLocks/>
          </p:cNvSpPr>
          <p:nvPr/>
        </p:nvSpPr>
        <p:spPr>
          <a:xfrm rot="0">
            <a:off x="4702810" y="5080000"/>
            <a:ext cx="1005205" cy="30924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    1    +</a:t>
            </a:r>
            <a:endParaRPr lang="ko-KR" altLang="en-US" sz="1400">
              <a:latin typeface="맑은 고딕" charset="0"/>
              <a:ea typeface="맑은 고딕" charset="0"/>
              <a:sym typeface="맑은 고딕" charset="0"/>
            </a:endParaRPr>
          </a:p>
        </p:txBody>
      </p:sp>
      <p:sp>
        <p:nvSpPr>
          <p:cNvPr id="25" name="Rect 0"/>
          <p:cNvSpPr txBox="1">
            <a:spLocks/>
          </p:cNvSpPr>
          <p:nvPr/>
        </p:nvSpPr>
        <p:spPr>
          <a:xfrm rot="0">
            <a:off x="6028690" y="5097780"/>
            <a:ext cx="2081530" cy="27876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200">
                <a:latin typeface="맑은 고딕" charset="0"/>
                <a:ea typeface="맑은 고딕" charset="0"/>
                <a:sym typeface="맑은 고딕" charset="0"/>
              </a:rPr>
              <a:t>카트에 추가 | \49,700</a:t>
            </a:r>
            <a:endParaRPr lang="ko-KR" altLang="en-US" sz="1200">
              <a:latin typeface="맑은 고딕" charset="0"/>
              <a:ea typeface="맑은 고딕" charset="0"/>
              <a:sym typeface="맑은 고딕" charset="0"/>
            </a:endParaRPr>
          </a:p>
        </p:txBody>
      </p:sp>
      <p:sp>
        <p:nvSpPr>
          <p:cNvPr id="26"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pic>
        <p:nvPicPr>
          <p:cNvPr id="27" name="Picture " descr="C:/Users/WOOCHAN/AppData/Roaming/PolarisOffice/ETemp/19424_7547800/fImage77611097711.png"/>
          <p:cNvPicPr>
            <a:picLocks noChangeAspect="1"/>
          </p:cNvPicPr>
          <p:nvPr/>
        </p:nvPicPr>
        <p:blipFill rotWithShape="1">
          <a:blip r:embed="rId5" cstate="hqprint">
            <a:extLst>
              <a:ext uri="{28A0092B-C50C-407E-A947-70E740481C1C}">
                <a14:useLocalDpi xmlns:a14="http://schemas.microsoft.com/office/drawing/2010/main"/>
              </a:ext>
            </a:extLst>
          </a:blip>
          <a:stretch>
            <a:fillRect/>
          </a:stretch>
        </p:blipFill>
        <p:spPr>
          <a:xfrm rot="0">
            <a:off x="6796405" y="850900"/>
            <a:ext cx="252730" cy="283210"/>
          </a:xfrm>
          <a:prstGeom prst="rect"/>
          <a:noFill/>
        </p:spPr>
      </p:pic>
      <p:pic>
        <p:nvPicPr>
          <p:cNvPr id="28" name="Picture " descr="C:/Users/WOOCHAN/AppData/Roaming/PolarisOffice/ETemp/19424_7547800/fImage76711108253.png"/>
          <p:cNvPicPr>
            <a:picLocks noChangeAspect="1"/>
          </p:cNvPicPr>
          <p:nvPr/>
        </p:nvPicPr>
        <p:blipFill rotWithShape="1">
          <a:blip r:embed="rId6" cstate="hqprint">
            <a:extLst>
              <a:ext uri="{28A0092B-C50C-407E-A947-70E740481C1C}">
                <a14:useLocalDpi xmlns:a14="http://schemas.microsoft.com/office/drawing/2010/main"/>
              </a:ext>
            </a:extLst>
          </a:blip>
          <a:stretch>
            <a:fillRect/>
          </a:stretch>
        </p:blipFill>
        <p:spPr>
          <a:xfrm rot="0">
            <a:off x="7386320" y="862965"/>
            <a:ext cx="237490" cy="260350"/>
          </a:xfrm>
          <a:prstGeom prst="rect"/>
          <a:noFill/>
        </p:spPr>
      </p:pic>
      <p:pic>
        <p:nvPicPr>
          <p:cNvPr id="29" name="Picture " descr="C:/Users/WOOCHAN/AppData/Roaming/PolarisOffice/ETemp/19424_7547800/fImage63811116868.png"/>
          <p:cNvPicPr>
            <a:picLocks noChangeAspect="1"/>
          </p:cNvPicPr>
          <p:nvPr/>
        </p:nvPicPr>
        <p:blipFill rotWithShape="1">
          <a:blip r:embed="rId7" cstate="hqprint">
            <a:extLst>
              <a:ext uri="{28A0092B-C50C-407E-A947-70E740481C1C}">
                <a14:useLocalDpi xmlns:a14="http://schemas.microsoft.com/office/drawing/2010/main"/>
              </a:ext>
            </a:extLst>
          </a:blip>
          <a:stretch>
            <a:fillRect/>
          </a:stretch>
        </p:blipFill>
        <p:spPr>
          <a:xfrm rot="0">
            <a:off x="8029575" y="843280"/>
            <a:ext cx="222250" cy="283210"/>
          </a:xfrm>
          <a:prstGeom prst="rect"/>
          <a:noFill/>
        </p:spPr>
      </p:pic>
      <p:sp>
        <p:nvSpPr>
          <p:cNvPr id="30" name="Rect 0"/>
          <p:cNvSpPr txBox="1">
            <a:spLocks/>
          </p:cNvSpPr>
          <p:nvPr/>
        </p:nvSpPr>
        <p:spPr>
          <a:xfrm rot="0">
            <a:off x="5761355" y="646874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품절</a:t>
            </a:r>
            <a:endParaRPr lang="ko-KR" altLang="en-US" sz="1000">
              <a:latin typeface="맑은 고딕" charset="0"/>
              <a:ea typeface="맑은 고딕" charset="0"/>
              <a:sym typeface="맑은 고딕" charset="0"/>
            </a:endParaRPr>
          </a:p>
        </p:txBody>
      </p:sp>
      <p:sp>
        <p:nvSpPr>
          <p:cNvPr id="31" name="Rect 0"/>
          <p:cNvSpPr txBox="1">
            <a:spLocks/>
          </p:cNvSpPr>
          <p:nvPr/>
        </p:nvSpPr>
        <p:spPr>
          <a:xfrm rot="0">
            <a:off x="675640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32" name="Rect 0"/>
          <p:cNvSpPr>
            <a:spLocks/>
          </p:cNvSpPr>
          <p:nvPr/>
        </p:nvSpPr>
        <p:spPr>
          <a:xfrm rot="0">
            <a:off x="4721860" y="608965"/>
            <a:ext cx="3800475" cy="611251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3" name="Rect 0"/>
          <p:cNvSpPr txBox="1">
            <a:spLocks/>
          </p:cNvSpPr>
          <p:nvPr/>
        </p:nvSpPr>
        <p:spPr>
          <a:xfrm rot="0">
            <a:off x="4875530" y="1546860"/>
            <a:ext cx="835025" cy="34036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600">
                <a:latin typeface="맑은 고딕" charset="0"/>
                <a:ea typeface="맑은 고딕" charset="0"/>
                <a:sym typeface="맑은 고딕" charset="0"/>
              </a:rPr>
              <a:t>카트</a:t>
            </a:r>
            <a:endParaRPr lang="ko-KR" altLang="en-US" sz="1600">
              <a:latin typeface="맑은 고딕" charset="0"/>
              <a:ea typeface="맑은 고딕" charset="0"/>
              <a:sym typeface="맑은 고딕" charset="0"/>
            </a:endParaRPr>
          </a:p>
        </p:txBody>
      </p:sp>
      <p:sp>
        <p:nvSpPr>
          <p:cNvPr id="34" name="Rect 0"/>
          <p:cNvSpPr>
            <a:spLocks/>
          </p:cNvSpPr>
          <p:nvPr/>
        </p:nvSpPr>
        <p:spPr>
          <a:xfrm rot="0">
            <a:off x="4963795" y="2744470"/>
            <a:ext cx="870585" cy="10318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5" name="Rect 0"/>
          <p:cNvSpPr>
            <a:spLocks/>
          </p:cNvSpPr>
          <p:nvPr/>
        </p:nvSpPr>
        <p:spPr>
          <a:xfrm rot="0">
            <a:off x="5868670" y="2744470"/>
            <a:ext cx="2429510" cy="10318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6" name="Rect 0"/>
          <p:cNvSpPr>
            <a:spLocks/>
          </p:cNvSpPr>
          <p:nvPr/>
        </p:nvSpPr>
        <p:spPr>
          <a:xfrm rot="0">
            <a:off x="4954905" y="3873500"/>
            <a:ext cx="3343275" cy="10318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7" name="Rect 0"/>
          <p:cNvSpPr>
            <a:spLocks/>
          </p:cNvSpPr>
          <p:nvPr/>
        </p:nvSpPr>
        <p:spPr>
          <a:xfrm rot="0">
            <a:off x="4946015" y="5767705"/>
            <a:ext cx="3343275" cy="3505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8" name="Rect 0"/>
          <p:cNvSpPr txBox="1">
            <a:spLocks/>
          </p:cNvSpPr>
          <p:nvPr/>
        </p:nvSpPr>
        <p:spPr>
          <a:xfrm rot="0">
            <a:off x="5028565" y="310896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39" name="Rect 0"/>
          <p:cNvSpPr txBox="1">
            <a:spLocks/>
          </p:cNvSpPr>
          <p:nvPr/>
        </p:nvSpPr>
        <p:spPr>
          <a:xfrm rot="0">
            <a:off x="5817870" y="3126740"/>
            <a:ext cx="73596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(상품명)</a:t>
            </a:r>
            <a:endParaRPr lang="ko-KR" altLang="en-US" sz="1200">
              <a:latin typeface="맑은 고딕" charset="0"/>
              <a:ea typeface="맑은 고딕" charset="0"/>
              <a:sym typeface="맑은 고딕" charset="0"/>
            </a:endParaRPr>
          </a:p>
        </p:txBody>
      </p:sp>
      <p:sp>
        <p:nvSpPr>
          <p:cNvPr id="40" name="Rect 0"/>
          <p:cNvSpPr txBox="1">
            <a:spLocks/>
          </p:cNvSpPr>
          <p:nvPr/>
        </p:nvSpPr>
        <p:spPr>
          <a:xfrm rot="0">
            <a:off x="6454775" y="3126740"/>
            <a:ext cx="78676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\35,000</a:t>
            </a:r>
            <a:endParaRPr lang="ko-KR" altLang="en-US" sz="1200">
              <a:latin typeface="맑은 고딕" charset="0"/>
              <a:ea typeface="맑은 고딕" charset="0"/>
              <a:sym typeface="맑은 고딕" charset="0"/>
            </a:endParaRPr>
          </a:p>
        </p:txBody>
      </p:sp>
      <p:sp>
        <p:nvSpPr>
          <p:cNvPr id="41" name="Rect 0"/>
          <p:cNvSpPr>
            <a:spLocks/>
          </p:cNvSpPr>
          <p:nvPr/>
        </p:nvSpPr>
        <p:spPr>
          <a:xfrm rot="0">
            <a:off x="7195185" y="3106420"/>
            <a:ext cx="996315" cy="3511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300">
                <a:solidFill>
                  <a:schemeClr val="tx1"/>
                </a:solidFill>
                <a:latin typeface="맑은 고딕" charset="0"/>
                <a:ea typeface="맑은 고딕" charset="0"/>
                <a:sym typeface="맑은 고딕" charset="0"/>
              </a:rPr>
              <a:t>-    1    +</a:t>
            </a:r>
            <a:endParaRPr lang="ko-KR" altLang="en-US" sz="1300">
              <a:solidFill>
                <a:schemeClr val="tx1"/>
              </a:solidFill>
              <a:latin typeface="맑은 고딕" charset="0"/>
              <a:ea typeface="맑은 고딕" charset="0"/>
              <a:sym typeface="맑은 고딕" charset="0"/>
            </a:endParaRPr>
          </a:p>
        </p:txBody>
      </p:sp>
      <p:sp>
        <p:nvSpPr>
          <p:cNvPr id="42" name="Rect 0"/>
          <p:cNvSpPr txBox="1">
            <a:spLocks/>
          </p:cNvSpPr>
          <p:nvPr/>
        </p:nvSpPr>
        <p:spPr>
          <a:xfrm rot="0">
            <a:off x="4991100" y="3924935"/>
            <a:ext cx="1094105" cy="93853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예상 총액</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배송비</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총 결제 금액</a:t>
            </a:r>
            <a:endParaRPr lang="ko-KR" altLang="en-US" sz="1100">
              <a:latin typeface="맑은 고딕" charset="0"/>
              <a:ea typeface="맑은 고딕" charset="0"/>
              <a:sym typeface="맑은 고딕" charset="0"/>
            </a:endParaRPr>
          </a:p>
        </p:txBody>
      </p:sp>
      <p:sp>
        <p:nvSpPr>
          <p:cNvPr id="43" name="Rect 0"/>
          <p:cNvSpPr txBox="1">
            <a:spLocks/>
          </p:cNvSpPr>
          <p:nvPr/>
        </p:nvSpPr>
        <p:spPr>
          <a:xfrm rot="0">
            <a:off x="7177405" y="3907155"/>
            <a:ext cx="1094105" cy="93853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\35,000</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\0</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\35,000</a:t>
            </a:r>
            <a:endParaRPr lang="ko-KR" altLang="en-US" sz="1100">
              <a:latin typeface="맑은 고딕" charset="0"/>
              <a:ea typeface="맑은 고딕" charset="0"/>
              <a:sym typeface="맑은 고딕" charset="0"/>
            </a:endParaRPr>
          </a:p>
        </p:txBody>
      </p:sp>
      <p:sp>
        <p:nvSpPr>
          <p:cNvPr id="44" name="Rect 0"/>
          <p:cNvSpPr txBox="1">
            <a:spLocks/>
          </p:cNvSpPr>
          <p:nvPr/>
        </p:nvSpPr>
        <p:spPr>
          <a:xfrm rot="0">
            <a:off x="6360795" y="5806440"/>
            <a:ext cx="503555" cy="26289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담기</a:t>
            </a:r>
            <a:endParaRPr lang="ko-KR" altLang="en-US" sz="1100">
              <a:latin typeface="맑은 고딕" charset="0"/>
              <a:ea typeface="맑은 고딕" charset="0"/>
              <a:sym typeface="맑은 고딕" charset="0"/>
            </a:endParaRPr>
          </a:p>
        </p:txBody>
      </p:sp>
      <p:sp>
        <p:nvSpPr>
          <p:cNvPr id="45" name="Rect 0"/>
          <p:cNvSpPr>
            <a:spLocks/>
          </p:cNvSpPr>
          <p:nvPr/>
        </p:nvSpPr>
        <p:spPr>
          <a:xfrm rot="0">
            <a:off x="7714615" y="687070"/>
            <a:ext cx="736600" cy="29146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닫기 X</a:t>
            </a:r>
            <a:endParaRPr lang="ko-KR" altLang="en-US" sz="1000">
              <a:solidFill>
                <a:schemeClr val="tx1"/>
              </a:solidFill>
              <a:latin typeface="맑은 고딕" charset="0"/>
              <a:ea typeface="맑은 고딕" charset="0"/>
              <a:sym typeface="맑은 고딕" charset="0"/>
            </a:endParaRPr>
          </a:p>
        </p:txBody>
      </p:sp>
      <p:grpSp>
        <p:nvGrpSpPr>
          <p:cNvPr id="46" name="Group 5"/>
          <p:cNvGrpSpPr>
            <a:grpSpLocks/>
          </p:cNvGrpSpPr>
          <p:nvPr/>
        </p:nvGrpSpPr>
        <p:grpSpPr>
          <a:xfrm rot="0">
            <a:off x="7445375" y="708025"/>
            <a:ext cx="226060" cy="247650"/>
            <a:chOff x="7445375" y="708025"/>
            <a:chExt cx="226060" cy="247650"/>
          </a:xfrm>
        </p:grpSpPr>
        <p:sp>
          <p:nvSpPr>
            <p:cNvPr id="47" name="Rect 0"/>
            <p:cNvSpPr>
              <a:spLocks/>
            </p:cNvSpPr>
            <p:nvPr/>
          </p:nvSpPr>
          <p:spPr>
            <a:xfrm rot="0">
              <a:off x="7491095" y="74422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48" name="Rect 0"/>
            <p:cNvSpPr txBox="1">
              <a:spLocks/>
            </p:cNvSpPr>
            <p:nvPr/>
          </p:nvSpPr>
          <p:spPr>
            <a:xfrm rot="0">
              <a:off x="7445375" y="70802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49" name="Group 5"/>
          <p:cNvGrpSpPr>
            <a:grpSpLocks/>
          </p:cNvGrpSpPr>
          <p:nvPr/>
        </p:nvGrpSpPr>
        <p:grpSpPr>
          <a:xfrm rot="0">
            <a:off x="7203440" y="2840355"/>
            <a:ext cx="226060" cy="247650"/>
            <a:chOff x="7203440" y="2840355"/>
            <a:chExt cx="226060" cy="247650"/>
          </a:xfrm>
        </p:grpSpPr>
        <p:sp>
          <p:nvSpPr>
            <p:cNvPr id="50" name="Rect 0"/>
            <p:cNvSpPr>
              <a:spLocks/>
            </p:cNvSpPr>
            <p:nvPr/>
          </p:nvSpPr>
          <p:spPr>
            <a:xfrm rot="0">
              <a:off x="7249160" y="287655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51" name="Rect 0"/>
            <p:cNvSpPr txBox="1">
              <a:spLocks/>
            </p:cNvSpPr>
            <p:nvPr/>
          </p:nvSpPr>
          <p:spPr>
            <a:xfrm rot="0">
              <a:off x="7203440" y="284035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grpSp>
        <p:nvGrpSpPr>
          <p:cNvPr id="52" name="Group 5"/>
          <p:cNvGrpSpPr>
            <a:grpSpLocks/>
          </p:cNvGrpSpPr>
          <p:nvPr/>
        </p:nvGrpSpPr>
        <p:grpSpPr>
          <a:xfrm rot="0">
            <a:off x="6092190" y="5815330"/>
            <a:ext cx="226060" cy="247650"/>
            <a:chOff x="6092190" y="5815330"/>
            <a:chExt cx="226060" cy="247650"/>
          </a:xfrm>
        </p:grpSpPr>
        <p:sp>
          <p:nvSpPr>
            <p:cNvPr id="53" name="Rect 0"/>
            <p:cNvSpPr>
              <a:spLocks/>
            </p:cNvSpPr>
            <p:nvPr/>
          </p:nvSpPr>
          <p:spPr>
            <a:xfrm rot="0">
              <a:off x="6137910" y="585152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54" name="Rect 0"/>
            <p:cNvSpPr txBox="1">
              <a:spLocks/>
            </p:cNvSpPr>
            <p:nvPr/>
          </p:nvSpPr>
          <p:spPr>
            <a:xfrm rot="0">
              <a:off x="6092190" y="581533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3</a:t>
              </a:r>
              <a:endParaRPr lang="ko-KR" altLang="en-US" sz="1000" b="1">
                <a:solidFill>
                  <a:schemeClr val="bg1"/>
                </a:solidFill>
                <a:latin typeface="맑은 고딕" charset="0"/>
                <a:ea typeface="맑은 고딕" charset="0"/>
                <a:sym typeface="맑은 고딕" charset="0"/>
              </a:endParaRPr>
            </a:p>
          </p:txBody>
        </p:sp>
      </p:grpSp>
      <p:sp>
        <p:nvSpPr>
          <p:cNvPr id="55"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product/blue-boottle-pour-over-kit.jsp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52908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닫기</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닫기 선택 시 카트에 추가하지 않고 사이드베너를 닫음</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수량 선택</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수량 선택 시 금액도 같이 변동됨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카트 담기</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결제 버튼 선책 시 상품 및 수량이 실제 카트 영역에 저장됨</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해당 카트 화면 자동으로 닫힘</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37</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29032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80645" y="401383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 name="Rect 0"/>
          <p:cNvSpPr>
            <a:spLocks/>
          </p:cNvSpPr>
          <p:nvPr/>
        </p:nvSpPr>
        <p:spPr>
          <a:xfrm rot="0">
            <a:off x="2921000"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descr="C:/Users/WOOCHAN/AppData/Roaming/PolarisOffice/ETemp/19424_7547800/fImage77611465547.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9424_7547800/fImage76711477644.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9424_7547800/fImage63811482662.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924935" y="249936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19" name="Rect 0"/>
          <p:cNvSpPr txBox="1">
            <a:spLocks/>
          </p:cNvSpPr>
          <p:nvPr/>
        </p:nvSpPr>
        <p:spPr>
          <a:xfrm rot="0">
            <a:off x="80645" y="647763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\35,000</a:t>
            </a:r>
            <a:endParaRPr lang="ko-KR" altLang="en-US" sz="1000">
              <a:latin typeface="맑은 고딕" charset="0"/>
              <a:ea typeface="맑은 고딕" charset="0"/>
              <a:sym typeface="맑은 고딕" charset="0"/>
            </a:endParaRPr>
          </a:p>
        </p:txBody>
      </p:sp>
      <p:sp>
        <p:nvSpPr>
          <p:cNvPr id="20" name="Rect 0"/>
          <p:cNvSpPr txBox="1">
            <a:spLocks/>
          </p:cNvSpPr>
          <p:nvPr/>
        </p:nvSpPr>
        <p:spPr>
          <a:xfrm rot="0">
            <a:off x="2921000" y="647763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\52,000</a:t>
            </a:r>
            <a:endParaRPr lang="ko-KR" altLang="en-US" sz="1000">
              <a:latin typeface="맑은 고딕" charset="0"/>
              <a:ea typeface="맑은 고딕" charset="0"/>
              <a:sym typeface="맑은 고딕" charset="0"/>
            </a:endParaRPr>
          </a:p>
        </p:txBody>
      </p:sp>
      <p:sp>
        <p:nvSpPr>
          <p:cNvPr id="21" name="Rect 0"/>
          <p:cNvSpPr txBox="1">
            <a:spLocks/>
          </p:cNvSpPr>
          <p:nvPr/>
        </p:nvSpPr>
        <p:spPr>
          <a:xfrm rot="0">
            <a:off x="5761355" y="646874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품절</a:t>
            </a:r>
            <a:endParaRPr lang="ko-KR" altLang="en-US" sz="1000">
              <a:latin typeface="맑은 고딕" charset="0"/>
              <a:ea typeface="맑은 고딕" charset="0"/>
              <a:sym typeface="맑은 고딕" charset="0"/>
            </a:endParaRPr>
          </a:p>
        </p:txBody>
      </p:sp>
      <p:sp>
        <p:nvSpPr>
          <p:cNvPr id="22" name="Rect 0"/>
          <p:cNvSpPr txBox="1">
            <a:spLocks/>
          </p:cNvSpPr>
          <p:nvPr/>
        </p:nvSpPr>
        <p:spPr>
          <a:xfrm rot="0">
            <a:off x="108458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3" name="Rect 0"/>
          <p:cNvSpPr txBox="1">
            <a:spLocks/>
          </p:cNvSpPr>
          <p:nvPr/>
        </p:nvSpPr>
        <p:spPr>
          <a:xfrm rot="0">
            <a:off x="3924935"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4" name="Rect 0"/>
          <p:cNvSpPr txBox="1">
            <a:spLocks/>
          </p:cNvSpPr>
          <p:nvPr/>
        </p:nvSpPr>
        <p:spPr>
          <a:xfrm rot="0">
            <a:off x="675640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8" name="Rect 0"/>
          <p:cNvSpPr>
            <a:spLocks/>
          </p:cNvSpPr>
          <p:nvPr/>
        </p:nvSpPr>
        <p:spPr>
          <a:xfrm rot="0">
            <a:off x="4721860" y="608965"/>
            <a:ext cx="3800475" cy="611251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9" name="Rect 0"/>
          <p:cNvSpPr txBox="1">
            <a:spLocks/>
          </p:cNvSpPr>
          <p:nvPr/>
        </p:nvSpPr>
        <p:spPr>
          <a:xfrm rot="0">
            <a:off x="4875530" y="1546860"/>
            <a:ext cx="835025" cy="34036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600">
                <a:latin typeface="맑은 고딕" charset="0"/>
                <a:ea typeface="맑은 고딕" charset="0"/>
                <a:sym typeface="맑은 고딕" charset="0"/>
              </a:rPr>
              <a:t>카트</a:t>
            </a:r>
            <a:endParaRPr lang="ko-KR" altLang="en-US" sz="1600">
              <a:latin typeface="맑은 고딕" charset="0"/>
              <a:ea typeface="맑은 고딕" charset="0"/>
              <a:sym typeface="맑은 고딕" charset="0"/>
            </a:endParaRPr>
          </a:p>
        </p:txBody>
      </p:sp>
      <p:sp>
        <p:nvSpPr>
          <p:cNvPr id="30" name="Rect 0"/>
          <p:cNvSpPr>
            <a:spLocks/>
          </p:cNvSpPr>
          <p:nvPr/>
        </p:nvSpPr>
        <p:spPr>
          <a:xfrm rot="0">
            <a:off x="4963795" y="2744470"/>
            <a:ext cx="870585" cy="10318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1" name="Rect 0"/>
          <p:cNvSpPr>
            <a:spLocks/>
          </p:cNvSpPr>
          <p:nvPr/>
        </p:nvSpPr>
        <p:spPr>
          <a:xfrm rot="0">
            <a:off x="5868670" y="2744470"/>
            <a:ext cx="2429510" cy="10318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2" name="Rect 0"/>
          <p:cNvSpPr>
            <a:spLocks/>
          </p:cNvSpPr>
          <p:nvPr/>
        </p:nvSpPr>
        <p:spPr>
          <a:xfrm rot="0">
            <a:off x="4954905" y="3873500"/>
            <a:ext cx="3343275" cy="10318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3" name="Rect 0"/>
          <p:cNvSpPr>
            <a:spLocks/>
          </p:cNvSpPr>
          <p:nvPr/>
        </p:nvSpPr>
        <p:spPr>
          <a:xfrm rot="0">
            <a:off x="4946015" y="5767705"/>
            <a:ext cx="3343275" cy="3505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4" name="Rect 0"/>
          <p:cNvSpPr txBox="1">
            <a:spLocks/>
          </p:cNvSpPr>
          <p:nvPr/>
        </p:nvSpPr>
        <p:spPr>
          <a:xfrm rot="0">
            <a:off x="5028565" y="310896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35" name="Rect 0"/>
          <p:cNvSpPr txBox="1">
            <a:spLocks/>
          </p:cNvSpPr>
          <p:nvPr/>
        </p:nvSpPr>
        <p:spPr>
          <a:xfrm rot="0">
            <a:off x="5817870" y="3126740"/>
            <a:ext cx="73596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(상품명)</a:t>
            </a:r>
            <a:endParaRPr lang="ko-KR" altLang="en-US" sz="1200">
              <a:latin typeface="맑은 고딕" charset="0"/>
              <a:ea typeface="맑은 고딕" charset="0"/>
              <a:sym typeface="맑은 고딕" charset="0"/>
            </a:endParaRPr>
          </a:p>
        </p:txBody>
      </p:sp>
      <p:sp>
        <p:nvSpPr>
          <p:cNvPr id="36" name="Rect 0"/>
          <p:cNvSpPr txBox="1">
            <a:spLocks/>
          </p:cNvSpPr>
          <p:nvPr/>
        </p:nvSpPr>
        <p:spPr>
          <a:xfrm rot="0">
            <a:off x="6454775" y="3126740"/>
            <a:ext cx="78676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\35,000</a:t>
            </a:r>
            <a:endParaRPr lang="ko-KR" altLang="en-US" sz="1200">
              <a:latin typeface="맑은 고딕" charset="0"/>
              <a:ea typeface="맑은 고딕" charset="0"/>
              <a:sym typeface="맑은 고딕" charset="0"/>
            </a:endParaRPr>
          </a:p>
        </p:txBody>
      </p:sp>
      <p:sp>
        <p:nvSpPr>
          <p:cNvPr id="37" name="Rect 0"/>
          <p:cNvSpPr>
            <a:spLocks/>
          </p:cNvSpPr>
          <p:nvPr/>
        </p:nvSpPr>
        <p:spPr>
          <a:xfrm rot="0">
            <a:off x="7195185" y="3106420"/>
            <a:ext cx="996315" cy="3511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300">
                <a:solidFill>
                  <a:schemeClr val="tx1"/>
                </a:solidFill>
                <a:latin typeface="맑은 고딕" charset="0"/>
                <a:ea typeface="맑은 고딕" charset="0"/>
                <a:sym typeface="맑은 고딕" charset="0"/>
              </a:rPr>
              <a:t>-    1    +</a:t>
            </a:r>
            <a:endParaRPr lang="ko-KR" altLang="en-US" sz="1300">
              <a:solidFill>
                <a:schemeClr val="tx1"/>
              </a:solidFill>
              <a:latin typeface="맑은 고딕" charset="0"/>
              <a:ea typeface="맑은 고딕" charset="0"/>
              <a:sym typeface="맑은 고딕" charset="0"/>
            </a:endParaRPr>
          </a:p>
        </p:txBody>
      </p:sp>
      <p:sp>
        <p:nvSpPr>
          <p:cNvPr id="38" name="Rect 0"/>
          <p:cNvSpPr txBox="1">
            <a:spLocks/>
          </p:cNvSpPr>
          <p:nvPr/>
        </p:nvSpPr>
        <p:spPr>
          <a:xfrm rot="0">
            <a:off x="4991100" y="3924935"/>
            <a:ext cx="1094105" cy="93853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예상 총액</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배송비</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총 결제 금액</a:t>
            </a:r>
            <a:endParaRPr lang="ko-KR" altLang="en-US" sz="1100">
              <a:latin typeface="맑은 고딕" charset="0"/>
              <a:ea typeface="맑은 고딕" charset="0"/>
              <a:sym typeface="맑은 고딕" charset="0"/>
            </a:endParaRPr>
          </a:p>
        </p:txBody>
      </p:sp>
      <p:sp>
        <p:nvSpPr>
          <p:cNvPr id="39" name="Rect 0"/>
          <p:cNvSpPr txBox="1">
            <a:spLocks/>
          </p:cNvSpPr>
          <p:nvPr/>
        </p:nvSpPr>
        <p:spPr>
          <a:xfrm rot="0">
            <a:off x="7177405" y="3907155"/>
            <a:ext cx="1094105" cy="93853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\35,000</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\0</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\35,000</a:t>
            </a:r>
            <a:endParaRPr lang="ko-KR" altLang="en-US" sz="1100">
              <a:latin typeface="맑은 고딕" charset="0"/>
              <a:ea typeface="맑은 고딕" charset="0"/>
              <a:sym typeface="맑은 고딕" charset="0"/>
            </a:endParaRPr>
          </a:p>
        </p:txBody>
      </p:sp>
      <p:sp>
        <p:nvSpPr>
          <p:cNvPr id="40" name="Rect 0"/>
          <p:cNvSpPr txBox="1">
            <a:spLocks/>
          </p:cNvSpPr>
          <p:nvPr/>
        </p:nvSpPr>
        <p:spPr>
          <a:xfrm rot="0">
            <a:off x="6360795" y="5806440"/>
            <a:ext cx="503555" cy="26289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담기</a:t>
            </a:r>
            <a:endParaRPr lang="ko-KR" altLang="en-US" sz="1100">
              <a:latin typeface="맑은 고딕" charset="0"/>
              <a:ea typeface="맑은 고딕" charset="0"/>
              <a:sym typeface="맑은 고딕" charset="0"/>
            </a:endParaRPr>
          </a:p>
        </p:txBody>
      </p:sp>
      <p:sp>
        <p:nvSpPr>
          <p:cNvPr id="41" name="Rect 0"/>
          <p:cNvSpPr>
            <a:spLocks/>
          </p:cNvSpPr>
          <p:nvPr/>
        </p:nvSpPr>
        <p:spPr>
          <a:xfrm rot="0">
            <a:off x="7714615" y="687070"/>
            <a:ext cx="736600" cy="29146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닫기 X</a:t>
            </a:r>
            <a:endParaRPr lang="ko-KR" altLang="en-US" sz="1000">
              <a:solidFill>
                <a:schemeClr val="tx1"/>
              </a:solidFill>
              <a:latin typeface="맑은 고딕" charset="0"/>
              <a:ea typeface="맑은 고딕" charset="0"/>
              <a:sym typeface="맑은 고딕" charset="0"/>
            </a:endParaRPr>
          </a:p>
        </p:txBody>
      </p:sp>
      <p:grpSp>
        <p:nvGrpSpPr>
          <p:cNvPr id="27" name="Group 5"/>
          <p:cNvGrpSpPr>
            <a:grpSpLocks/>
          </p:cNvGrpSpPr>
          <p:nvPr/>
        </p:nvGrpSpPr>
        <p:grpSpPr>
          <a:xfrm rot="0">
            <a:off x="7445375" y="708025"/>
            <a:ext cx="226060" cy="247650"/>
            <a:chOff x="7445375" y="708025"/>
            <a:chExt cx="226060" cy="247650"/>
          </a:xfrm>
        </p:grpSpPr>
        <p:sp>
          <p:nvSpPr>
            <p:cNvPr id="25" name="Rect 0"/>
            <p:cNvSpPr>
              <a:spLocks/>
            </p:cNvSpPr>
            <p:nvPr/>
          </p:nvSpPr>
          <p:spPr>
            <a:xfrm rot="0">
              <a:off x="7491095" y="74422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26" name="Rect 0"/>
            <p:cNvSpPr txBox="1">
              <a:spLocks/>
            </p:cNvSpPr>
            <p:nvPr/>
          </p:nvSpPr>
          <p:spPr>
            <a:xfrm rot="0">
              <a:off x="7445375" y="70802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42" name="Group 5"/>
          <p:cNvGrpSpPr>
            <a:grpSpLocks/>
          </p:cNvGrpSpPr>
          <p:nvPr/>
        </p:nvGrpSpPr>
        <p:grpSpPr>
          <a:xfrm rot="0">
            <a:off x="7203440" y="2840355"/>
            <a:ext cx="226060" cy="247650"/>
            <a:chOff x="7203440" y="2840355"/>
            <a:chExt cx="226060" cy="247650"/>
          </a:xfrm>
        </p:grpSpPr>
        <p:sp>
          <p:nvSpPr>
            <p:cNvPr id="43" name="Rect 0"/>
            <p:cNvSpPr>
              <a:spLocks/>
            </p:cNvSpPr>
            <p:nvPr/>
          </p:nvSpPr>
          <p:spPr>
            <a:xfrm rot="0">
              <a:off x="7249160" y="287655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44" name="Rect 0"/>
            <p:cNvSpPr txBox="1">
              <a:spLocks/>
            </p:cNvSpPr>
            <p:nvPr/>
          </p:nvSpPr>
          <p:spPr>
            <a:xfrm rot="0">
              <a:off x="7203440" y="284035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grpSp>
        <p:nvGrpSpPr>
          <p:cNvPr id="45" name="Group 5"/>
          <p:cNvGrpSpPr>
            <a:grpSpLocks/>
          </p:cNvGrpSpPr>
          <p:nvPr/>
        </p:nvGrpSpPr>
        <p:grpSpPr>
          <a:xfrm rot="0">
            <a:off x="6092190" y="5815330"/>
            <a:ext cx="226060" cy="247650"/>
            <a:chOff x="6092190" y="5815330"/>
            <a:chExt cx="226060" cy="247650"/>
          </a:xfrm>
        </p:grpSpPr>
        <p:sp>
          <p:nvSpPr>
            <p:cNvPr id="46" name="Rect 0"/>
            <p:cNvSpPr>
              <a:spLocks/>
            </p:cNvSpPr>
            <p:nvPr/>
          </p:nvSpPr>
          <p:spPr>
            <a:xfrm rot="0">
              <a:off x="6137910" y="585152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47" name="Rect 0"/>
            <p:cNvSpPr txBox="1">
              <a:spLocks/>
            </p:cNvSpPr>
            <p:nvPr/>
          </p:nvSpPr>
          <p:spPr>
            <a:xfrm rot="0">
              <a:off x="6092190" y="581533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3</a:t>
              </a:r>
              <a:endParaRPr lang="ko-KR" altLang="en-US" sz="1000" b="1">
                <a:solidFill>
                  <a:schemeClr val="bg1"/>
                </a:solidFill>
                <a:latin typeface="맑은 고딕" charset="0"/>
                <a:ea typeface="맑은 고딕" charset="0"/>
                <a:sym typeface="맑은 고딕" charset="0"/>
              </a:endParaRPr>
            </a:p>
          </p:txBody>
        </p:sp>
      </p:grpSp>
      <p:sp>
        <p:nvSpPr>
          <p:cNvPr id="48"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카트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1"/>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김우찬</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372235"/>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수량 선택</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수량 선택 시 금액도 같이 변동됨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제품 삭제</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삭제 아이콘 클릭 시 카트에 있던 해당 제품 제거</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결제</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결제 버튼 클릭 시 카트 정보를 가지고 결제 화면으로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39</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290320"/>
            <a:ext cx="8423910" cy="54578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descr="C:/Users/WOOCHAN/AppData/Roaming/PolarisOffice/ETemp/19424_7547800/fImage77612042757.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9424_7547800/fImage767120537.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9424_7547800/fImage63812062859.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37" name="Rect 0"/>
          <p:cNvSpPr txBox="1">
            <a:spLocks/>
          </p:cNvSpPr>
          <p:nvPr/>
        </p:nvSpPr>
        <p:spPr>
          <a:xfrm rot="0">
            <a:off x="286385" y="1541145"/>
            <a:ext cx="619760" cy="34036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600">
                <a:latin typeface="맑은 고딕" charset="0"/>
                <a:ea typeface="맑은 고딕" charset="0"/>
                <a:sym typeface="맑은 고딕" charset="0"/>
              </a:rPr>
              <a:t>카트</a:t>
            </a:r>
            <a:endParaRPr lang="ko-KR" altLang="en-US" sz="1600">
              <a:latin typeface="맑은 고딕" charset="0"/>
              <a:ea typeface="맑은 고딕" charset="0"/>
              <a:sym typeface="맑은 고딕" charset="0"/>
            </a:endParaRPr>
          </a:p>
        </p:txBody>
      </p:sp>
      <p:sp>
        <p:nvSpPr>
          <p:cNvPr id="38" name="Rect 0"/>
          <p:cNvSpPr txBox="1">
            <a:spLocks/>
          </p:cNvSpPr>
          <p:nvPr/>
        </p:nvSpPr>
        <p:spPr>
          <a:xfrm rot="0">
            <a:off x="286385" y="2105660"/>
            <a:ext cx="553021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제품                 상세                                               총계                 수량</a:t>
            </a:r>
            <a:endParaRPr lang="ko-KR" altLang="en-US" sz="1000">
              <a:latin typeface="맑은 고딕" charset="0"/>
              <a:ea typeface="맑은 고딕" charset="0"/>
              <a:sym typeface="맑은 고딕" charset="0"/>
            </a:endParaRPr>
          </a:p>
        </p:txBody>
      </p:sp>
      <p:sp>
        <p:nvSpPr>
          <p:cNvPr id="39" name="Rect 0"/>
          <p:cNvSpPr>
            <a:spLocks/>
          </p:cNvSpPr>
          <p:nvPr/>
        </p:nvSpPr>
        <p:spPr>
          <a:xfrm rot="0">
            <a:off x="394335" y="2517775"/>
            <a:ext cx="5341620" cy="1381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0" name="Rect 0"/>
          <p:cNvSpPr>
            <a:spLocks/>
          </p:cNvSpPr>
          <p:nvPr/>
        </p:nvSpPr>
        <p:spPr>
          <a:xfrm rot="0">
            <a:off x="394335" y="2517775"/>
            <a:ext cx="1031240" cy="1381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1" name="Rect 0"/>
          <p:cNvSpPr>
            <a:spLocks/>
          </p:cNvSpPr>
          <p:nvPr/>
        </p:nvSpPr>
        <p:spPr>
          <a:xfrm rot="0">
            <a:off x="1389380" y="2517775"/>
            <a:ext cx="2419985" cy="1381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2" name="Rect 0"/>
          <p:cNvSpPr>
            <a:spLocks/>
          </p:cNvSpPr>
          <p:nvPr/>
        </p:nvSpPr>
        <p:spPr>
          <a:xfrm rot="0">
            <a:off x="3808730" y="2517775"/>
            <a:ext cx="1031240" cy="1381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3" name="Rect 0"/>
          <p:cNvSpPr txBox="1">
            <a:spLocks/>
          </p:cNvSpPr>
          <p:nvPr/>
        </p:nvSpPr>
        <p:spPr>
          <a:xfrm rot="0">
            <a:off x="403225" y="3091180"/>
            <a:ext cx="9505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(제품 이미지)</a:t>
            </a:r>
            <a:endParaRPr lang="ko-KR" altLang="en-US" sz="1000">
              <a:latin typeface="맑은 고딕" charset="0"/>
              <a:ea typeface="맑은 고딕" charset="0"/>
              <a:sym typeface="맑은 고딕" charset="0"/>
            </a:endParaRPr>
          </a:p>
        </p:txBody>
      </p:sp>
      <p:sp>
        <p:nvSpPr>
          <p:cNvPr id="44" name="Rect 0"/>
          <p:cNvSpPr txBox="1">
            <a:spLocks/>
          </p:cNvSpPr>
          <p:nvPr/>
        </p:nvSpPr>
        <p:spPr>
          <a:xfrm rot="0">
            <a:off x="1487805" y="2716530"/>
            <a:ext cx="2258695" cy="70866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(제품 상세)</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마리메꼬 X 블루보틀 커피 크래프트</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인스턴트 커피 에스트레소(60g)</a:t>
            </a:r>
            <a:endParaRPr lang="ko-KR" altLang="en-US" sz="1000">
              <a:latin typeface="맑은 고딕" charset="0"/>
              <a:ea typeface="맑은 고딕" charset="0"/>
              <a:sym typeface="맑은 고딕" charset="0"/>
            </a:endParaRPr>
          </a:p>
        </p:txBody>
      </p:sp>
      <p:sp>
        <p:nvSpPr>
          <p:cNvPr id="45" name="Rect 0"/>
          <p:cNvSpPr txBox="1">
            <a:spLocks/>
          </p:cNvSpPr>
          <p:nvPr/>
        </p:nvSpPr>
        <p:spPr>
          <a:xfrm rot="0">
            <a:off x="3970020" y="3075305"/>
            <a:ext cx="71755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46" name="Rect 0"/>
          <p:cNvSpPr>
            <a:spLocks/>
          </p:cNvSpPr>
          <p:nvPr/>
        </p:nvSpPr>
        <p:spPr>
          <a:xfrm rot="0">
            <a:off x="4910455" y="3070860"/>
            <a:ext cx="763270" cy="27305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    1    +</a:t>
            </a:r>
            <a:endParaRPr lang="ko-KR" altLang="en-US" sz="1000">
              <a:solidFill>
                <a:schemeClr val="tx1"/>
              </a:solidFill>
              <a:latin typeface="맑은 고딕" charset="0"/>
              <a:ea typeface="맑은 고딕" charset="0"/>
              <a:sym typeface="맑은 고딕" charset="0"/>
            </a:endParaRPr>
          </a:p>
        </p:txBody>
      </p:sp>
      <p:pic>
        <p:nvPicPr>
          <p:cNvPr id="47" name="Picture " descr="C:/Users/WOOCHAN/AppData/Roaming/PolarisOffice/ETemp/19424_7547800/fImage52112178723.png"/>
          <p:cNvPicPr>
            <a:picLocks noChangeAspect="1"/>
          </p:cNvPicPr>
          <p:nvPr/>
        </p:nvPicPr>
        <p:blipFill rotWithShape="1">
          <a:blip r:embed="rId5" cstate="hqprint">
            <a:extLst>
              <a:ext uri="{28A0092B-C50C-407E-A947-70E740481C1C}">
                <a14:useLocalDpi xmlns:a14="http://schemas.microsoft.com/office/drawing/2010/main"/>
              </a:ext>
            </a:extLst>
          </a:blip>
          <a:stretch>
            <a:fillRect/>
          </a:stretch>
        </p:blipFill>
        <p:spPr>
          <a:xfrm rot="0">
            <a:off x="5520690" y="3642360"/>
            <a:ext cx="187960" cy="238125"/>
          </a:xfrm>
          <a:prstGeom prst="rect"/>
          <a:noFill/>
        </p:spPr>
      </p:pic>
      <p:sp>
        <p:nvSpPr>
          <p:cNvPr id="48" name="Rect 0"/>
          <p:cNvSpPr>
            <a:spLocks/>
          </p:cNvSpPr>
          <p:nvPr/>
        </p:nvSpPr>
        <p:spPr>
          <a:xfrm rot="0">
            <a:off x="385445" y="4004945"/>
            <a:ext cx="5341620" cy="1381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9" name="Rect 0"/>
          <p:cNvSpPr>
            <a:spLocks/>
          </p:cNvSpPr>
          <p:nvPr/>
        </p:nvSpPr>
        <p:spPr>
          <a:xfrm rot="0">
            <a:off x="385445" y="4004945"/>
            <a:ext cx="1031240" cy="1381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0" name="Rect 0"/>
          <p:cNvSpPr>
            <a:spLocks/>
          </p:cNvSpPr>
          <p:nvPr/>
        </p:nvSpPr>
        <p:spPr>
          <a:xfrm rot="0">
            <a:off x="1389380" y="4004945"/>
            <a:ext cx="2419985" cy="1381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1" name="Rect 0"/>
          <p:cNvSpPr>
            <a:spLocks/>
          </p:cNvSpPr>
          <p:nvPr/>
        </p:nvSpPr>
        <p:spPr>
          <a:xfrm rot="0">
            <a:off x="3799840" y="4004945"/>
            <a:ext cx="1031240" cy="1381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2" name="Rect 0"/>
          <p:cNvSpPr txBox="1">
            <a:spLocks/>
          </p:cNvSpPr>
          <p:nvPr/>
        </p:nvSpPr>
        <p:spPr>
          <a:xfrm rot="0">
            <a:off x="394335" y="4578350"/>
            <a:ext cx="9505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(제품 이미지)</a:t>
            </a:r>
            <a:endParaRPr lang="ko-KR" altLang="en-US" sz="1000">
              <a:latin typeface="맑은 고딕" charset="0"/>
              <a:ea typeface="맑은 고딕" charset="0"/>
              <a:sym typeface="맑은 고딕" charset="0"/>
            </a:endParaRPr>
          </a:p>
        </p:txBody>
      </p:sp>
      <p:sp>
        <p:nvSpPr>
          <p:cNvPr id="53" name="Rect 0"/>
          <p:cNvSpPr txBox="1">
            <a:spLocks/>
          </p:cNvSpPr>
          <p:nvPr/>
        </p:nvSpPr>
        <p:spPr>
          <a:xfrm rot="0">
            <a:off x="1478915" y="4203700"/>
            <a:ext cx="2258695" cy="70866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(제품 상세)</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콜드브루 커피 (236ml) 브라이트 3캔</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&amp; 볼드 3캔 선물 세트</a:t>
            </a:r>
            <a:endParaRPr lang="ko-KR" altLang="en-US" sz="1000">
              <a:latin typeface="맑은 고딕" charset="0"/>
              <a:ea typeface="맑은 고딕" charset="0"/>
              <a:sym typeface="맑은 고딕" charset="0"/>
            </a:endParaRPr>
          </a:p>
        </p:txBody>
      </p:sp>
      <p:sp>
        <p:nvSpPr>
          <p:cNvPr id="54" name="Rect 0"/>
          <p:cNvSpPr txBox="1">
            <a:spLocks/>
          </p:cNvSpPr>
          <p:nvPr/>
        </p:nvSpPr>
        <p:spPr>
          <a:xfrm rot="0">
            <a:off x="3961130" y="4562475"/>
            <a:ext cx="71755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\37,800</a:t>
            </a:r>
            <a:endParaRPr lang="ko-KR" altLang="en-US" sz="1000">
              <a:latin typeface="맑은 고딕" charset="0"/>
              <a:ea typeface="맑은 고딕" charset="0"/>
              <a:sym typeface="맑은 고딕" charset="0"/>
            </a:endParaRPr>
          </a:p>
        </p:txBody>
      </p:sp>
      <p:sp>
        <p:nvSpPr>
          <p:cNvPr id="55" name="Rect 0"/>
          <p:cNvSpPr>
            <a:spLocks/>
          </p:cNvSpPr>
          <p:nvPr/>
        </p:nvSpPr>
        <p:spPr>
          <a:xfrm rot="0">
            <a:off x="4901565" y="4558030"/>
            <a:ext cx="763270" cy="27305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    1    +</a:t>
            </a:r>
            <a:endParaRPr lang="ko-KR" altLang="en-US" sz="1000">
              <a:solidFill>
                <a:schemeClr val="tx1"/>
              </a:solidFill>
              <a:latin typeface="맑은 고딕" charset="0"/>
              <a:ea typeface="맑은 고딕" charset="0"/>
              <a:sym typeface="맑은 고딕" charset="0"/>
            </a:endParaRPr>
          </a:p>
        </p:txBody>
      </p:sp>
      <p:pic>
        <p:nvPicPr>
          <p:cNvPr id="56" name="Picture " descr="C:/Users/WOOCHAN/AppData/Roaming/PolarisOffice/ETemp/19424_7547800/fImage52112269741.png"/>
          <p:cNvPicPr>
            <a:picLocks noChangeAspect="1"/>
          </p:cNvPicPr>
          <p:nvPr/>
        </p:nvPicPr>
        <p:blipFill rotWithShape="1">
          <a:blip r:embed="rId6" cstate="hqprint">
            <a:extLst>
              <a:ext uri="{28A0092B-C50C-407E-A947-70E740481C1C}">
                <a14:useLocalDpi xmlns:a14="http://schemas.microsoft.com/office/drawing/2010/main"/>
              </a:ext>
            </a:extLst>
          </a:blip>
          <a:stretch>
            <a:fillRect/>
          </a:stretch>
        </p:blipFill>
        <p:spPr>
          <a:xfrm rot="0">
            <a:off x="5511800" y="5129530"/>
            <a:ext cx="187960" cy="238125"/>
          </a:xfrm>
          <a:prstGeom prst="rect"/>
          <a:noFill/>
        </p:spPr>
      </p:pic>
      <p:sp>
        <p:nvSpPr>
          <p:cNvPr id="57" name="Rect 0"/>
          <p:cNvSpPr>
            <a:spLocks/>
          </p:cNvSpPr>
          <p:nvPr/>
        </p:nvSpPr>
        <p:spPr>
          <a:xfrm rot="0">
            <a:off x="5887720" y="2517775"/>
            <a:ext cx="2491105" cy="286829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8" name="Rect 0"/>
          <p:cNvSpPr txBox="1">
            <a:spLocks/>
          </p:cNvSpPr>
          <p:nvPr/>
        </p:nvSpPr>
        <p:spPr>
          <a:xfrm rot="0">
            <a:off x="6039485" y="3343910"/>
            <a:ext cx="591820" cy="55499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합계</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배송비</a:t>
            </a:r>
            <a:endParaRPr lang="ko-KR" altLang="en-US" sz="1000">
              <a:latin typeface="맑은 고딕" charset="0"/>
              <a:ea typeface="맑은 고딕" charset="0"/>
              <a:sym typeface="맑은 고딕" charset="0"/>
            </a:endParaRPr>
          </a:p>
        </p:txBody>
      </p:sp>
      <p:sp>
        <p:nvSpPr>
          <p:cNvPr id="59" name="Rect 0"/>
          <p:cNvSpPr txBox="1">
            <a:spLocks/>
          </p:cNvSpPr>
          <p:nvPr/>
        </p:nvSpPr>
        <p:spPr>
          <a:xfrm rot="0">
            <a:off x="7356475" y="3370580"/>
            <a:ext cx="824865" cy="55499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\72,800</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\0</a:t>
            </a:r>
            <a:endParaRPr lang="ko-KR" altLang="en-US" sz="1000">
              <a:latin typeface="맑은 고딕" charset="0"/>
              <a:ea typeface="맑은 고딕" charset="0"/>
              <a:sym typeface="맑은 고딕" charset="0"/>
            </a:endParaRPr>
          </a:p>
        </p:txBody>
      </p:sp>
      <p:sp>
        <p:nvSpPr>
          <p:cNvPr id="60" name="Rect 0"/>
          <p:cNvSpPr txBox="1">
            <a:spLocks/>
          </p:cNvSpPr>
          <p:nvPr/>
        </p:nvSpPr>
        <p:spPr>
          <a:xfrm rot="0">
            <a:off x="6040120" y="4184650"/>
            <a:ext cx="92392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총 결제 금액</a:t>
            </a:r>
            <a:endParaRPr lang="ko-KR" altLang="en-US" sz="1000">
              <a:latin typeface="맑은 고딕" charset="0"/>
              <a:ea typeface="맑은 고딕" charset="0"/>
              <a:sym typeface="맑은 고딕" charset="0"/>
            </a:endParaRPr>
          </a:p>
        </p:txBody>
      </p:sp>
      <p:sp>
        <p:nvSpPr>
          <p:cNvPr id="61" name="Rect 0"/>
          <p:cNvSpPr txBox="1">
            <a:spLocks/>
          </p:cNvSpPr>
          <p:nvPr/>
        </p:nvSpPr>
        <p:spPr>
          <a:xfrm rot="0">
            <a:off x="7357110" y="4184650"/>
            <a:ext cx="92392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\72,800</a:t>
            </a:r>
            <a:endParaRPr lang="ko-KR" altLang="en-US" sz="1000">
              <a:latin typeface="맑은 고딕" charset="0"/>
              <a:ea typeface="맑은 고딕" charset="0"/>
              <a:sym typeface="맑은 고딕" charset="0"/>
            </a:endParaRPr>
          </a:p>
        </p:txBody>
      </p:sp>
      <p:sp>
        <p:nvSpPr>
          <p:cNvPr id="62" name="Rect 0"/>
          <p:cNvSpPr>
            <a:spLocks/>
          </p:cNvSpPr>
          <p:nvPr/>
        </p:nvSpPr>
        <p:spPr>
          <a:xfrm rot="0">
            <a:off x="6093460" y="4710430"/>
            <a:ext cx="2106295" cy="2724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결제</a:t>
            </a:r>
            <a:endParaRPr lang="ko-KR" altLang="en-US" sz="1000">
              <a:solidFill>
                <a:schemeClr val="tx1"/>
              </a:solidFill>
              <a:latin typeface="맑은 고딕" charset="0"/>
              <a:ea typeface="맑은 고딕" charset="0"/>
              <a:sym typeface="맑은 고딕" charset="0"/>
            </a:endParaRPr>
          </a:p>
        </p:txBody>
      </p:sp>
      <p:grpSp>
        <p:nvGrpSpPr>
          <p:cNvPr id="63" name="Group 5"/>
          <p:cNvGrpSpPr>
            <a:grpSpLocks/>
          </p:cNvGrpSpPr>
          <p:nvPr/>
        </p:nvGrpSpPr>
        <p:grpSpPr>
          <a:xfrm rot="0">
            <a:off x="4882515" y="2813685"/>
            <a:ext cx="226060" cy="247650"/>
            <a:chOff x="4882515" y="2813685"/>
            <a:chExt cx="226060" cy="247650"/>
          </a:xfrm>
        </p:grpSpPr>
        <p:sp>
          <p:nvSpPr>
            <p:cNvPr id="64" name="Rect 0"/>
            <p:cNvSpPr>
              <a:spLocks/>
            </p:cNvSpPr>
            <p:nvPr/>
          </p:nvSpPr>
          <p:spPr>
            <a:xfrm rot="0">
              <a:off x="4928235" y="284988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65" name="Rect 0"/>
            <p:cNvSpPr txBox="1">
              <a:spLocks/>
            </p:cNvSpPr>
            <p:nvPr/>
          </p:nvSpPr>
          <p:spPr>
            <a:xfrm rot="0">
              <a:off x="4882515" y="281368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66" name="Group 5"/>
          <p:cNvGrpSpPr>
            <a:grpSpLocks/>
          </p:cNvGrpSpPr>
          <p:nvPr/>
        </p:nvGrpSpPr>
        <p:grpSpPr>
          <a:xfrm rot="0">
            <a:off x="5285740" y="3593465"/>
            <a:ext cx="226060" cy="247650"/>
            <a:chOff x="5285740" y="3593465"/>
            <a:chExt cx="226060" cy="247650"/>
          </a:xfrm>
        </p:grpSpPr>
        <p:sp>
          <p:nvSpPr>
            <p:cNvPr id="67" name="Rect 0"/>
            <p:cNvSpPr>
              <a:spLocks/>
            </p:cNvSpPr>
            <p:nvPr/>
          </p:nvSpPr>
          <p:spPr>
            <a:xfrm rot="0">
              <a:off x="5331460" y="362966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68" name="Rect 0"/>
            <p:cNvSpPr txBox="1">
              <a:spLocks/>
            </p:cNvSpPr>
            <p:nvPr/>
          </p:nvSpPr>
          <p:spPr>
            <a:xfrm rot="0">
              <a:off x="5285740" y="359346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grpSp>
        <p:nvGrpSpPr>
          <p:cNvPr id="69" name="Group 5"/>
          <p:cNvGrpSpPr>
            <a:grpSpLocks/>
          </p:cNvGrpSpPr>
          <p:nvPr/>
        </p:nvGrpSpPr>
        <p:grpSpPr>
          <a:xfrm rot="0">
            <a:off x="6683375" y="4731385"/>
            <a:ext cx="226060" cy="247650"/>
            <a:chOff x="6683375" y="4731385"/>
            <a:chExt cx="226060" cy="247650"/>
          </a:xfrm>
        </p:grpSpPr>
        <p:sp>
          <p:nvSpPr>
            <p:cNvPr id="70" name="Rect 0"/>
            <p:cNvSpPr>
              <a:spLocks/>
            </p:cNvSpPr>
            <p:nvPr/>
          </p:nvSpPr>
          <p:spPr>
            <a:xfrm rot="0">
              <a:off x="6729095" y="476758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71" name="Rect 0"/>
            <p:cNvSpPr txBox="1">
              <a:spLocks/>
            </p:cNvSpPr>
            <p:nvPr/>
          </p:nvSpPr>
          <p:spPr>
            <a:xfrm rot="0">
              <a:off x="6683375" y="473138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3</a:t>
              </a:r>
              <a:endParaRPr lang="ko-KR" altLang="en-US" sz="1000" b="1">
                <a:solidFill>
                  <a:schemeClr val="bg1"/>
                </a:solidFill>
                <a:latin typeface="맑은 고딕" charset="0"/>
                <a:ea typeface="맑은 고딕" charset="0"/>
                <a:sym typeface="맑은 고딕" charset="0"/>
              </a:endParaRPr>
            </a:p>
          </p:txBody>
        </p:sp>
      </p:grpSp>
      <p:sp>
        <p:nvSpPr>
          <p:cNvPr id="72"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cart.jsp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a:xfrm>
            <a:off x="452755" y="371475"/>
            <a:ext cx="11426190" cy="612140"/>
          </a:xfrm>
        </p:spPr>
        <p:txBody>
          <a:bodyPr wrap="square" lIns="91440" tIns="45720" rIns="91440" bIns="45720" numCol="1" vert="horz" anchor="ctr">
            <a:noAutofit/>
          </a:bodyPr>
          <a:lstStyle/>
          <a:p>
            <a:pPr marL="0" indent="0">
              <a:buFontTx/>
              <a:buNone/>
            </a:pPr>
            <a:r>
              <a:rPr lang="en-US" altLang="ko-KR"/>
              <a:t>Logi</a:t>
            </a:r>
            <a:r>
              <a:rPr lang="ko-KR" altLang="ko-KR"/>
              <a:t>n</a:t>
            </a:r>
            <a:r>
              <a:rPr lang="en-US" altLang="ko-KR"/>
              <a:t> </a:t>
            </a:r>
            <a:r>
              <a:rPr lang="ko-KR" altLang="ko-KR"/>
              <a:t>a</a:t>
            </a:r>
            <a:r>
              <a:rPr lang="ko-KR" altLang="ko-KR"/>
              <a:t>nd register </a:t>
            </a:r>
            <a:r>
              <a:rPr lang="en-US" altLang="ko-KR"/>
              <a:t>process</a:t>
            </a:r>
            <a:r>
              <a:rPr lang="ko-KR" altLang="ko-KR"/>
              <a:t> </a:t>
            </a:r>
            <a:r>
              <a:rPr lang="ko-KR" altLang="ko-KR"/>
              <a:t>(</a:t>
            </a:r>
            <a:r>
              <a:rPr lang="ko-KR" altLang="ko-KR"/>
              <a:t>U</a:t>
            </a:r>
            <a:r>
              <a:rPr lang="ko-KR" altLang="ko-KR"/>
              <a:t>ser)</a:t>
            </a:r>
            <a:r>
              <a:rPr lang="ko-KR" altLang="ko-KR"/>
              <a:t> _</a:t>
            </a:r>
            <a:r>
              <a:rPr lang="ko-KR" altLang="ko-KR"/>
              <a:t> </a:t>
            </a:r>
            <a:r>
              <a:rPr lang="ko-KR" altLang="ko-KR" sz="2000"/>
              <a:t>우상범</a:t>
            </a:r>
            <a:endParaRPr lang="ko-KR" altLang="en-US"/>
          </a:p>
        </p:txBody>
      </p:sp>
      <p:pic>
        <p:nvPicPr>
          <p:cNvPr id="3" name="그림 17" descr="C:/Users/WOOCHAN/AppData/Roaming/PolarisOffice/ETemp/19424_7547800/fImage12079629868467.png"/>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rot="0">
            <a:off x="2493010" y="981710"/>
            <a:ext cx="7352665" cy="5799455"/>
          </a:xfrm>
          <a:prstGeom prst="rect"/>
          <a:noFill/>
        </p:spPr>
      </p:pic>
    </p:spTree>
    <p:extLst>
      <p:ext uri="{BB962C8B-B14F-4D97-AF65-F5344CB8AC3E}">
        <p14:creationId xmlns:p14="http://schemas.microsoft.com/office/powerpoint/2010/main" val="9470826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720340"/>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1">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1">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40</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290320"/>
            <a:ext cx="8423910" cy="54578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descr="C:/Users/WOOCHAN/AppData/Roaming/PolarisOffice/ETemp/19424_7547800/fImage77612487529.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9424_7547800/fImage7671249778.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9424_7547800/fImage63812502316.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37" name="Rect 0"/>
          <p:cNvSpPr txBox="1">
            <a:spLocks/>
          </p:cNvSpPr>
          <p:nvPr/>
        </p:nvSpPr>
        <p:spPr>
          <a:xfrm rot="0">
            <a:off x="286385" y="1541145"/>
            <a:ext cx="619760" cy="34036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600">
                <a:latin typeface="맑은 고딕" charset="0"/>
                <a:ea typeface="맑은 고딕" charset="0"/>
                <a:sym typeface="맑은 고딕" charset="0"/>
              </a:rPr>
              <a:t>카트</a:t>
            </a:r>
            <a:endParaRPr lang="ko-KR" altLang="en-US" sz="1600">
              <a:latin typeface="맑은 고딕" charset="0"/>
              <a:ea typeface="맑은 고딕" charset="0"/>
              <a:sym typeface="맑은 고딕" charset="0"/>
            </a:endParaRPr>
          </a:p>
        </p:txBody>
      </p:sp>
      <p:sp>
        <p:nvSpPr>
          <p:cNvPr id="38" name="Rect 0"/>
          <p:cNvSpPr txBox="1">
            <a:spLocks/>
          </p:cNvSpPr>
          <p:nvPr/>
        </p:nvSpPr>
        <p:spPr>
          <a:xfrm rot="0">
            <a:off x="286385" y="2105660"/>
            <a:ext cx="553021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제품                 상세                                               총계                 수량</a:t>
            </a:r>
            <a:endParaRPr lang="ko-KR" altLang="en-US" sz="1000">
              <a:latin typeface="맑은 고딕" charset="0"/>
              <a:ea typeface="맑은 고딕" charset="0"/>
              <a:sym typeface="맑은 고딕" charset="0"/>
            </a:endParaRPr>
          </a:p>
        </p:txBody>
      </p:sp>
      <p:sp>
        <p:nvSpPr>
          <p:cNvPr id="39" name="Rect 0"/>
          <p:cNvSpPr txBox="1">
            <a:spLocks/>
          </p:cNvSpPr>
          <p:nvPr/>
        </p:nvSpPr>
        <p:spPr>
          <a:xfrm rot="0">
            <a:off x="286385" y="2679065"/>
            <a:ext cx="156083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키트가 비어 있습니다.</a:t>
            </a:r>
            <a:endParaRPr lang="ko-KR" altLang="en-US" sz="1000">
              <a:latin typeface="맑은 고딕" charset="0"/>
              <a:ea typeface="맑은 고딕" charset="0"/>
              <a:sym typeface="맑은 고딕" charset="0"/>
            </a:endParaRPr>
          </a:p>
        </p:txBody>
      </p:sp>
      <p:sp>
        <p:nvSpPr>
          <p:cNvPr id="40"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cart.jsp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결제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2"/>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김우찬</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496185"/>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주소검색</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주소 검색 선택 시 주소 검색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도로명 주소 입력</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주소 검색 시 선택된 주소가 도로명 주소에 자동 입력</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상세 주소 입력</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배송을 위한 상세 주소 입력</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배송 계속하기</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배송 계속하기 버튼을 클릭하면 배송 화면으로 이동</a:t>
                      </a:r>
                      <a:endParaRPr lang="ko-KR" altLang="en-US" sz="850" kern="1200" i="0" b="0">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도로명 주소 및 상세주소 입력이 안되있을 시</a:t>
                      </a:r>
                      <a:endParaRPr lang="ko-KR" altLang="en-US" sz="850" kern="1200" i="0" b="0">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 Alert(배송주소를 입력해주세요)</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카트로 돌아가기</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카트로 돌아가기 버튼을 클락하면 카트 화면으로 되돌아감</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42</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98425" y="465455"/>
            <a:ext cx="8423910" cy="62826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7" name="Rect 0"/>
          <p:cNvSpPr txBox="1">
            <a:spLocks/>
          </p:cNvSpPr>
          <p:nvPr/>
        </p:nvSpPr>
        <p:spPr>
          <a:xfrm rot="0">
            <a:off x="259715" y="573405"/>
            <a:ext cx="89725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000 카페</a:t>
            </a:r>
            <a:endParaRPr lang="ko-KR" altLang="en-US" sz="1200">
              <a:latin typeface="맑은 고딕" charset="0"/>
              <a:ea typeface="맑은 고딕" charset="0"/>
              <a:sym typeface="맑은 고딕" charset="0"/>
            </a:endParaRPr>
          </a:p>
        </p:txBody>
      </p:sp>
      <p:sp>
        <p:nvSpPr>
          <p:cNvPr id="38" name="Rect 0"/>
          <p:cNvSpPr txBox="1">
            <a:spLocks/>
          </p:cNvSpPr>
          <p:nvPr/>
        </p:nvSpPr>
        <p:spPr>
          <a:xfrm rot="0">
            <a:off x="304165" y="90487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카트 &gt; </a:t>
            </a:r>
            <a:r>
              <a:rPr sz="1000" b="1">
                <a:latin typeface="맑은 고딕" charset="0"/>
                <a:ea typeface="맑은 고딕" charset="0"/>
                <a:sym typeface="맑은 고딕" charset="0"/>
              </a:rPr>
              <a:t>정보</a:t>
            </a:r>
            <a:r>
              <a:rPr sz="1000">
                <a:latin typeface="맑은 고딕" charset="0"/>
                <a:ea typeface="맑은 고딕" charset="0"/>
                <a:sym typeface="맑은 고딕" charset="0"/>
              </a:rPr>
              <a:t> &gt; 배송 &gt; 지급</a:t>
            </a:r>
            <a:endParaRPr lang="ko-KR" altLang="en-US" sz="1000">
              <a:latin typeface="맑은 고딕" charset="0"/>
              <a:ea typeface="맑은 고딕" charset="0"/>
              <a:sym typeface="맑은 고딕" charset="0"/>
            </a:endParaRPr>
          </a:p>
        </p:txBody>
      </p:sp>
      <p:sp>
        <p:nvSpPr>
          <p:cNvPr id="57" name="Rect 0"/>
          <p:cNvSpPr>
            <a:spLocks/>
          </p:cNvSpPr>
          <p:nvPr/>
        </p:nvSpPr>
        <p:spPr>
          <a:xfrm rot="0">
            <a:off x="5250815" y="465455"/>
            <a:ext cx="3271520" cy="627380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8" name="Rect 0"/>
          <p:cNvSpPr txBox="1">
            <a:spLocks/>
          </p:cNvSpPr>
          <p:nvPr/>
        </p:nvSpPr>
        <p:spPr>
          <a:xfrm rot="0">
            <a:off x="259715" y="1496695"/>
            <a:ext cx="637540"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연락처</a:t>
            </a:r>
            <a:endParaRPr lang="ko-KR" altLang="en-US" sz="1200">
              <a:latin typeface="맑은 고딕" charset="0"/>
              <a:ea typeface="맑은 고딕" charset="0"/>
              <a:sym typeface="맑은 고딕" charset="0"/>
            </a:endParaRPr>
          </a:p>
        </p:txBody>
      </p:sp>
      <p:sp>
        <p:nvSpPr>
          <p:cNvPr id="59" name="Rect 0"/>
          <p:cNvSpPr txBox="1">
            <a:spLocks/>
          </p:cNvSpPr>
          <p:nvPr/>
        </p:nvSpPr>
        <p:spPr>
          <a:xfrm rot="0">
            <a:off x="286385" y="1800860"/>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홍길동(admin@gmail.com)</a:t>
            </a:r>
            <a:endParaRPr lang="ko-KR" altLang="en-US" sz="1000">
              <a:latin typeface="맑은 고딕" charset="0"/>
              <a:ea typeface="맑은 고딕" charset="0"/>
              <a:sym typeface="맑은 고딕" charset="0"/>
            </a:endParaRPr>
          </a:p>
        </p:txBody>
      </p:sp>
      <p:sp>
        <p:nvSpPr>
          <p:cNvPr id="60" name="Rect 0"/>
          <p:cNvSpPr txBox="1">
            <a:spLocks/>
          </p:cNvSpPr>
          <p:nvPr/>
        </p:nvSpPr>
        <p:spPr>
          <a:xfrm rot="0">
            <a:off x="259715" y="2231390"/>
            <a:ext cx="798830"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배송주소</a:t>
            </a:r>
            <a:endParaRPr lang="ko-KR" altLang="en-US" sz="1200">
              <a:latin typeface="맑은 고딕" charset="0"/>
              <a:ea typeface="맑은 고딕" charset="0"/>
              <a:sym typeface="맑은 고딕" charset="0"/>
            </a:endParaRPr>
          </a:p>
        </p:txBody>
      </p:sp>
      <p:sp>
        <p:nvSpPr>
          <p:cNvPr id="61" name="Rect 0"/>
          <p:cNvSpPr>
            <a:spLocks/>
          </p:cNvSpPr>
          <p:nvPr/>
        </p:nvSpPr>
        <p:spPr>
          <a:xfrm rot="0">
            <a:off x="358775" y="2577465"/>
            <a:ext cx="762635" cy="2724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주소검색</a:t>
            </a:r>
            <a:endParaRPr lang="ko-KR" altLang="en-US" sz="1000">
              <a:solidFill>
                <a:schemeClr val="tx1"/>
              </a:solidFill>
              <a:latin typeface="맑은 고딕" charset="0"/>
              <a:ea typeface="맑은 고딕" charset="0"/>
              <a:sym typeface="맑은 고딕" charset="0"/>
            </a:endParaRPr>
          </a:p>
        </p:txBody>
      </p:sp>
      <p:sp>
        <p:nvSpPr>
          <p:cNvPr id="62" name="Rect 0"/>
          <p:cNvSpPr>
            <a:spLocks/>
          </p:cNvSpPr>
          <p:nvPr/>
        </p:nvSpPr>
        <p:spPr>
          <a:xfrm rot="0">
            <a:off x="349250" y="3703955"/>
            <a:ext cx="4589145" cy="55626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3" name="Rect 0"/>
          <p:cNvSpPr txBox="1">
            <a:spLocks/>
          </p:cNvSpPr>
          <p:nvPr/>
        </p:nvSpPr>
        <p:spPr>
          <a:xfrm rot="0">
            <a:off x="420370" y="3721735"/>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상세주소</a:t>
            </a:r>
            <a:endParaRPr lang="ko-KR" altLang="en-US" sz="1000">
              <a:latin typeface="맑은 고딕" charset="0"/>
              <a:ea typeface="맑은 고딕" charset="0"/>
              <a:sym typeface="맑은 고딕" charset="0"/>
            </a:endParaRPr>
          </a:p>
        </p:txBody>
      </p:sp>
      <p:sp>
        <p:nvSpPr>
          <p:cNvPr id="64" name="Rect 0"/>
          <p:cNvSpPr>
            <a:spLocks/>
          </p:cNvSpPr>
          <p:nvPr/>
        </p:nvSpPr>
        <p:spPr>
          <a:xfrm rot="0">
            <a:off x="3879850" y="4417695"/>
            <a:ext cx="1058545"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배송 계속하기</a:t>
            </a:r>
            <a:endParaRPr lang="ko-KR" altLang="en-US" sz="1000">
              <a:solidFill>
                <a:schemeClr val="tx1"/>
              </a:solidFill>
              <a:latin typeface="맑은 고딕" charset="0"/>
              <a:ea typeface="맑은 고딕" charset="0"/>
              <a:sym typeface="맑은 고딕" charset="0"/>
            </a:endParaRPr>
          </a:p>
        </p:txBody>
      </p:sp>
      <p:sp>
        <p:nvSpPr>
          <p:cNvPr id="65" name="Rect 0"/>
          <p:cNvSpPr txBox="1">
            <a:spLocks/>
          </p:cNvSpPr>
          <p:nvPr/>
        </p:nvSpPr>
        <p:spPr>
          <a:xfrm rot="0">
            <a:off x="5348605" y="103060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마리메꼬 X 블루보틀 커피 크래프트</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인스턴트 커피 에스트레소(60g)</a:t>
            </a:r>
            <a:endParaRPr lang="ko-KR" altLang="en-US" sz="1000">
              <a:latin typeface="맑은 고딕" charset="0"/>
              <a:ea typeface="맑은 고딕" charset="0"/>
              <a:sym typeface="맑은 고딕" charset="0"/>
            </a:endParaRPr>
          </a:p>
        </p:txBody>
      </p:sp>
      <p:sp>
        <p:nvSpPr>
          <p:cNvPr id="66" name="Rect 0"/>
          <p:cNvSpPr txBox="1">
            <a:spLocks/>
          </p:cNvSpPr>
          <p:nvPr/>
        </p:nvSpPr>
        <p:spPr>
          <a:xfrm rot="0">
            <a:off x="7687310" y="112014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7" name="Rect 0"/>
          <p:cNvSpPr txBox="1">
            <a:spLocks/>
          </p:cNvSpPr>
          <p:nvPr/>
        </p:nvSpPr>
        <p:spPr>
          <a:xfrm rot="0">
            <a:off x="5348605" y="164909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콜드브루 커피 (236ml) 브라이트 3캔&amp; 볼드 3캔 선물 세트</a:t>
            </a:r>
            <a:endParaRPr lang="ko-KR" altLang="en-US" sz="1000">
              <a:latin typeface="맑은 고딕" charset="0"/>
              <a:ea typeface="맑은 고딕" charset="0"/>
              <a:sym typeface="맑은 고딕" charset="0"/>
            </a:endParaRPr>
          </a:p>
        </p:txBody>
      </p:sp>
      <p:sp>
        <p:nvSpPr>
          <p:cNvPr id="68" name="Rect 0"/>
          <p:cNvSpPr txBox="1">
            <a:spLocks/>
          </p:cNvSpPr>
          <p:nvPr/>
        </p:nvSpPr>
        <p:spPr>
          <a:xfrm rot="0">
            <a:off x="7687310" y="173863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9"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0"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\72,800</a:t>
            </a:r>
            <a:endParaRPr lang="ko-KR" altLang="en-US" sz="1000">
              <a:latin typeface="맑은 고딕" charset="0"/>
              <a:ea typeface="맑은 고딕" charset="0"/>
              <a:sym typeface="맑은 고딕" charset="0"/>
            </a:endParaRPr>
          </a:p>
        </p:txBody>
      </p:sp>
      <p:sp>
        <p:nvSpPr>
          <p:cNvPr id="71"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2"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0">
                <a:latin typeface="맑은 고딕" charset="0"/>
                <a:ea typeface="맑은 고딕" charset="0"/>
                <a:sym typeface="맑은 고딕" charset="0"/>
              </a:rPr>
              <a:t>\72,800</a:t>
            </a:r>
            <a:endParaRPr lang="ko-KR" altLang="en-US" sz="1000" b="0">
              <a:latin typeface="맑은 고딕" charset="0"/>
              <a:ea typeface="맑은 고딕" charset="0"/>
              <a:sym typeface="맑은 고딕" charset="0"/>
            </a:endParaRPr>
          </a:p>
        </p:txBody>
      </p:sp>
      <p:sp>
        <p:nvSpPr>
          <p:cNvPr id="73" name="Rect 0"/>
          <p:cNvSpPr txBox="1">
            <a:spLocks/>
          </p:cNvSpPr>
          <p:nvPr/>
        </p:nvSpPr>
        <p:spPr>
          <a:xfrm rot="0">
            <a:off x="5393690" y="2787650"/>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a:t>
            </a:r>
            <a:endParaRPr lang="ko-KR" altLang="en-US" sz="1000">
              <a:latin typeface="맑은 고딕" charset="0"/>
              <a:ea typeface="맑은 고딕" charset="0"/>
              <a:sym typeface="맑은 고딕" charset="0"/>
            </a:endParaRPr>
          </a:p>
        </p:txBody>
      </p:sp>
      <p:sp>
        <p:nvSpPr>
          <p:cNvPr id="74" name="Rect 0"/>
          <p:cNvSpPr txBox="1">
            <a:spLocks/>
          </p:cNvSpPr>
          <p:nvPr/>
        </p:nvSpPr>
        <p:spPr>
          <a:xfrm rot="0">
            <a:off x="7678420" y="2788285"/>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무료</a:t>
            </a:r>
            <a:endParaRPr lang="ko-KR" altLang="en-US" sz="1000">
              <a:latin typeface="맑은 고딕" charset="0"/>
              <a:ea typeface="맑은 고딕" charset="0"/>
              <a:sym typeface="맑은 고딕" charset="0"/>
            </a:endParaRPr>
          </a:p>
        </p:txBody>
      </p:sp>
      <p:sp>
        <p:nvSpPr>
          <p:cNvPr id="75" name="Rect 0"/>
          <p:cNvSpPr txBox="1">
            <a:spLocks/>
          </p:cNvSpPr>
          <p:nvPr/>
        </p:nvSpPr>
        <p:spPr>
          <a:xfrm rot="0">
            <a:off x="5402580" y="3576320"/>
            <a:ext cx="105918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총계</a:t>
            </a:r>
            <a:endParaRPr lang="ko-KR" altLang="en-US" sz="1300">
              <a:latin typeface="맑은 고딕" charset="0"/>
              <a:ea typeface="맑은 고딕" charset="0"/>
              <a:sym typeface="맑은 고딕" charset="0"/>
            </a:endParaRPr>
          </a:p>
        </p:txBody>
      </p:sp>
      <p:sp>
        <p:nvSpPr>
          <p:cNvPr id="76" name="Rect 0"/>
          <p:cNvSpPr txBox="1">
            <a:spLocks/>
          </p:cNvSpPr>
          <p:nvPr/>
        </p:nvSpPr>
        <p:spPr>
          <a:xfrm rot="0">
            <a:off x="7580630" y="3576955"/>
            <a:ext cx="80772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\72,800</a:t>
            </a:r>
            <a:endParaRPr lang="ko-KR" altLang="en-US" sz="1300">
              <a:latin typeface="맑은 고딕" charset="0"/>
              <a:ea typeface="맑은 고딕" charset="0"/>
              <a:sym typeface="맑은 고딕" charset="0"/>
            </a:endParaRPr>
          </a:p>
        </p:txBody>
      </p:sp>
      <p:grpSp>
        <p:nvGrpSpPr>
          <p:cNvPr id="80" name="Group 5"/>
          <p:cNvGrpSpPr>
            <a:grpSpLocks/>
          </p:cNvGrpSpPr>
          <p:nvPr/>
        </p:nvGrpSpPr>
        <p:grpSpPr>
          <a:xfrm rot="0">
            <a:off x="1155065" y="2571750"/>
            <a:ext cx="226060" cy="247650"/>
            <a:chOff x="1155065" y="2571750"/>
            <a:chExt cx="226060" cy="247650"/>
          </a:xfrm>
        </p:grpSpPr>
        <p:sp>
          <p:nvSpPr>
            <p:cNvPr id="81" name="Rect 0"/>
            <p:cNvSpPr>
              <a:spLocks/>
            </p:cNvSpPr>
            <p:nvPr/>
          </p:nvSpPr>
          <p:spPr>
            <a:xfrm rot="0">
              <a:off x="1200785" y="260794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82" name="Rect 0"/>
            <p:cNvSpPr txBox="1">
              <a:spLocks/>
            </p:cNvSpPr>
            <p:nvPr/>
          </p:nvSpPr>
          <p:spPr>
            <a:xfrm rot="0">
              <a:off x="1155065" y="257175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83" name="Group 5"/>
          <p:cNvGrpSpPr>
            <a:grpSpLocks/>
          </p:cNvGrpSpPr>
          <p:nvPr/>
        </p:nvGrpSpPr>
        <p:grpSpPr>
          <a:xfrm rot="0">
            <a:off x="478790" y="3935730"/>
            <a:ext cx="226060" cy="247650"/>
            <a:chOff x="478790" y="3935730"/>
            <a:chExt cx="226060" cy="247650"/>
          </a:xfrm>
        </p:grpSpPr>
        <p:sp>
          <p:nvSpPr>
            <p:cNvPr id="84" name="Rect 0"/>
            <p:cNvSpPr>
              <a:spLocks/>
            </p:cNvSpPr>
            <p:nvPr/>
          </p:nvSpPr>
          <p:spPr>
            <a:xfrm rot="0">
              <a:off x="524510" y="397192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85" name="Rect 0"/>
            <p:cNvSpPr txBox="1">
              <a:spLocks/>
            </p:cNvSpPr>
            <p:nvPr/>
          </p:nvSpPr>
          <p:spPr>
            <a:xfrm rot="0">
              <a:off x="478790" y="393573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3</a:t>
              </a:r>
              <a:endParaRPr lang="ko-KR" altLang="en-US" sz="1000" b="1">
                <a:solidFill>
                  <a:schemeClr val="bg1"/>
                </a:solidFill>
                <a:latin typeface="맑은 고딕" charset="0"/>
                <a:ea typeface="맑은 고딕" charset="0"/>
                <a:sym typeface="맑은 고딕" charset="0"/>
              </a:endParaRPr>
            </a:p>
          </p:txBody>
        </p:sp>
      </p:grpSp>
      <p:grpSp>
        <p:nvGrpSpPr>
          <p:cNvPr id="86" name="Group 5"/>
          <p:cNvGrpSpPr>
            <a:grpSpLocks/>
          </p:cNvGrpSpPr>
          <p:nvPr/>
        </p:nvGrpSpPr>
        <p:grpSpPr>
          <a:xfrm rot="0">
            <a:off x="3574415" y="4483735"/>
            <a:ext cx="226060" cy="247650"/>
            <a:chOff x="3574415" y="4483735"/>
            <a:chExt cx="226060" cy="247650"/>
          </a:xfrm>
        </p:grpSpPr>
        <p:sp>
          <p:nvSpPr>
            <p:cNvPr id="87" name="Rect 0"/>
            <p:cNvSpPr>
              <a:spLocks/>
            </p:cNvSpPr>
            <p:nvPr/>
          </p:nvSpPr>
          <p:spPr>
            <a:xfrm rot="0">
              <a:off x="3620135" y="451993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88" name="Rect 0"/>
            <p:cNvSpPr txBox="1">
              <a:spLocks/>
            </p:cNvSpPr>
            <p:nvPr/>
          </p:nvSpPr>
          <p:spPr>
            <a:xfrm rot="0">
              <a:off x="3574415" y="448373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4</a:t>
              </a:r>
              <a:endParaRPr lang="ko-KR" altLang="en-US" sz="1000" b="1">
                <a:solidFill>
                  <a:schemeClr val="bg1"/>
                </a:solidFill>
                <a:latin typeface="맑은 고딕" charset="0"/>
                <a:ea typeface="맑은 고딕" charset="0"/>
                <a:sym typeface="맑은 고딕" charset="0"/>
              </a:endParaRPr>
            </a:p>
          </p:txBody>
        </p:sp>
      </p:grpSp>
      <p:sp>
        <p:nvSpPr>
          <p:cNvPr id="89" name="Rect 0"/>
          <p:cNvSpPr>
            <a:spLocks/>
          </p:cNvSpPr>
          <p:nvPr/>
        </p:nvSpPr>
        <p:spPr>
          <a:xfrm rot="0">
            <a:off x="358140" y="3004820"/>
            <a:ext cx="4589145" cy="55626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90" name="Rect 0"/>
          <p:cNvSpPr txBox="1">
            <a:spLocks/>
          </p:cNvSpPr>
          <p:nvPr/>
        </p:nvSpPr>
        <p:spPr>
          <a:xfrm rot="0">
            <a:off x="455930" y="3031490"/>
            <a:ext cx="89789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도로명 주소</a:t>
            </a:r>
            <a:endParaRPr lang="ko-KR" altLang="en-US" sz="1000">
              <a:latin typeface="맑은 고딕" charset="0"/>
              <a:ea typeface="맑은 고딕" charset="0"/>
              <a:sym typeface="맑은 고딕" charset="0"/>
            </a:endParaRPr>
          </a:p>
        </p:txBody>
      </p:sp>
      <p:grpSp>
        <p:nvGrpSpPr>
          <p:cNvPr id="91" name="Group 5"/>
          <p:cNvGrpSpPr>
            <a:grpSpLocks/>
          </p:cNvGrpSpPr>
          <p:nvPr/>
        </p:nvGrpSpPr>
        <p:grpSpPr>
          <a:xfrm rot="0">
            <a:off x="474345" y="3208020"/>
            <a:ext cx="226060" cy="247650"/>
            <a:chOff x="474345" y="3208020"/>
            <a:chExt cx="226060" cy="247650"/>
          </a:xfrm>
        </p:grpSpPr>
        <p:sp>
          <p:nvSpPr>
            <p:cNvPr id="92" name="Rect 0"/>
            <p:cNvSpPr>
              <a:spLocks/>
            </p:cNvSpPr>
            <p:nvPr/>
          </p:nvSpPr>
          <p:spPr>
            <a:xfrm rot="0">
              <a:off x="520065" y="324421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93" name="Rect 0"/>
            <p:cNvSpPr txBox="1">
              <a:spLocks/>
            </p:cNvSpPr>
            <p:nvPr/>
          </p:nvSpPr>
          <p:spPr>
            <a:xfrm rot="0">
              <a:off x="474345" y="320802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sp>
        <p:nvSpPr>
          <p:cNvPr id="94" name="Rect 0"/>
          <p:cNvSpPr txBox="1">
            <a:spLocks/>
          </p:cNvSpPr>
          <p:nvPr/>
        </p:nvSpPr>
        <p:spPr>
          <a:xfrm rot="0">
            <a:off x="357505" y="4474210"/>
            <a:ext cx="135509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&lt; 카트로 돌아가기</a:t>
            </a:r>
            <a:endParaRPr lang="ko-KR" altLang="en-US" sz="1000">
              <a:latin typeface="맑은 고딕" charset="0"/>
              <a:ea typeface="맑은 고딕" charset="0"/>
              <a:sym typeface="맑은 고딕" charset="0"/>
            </a:endParaRPr>
          </a:p>
        </p:txBody>
      </p:sp>
      <p:grpSp>
        <p:nvGrpSpPr>
          <p:cNvPr id="95" name="Group 5"/>
          <p:cNvGrpSpPr>
            <a:grpSpLocks/>
          </p:cNvGrpSpPr>
          <p:nvPr/>
        </p:nvGrpSpPr>
        <p:grpSpPr>
          <a:xfrm rot="0">
            <a:off x="151765" y="4483735"/>
            <a:ext cx="226060" cy="247650"/>
            <a:chOff x="151765" y="4483735"/>
            <a:chExt cx="226060" cy="247650"/>
          </a:xfrm>
        </p:grpSpPr>
        <p:sp>
          <p:nvSpPr>
            <p:cNvPr id="96" name="Rect 0"/>
            <p:cNvSpPr>
              <a:spLocks/>
            </p:cNvSpPr>
            <p:nvPr/>
          </p:nvSpPr>
          <p:spPr>
            <a:xfrm rot="0">
              <a:off x="197485" y="451993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97" name="Rect 0"/>
            <p:cNvSpPr txBox="1">
              <a:spLocks/>
            </p:cNvSpPr>
            <p:nvPr/>
          </p:nvSpPr>
          <p:spPr>
            <a:xfrm rot="0">
              <a:off x="151765" y="448373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5</a:t>
              </a:r>
              <a:endParaRPr lang="ko-KR" altLang="en-US" sz="1000" b="1">
                <a:solidFill>
                  <a:schemeClr val="bg1"/>
                </a:solidFill>
                <a:latin typeface="맑은 고딕" charset="0"/>
                <a:ea typeface="맑은 고딕" charset="0"/>
                <a:sym typeface="맑은 고딕" charset="0"/>
              </a:endParaRPr>
            </a:p>
          </p:txBody>
        </p:sp>
      </p:grpSp>
      <p:sp>
        <p:nvSpPr>
          <p:cNvPr id="98"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/checkouts/cn/..../information.jsp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561975"/>
        </p:xfrm>
        <a:graphic>
          <a:graphicData uri="http://schemas.openxmlformats.org/drawingml/2006/table">
            <a:tbl>
              <a:tblPr firstRow="1" bandRow="1">
                <a:tableStyleId>{5C22544A-7EE6-4342-B048-85BDC9FD1C3A}</a:tableStyleId>
              </a:tblPr>
              <a:tblGrid>
                <a:gridCol w="403225"/>
                <a:gridCol w="2981325"/>
              </a:tblGrid>
              <a:tr h="561975">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도로명주소 검색</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도로명 주소 입력 후 검색 버튼을 클릭하면 도로명 주소 검색 결과가 출력</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43</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98425" y="465455"/>
            <a:ext cx="8423910" cy="62826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7" name="Rect 0"/>
          <p:cNvSpPr txBox="1">
            <a:spLocks/>
          </p:cNvSpPr>
          <p:nvPr/>
        </p:nvSpPr>
        <p:spPr>
          <a:xfrm rot="0">
            <a:off x="259715" y="573405"/>
            <a:ext cx="89725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000 카페</a:t>
            </a:r>
            <a:endParaRPr lang="ko-KR" altLang="en-US" sz="1200">
              <a:latin typeface="맑은 고딕" charset="0"/>
              <a:ea typeface="맑은 고딕" charset="0"/>
              <a:sym typeface="맑은 고딕" charset="0"/>
            </a:endParaRPr>
          </a:p>
        </p:txBody>
      </p:sp>
      <p:sp>
        <p:nvSpPr>
          <p:cNvPr id="38" name="Rect 0"/>
          <p:cNvSpPr txBox="1">
            <a:spLocks/>
          </p:cNvSpPr>
          <p:nvPr/>
        </p:nvSpPr>
        <p:spPr>
          <a:xfrm rot="0">
            <a:off x="304165" y="90487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카트 &gt; </a:t>
            </a:r>
            <a:r>
              <a:rPr sz="1000" b="1">
                <a:latin typeface="맑은 고딕" charset="0"/>
                <a:ea typeface="맑은 고딕" charset="0"/>
                <a:sym typeface="맑은 고딕" charset="0"/>
              </a:rPr>
              <a:t>정보</a:t>
            </a:r>
            <a:r>
              <a:rPr sz="1000">
                <a:latin typeface="맑은 고딕" charset="0"/>
                <a:ea typeface="맑은 고딕" charset="0"/>
                <a:sym typeface="맑은 고딕" charset="0"/>
              </a:rPr>
              <a:t> &gt; 배송 &gt; 지급</a:t>
            </a:r>
            <a:endParaRPr lang="ko-KR" altLang="en-US" sz="1000">
              <a:latin typeface="맑은 고딕" charset="0"/>
              <a:ea typeface="맑은 고딕" charset="0"/>
              <a:sym typeface="맑은 고딕" charset="0"/>
            </a:endParaRPr>
          </a:p>
        </p:txBody>
      </p:sp>
      <p:sp>
        <p:nvSpPr>
          <p:cNvPr id="57" name="Rect 0"/>
          <p:cNvSpPr>
            <a:spLocks/>
          </p:cNvSpPr>
          <p:nvPr/>
        </p:nvSpPr>
        <p:spPr>
          <a:xfrm rot="0">
            <a:off x="5250815" y="465455"/>
            <a:ext cx="3271520" cy="627380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8" name="Rect 0"/>
          <p:cNvSpPr txBox="1">
            <a:spLocks/>
          </p:cNvSpPr>
          <p:nvPr/>
        </p:nvSpPr>
        <p:spPr>
          <a:xfrm rot="0">
            <a:off x="259715" y="1496695"/>
            <a:ext cx="637540"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연락처</a:t>
            </a:r>
            <a:endParaRPr lang="ko-KR" altLang="en-US" sz="1200">
              <a:latin typeface="맑은 고딕" charset="0"/>
              <a:ea typeface="맑은 고딕" charset="0"/>
              <a:sym typeface="맑은 고딕" charset="0"/>
            </a:endParaRPr>
          </a:p>
        </p:txBody>
      </p:sp>
      <p:sp>
        <p:nvSpPr>
          <p:cNvPr id="59" name="Rect 0"/>
          <p:cNvSpPr txBox="1">
            <a:spLocks/>
          </p:cNvSpPr>
          <p:nvPr/>
        </p:nvSpPr>
        <p:spPr>
          <a:xfrm rot="0">
            <a:off x="286385" y="1800860"/>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홍길동(admin@gmail.com)</a:t>
            </a:r>
            <a:endParaRPr lang="ko-KR" altLang="en-US" sz="1000">
              <a:latin typeface="맑은 고딕" charset="0"/>
              <a:ea typeface="맑은 고딕" charset="0"/>
              <a:sym typeface="맑은 고딕" charset="0"/>
            </a:endParaRPr>
          </a:p>
        </p:txBody>
      </p:sp>
      <p:sp>
        <p:nvSpPr>
          <p:cNvPr id="60" name="Rect 0"/>
          <p:cNvSpPr txBox="1">
            <a:spLocks/>
          </p:cNvSpPr>
          <p:nvPr/>
        </p:nvSpPr>
        <p:spPr>
          <a:xfrm rot="0">
            <a:off x="259715" y="2231390"/>
            <a:ext cx="798830"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배송주소</a:t>
            </a:r>
            <a:endParaRPr lang="ko-KR" altLang="en-US" sz="1200">
              <a:latin typeface="맑은 고딕" charset="0"/>
              <a:ea typeface="맑은 고딕" charset="0"/>
              <a:sym typeface="맑은 고딕" charset="0"/>
            </a:endParaRPr>
          </a:p>
        </p:txBody>
      </p:sp>
      <p:sp>
        <p:nvSpPr>
          <p:cNvPr id="61" name="Rect 0"/>
          <p:cNvSpPr>
            <a:spLocks/>
          </p:cNvSpPr>
          <p:nvPr/>
        </p:nvSpPr>
        <p:spPr>
          <a:xfrm rot="0">
            <a:off x="358775" y="2577465"/>
            <a:ext cx="762635" cy="2724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주소검색</a:t>
            </a:r>
            <a:endParaRPr lang="ko-KR" altLang="en-US" sz="1000">
              <a:solidFill>
                <a:schemeClr val="tx1"/>
              </a:solidFill>
              <a:latin typeface="맑은 고딕" charset="0"/>
              <a:ea typeface="맑은 고딕" charset="0"/>
              <a:sym typeface="맑은 고딕" charset="0"/>
            </a:endParaRPr>
          </a:p>
        </p:txBody>
      </p:sp>
      <p:sp>
        <p:nvSpPr>
          <p:cNvPr id="62" name="Rect 0"/>
          <p:cNvSpPr>
            <a:spLocks/>
          </p:cNvSpPr>
          <p:nvPr/>
        </p:nvSpPr>
        <p:spPr>
          <a:xfrm rot="0">
            <a:off x="349250" y="3703955"/>
            <a:ext cx="4589145" cy="55626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3" name="Rect 0"/>
          <p:cNvSpPr txBox="1">
            <a:spLocks/>
          </p:cNvSpPr>
          <p:nvPr/>
        </p:nvSpPr>
        <p:spPr>
          <a:xfrm rot="0">
            <a:off x="420370" y="3721735"/>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상세주소</a:t>
            </a:r>
            <a:endParaRPr lang="ko-KR" altLang="en-US" sz="1000">
              <a:latin typeface="맑은 고딕" charset="0"/>
              <a:ea typeface="맑은 고딕" charset="0"/>
              <a:sym typeface="맑은 고딕" charset="0"/>
            </a:endParaRPr>
          </a:p>
        </p:txBody>
      </p:sp>
      <p:sp>
        <p:nvSpPr>
          <p:cNvPr id="64" name="Rect 0"/>
          <p:cNvSpPr>
            <a:spLocks/>
          </p:cNvSpPr>
          <p:nvPr/>
        </p:nvSpPr>
        <p:spPr>
          <a:xfrm rot="0">
            <a:off x="3879850" y="4417695"/>
            <a:ext cx="1058545"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배송 계속하기</a:t>
            </a:r>
            <a:endParaRPr lang="ko-KR" altLang="en-US" sz="1000">
              <a:solidFill>
                <a:schemeClr val="tx1"/>
              </a:solidFill>
              <a:latin typeface="맑은 고딕" charset="0"/>
              <a:ea typeface="맑은 고딕" charset="0"/>
              <a:sym typeface="맑은 고딕" charset="0"/>
            </a:endParaRPr>
          </a:p>
        </p:txBody>
      </p:sp>
      <p:sp>
        <p:nvSpPr>
          <p:cNvPr id="65" name="Rect 0"/>
          <p:cNvSpPr txBox="1">
            <a:spLocks/>
          </p:cNvSpPr>
          <p:nvPr/>
        </p:nvSpPr>
        <p:spPr>
          <a:xfrm rot="0">
            <a:off x="5348605" y="103060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마리메꼬 X 블루보틀 커피 크래프트</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인스턴트 커피 에스트레소(60g)</a:t>
            </a:r>
            <a:endParaRPr lang="ko-KR" altLang="en-US" sz="1000">
              <a:latin typeface="맑은 고딕" charset="0"/>
              <a:ea typeface="맑은 고딕" charset="0"/>
              <a:sym typeface="맑은 고딕" charset="0"/>
            </a:endParaRPr>
          </a:p>
        </p:txBody>
      </p:sp>
      <p:sp>
        <p:nvSpPr>
          <p:cNvPr id="66" name="Rect 0"/>
          <p:cNvSpPr txBox="1">
            <a:spLocks/>
          </p:cNvSpPr>
          <p:nvPr/>
        </p:nvSpPr>
        <p:spPr>
          <a:xfrm rot="0">
            <a:off x="7687310" y="112014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7" name="Rect 0"/>
          <p:cNvSpPr txBox="1">
            <a:spLocks/>
          </p:cNvSpPr>
          <p:nvPr/>
        </p:nvSpPr>
        <p:spPr>
          <a:xfrm rot="0">
            <a:off x="5348605" y="164909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콜드브루 커피 (236ml) 브라이트 3캔&amp; 볼드 3캔 선물 세트</a:t>
            </a:r>
            <a:endParaRPr lang="ko-KR" altLang="en-US" sz="1000">
              <a:latin typeface="맑은 고딕" charset="0"/>
              <a:ea typeface="맑은 고딕" charset="0"/>
              <a:sym typeface="맑은 고딕" charset="0"/>
            </a:endParaRPr>
          </a:p>
        </p:txBody>
      </p:sp>
      <p:sp>
        <p:nvSpPr>
          <p:cNvPr id="68" name="Rect 0"/>
          <p:cNvSpPr txBox="1">
            <a:spLocks/>
          </p:cNvSpPr>
          <p:nvPr/>
        </p:nvSpPr>
        <p:spPr>
          <a:xfrm rot="0">
            <a:off x="7687310" y="173863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9"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0"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\72,800</a:t>
            </a:r>
            <a:endParaRPr lang="ko-KR" altLang="en-US" sz="1000">
              <a:latin typeface="맑은 고딕" charset="0"/>
              <a:ea typeface="맑은 고딕" charset="0"/>
              <a:sym typeface="맑은 고딕" charset="0"/>
            </a:endParaRPr>
          </a:p>
        </p:txBody>
      </p:sp>
      <p:sp>
        <p:nvSpPr>
          <p:cNvPr id="71"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2"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0">
                <a:latin typeface="맑은 고딕" charset="0"/>
                <a:ea typeface="맑은 고딕" charset="0"/>
                <a:sym typeface="맑은 고딕" charset="0"/>
              </a:rPr>
              <a:t>\72,800</a:t>
            </a:r>
            <a:endParaRPr lang="ko-KR" altLang="en-US" sz="1000" b="0">
              <a:latin typeface="맑은 고딕" charset="0"/>
              <a:ea typeface="맑은 고딕" charset="0"/>
              <a:sym typeface="맑은 고딕" charset="0"/>
            </a:endParaRPr>
          </a:p>
        </p:txBody>
      </p:sp>
      <p:sp>
        <p:nvSpPr>
          <p:cNvPr id="73" name="Rect 0"/>
          <p:cNvSpPr txBox="1">
            <a:spLocks/>
          </p:cNvSpPr>
          <p:nvPr/>
        </p:nvSpPr>
        <p:spPr>
          <a:xfrm rot="0">
            <a:off x="5393690" y="2787650"/>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a:t>
            </a:r>
            <a:endParaRPr lang="ko-KR" altLang="en-US" sz="1000">
              <a:latin typeface="맑은 고딕" charset="0"/>
              <a:ea typeface="맑은 고딕" charset="0"/>
              <a:sym typeface="맑은 고딕" charset="0"/>
            </a:endParaRPr>
          </a:p>
        </p:txBody>
      </p:sp>
      <p:sp>
        <p:nvSpPr>
          <p:cNvPr id="74" name="Rect 0"/>
          <p:cNvSpPr txBox="1">
            <a:spLocks/>
          </p:cNvSpPr>
          <p:nvPr/>
        </p:nvSpPr>
        <p:spPr>
          <a:xfrm rot="0">
            <a:off x="7678420" y="2788285"/>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무료</a:t>
            </a:r>
            <a:endParaRPr lang="ko-KR" altLang="en-US" sz="1000">
              <a:latin typeface="맑은 고딕" charset="0"/>
              <a:ea typeface="맑은 고딕" charset="0"/>
              <a:sym typeface="맑은 고딕" charset="0"/>
            </a:endParaRPr>
          </a:p>
        </p:txBody>
      </p:sp>
      <p:sp>
        <p:nvSpPr>
          <p:cNvPr id="75" name="Rect 0"/>
          <p:cNvSpPr txBox="1">
            <a:spLocks/>
          </p:cNvSpPr>
          <p:nvPr/>
        </p:nvSpPr>
        <p:spPr>
          <a:xfrm rot="0">
            <a:off x="5402580" y="3576320"/>
            <a:ext cx="105918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총계</a:t>
            </a:r>
            <a:endParaRPr lang="ko-KR" altLang="en-US" sz="1300">
              <a:latin typeface="맑은 고딕" charset="0"/>
              <a:ea typeface="맑은 고딕" charset="0"/>
              <a:sym typeface="맑은 고딕" charset="0"/>
            </a:endParaRPr>
          </a:p>
        </p:txBody>
      </p:sp>
      <p:sp>
        <p:nvSpPr>
          <p:cNvPr id="76" name="Rect 0"/>
          <p:cNvSpPr txBox="1">
            <a:spLocks/>
          </p:cNvSpPr>
          <p:nvPr/>
        </p:nvSpPr>
        <p:spPr>
          <a:xfrm rot="0">
            <a:off x="7580630" y="3576955"/>
            <a:ext cx="80772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\72,800</a:t>
            </a:r>
            <a:endParaRPr lang="ko-KR" altLang="en-US" sz="1300">
              <a:latin typeface="맑은 고딕" charset="0"/>
              <a:ea typeface="맑은 고딕" charset="0"/>
              <a:sym typeface="맑은 고딕" charset="0"/>
            </a:endParaRPr>
          </a:p>
        </p:txBody>
      </p:sp>
      <p:sp>
        <p:nvSpPr>
          <p:cNvPr id="89" name="Rect 0"/>
          <p:cNvSpPr>
            <a:spLocks/>
          </p:cNvSpPr>
          <p:nvPr/>
        </p:nvSpPr>
        <p:spPr>
          <a:xfrm rot="0">
            <a:off x="358140" y="3004820"/>
            <a:ext cx="4589145" cy="55626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90" name="Rect 0"/>
          <p:cNvSpPr txBox="1">
            <a:spLocks/>
          </p:cNvSpPr>
          <p:nvPr/>
        </p:nvSpPr>
        <p:spPr>
          <a:xfrm rot="0">
            <a:off x="455930" y="3031490"/>
            <a:ext cx="89789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도로명 주소</a:t>
            </a:r>
            <a:endParaRPr lang="ko-KR" altLang="en-US" sz="1000">
              <a:latin typeface="맑은 고딕" charset="0"/>
              <a:ea typeface="맑은 고딕" charset="0"/>
              <a:sym typeface="맑은 고딕" charset="0"/>
            </a:endParaRPr>
          </a:p>
        </p:txBody>
      </p:sp>
      <p:sp>
        <p:nvSpPr>
          <p:cNvPr id="94" name="Rect 0"/>
          <p:cNvSpPr txBox="1">
            <a:spLocks/>
          </p:cNvSpPr>
          <p:nvPr/>
        </p:nvSpPr>
        <p:spPr>
          <a:xfrm rot="0">
            <a:off x="357505" y="4474210"/>
            <a:ext cx="135509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&lt; 카트로 돌아가기</a:t>
            </a:r>
            <a:endParaRPr lang="ko-KR" altLang="en-US" sz="1000">
              <a:latin typeface="맑은 고딕" charset="0"/>
              <a:ea typeface="맑은 고딕" charset="0"/>
              <a:sym typeface="맑은 고딕" charset="0"/>
            </a:endParaRPr>
          </a:p>
        </p:txBody>
      </p:sp>
      <p:sp>
        <p:nvSpPr>
          <p:cNvPr id="95" name="Rect 0"/>
          <p:cNvSpPr>
            <a:spLocks/>
          </p:cNvSpPr>
          <p:nvPr/>
        </p:nvSpPr>
        <p:spPr>
          <a:xfrm rot="0">
            <a:off x="1738630" y="2365375"/>
            <a:ext cx="5215890" cy="2581910"/>
          </a:xfrm>
          <a:prstGeom prst="round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96" name="Rect 0"/>
          <p:cNvSpPr>
            <a:spLocks/>
          </p:cNvSpPr>
          <p:nvPr/>
        </p:nvSpPr>
        <p:spPr>
          <a:xfrm rot="0">
            <a:off x="2025015" y="2795270"/>
            <a:ext cx="3890010" cy="476250"/>
          </a:xfrm>
          <a:prstGeom prst="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주소를 입력하세요</a:t>
            </a:r>
            <a:endParaRPr lang="ko-KR" altLang="en-US" sz="1000">
              <a:solidFill>
                <a:schemeClr val="bg1">
                  <a:lumMod val="65000"/>
                  <a:lumOff val="0"/>
                </a:schemeClr>
              </a:solidFill>
              <a:latin typeface="맑은 고딕" charset="0"/>
              <a:ea typeface="맑은 고딕" charset="0"/>
              <a:sym typeface="맑은 고딕" charset="0"/>
            </a:endParaRPr>
          </a:p>
        </p:txBody>
      </p:sp>
      <p:sp>
        <p:nvSpPr>
          <p:cNvPr id="97" name="Rect 0"/>
          <p:cNvSpPr>
            <a:spLocks/>
          </p:cNvSpPr>
          <p:nvPr/>
        </p:nvSpPr>
        <p:spPr>
          <a:xfrm rot="0">
            <a:off x="5976620" y="2795270"/>
            <a:ext cx="735965" cy="476250"/>
          </a:xfrm>
          <a:prstGeom prst="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300">
                <a:solidFill>
                  <a:schemeClr val="tx1"/>
                </a:solidFill>
                <a:latin typeface="맑은 고딕" charset="0"/>
                <a:ea typeface="맑은 고딕" charset="0"/>
                <a:sym typeface="맑은 고딕" charset="0"/>
              </a:rPr>
              <a:t>검색</a:t>
            </a:r>
            <a:endParaRPr lang="ko-KR" altLang="en-US" sz="1300">
              <a:solidFill>
                <a:schemeClr val="tx1"/>
              </a:solidFill>
              <a:latin typeface="맑은 고딕" charset="0"/>
              <a:ea typeface="맑은 고딕" charset="0"/>
              <a:sym typeface="맑은 고딕" charset="0"/>
            </a:endParaRPr>
          </a:p>
        </p:txBody>
      </p:sp>
      <p:sp>
        <p:nvSpPr>
          <p:cNvPr id="98" name="Rect 0"/>
          <p:cNvSpPr>
            <a:spLocks/>
          </p:cNvSpPr>
          <p:nvPr/>
        </p:nvSpPr>
        <p:spPr>
          <a:xfrm rot="0">
            <a:off x="2007235" y="3825875"/>
            <a:ext cx="575310" cy="270510"/>
          </a:xfrm>
          <a:prstGeom prst="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NO</a:t>
            </a:r>
            <a:endParaRPr lang="ko-KR" altLang="en-US" sz="1000">
              <a:solidFill>
                <a:schemeClr val="tx1"/>
              </a:solidFill>
              <a:latin typeface="맑은 고딕" charset="0"/>
              <a:ea typeface="맑은 고딕" charset="0"/>
              <a:sym typeface="맑은 고딕" charset="0"/>
            </a:endParaRPr>
          </a:p>
        </p:txBody>
      </p:sp>
      <p:sp>
        <p:nvSpPr>
          <p:cNvPr id="99" name="Rect 0"/>
          <p:cNvSpPr>
            <a:spLocks/>
          </p:cNvSpPr>
          <p:nvPr/>
        </p:nvSpPr>
        <p:spPr>
          <a:xfrm rot="0">
            <a:off x="2643505" y="3825875"/>
            <a:ext cx="3236595" cy="270510"/>
          </a:xfrm>
          <a:prstGeom prst="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도로명주소</a:t>
            </a:r>
            <a:endParaRPr lang="ko-KR" altLang="en-US" sz="1000">
              <a:solidFill>
                <a:schemeClr val="tx1"/>
              </a:solidFill>
              <a:latin typeface="맑은 고딕" charset="0"/>
              <a:ea typeface="맑은 고딕" charset="0"/>
              <a:sym typeface="맑은 고딕" charset="0"/>
            </a:endParaRPr>
          </a:p>
        </p:txBody>
      </p:sp>
      <p:sp>
        <p:nvSpPr>
          <p:cNvPr id="100" name="Rect 0"/>
          <p:cNvSpPr>
            <a:spLocks/>
          </p:cNvSpPr>
          <p:nvPr/>
        </p:nvSpPr>
        <p:spPr>
          <a:xfrm rot="0">
            <a:off x="5958840" y="3825875"/>
            <a:ext cx="754380" cy="279400"/>
          </a:xfrm>
          <a:prstGeom prst="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우편번호</a:t>
            </a:r>
            <a:endParaRPr lang="ko-KR" altLang="en-US" sz="1000">
              <a:solidFill>
                <a:schemeClr val="tx1"/>
              </a:solidFill>
              <a:latin typeface="맑은 고딕" charset="0"/>
              <a:ea typeface="맑은 고딕" charset="0"/>
              <a:sym typeface="맑은 고딕" charset="0"/>
            </a:endParaRPr>
          </a:p>
        </p:txBody>
      </p:sp>
      <p:grpSp>
        <p:nvGrpSpPr>
          <p:cNvPr id="86" name="Group 5"/>
          <p:cNvGrpSpPr>
            <a:grpSpLocks/>
          </p:cNvGrpSpPr>
          <p:nvPr/>
        </p:nvGrpSpPr>
        <p:grpSpPr>
          <a:xfrm rot="0">
            <a:off x="5554980" y="2915285"/>
            <a:ext cx="226060" cy="247650"/>
            <a:chOff x="5554980" y="2915285"/>
            <a:chExt cx="226060" cy="247650"/>
          </a:xfrm>
        </p:grpSpPr>
        <p:sp>
          <p:nvSpPr>
            <p:cNvPr id="87" name="Rect 0"/>
            <p:cNvSpPr>
              <a:spLocks/>
            </p:cNvSpPr>
            <p:nvPr/>
          </p:nvSpPr>
          <p:spPr>
            <a:xfrm rot="0">
              <a:off x="5600700" y="295148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88" name="Rect 0"/>
            <p:cNvSpPr txBox="1">
              <a:spLocks/>
            </p:cNvSpPr>
            <p:nvPr/>
          </p:nvSpPr>
          <p:spPr>
            <a:xfrm rot="0">
              <a:off x="5554980" y="291528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sp>
        <p:nvSpPr>
          <p:cNvPr id="10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/checkouts/cn/..../information.jsp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967105"/>
        </p:xfrm>
        <a:graphic>
          <a:graphicData uri="http://schemas.openxmlformats.org/drawingml/2006/table">
            <a:tbl>
              <a:tblPr firstRow="1" bandRow="1">
                <a:tableStyleId>{5C22544A-7EE6-4342-B048-85BDC9FD1C3A}</a:tableStyleId>
              </a:tblPr>
              <a:tblGrid>
                <a:gridCol w="403225"/>
                <a:gridCol w="2981325"/>
              </a:tblGrid>
              <a:tr h="561975">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정보로 돌아가기</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정보로 돌아가기 버튼을 클락하면 정보 화면으로 되돌아감</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지불 계속하기</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지불 계속하기 버튼을 클릭하면 지불 화면으로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880" cy="27686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44</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98425" y="465455"/>
            <a:ext cx="8423910" cy="62826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7" name="Rect 0"/>
          <p:cNvSpPr txBox="1">
            <a:spLocks/>
          </p:cNvSpPr>
          <p:nvPr/>
        </p:nvSpPr>
        <p:spPr>
          <a:xfrm rot="0">
            <a:off x="259715" y="573405"/>
            <a:ext cx="89725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000 카페</a:t>
            </a:r>
            <a:endParaRPr lang="ko-KR" altLang="en-US" sz="1200">
              <a:latin typeface="맑은 고딕" charset="0"/>
              <a:ea typeface="맑은 고딕" charset="0"/>
              <a:sym typeface="맑은 고딕" charset="0"/>
            </a:endParaRPr>
          </a:p>
        </p:txBody>
      </p:sp>
      <p:sp>
        <p:nvSpPr>
          <p:cNvPr id="38" name="Rect 0"/>
          <p:cNvSpPr txBox="1">
            <a:spLocks/>
          </p:cNvSpPr>
          <p:nvPr/>
        </p:nvSpPr>
        <p:spPr>
          <a:xfrm rot="0">
            <a:off x="304165" y="90487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카트 &gt; </a:t>
            </a:r>
            <a:r>
              <a:rPr sz="1000" b="0">
                <a:latin typeface="맑은 고딕" charset="0"/>
                <a:ea typeface="맑은 고딕" charset="0"/>
                <a:sym typeface="맑은 고딕" charset="0"/>
              </a:rPr>
              <a:t>정보</a:t>
            </a:r>
            <a:r>
              <a:rPr sz="1000">
                <a:latin typeface="맑은 고딕" charset="0"/>
                <a:ea typeface="맑은 고딕" charset="0"/>
                <a:sym typeface="맑은 고딕" charset="0"/>
              </a:rPr>
              <a:t> &gt; </a:t>
            </a:r>
            <a:r>
              <a:rPr sz="1000" b="1">
                <a:latin typeface="맑은 고딕" charset="0"/>
                <a:ea typeface="맑은 고딕" charset="0"/>
                <a:sym typeface="맑은 고딕" charset="0"/>
              </a:rPr>
              <a:t>배송</a:t>
            </a:r>
            <a:r>
              <a:rPr sz="1000">
                <a:latin typeface="맑은 고딕" charset="0"/>
                <a:ea typeface="맑은 고딕" charset="0"/>
                <a:sym typeface="맑은 고딕" charset="0"/>
              </a:rPr>
              <a:t> &gt; 지급</a:t>
            </a:r>
            <a:endParaRPr lang="ko-KR" altLang="en-US" sz="1000">
              <a:latin typeface="맑은 고딕" charset="0"/>
              <a:ea typeface="맑은 고딕" charset="0"/>
              <a:sym typeface="맑은 고딕" charset="0"/>
            </a:endParaRPr>
          </a:p>
        </p:txBody>
      </p:sp>
      <p:sp>
        <p:nvSpPr>
          <p:cNvPr id="57" name="Rect 0"/>
          <p:cNvSpPr>
            <a:spLocks/>
          </p:cNvSpPr>
          <p:nvPr/>
        </p:nvSpPr>
        <p:spPr>
          <a:xfrm rot="0">
            <a:off x="5250815" y="465455"/>
            <a:ext cx="3271520" cy="627380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0" name="Rect 0"/>
          <p:cNvSpPr txBox="1">
            <a:spLocks/>
          </p:cNvSpPr>
          <p:nvPr/>
        </p:nvSpPr>
        <p:spPr>
          <a:xfrm rot="0">
            <a:off x="295275" y="2978150"/>
            <a:ext cx="798830"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배송방법</a:t>
            </a:r>
            <a:endParaRPr lang="ko-KR" altLang="en-US" sz="1200">
              <a:latin typeface="맑은 고딕" charset="0"/>
              <a:ea typeface="맑은 고딕" charset="0"/>
              <a:sym typeface="맑은 고딕" charset="0"/>
            </a:endParaRPr>
          </a:p>
        </p:txBody>
      </p:sp>
      <p:sp>
        <p:nvSpPr>
          <p:cNvPr id="62" name="Rect 0"/>
          <p:cNvSpPr>
            <a:spLocks/>
          </p:cNvSpPr>
          <p:nvPr/>
        </p:nvSpPr>
        <p:spPr>
          <a:xfrm rot="0">
            <a:off x="349250" y="3303905"/>
            <a:ext cx="4624705" cy="55626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3" name="Rect 0"/>
          <p:cNvSpPr txBox="1">
            <a:spLocks/>
          </p:cNvSpPr>
          <p:nvPr/>
        </p:nvSpPr>
        <p:spPr>
          <a:xfrm rot="0">
            <a:off x="473710" y="3446145"/>
            <a:ext cx="4495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a:t>
            </a:r>
            <a:endParaRPr lang="ko-KR" altLang="en-US" sz="1000">
              <a:latin typeface="맑은 고딕" charset="0"/>
              <a:ea typeface="맑은 고딕" charset="0"/>
              <a:sym typeface="맑은 고딕" charset="0"/>
            </a:endParaRPr>
          </a:p>
        </p:txBody>
      </p:sp>
      <p:sp>
        <p:nvSpPr>
          <p:cNvPr id="64" name="Rect 0"/>
          <p:cNvSpPr>
            <a:spLocks/>
          </p:cNvSpPr>
          <p:nvPr/>
        </p:nvSpPr>
        <p:spPr>
          <a:xfrm rot="0">
            <a:off x="3879850" y="4088765"/>
            <a:ext cx="1058545"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지불 계속하기</a:t>
            </a:r>
            <a:endParaRPr lang="ko-KR" altLang="en-US" sz="1000">
              <a:solidFill>
                <a:schemeClr val="tx1"/>
              </a:solidFill>
              <a:latin typeface="맑은 고딕" charset="0"/>
              <a:ea typeface="맑은 고딕" charset="0"/>
              <a:sym typeface="맑은 고딕" charset="0"/>
            </a:endParaRPr>
          </a:p>
        </p:txBody>
      </p:sp>
      <p:sp>
        <p:nvSpPr>
          <p:cNvPr id="65" name="Rect 0"/>
          <p:cNvSpPr txBox="1">
            <a:spLocks/>
          </p:cNvSpPr>
          <p:nvPr/>
        </p:nvSpPr>
        <p:spPr>
          <a:xfrm rot="0">
            <a:off x="5348605" y="103060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마리메꼬 X 블루보틀 커피 크래프트</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인스턴트 커피 에스트레소(60g)</a:t>
            </a:r>
            <a:endParaRPr lang="ko-KR" altLang="en-US" sz="1000">
              <a:latin typeface="맑은 고딕" charset="0"/>
              <a:ea typeface="맑은 고딕" charset="0"/>
              <a:sym typeface="맑은 고딕" charset="0"/>
            </a:endParaRPr>
          </a:p>
        </p:txBody>
      </p:sp>
      <p:sp>
        <p:nvSpPr>
          <p:cNvPr id="66" name="Rect 0"/>
          <p:cNvSpPr txBox="1">
            <a:spLocks/>
          </p:cNvSpPr>
          <p:nvPr/>
        </p:nvSpPr>
        <p:spPr>
          <a:xfrm rot="0">
            <a:off x="7687310" y="112014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7" name="Rect 0"/>
          <p:cNvSpPr txBox="1">
            <a:spLocks/>
          </p:cNvSpPr>
          <p:nvPr/>
        </p:nvSpPr>
        <p:spPr>
          <a:xfrm rot="0">
            <a:off x="5348605" y="164909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콜드브루 커피 (236ml) 브라이트 3캔&amp; 볼드 3캔 선물 세트</a:t>
            </a:r>
            <a:endParaRPr lang="ko-KR" altLang="en-US" sz="1000">
              <a:latin typeface="맑은 고딕" charset="0"/>
              <a:ea typeface="맑은 고딕" charset="0"/>
              <a:sym typeface="맑은 고딕" charset="0"/>
            </a:endParaRPr>
          </a:p>
        </p:txBody>
      </p:sp>
      <p:sp>
        <p:nvSpPr>
          <p:cNvPr id="68" name="Rect 0"/>
          <p:cNvSpPr txBox="1">
            <a:spLocks/>
          </p:cNvSpPr>
          <p:nvPr/>
        </p:nvSpPr>
        <p:spPr>
          <a:xfrm rot="0">
            <a:off x="7687310" y="173863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9"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0"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\72,800</a:t>
            </a:r>
            <a:endParaRPr lang="ko-KR" altLang="en-US" sz="1000">
              <a:latin typeface="맑은 고딕" charset="0"/>
              <a:ea typeface="맑은 고딕" charset="0"/>
              <a:sym typeface="맑은 고딕" charset="0"/>
            </a:endParaRPr>
          </a:p>
        </p:txBody>
      </p:sp>
      <p:sp>
        <p:nvSpPr>
          <p:cNvPr id="71"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2"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0">
                <a:latin typeface="맑은 고딕" charset="0"/>
                <a:ea typeface="맑은 고딕" charset="0"/>
                <a:sym typeface="맑은 고딕" charset="0"/>
              </a:rPr>
              <a:t>\72,800</a:t>
            </a:r>
            <a:endParaRPr lang="ko-KR" altLang="en-US" sz="1000" b="0">
              <a:latin typeface="맑은 고딕" charset="0"/>
              <a:ea typeface="맑은 고딕" charset="0"/>
              <a:sym typeface="맑은 고딕" charset="0"/>
            </a:endParaRPr>
          </a:p>
        </p:txBody>
      </p:sp>
      <p:sp>
        <p:nvSpPr>
          <p:cNvPr id="73" name="Rect 0"/>
          <p:cNvSpPr txBox="1">
            <a:spLocks/>
          </p:cNvSpPr>
          <p:nvPr/>
        </p:nvSpPr>
        <p:spPr>
          <a:xfrm rot="0">
            <a:off x="5393690" y="2787650"/>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a:t>
            </a:r>
            <a:endParaRPr lang="ko-KR" altLang="en-US" sz="1000">
              <a:latin typeface="맑은 고딕" charset="0"/>
              <a:ea typeface="맑은 고딕" charset="0"/>
              <a:sym typeface="맑은 고딕" charset="0"/>
            </a:endParaRPr>
          </a:p>
        </p:txBody>
      </p:sp>
      <p:sp>
        <p:nvSpPr>
          <p:cNvPr id="74" name="Rect 0"/>
          <p:cNvSpPr txBox="1">
            <a:spLocks/>
          </p:cNvSpPr>
          <p:nvPr/>
        </p:nvSpPr>
        <p:spPr>
          <a:xfrm rot="0">
            <a:off x="7678420" y="2788285"/>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무료</a:t>
            </a:r>
            <a:endParaRPr lang="ko-KR" altLang="en-US" sz="1000">
              <a:latin typeface="맑은 고딕" charset="0"/>
              <a:ea typeface="맑은 고딕" charset="0"/>
              <a:sym typeface="맑은 고딕" charset="0"/>
            </a:endParaRPr>
          </a:p>
        </p:txBody>
      </p:sp>
      <p:sp>
        <p:nvSpPr>
          <p:cNvPr id="75" name="Rect 0"/>
          <p:cNvSpPr txBox="1">
            <a:spLocks/>
          </p:cNvSpPr>
          <p:nvPr/>
        </p:nvSpPr>
        <p:spPr>
          <a:xfrm rot="0">
            <a:off x="5402580" y="3576320"/>
            <a:ext cx="105918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총계</a:t>
            </a:r>
            <a:endParaRPr lang="ko-KR" altLang="en-US" sz="1300">
              <a:latin typeface="맑은 고딕" charset="0"/>
              <a:ea typeface="맑은 고딕" charset="0"/>
              <a:sym typeface="맑은 고딕" charset="0"/>
            </a:endParaRPr>
          </a:p>
        </p:txBody>
      </p:sp>
      <p:sp>
        <p:nvSpPr>
          <p:cNvPr id="76" name="Rect 0"/>
          <p:cNvSpPr txBox="1">
            <a:spLocks/>
          </p:cNvSpPr>
          <p:nvPr/>
        </p:nvSpPr>
        <p:spPr>
          <a:xfrm rot="0">
            <a:off x="7580630" y="3576955"/>
            <a:ext cx="80772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\72,800</a:t>
            </a:r>
            <a:endParaRPr lang="ko-KR" altLang="en-US" sz="1300">
              <a:latin typeface="맑은 고딕" charset="0"/>
              <a:ea typeface="맑은 고딕" charset="0"/>
              <a:sym typeface="맑은 고딕" charset="0"/>
            </a:endParaRPr>
          </a:p>
        </p:txBody>
      </p:sp>
      <p:grpSp>
        <p:nvGrpSpPr>
          <p:cNvPr id="86" name="Group 5"/>
          <p:cNvGrpSpPr>
            <a:grpSpLocks/>
          </p:cNvGrpSpPr>
          <p:nvPr/>
        </p:nvGrpSpPr>
        <p:grpSpPr>
          <a:xfrm rot="0">
            <a:off x="3574415" y="4154805"/>
            <a:ext cx="226060" cy="247650"/>
            <a:chOff x="3574415" y="4154805"/>
            <a:chExt cx="226060" cy="247650"/>
          </a:xfrm>
        </p:grpSpPr>
        <p:sp>
          <p:nvSpPr>
            <p:cNvPr id="87" name="Rect 0"/>
            <p:cNvSpPr>
              <a:spLocks/>
            </p:cNvSpPr>
            <p:nvPr/>
          </p:nvSpPr>
          <p:spPr>
            <a:xfrm rot="0">
              <a:off x="3620135" y="419100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88" name="Rect 0"/>
            <p:cNvSpPr txBox="1">
              <a:spLocks/>
            </p:cNvSpPr>
            <p:nvPr/>
          </p:nvSpPr>
          <p:spPr>
            <a:xfrm rot="0">
              <a:off x="3574415" y="415480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sp>
        <p:nvSpPr>
          <p:cNvPr id="94" name="Rect 0"/>
          <p:cNvSpPr>
            <a:spLocks/>
          </p:cNvSpPr>
          <p:nvPr/>
        </p:nvSpPr>
        <p:spPr>
          <a:xfrm rot="0">
            <a:off x="398145" y="1372235"/>
            <a:ext cx="4589145" cy="86868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8" name="Rect 0"/>
          <p:cNvSpPr txBox="1">
            <a:spLocks/>
          </p:cNvSpPr>
          <p:nvPr/>
        </p:nvSpPr>
        <p:spPr>
          <a:xfrm rot="0">
            <a:off x="496570" y="1440815"/>
            <a:ext cx="6375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연락처</a:t>
            </a:r>
            <a:endParaRPr lang="ko-KR" altLang="en-US" sz="1000">
              <a:latin typeface="맑은 고딕" charset="0"/>
              <a:ea typeface="맑은 고딕" charset="0"/>
              <a:sym typeface="맑은 고딕" charset="0"/>
            </a:endParaRPr>
          </a:p>
        </p:txBody>
      </p:sp>
      <p:sp>
        <p:nvSpPr>
          <p:cNvPr id="59" name="Rect 0"/>
          <p:cNvSpPr txBox="1">
            <a:spLocks/>
          </p:cNvSpPr>
          <p:nvPr/>
        </p:nvSpPr>
        <p:spPr>
          <a:xfrm rot="0">
            <a:off x="1527175" y="142303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홍길동(admin@gmail.com)</a:t>
            </a:r>
            <a:endParaRPr lang="ko-KR" altLang="en-US" sz="1000">
              <a:latin typeface="맑은 고딕" charset="0"/>
              <a:ea typeface="맑은 고딕" charset="0"/>
              <a:sym typeface="맑은 고딕" charset="0"/>
            </a:endParaRPr>
          </a:p>
        </p:txBody>
      </p:sp>
      <p:sp>
        <p:nvSpPr>
          <p:cNvPr id="95" name="Rect 0"/>
          <p:cNvSpPr txBox="1">
            <a:spLocks/>
          </p:cNvSpPr>
          <p:nvPr/>
        </p:nvSpPr>
        <p:spPr>
          <a:xfrm rot="0">
            <a:off x="487680" y="1772285"/>
            <a:ext cx="87566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도착지</a:t>
            </a:r>
            <a:endParaRPr lang="ko-KR" altLang="en-US" sz="1000">
              <a:latin typeface="맑은 고딕" charset="0"/>
              <a:ea typeface="맑은 고딕" charset="0"/>
              <a:sym typeface="맑은 고딕" charset="0"/>
            </a:endParaRPr>
          </a:p>
        </p:txBody>
      </p:sp>
      <p:sp>
        <p:nvSpPr>
          <p:cNvPr id="96" name="Rect 0"/>
          <p:cNvSpPr txBox="1">
            <a:spLocks/>
          </p:cNvSpPr>
          <p:nvPr/>
        </p:nvSpPr>
        <p:spPr>
          <a:xfrm rot="0">
            <a:off x="1518285" y="1772920"/>
            <a:ext cx="329438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00동 123-11, 00아파트 111동 111호, 12312 강남구, 서울특별시, 대한민국</a:t>
            </a:r>
            <a:endParaRPr lang="ko-KR" altLang="en-US" sz="1000">
              <a:latin typeface="맑은 고딕" charset="0"/>
              <a:ea typeface="맑은 고딕" charset="0"/>
              <a:sym typeface="맑은 고딕" charset="0"/>
            </a:endParaRPr>
          </a:p>
        </p:txBody>
      </p:sp>
      <p:sp>
        <p:nvSpPr>
          <p:cNvPr id="97" name="Rect 0"/>
          <p:cNvSpPr txBox="1">
            <a:spLocks/>
          </p:cNvSpPr>
          <p:nvPr/>
        </p:nvSpPr>
        <p:spPr>
          <a:xfrm rot="0">
            <a:off x="4398645" y="3463925"/>
            <a:ext cx="4495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무료</a:t>
            </a:r>
            <a:endParaRPr lang="ko-KR" altLang="en-US" sz="1000">
              <a:latin typeface="맑은 고딕" charset="0"/>
              <a:ea typeface="맑은 고딕" charset="0"/>
              <a:sym typeface="맑은 고딕" charset="0"/>
            </a:endParaRPr>
          </a:p>
        </p:txBody>
      </p:sp>
      <p:sp>
        <p:nvSpPr>
          <p:cNvPr id="98" name="Rect 0"/>
          <p:cNvSpPr txBox="1">
            <a:spLocks/>
          </p:cNvSpPr>
          <p:nvPr/>
        </p:nvSpPr>
        <p:spPr>
          <a:xfrm rot="0">
            <a:off x="321945" y="4136390"/>
            <a:ext cx="135509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&lt; 정보로 돌아가기</a:t>
            </a:r>
            <a:endParaRPr lang="ko-KR" altLang="en-US" sz="1000">
              <a:latin typeface="맑은 고딕" charset="0"/>
              <a:ea typeface="맑은 고딕" charset="0"/>
              <a:sym typeface="맑은 고딕" charset="0"/>
            </a:endParaRPr>
          </a:p>
        </p:txBody>
      </p:sp>
      <p:grpSp>
        <p:nvGrpSpPr>
          <p:cNvPr id="99" name="Group 5"/>
          <p:cNvGrpSpPr>
            <a:grpSpLocks/>
          </p:cNvGrpSpPr>
          <p:nvPr/>
        </p:nvGrpSpPr>
        <p:grpSpPr>
          <a:xfrm rot="0">
            <a:off x="116205" y="4145915"/>
            <a:ext cx="226060" cy="247650"/>
            <a:chOff x="116205" y="4145915"/>
            <a:chExt cx="226060" cy="247650"/>
          </a:xfrm>
        </p:grpSpPr>
        <p:sp>
          <p:nvSpPr>
            <p:cNvPr id="100" name="Rect 0"/>
            <p:cNvSpPr>
              <a:spLocks/>
            </p:cNvSpPr>
            <p:nvPr/>
          </p:nvSpPr>
          <p:spPr>
            <a:xfrm rot="0">
              <a:off x="161925" y="418211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01" name="Rect 0"/>
            <p:cNvSpPr txBox="1">
              <a:spLocks/>
            </p:cNvSpPr>
            <p:nvPr/>
          </p:nvSpPr>
          <p:spPr>
            <a:xfrm rot="0">
              <a:off x="116205" y="414591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sp>
        <p:nvSpPr>
          <p:cNvPr id="102"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/checkouts/cn/..../shipping.jsp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87528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카드번호 입력</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구매자의 카드번호를 입력</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만료일</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해당 카드의 만료일을 작성</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작성 간 월, 년 만 작성 가능</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보안코드</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kumimoji="1" i="0" b="0">
                          <a:solidFill>
                            <a:schemeClr val="tx1"/>
                          </a:solidFill>
                          <a:latin typeface="맑은 고딕" charset="0"/>
                          <a:ea typeface="맑은 고딕" charset="0"/>
                          <a:sym typeface="맑은 고딕" charset="0"/>
                        </a:rPr>
                        <a:t>· 해당 카드의 보안코드 작성</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50304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지금 결제 클릭</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결제 성공 시</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구매자 정보와 카드정보 품목 정보가 서버에 저장.</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Alert(결제가 완료되었습니다.)</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마이페이지의 구매정보 항목으로 이동</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결제 실패 시</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원인 : 카드번호, 만료일, 보안코드 입력 에러</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Alert(카드정보를 다시 입력하세요)</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현재 페이지로 다시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880" cy="27686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45</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98425" y="465455"/>
            <a:ext cx="8423910" cy="62826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7" name="Rect 0"/>
          <p:cNvSpPr txBox="1">
            <a:spLocks/>
          </p:cNvSpPr>
          <p:nvPr/>
        </p:nvSpPr>
        <p:spPr>
          <a:xfrm rot="0">
            <a:off x="259715" y="573405"/>
            <a:ext cx="89725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000 카페</a:t>
            </a:r>
            <a:endParaRPr lang="ko-KR" altLang="en-US" sz="1200">
              <a:latin typeface="맑은 고딕" charset="0"/>
              <a:ea typeface="맑은 고딕" charset="0"/>
              <a:sym typeface="맑은 고딕" charset="0"/>
            </a:endParaRPr>
          </a:p>
        </p:txBody>
      </p:sp>
      <p:sp>
        <p:nvSpPr>
          <p:cNvPr id="38" name="Rect 0"/>
          <p:cNvSpPr txBox="1">
            <a:spLocks/>
          </p:cNvSpPr>
          <p:nvPr/>
        </p:nvSpPr>
        <p:spPr>
          <a:xfrm rot="0">
            <a:off x="304165" y="90487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카트 &gt; </a:t>
            </a:r>
            <a:r>
              <a:rPr sz="1000" b="0">
                <a:latin typeface="맑은 고딕" charset="0"/>
                <a:ea typeface="맑은 고딕" charset="0"/>
                <a:sym typeface="맑은 고딕" charset="0"/>
              </a:rPr>
              <a:t>정보</a:t>
            </a:r>
            <a:r>
              <a:rPr sz="1000">
                <a:latin typeface="맑은 고딕" charset="0"/>
                <a:ea typeface="맑은 고딕" charset="0"/>
                <a:sym typeface="맑은 고딕" charset="0"/>
              </a:rPr>
              <a:t> &gt; </a:t>
            </a:r>
            <a:r>
              <a:rPr sz="1000" b="0">
                <a:latin typeface="맑은 고딕" charset="0"/>
                <a:ea typeface="맑은 고딕" charset="0"/>
                <a:sym typeface="맑은 고딕" charset="0"/>
              </a:rPr>
              <a:t>배송</a:t>
            </a:r>
            <a:r>
              <a:rPr sz="1000">
                <a:latin typeface="맑은 고딕" charset="0"/>
                <a:ea typeface="맑은 고딕" charset="0"/>
                <a:sym typeface="맑은 고딕" charset="0"/>
              </a:rPr>
              <a:t> &gt; </a:t>
            </a:r>
            <a:r>
              <a:rPr sz="1000" b="1">
                <a:latin typeface="맑은 고딕" charset="0"/>
                <a:ea typeface="맑은 고딕" charset="0"/>
                <a:sym typeface="맑은 고딕" charset="0"/>
              </a:rPr>
              <a:t>지급</a:t>
            </a:r>
            <a:endParaRPr lang="ko-KR" altLang="en-US" sz="1000" b="1">
              <a:latin typeface="맑은 고딕" charset="0"/>
              <a:ea typeface="맑은 고딕" charset="0"/>
              <a:sym typeface="맑은 고딕" charset="0"/>
            </a:endParaRPr>
          </a:p>
        </p:txBody>
      </p:sp>
      <p:sp>
        <p:nvSpPr>
          <p:cNvPr id="57" name="Rect 0"/>
          <p:cNvSpPr>
            <a:spLocks/>
          </p:cNvSpPr>
          <p:nvPr/>
        </p:nvSpPr>
        <p:spPr>
          <a:xfrm rot="0">
            <a:off x="5250815" y="465455"/>
            <a:ext cx="3271520" cy="627380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0" name="Rect 0"/>
          <p:cNvSpPr txBox="1">
            <a:spLocks/>
          </p:cNvSpPr>
          <p:nvPr/>
        </p:nvSpPr>
        <p:spPr>
          <a:xfrm rot="0">
            <a:off x="295275" y="2978150"/>
            <a:ext cx="798830"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결제</a:t>
            </a:r>
            <a:endParaRPr lang="ko-KR" altLang="en-US" sz="1200">
              <a:latin typeface="맑은 고딕" charset="0"/>
              <a:ea typeface="맑은 고딕" charset="0"/>
              <a:sym typeface="맑은 고딕" charset="0"/>
            </a:endParaRPr>
          </a:p>
        </p:txBody>
      </p:sp>
      <p:sp>
        <p:nvSpPr>
          <p:cNvPr id="62" name="Rect 0"/>
          <p:cNvSpPr>
            <a:spLocks/>
          </p:cNvSpPr>
          <p:nvPr/>
        </p:nvSpPr>
        <p:spPr>
          <a:xfrm rot="0">
            <a:off x="349250" y="3303905"/>
            <a:ext cx="4624705" cy="198374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3" name="Rect 0"/>
          <p:cNvSpPr txBox="1">
            <a:spLocks/>
          </p:cNvSpPr>
          <p:nvPr/>
        </p:nvSpPr>
        <p:spPr>
          <a:xfrm rot="0">
            <a:off x="473710" y="3552825"/>
            <a:ext cx="78168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카드번호</a:t>
            </a:r>
            <a:endParaRPr lang="ko-KR" altLang="en-US" sz="1000">
              <a:latin typeface="맑은 고딕" charset="0"/>
              <a:ea typeface="맑은 고딕" charset="0"/>
              <a:sym typeface="맑은 고딕" charset="0"/>
            </a:endParaRPr>
          </a:p>
        </p:txBody>
      </p:sp>
      <p:sp>
        <p:nvSpPr>
          <p:cNvPr id="64" name="Rect 0"/>
          <p:cNvSpPr>
            <a:spLocks/>
          </p:cNvSpPr>
          <p:nvPr/>
        </p:nvSpPr>
        <p:spPr>
          <a:xfrm rot="0">
            <a:off x="3879850" y="5591175"/>
            <a:ext cx="1058545"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지금 결제</a:t>
            </a:r>
            <a:endParaRPr lang="ko-KR" altLang="en-US" sz="1000">
              <a:solidFill>
                <a:schemeClr val="tx1"/>
              </a:solidFill>
              <a:latin typeface="맑은 고딕" charset="0"/>
              <a:ea typeface="맑은 고딕" charset="0"/>
              <a:sym typeface="맑은 고딕" charset="0"/>
            </a:endParaRPr>
          </a:p>
        </p:txBody>
      </p:sp>
      <p:sp>
        <p:nvSpPr>
          <p:cNvPr id="65" name="Rect 0"/>
          <p:cNvSpPr txBox="1">
            <a:spLocks/>
          </p:cNvSpPr>
          <p:nvPr/>
        </p:nvSpPr>
        <p:spPr>
          <a:xfrm rot="0">
            <a:off x="5348605" y="103060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마리메꼬 X 블루보틀 커피 크래프트</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인스턴트 커피 에스트레소(60g)</a:t>
            </a:r>
            <a:endParaRPr lang="ko-KR" altLang="en-US" sz="1000">
              <a:latin typeface="맑은 고딕" charset="0"/>
              <a:ea typeface="맑은 고딕" charset="0"/>
              <a:sym typeface="맑은 고딕" charset="0"/>
            </a:endParaRPr>
          </a:p>
        </p:txBody>
      </p:sp>
      <p:sp>
        <p:nvSpPr>
          <p:cNvPr id="66" name="Rect 0"/>
          <p:cNvSpPr txBox="1">
            <a:spLocks/>
          </p:cNvSpPr>
          <p:nvPr/>
        </p:nvSpPr>
        <p:spPr>
          <a:xfrm rot="0">
            <a:off x="7687310" y="112014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7" name="Rect 0"/>
          <p:cNvSpPr txBox="1">
            <a:spLocks/>
          </p:cNvSpPr>
          <p:nvPr/>
        </p:nvSpPr>
        <p:spPr>
          <a:xfrm rot="0">
            <a:off x="5348605" y="164909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콜드브루 커피 (236ml) 브라이트 3캔&amp; 볼드 3캔 선물 세트</a:t>
            </a:r>
            <a:endParaRPr lang="ko-KR" altLang="en-US" sz="1000">
              <a:latin typeface="맑은 고딕" charset="0"/>
              <a:ea typeface="맑은 고딕" charset="0"/>
              <a:sym typeface="맑은 고딕" charset="0"/>
            </a:endParaRPr>
          </a:p>
        </p:txBody>
      </p:sp>
      <p:sp>
        <p:nvSpPr>
          <p:cNvPr id="68" name="Rect 0"/>
          <p:cNvSpPr txBox="1">
            <a:spLocks/>
          </p:cNvSpPr>
          <p:nvPr/>
        </p:nvSpPr>
        <p:spPr>
          <a:xfrm rot="0">
            <a:off x="7687310" y="173863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9"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0"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\72,800</a:t>
            </a:r>
            <a:endParaRPr lang="ko-KR" altLang="en-US" sz="1000">
              <a:latin typeface="맑은 고딕" charset="0"/>
              <a:ea typeface="맑은 고딕" charset="0"/>
              <a:sym typeface="맑은 고딕" charset="0"/>
            </a:endParaRPr>
          </a:p>
        </p:txBody>
      </p:sp>
      <p:sp>
        <p:nvSpPr>
          <p:cNvPr id="71"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2"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0">
                <a:latin typeface="맑은 고딕" charset="0"/>
                <a:ea typeface="맑은 고딕" charset="0"/>
                <a:sym typeface="맑은 고딕" charset="0"/>
              </a:rPr>
              <a:t>\72,800</a:t>
            </a:r>
            <a:endParaRPr lang="ko-KR" altLang="en-US" sz="1000" b="0">
              <a:latin typeface="맑은 고딕" charset="0"/>
              <a:ea typeface="맑은 고딕" charset="0"/>
              <a:sym typeface="맑은 고딕" charset="0"/>
            </a:endParaRPr>
          </a:p>
        </p:txBody>
      </p:sp>
      <p:sp>
        <p:nvSpPr>
          <p:cNvPr id="73" name="Rect 0"/>
          <p:cNvSpPr txBox="1">
            <a:spLocks/>
          </p:cNvSpPr>
          <p:nvPr/>
        </p:nvSpPr>
        <p:spPr>
          <a:xfrm rot="0">
            <a:off x="5393690" y="2787650"/>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a:t>
            </a:r>
            <a:endParaRPr lang="ko-KR" altLang="en-US" sz="1000">
              <a:latin typeface="맑은 고딕" charset="0"/>
              <a:ea typeface="맑은 고딕" charset="0"/>
              <a:sym typeface="맑은 고딕" charset="0"/>
            </a:endParaRPr>
          </a:p>
        </p:txBody>
      </p:sp>
      <p:sp>
        <p:nvSpPr>
          <p:cNvPr id="74" name="Rect 0"/>
          <p:cNvSpPr txBox="1">
            <a:spLocks/>
          </p:cNvSpPr>
          <p:nvPr/>
        </p:nvSpPr>
        <p:spPr>
          <a:xfrm rot="0">
            <a:off x="7678420" y="2788285"/>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무료</a:t>
            </a:r>
            <a:endParaRPr lang="ko-KR" altLang="en-US" sz="1000">
              <a:latin typeface="맑은 고딕" charset="0"/>
              <a:ea typeface="맑은 고딕" charset="0"/>
              <a:sym typeface="맑은 고딕" charset="0"/>
            </a:endParaRPr>
          </a:p>
        </p:txBody>
      </p:sp>
      <p:sp>
        <p:nvSpPr>
          <p:cNvPr id="75" name="Rect 0"/>
          <p:cNvSpPr txBox="1">
            <a:spLocks/>
          </p:cNvSpPr>
          <p:nvPr/>
        </p:nvSpPr>
        <p:spPr>
          <a:xfrm rot="0">
            <a:off x="5402580" y="3576320"/>
            <a:ext cx="105918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총계</a:t>
            </a:r>
            <a:endParaRPr lang="ko-KR" altLang="en-US" sz="1300">
              <a:latin typeface="맑은 고딕" charset="0"/>
              <a:ea typeface="맑은 고딕" charset="0"/>
              <a:sym typeface="맑은 고딕" charset="0"/>
            </a:endParaRPr>
          </a:p>
        </p:txBody>
      </p:sp>
      <p:sp>
        <p:nvSpPr>
          <p:cNvPr id="76" name="Rect 0"/>
          <p:cNvSpPr txBox="1">
            <a:spLocks/>
          </p:cNvSpPr>
          <p:nvPr/>
        </p:nvSpPr>
        <p:spPr>
          <a:xfrm rot="0">
            <a:off x="7580630" y="3576955"/>
            <a:ext cx="80772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\72,800</a:t>
            </a:r>
            <a:endParaRPr lang="ko-KR" altLang="en-US" sz="1300">
              <a:latin typeface="맑은 고딕" charset="0"/>
              <a:ea typeface="맑은 고딕" charset="0"/>
              <a:sym typeface="맑은 고딕" charset="0"/>
            </a:endParaRPr>
          </a:p>
        </p:txBody>
      </p:sp>
      <p:grpSp>
        <p:nvGrpSpPr>
          <p:cNvPr id="86" name="Group 5"/>
          <p:cNvGrpSpPr>
            <a:grpSpLocks/>
          </p:cNvGrpSpPr>
          <p:nvPr/>
        </p:nvGrpSpPr>
        <p:grpSpPr>
          <a:xfrm rot="0">
            <a:off x="3574415" y="5657215"/>
            <a:ext cx="226060" cy="247650"/>
            <a:chOff x="3574415" y="5657215"/>
            <a:chExt cx="226060" cy="247650"/>
          </a:xfrm>
        </p:grpSpPr>
        <p:sp>
          <p:nvSpPr>
            <p:cNvPr id="87" name="Rect 0"/>
            <p:cNvSpPr>
              <a:spLocks/>
            </p:cNvSpPr>
            <p:nvPr/>
          </p:nvSpPr>
          <p:spPr>
            <a:xfrm rot="0">
              <a:off x="3620135" y="569341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88" name="Rect 0"/>
            <p:cNvSpPr txBox="1">
              <a:spLocks/>
            </p:cNvSpPr>
            <p:nvPr/>
          </p:nvSpPr>
          <p:spPr>
            <a:xfrm rot="0">
              <a:off x="3574415" y="565721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4</a:t>
              </a:r>
              <a:endParaRPr lang="ko-KR" altLang="en-US" sz="1000" b="1">
                <a:solidFill>
                  <a:schemeClr val="bg1"/>
                </a:solidFill>
                <a:latin typeface="맑은 고딕" charset="0"/>
                <a:ea typeface="맑은 고딕" charset="0"/>
                <a:sym typeface="맑은 고딕" charset="0"/>
              </a:endParaRPr>
            </a:p>
          </p:txBody>
        </p:sp>
      </p:grpSp>
      <p:sp>
        <p:nvSpPr>
          <p:cNvPr id="94" name="Rect 0"/>
          <p:cNvSpPr>
            <a:spLocks/>
          </p:cNvSpPr>
          <p:nvPr/>
        </p:nvSpPr>
        <p:spPr>
          <a:xfrm rot="0">
            <a:off x="398145" y="1372235"/>
            <a:ext cx="4589145" cy="116459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8" name="Rect 0"/>
          <p:cNvSpPr txBox="1">
            <a:spLocks/>
          </p:cNvSpPr>
          <p:nvPr/>
        </p:nvSpPr>
        <p:spPr>
          <a:xfrm rot="0">
            <a:off x="496570" y="1440815"/>
            <a:ext cx="6375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연락처</a:t>
            </a:r>
            <a:endParaRPr lang="ko-KR" altLang="en-US" sz="1000">
              <a:latin typeface="맑은 고딕" charset="0"/>
              <a:ea typeface="맑은 고딕" charset="0"/>
              <a:sym typeface="맑은 고딕" charset="0"/>
            </a:endParaRPr>
          </a:p>
        </p:txBody>
      </p:sp>
      <p:sp>
        <p:nvSpPr>
          <p:cNvPr id="59" name="Rect 0"/>
          <p:cNvSpPr txBox="1">
            <a:spLocks/>
          </p:cNvSpPr>
          <p:nvPr/>
        </p:nvSpPr>
        <p:spPr>
          <a:xfrm rot="0">
            <a:off x="1527175" y="142303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홍길동(admin@gmail.com)</a:t>
            </a:r>
            <a:endParaRPr lang="ko-KR" altLang="en-US" sz="1000">
              <a:latin typeface="맑은 고딕" charset="0"/>
              <a:ea typeface="맑은 고딕" charset="0"/>
              <a:sym typeface="맑은 고딕" charset="0"/>
            </a:endParaRPr>
          </a:p>
        </p:txBody>
      </p:sp>
      <p:sp>
        <p:nvSpPr>
          <p:cNvPr id="95" name="Rect 0"/>
          <p:cNvSpPr txBox="1">
            <a:spLocks/>
          </p:cNvSpPr>
          <p:nvPr/>
        </p:nvSpPr>
        <p:spPr>
          <a:xfrm rot="0">
            <a:off x="487680" y="1772285"/>
            <a:ext cx="87566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도착지</a:t>
            </a:r>
            <a:endParaRPr lang="ko-KR" altLang="en-US" sz="1000">
              <a:latin typeface="맑은 고딕" charset="0"/>
              <a:ea typeface="맑은 고딕" charset="0"/>
              <a:sym typeface="맑은 고딕" charset="0"/>
            </a:endParaRPr>
          </a:p>
        </p:txBody>
      </p:sp>
      <p:sp>
        <p:nvSpPr>
          <p:cNvPr id="96" name="Rect 0"/>
          <p:cNvSpPr txBox="1">
            <a:spLocks/>
          </p:cNvSpPr>
          <p:nvPr/>
        </p:nvSpPr>
        <p:spPr>
          <a:xfrm rot="0">
            <a:off x="1518285" y="1772920"/>
            <a:ext cx="329438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00동 123-11, 00아파트 111동 111호, 12312 강남구, 서울특별시, 대한민국</a:t>
            </a:r>
            <a:endParaRPr lang="ko-KR" altLang="en-US" sz="1000">
              <a:latin typeface="맑은 고딕" charset="0"/>
              <a:ea typeface="맑은 고딕" charset="0"/>
              <a:sym typeface="맑은 고딕" charset="0"/>
            </a:endParaRPr>
          </a:p>
        </p:txBody>
      </p:sp>
      <p:sp>
        <p:nvSpPr>
          <p:cNvPr id="98" name="Rect 0"/>
          <p:cNvSpPr txBox="1">
            <a:spLocks/>
          </p:cNvSpPr>
          <p:nvPr/>
        </p:nvSpPr>
        <p:spPr>
          <a:xfrm rot="0">
            <a:off x="321945" y="5638800"/>
            <a:ext cx="140843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&lt; 배송으로 돌아가기</a:t>
            </a:r>
            <a:endParaRPr lang="ko-KR" altLang="en-US" sz="1000">
              <a:latin typeface="맑은 고딕" charset="0"/>
              <a:ea typeface="맑은 고딕" charset="0"/>
              <a:sym typeface="맑은 고딕" charset="0"/>
            </a:endParaRPr>
          </a:p>
        </p:txBody>
      </p:sp>
      <p:grpSp>
        <p:nvGrpSpPr>
          <p:cNvPr id="99" name="Group 5"/>
          <p:cNvGrpSpPr>
            <a:grpSpLocks/>
          </p:cNvGrpSpPr>
          <p:nvPr/>
        </p:nvGrpSpPr>
        <p:grpSpPr>
          <a:xfrm rot="0">
            <a:off x="116205" y="5648325"/>
            <a:ext cx="226060" cy="247650"/>
            <a:chOff x="116205" y="5648325"/>
            <a:chExt cx="226060" cy="247650"/>
          </a:xfrm>
        </p:grpSpPr>
        <p:sp>
          <p:nvSpPr>
            <p:cNvPr id="100" name="Rect 0"/>
            <p:cNvSpPr>
              <a:spLocks/>
            </p:cNvSpPr>
            <p:nvPr/>
          </p:nvSpPr>
          <p:spPr>
            <a:xfrm rot="0">
              <a:off x="161925" y="568452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01" name="Rect 0"/>
            <p:cNvSpPr txBox="1">
              <a:spLocks/>
            </p:cNvSpPr>
            <p:nvPr/>
          </p:nvSpPr>
          <p:spPr>
            <a:xfrm rot="0">
              <a:off x="116205" y="564832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5</a:t>
              </a:r>
              <a:endParaRPr lang="ko-KR" altLang="en-US" sz="1000" b="1">
                <a:solidFill>
                  <a:schemeClr val="bg1"/>
                </a:solidFill>
                <a:latin typeface="맑은 고딕" charset="0"/>
                <a:ea typeface="맑은 고딕" charset="0"/>
                <a:sym typeface="맑은 고딕" charset="0"/>
              </a:endParaRPr>
            </a:p>
          </p:txBody>
        </p:sp>
      </p:grpSp>
      <p:sp>
        <p:nvSpPr>
          <p:cNvPr id="102" name="Rect 0"/>
          <p:cNvSpPr txBox="1">
            <a:spLocks/>
          </p:cNvSpPr>
          <p:nvPr/>
        </p:nvSpPr>
        <p:spPr>
          <a:xfrm rot="0">
            <a:off x="505460" y="2166620"/>
            <a:ext cx="87566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방법</a:t>
            </a:r>
            <a:endParaRPr lang="ko-KR" altLang="en-US" sz="1000">
              <a:latin typeface="맑은 고딕" charset="0"/>
              <a:ea typeface="맑은 고딕" charset="0"/>
              <a:sym typeface="맑은 고딕" charset="0"/>
            </a:endParaRPr>
          </a:p>
        </p:txBody>
      </p:sp>
      <p:sp>
        <p:nvSpPr>
          <p:cNvPr id="103" name="Rect 0"/>
          <p:cNvSpPr txBox="1">
            <a:spLocks/>
          </p:cNvSpPr>
          <p:nvPr/>
        </p:nvSpPr>
        <p:spPr>
          <a:xfrm rot="0">
            <a:off x="1536065" y="2185035"/>
            <a:ext cx="32943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 무료</a:t>
            </a:r>
            <a:endParaRPr lang="ko-KR" altLang="en-US" sz="1000">
              <a:latin typeface="맑은 고딕" charset="0"/>
              <a:ea typeface="맑은 고딕" charset="0"/>
              <a:sym typeface="맑은 고딕" charset="0"/>
            </a:endParaRPr>
          </a:p>
        </p:txBody>
      </p:sp>
      <p:sp>
        <p:nvSpPr>
          <p:cNvPr id="104" name="Rect 0"/>
          <p:cNvSpPr>
            <a:spLocks/>
          </p:cNvSpPr>
          <p:nvPr/>
        </p:nvSpPr>
        <p:spPr>
          <a:xfrm rot="0">
            <a:off x="564515" y="3807460"/>
            <a:ext cx="4194810"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 · · ·     · · · ·     · · · ·     · · · ·</a:t>
            </a:r>
            <a:endParaRPr lang="ko-KR" altLang="en-US" sz="1000">
              <a:solidFill>
                <a:schemeClr val="bg1">
                  <a:lumMod val="65000"/>
                  <a:lumOff val="0"/>
                </a:schemeClr>
              </a:solidFill>
              <a:latin typeface="맑은 고딕" charset="0"/>
              <a:ea typeface="맑은 고딕" charset="0"/>
              <a:sym typeface="맑은 고딕" charset="0"/>
            </a:endParaRPr>
          </a:p>
        </p:txBody>
      </p:sp>
      <p:sp>
        <p:nvSpPr>
          <p:cNvPr id="105" name="Rect 0"/>
          <p:cNvSpPr txBox="1">
            <a:spLocks/>
          </p:cNvSpPr>
          <p:nvPr/>
        </p:nvSpPr>
        <p:spPr>
          <a:xfrm rot="0">
            <a:off x="473710" y="4368165"/>
            <a:ext cx="78168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만료일</a:t>
            </a:r>
            <a:endParaRPr lang="ko-KR" altLang="en-US" sz="1000">
              <a:latin typeface="맑은 고딕" charset="0"/>
              <a:ea typeface="맑은 고딕" charset="0"/>
              <a:sym typeface="맑은 고딕" charset="0"/>
            </a:endParaRPr>
          </a:p>
        </p:txBody>
      </p:sp>
      <p:sp>
        <p:nvSpPr>
          <p:cNvPr id="106" name="Rect 0"/>
          <p:cNvSpPr>
            <a:spLocks/>
          </p:cNvSpPr>
          <p:nvPr/>
        </p:nvSpPr>
        <p:spPr>
          <a:xfrm rot="0">
            <a:off x="564515" y="4622800"/>
            <a:ext cx="1981200"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MM / YY</a:t>
            </a:r>
            <a:endParaRPr lang="ko-KR" altLang="en-US" sz="1000">
              <a:solidFill>
                <a:schemeClr val="bg1">
                  <a:lumMod val="65000"/>
                  <a:lumOff val="0"/>
                </a:schemeClr>
              </a:solidFill>
              <a:latin typeface="맑은 고딕" charset="0"/>
              <a:ea typeface="맑은 고딕" charset="0"/>
              <a:sym typeface="맑은 고딕" charset="0"/>
            </a:endParaRPr>
          </a:p>
        </p:txBody>
      </p:sp>
      <p:sp>
        <p:nvSpPr>
          <p:cNvPr id="107" name="Rect 0"/>
          <p:cNvSpPr txBox="1">
            <a:spLocks/>
          </p:cNvSpPr>
          <p:nvPr/>
        </p:nvSpPr>
        <p:spPr>
          <a:xfrm rot="0">
            <a:off x="2553335" y="4368165"/>
            <a:ext cx="78168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보안코드</a:t>
            </a:r>
            <a:endParaRPr lang="ko-KR" altLang="en-US" sz="1000">
              <a:latin typeface="맑은 고딕" charset="0"/>
              <a:ea typeface="맑은 고딕" charset="0"/>
              <a:sym typeface="맑은 고딕" charset="0"/>
            </a:endParaRPr>
          </a:p>
        </p:txBody>
      </p:sp>
      <p:sp>
        <p:nvSpPr>
          <p:cNvPr id="108" name="Rect 0"/>
          <p:cNvSpPr>
            <a:spLocks/>
          </p:cNvSpPr>
          <p:nvPr/>
        </p:nvSpPr>
        <p:spPr>
          <a:xfrm rot="0">
            <a:off x="2626360" y="4622800"/>
            <a:ext cx="2124710"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123</a:t>
            </a:r>
            <a:endParaRPr lang="ko-KR" altLang="en-US" sz="1000">
              <a:solidFill>
                <a:schemeClr val="bg1">
                  <a:lumMod val="65000"/>
                  <a:lumOff val="0"/>
                </a:schemeClr>
              </a:solidFill>
              <a:latin typeface="맑은 고딕" charset="0"/>
              <a:ea typeface="맑은 고딕" charset="0"/>
              <a:sym typeface="맑은 고딕" charset="0"/>
            </a:endParaRPr>
          </a:p>
        </p:txBody>
      </p:sp>
      <p:grpSp>
        <p:nvGrpSpPr>
          <p:cNvPr id="109" name="Group 5"/>
          <p:cNvGrpSpPr>
            <a:grpSpLocks/>
          </p:cNvGrpSpPr>
          <p:nvPr/>
        </p:nvGrpSpPr>
        <p:grpSpPr>
          <a:xfrm rot="0">
            <a:off x="707390" y="3883025"/>
            <a:ext cx="226060" cy="247650"/>
            <a:chOff x="707390" y="3883025"/>
            <a:chExt cx="226060" cy="247650"/>
          </a:xfrm>
        </p:grpSpPr>
        <p:sp>
          <p:nvSpPr>
            <p:cNvPr id="110" name="Rect 0"/>
            <p:cNvSpPr>
              <a:spLocks/>
            </p:cNvSpPr>
            <p:nvPr/>
          </p:nvSpPr>
          <p:spPr>
            <a:xfrm rot="0">
              <a:off x="753110" y="391922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11" name="Rect 0"/>
            <p:cNvSpPr txBox="1">
              <a:spLocks/>
            </p:cNvSpPr>
            <p:nvPr/>
          </p:nvSpPr>
          <p:spPr>
            <a:xfrm rot="0">
              <a:off x="707390" y="388302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112" name="Group 5"/>
          <p:cNvGrpSpPr>
            <a:grpSpLocks/>
          </p:cNvGrpSpPr>
          <p:nvPr/>
        </p:nvGrpSpPr>
        <p:grpSpPr>
          <a:xfrm rot="0">
            <a:off x="689610" y="4707255"/>
            <a:ext cx="226060" cy="247650"/>
            <a:chOff x="689610" y="4707255"/>
            <a:chExt cx="226060" cy="247650"/>
          </a:xfrm>
        </p:grpSpPr>
        <p:sp>
          <p:nvSpPr>
            <p:cNvPr id="113" name="Rect 0"/>
            <p:cNvSpPr>
              <a:spLocks/>
            </p:cNvSpPr>
            <p:nvPr/>
          </p:nvSpPr>
          <p:spPr>
            <a:xfrm rot="0">
              <a:off x="735330" y="474345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14" name="Rect 0"/>
            <p:cNvSpPr txBox="1">
              <a:spLocks/>
            </p:cNvSpPr>
            <p:nvPr/>
          </p:nvSpPr>
          <p:spPr>
            <a:xfrm rot="0">
              <a:off x="689610" y="470725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grpSp>
        <p:nvGrpSpPr>
          <p:cNvPr id="115" name="Group 5"/>
          <p:cNvGrpSpPr>
            <a:grpSpLocks/>
          </p:cNvGrpSpPr>
          <p:nvPr/>
        </p:nvGrpSpPr>
        <p:grpSpPr>
          <a:xfrm rot="0">
            <a:off x="2732405" y="4707255"/>
            <a:ext cx="226060" cy="247650"/>
            <a:chOff x="2732405" y="4707255"/>
            <a:chExt cx="226060" cy="247650"/>
          </a:xfrm>
        </p:grpSpPr>
        <p:sp>
          <p:nvSpPr>
            <p:cNvPr id="116" name="Rect 0"/>
            <p:cNvSpPr>
              <a:spLocks/>
            </p:cNvSpPr>
            <p:nvPr/>
          </p:nvSpPr>
          <p:spPr>
            <a:xfrm rot="0">
              <a:off x="2778125" y="474345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17" name="Rect 0"/>
            <p:cNvSpPr txBox="1">
              <a:spLocks/>
            </p:cNvSpPr>
            <p:nvPr/>
          </p:nvSpPr>
          <p:spPr>
            <a:xfrm rot="0">
              <a:off x="2732405" y="470725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3</a:t>
              </a:r>
              <a:endParaRPr lang="ko-KR" altLang="en-US" sz="1000" b="1">
                <a:solidFill>
                  <a:schemeClr val="bg1"/>
                </a:solidFill>
                <a:latin typeface="맑은 고딕" charset="0"/>
                <a:ea typeface="맑은 고딕" charset="0"/>
                <a:sym typeface="맑은 고딕" charset="0"/>
              </a:endParaRPr>
            </a:p>
          </p:txBody>
        </p:sp>
      </p:grpSp>
      <p:sp>
        <p:nvSpPr>
          <p:cNvPr id="118"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/checkouts/cn/..../payment.jsp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87528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카드번호 입력</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구매자의 카드번호를 입력</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만료일</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해당 카드의 만료일을 작성</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작성 간 월, 년 만 작성 가능</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보안코드</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kumimoji="1" i="0" b="0">
                          <a:solidFill>
                            <a:schemeClr val="tx1"/>
                          </a:solidFill>
                          <a:latin typeface="맑은 고딕" charset="0"/>
                          <a:ea typeface="맑은 고딕" charset="0"/>
                          <a:sym typeface="맑은 고딕" charset="0"/>
                        </a:rPr>
                        <a:t>· 해당 카드의 보안코드 작성</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50304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지금 결제 클릭</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결제 성공 시</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구매자 정보와 카드정보 품목 정보가 서버에 저장.</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(4.1) Alert(결제가 완료되었습니다.)</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마이페이지의 구매정보 항목으로 이동</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결제 실패 시</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원인 : 카드번호, 만료일, 보안코드 입력 에러</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(4.2) Alert(카드정보를 다시 입력하세요)</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현재 페이지로 다시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880" cy="27686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46</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98425" y="465455"/>
            <a:ext cx="8423910" cy="62826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7" name="Rect 0"/>
          <p:cNvSpPr txBox="1">
            <a:spLocks/>
          </p:cNvSpPr>
          <p:nvPr/>
        </p:nvSpPr>
        <p:spPr>
          <a:xfrm rot="0">
            <a:off x="259715" y="573405"/>
            <a:ext cx="89725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000 카페</a:t>
            </a:r>
            <a:endParaRPr lang="ko-KR" altLang="en-US" sz="1200">
              <a:latin typeface="맑은 고딕" charset="0"/>
              <a:ea typeface="맑은 고딕" charset="0"/>
              <a:sym typeface="맑은 고딕" charset="0"/>
            </a:endParaRPr>
          </a:p>
        </p:txBody>
      </p:sp>
      <p:sp>
        <p:nvSpPr>
          <p:cNvPr id="38" name="Rect 0"/>
          <p:cNvSpPr txBox="1">
            <a:spLocks/>
          </p:cNvSpPr>
          <p:nvPr/>
        </p:nvSpPr>
        <p:spPr>
          <a:xfrm rot="0">
            <a:off x="304165" y="90487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카트 &gt; </a:t>
            </a:r>
            <a:r>
              <a:rPr sz="1000" b="0">
                <a:latin typeface="맑은 고딕" charset="0"/>
                <a:ea typeface="맑은 고딕" charset="0"/>
                <a:sym typeface="맑은 고딕" charset="0"/>
              </a:rPr>
              <a:t>정보</a:t>
            </a:r>
            <a:r>
              <a:rPr sz="1000">
                <a:latin typeface="맑은 고딕" charset="0"/>
                <a:ea typeface="맑은 고딕" charset="0"/>
                <a:sym typeface="맑은 고딕" charset="0"/>
              </a:rPr>
              <a:t> &gt; </a:t>
            </a:r>
            <a:r>
              <a:rPr sz="1000" b="0">
                <a:latin typeface="맑은 고딕" charset="0"/>
                <a:ea typeface="맑은 고딕" charset="0"/>
                <a:sym typeface="맑은 고딕" charset="0"/>
              </a:rPr>
              <a:t>배송</a:t>
            </a:r>
            <a:r>
              <a:rPr sz="1000">
                <a:latin typeface="맑은 고딕" charset="0"/>
                <a:ea typeface="맑은 고딕" charset="0"/>
                <a:sym typeface="맑은 고딕" charset="0"/>
              </a:rPr>
              <a:t> &gt; </a:t>
            </a:r>
            <a:r>
              <a:rPr sz="1000" b="1">
                <a:latin typeface="맑은 고딕" charset="0"/>
                <a:ea typeface="맑은 고딕" charset="0"/>
                <a:sym typeface="맑은 고딕" charset="0"/>
              </a:rPr>
              <a:t>지급</a:t>
            </a:r>
            <a:endParaRPr lang="ko-KR" altLang="en-US" sz="1000" b="1">
              <a:latin typeface="맑은 고딕" charset="0"/>
              <a:ea typeface="맑은 고딕" charset="0"/>
              <a:sym typeface="맑은 고딕" charset="0"/>
            </a:endParaRPr>
          </a:p>
        </p:txBody>
      </p:sp>
      <p:sp>
        <p:nvSpPr>
          <p:cNvPr id="57" name="Rect 0"/>
          <p:cNvSpPr>
            <a:spLocks/>
          </p:cNvSpPr>
          <p:nvPr/>
        </p:nvSpPr>
        <p:spPr>
          <a:xfrm rot="0">
            <a:off x="5250815" y="465455"/>
            <a:ext cx="3271520" cy="627380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0" name="Rect 0"/>
          <p:cNvSpPr txBox="1">
            <a:spLocks/>
          </p:cNvSpPr>
          <p:nvPr/>
        </p:nvSpPr>
        <p:spPr>
          <a:xfrm rot="0">
            <a:off x="295275" y="2978150"/>
            <a:ext cx="798830"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결제</a:t>
            </a:r>
            <a:endParaRPr lang="ko-KR" altLang="en-US" sz="1200">
              <a:latin typeface="맑은 고딕" charset="0"/>
              <a:ea typeface="맑은 고딕" charset="0"/>
              <a:sym typeface="맑은 고딕" charset="0"/>
            </a:endParaRPr>
          </a:p>
        </p:txBody>
      </p:sp>
      <p:sp>
        <p:nvSpPr>
          <p:cNvPr id="62" name="Rect 0"/>
          <p:cNvSpPr>
            <a:spLocks/>
          </p:cNvSpPr>
          <p:nvPr/>
        </p:nvSpPr>
        <p:spPr>
          <a:xfrm rot="0">
            <a:off x="349250" y="3303905"/>
            <a:ext cx="4624705" cy="198374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3" name="Rect 0"/>
          <p:cNvSpPr txBox="1">
            <a:spLocks/>
          </p:cNvSpPr>
          <p:nvPr/>
        </p:nvSpPr>
        <p:spPr>
          <a:xfrm rot="0">
            <a:off x="473710" y="3552825"/>
            <a:ext cx="78168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카드번호</a:t>
            </a:r>
            <a:endParaRPr lang="ko-KR" altLang="en-US" sz="1000">
              <a:latin typeface="맑은 고딕" charset="0"/>
              <a:ea typeface="맑은 고딕" charset="0"/>
              <a:sym typeface="맑은 고딕" charset="0"/>
            </a:endParaRPr>
          </a:p>
        </p:txBody>
      </p:sp>
      <p:sp>
        <p:nvSpPr>
          <p:cNvPr id="64" name="Rect 0"/>
          <p:cNvSpPr>
            <a:spLocks/>
          </p:cNvSpPr>
          <p:nvPr/>
        </p:nvSpPr>
        <p:spPr>
          <a:xfrm rot="0">
            <a:off x="3879850" y="5591175"/>
            <a:ext cx="1058545"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지금 결제</a:t>
            </a:r>
            <a:endParaRPr lang="ko-KR" altLang="en-US" sz="1000">
              <a:solidFill>
                <a:schemeClr val="tx1"/>
              </a:solidFill>
              <a:latin typeface="맑은 고딕" charset="0"/>
              <a:ea typeface="맑은 고딕" charset="0"/>
              <a:sym typeface="맑은 고딕" charset="0"/>
            </a:endParaRPr>
          </a:p>
        </p:txBody>
      </p:sp>
      <p:sp>
        <p:nvSpPr>
          <p:cNvPr id="65" name="Rect 0"/>
          <p:cNvSpPr txBox="1">
            <a:spLocks/>
          </p:cNvSpPr>
          <p:nvPr/>
        </p:nvSpPr>
        <p:spPr>
          <a:xfrm rot="0">
            <a:off x="5348605" y="103060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마리메꼬 X 블루보틀 커피 크래프트</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인스턴트 커피 에스트레소(60g)</a:t>
            </a:r>
            <a:endParaRPr lang="ko-KR" altLang="en-US" sz="1000">
              <a:latin typeface="맑은 고딕" charset="0"/>
              <a:ea typeface="맑은 고딕" charset="0"/>
              <a:sym typeface="맑은 고딕" charset="0"/>
            </a:endParaRPr>
          </a:p>
        </p:txBody>
      </p:sp>
      <p:sp>
        <p:nvSpPr>
          <p:cNvPr id="66" name="Rect 0"/>
          <p:cNvSpPr txBox="1">
            <a:spLocks/>
          </p:cNvSpPr>
          <p:nvPr/>
        </p:nvSpPr>
        <p:spPr>
          <a:xfrm rot="0">
            <a:off x="7687310" y="112014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7" name="Rect 0"/>
          <p:cNvSpPr txBox="1">
            <a:spLocks/>
          </p:cNvSpPr>
          <p:nvPr/>
        </p:nvSpPr>
        <p:spPr>
          <a:xfrm rot="0">
            <a:off x="5348605" y="164909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콜드브루 커피 (236ml) 브라이트 3캔&amp; 볼드 3캔 선물 세트</a:t>
            </a:r>
            <a:endParaRPr lang="ko-KR" altLang="en-US" sz="1000">
              <a:latin typeface="맑은 고딕" charset="0"/>
              <a:ea typeface="맑은 고딕" charset="0"/>
              <a:sym typeface="맑은 고딕" charset="0"/>
            </a:endParaRPr>
          </a:p>
        </p:txBody>
      </p:sp>
      <p:sp>
        <p:nvSpPr>
          <p:cNvPr id="68" name="Rect 0"/>
          <p:cNvSpPr txBox="1">
            <a:spLocks/>
          </p:cNvSpPr>
          <p:nvPr/>
        </p:nvSpPr>
        <p:spPr>
          <a:xfrm rot="0">
            <a:off x="7687310" y="173863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9"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0"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\72,800</a:t>
            </a:r>
            <a:endParaRPr lang="ko-KR" altLang="en-US" sz="1000">
              <a:latin typeface="맑은 고딕" charset="0"/>
              <a:ea typeface="맑은 고딕" charset="0"/>
              <a:sym typeface="맑은 고딕" charset="0"/>
            </a:endParaRPr>
          </a:p>
        </p:txBody>
      </p:sp>
      <p:sp>
        <p:nvSpPr>
          <p:cNvPr id="71"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2"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0">
                <a:latin typeface="맑은 고딕" charset="0"/>
                <a:ea typeface="맑은 고딕" charset="0"/>
                <a:sym typeface="맑은 고딕" charset="0"/>
              </a:rPr>
              <a:t>\72,800</a:t>
            </a:r>
            <a:endParaRPr lang="ko-KR" altLang="en-US" sz="1000" b="0">
              <a:latin typeface="맑은 고딕" charset="0"/>
              <a:ea typeface="맑은 고딕" charset="0"/>
              <a:sym typeface="맑은 고딕" charset="0"/>
            </a:endParaRPr>
          </a:p>
        </p:txBody>
      </p:sp>
      <p:sp>
        <p:nvSpPr>
          <p:cNvPr id="73" name="Rect 0"/>
          <p:cNvSpPr txBox="1">
            <a:spLocks/>
          </p:cNvSpPr>
          <p:nvPr/>
        </p:nvSpPr>
        <p:spPr>
          <a:xfrm rot="0">
            <a:off x="5393690" y="2787650"/>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a:t>
            </a:r>
            <a:endParaRPr lang="ko-KR" altLang="en-US" sz="1000">
              <a:latin typeface="맑은 고딕" charset="0"/>
              <a:ea typeface="맑은 고딕" charset="0"/>
              <a:sym typeface="맑은 고딕" charset="0"/>
            </a:endParaRPr>
          </a:p>
        </p:txBody>
      </p:sp>
      <p:sp>
        <p:nvSpPr>
          <p:cNvPr id="74" name="Rect 0"/>
          <p:cNvSpPr txBox="1">
            <a:spLocks/>
          </p:cNvSpPr>
          <p:nvPr/>
        </p:nvSpPr>
        <p:spPr>
          <a:xfrm rot="0">
            <a:off x="7678420" y="2788285"/>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무료</a:t>
            </a:r>
            <a:endParaRPr lang="ko-KR" altLang="en-US" sz="1000">
              <a:latin typeface="맑은 고딕" charset="0"/>
              <a:ea typeface="맑은 고딕" charset="0"/>
              <a:sym typeface="맑은 고딕" charset="0"/>
            </a:endParaRPr>
          </a:p>
        </p:txBody>
      </p:sp>
      <p:sp>
        <p:nvSpPr>
          <p:cNvPr id="75" name="Rect 0"/>
          <p:cNvSpPr txBox="1">
            <a:spLocks/>
          </p:cNvSpPr>
          <p:nvPr/>
        </p:nvSpPr>
        <p:spPr>
          <a:xfrm rot="0">
            <a:off x="5402580" y="3576320"/>
            <a:ext cx="105918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총계</a:t>
            </a:r>
            <a:endParaRPr lang="ko-KR" altLang="en-US" sz="1300">
              <a:latin typeface="맑은 고딕" charset="0"/>
              <a:ea typeface="맑은 고딕" charset="0"/>
              <a:sym typeface="맑은 고딕" charset="0"/>
            </a:endParaRPr>
          </a:p>
        </p:txBody>
      </p:sp>
      <p:sp>
        <p:nvSpPr>
          <p:cNvPr id="76" name="Rect 0"/>
          <p:cNvSpPr txBox="1">
            <a:spLocks/>
          </p:cNvSpPr>
          <p:nvPr/>
        </p:nvSpPr>
        <p:spPr>
          <a:xfrm rot="0">
            <a:off x="7580630" y="3576955"/>
            <a:ext cx="80772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\72,800</a:t>
            </a:r>
            <a:endParaRPr lang="ko-KR" altLang="en-US" sz="1300">
              <a:latin typeface="맑은 고딕" charset="0"/>
              <a:ea typeface="맑은 고딕" charset="0"/>
              <a:sym typeface="맑은 고딕" charset="0"/>
            </a:endParaRPr>
          </a:p>
        </p:txBody>
      </p:sp>
      <p:sp>
        <p:nvSpPr>
          <p:cNvPr id="94" name="Rect 0"/>
          <p:cNvSpPr>
            <a:spLocks/>
          </p:cNvSpPr>
          <p:nvPr/>
        </p:nvSpPr>
        <p:spPr>
          <a:xfrm rot="0">
            <a:off x="398145" y="1372235"/>
            <a:ext cx="4589145" cy="116459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8" name="Rect 0"/>
          <p:cNvSpPr txBox="1">
            <a:spLocks/>
          </p:cNvSpPr>
          <p:nvPr/>
        </p:nvSpPr>
        <p:spPr>
          <a:xfrm rot="0">
            <a:off x="496570" y="1440815"/>
            <a:ext cx="6375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연락처</a:t>
            </a:r>
            <a:endParaRPr lang="ko-KR" altLang="en-US" sz="1000">
              <a:latin typeface="맑은 고딕" charset="0"/>
              <a:ea typeface="맑은 고딕" charset="0"/>
              <a:sym typeface="맑은 고딕" charset="0"/>
            </a:endParaRPr>
          </a:p>
        </p:txBody>
      </p:sp>
      <p:sp>
        <p:nvSpPr>
          <p:cNvPr id="59" name="Rect 0"/>
          <p:cNvSpPr txBox="1">
            <a:spLocks/>
          </p:cNvSpPr>
          <p:nvPr/>
        </p:nvSpPr>
        <p:spPr>
          <a:xfrm rot="0">
            <a:off x="1527175" y="142303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홍길동(admin@gmail.com)</a:t>
            </a:r>
            <a:endParaRPr lang="ko-KR" altLang="en-US" sz="1000">
              <a:latin typeface="맑은 고딕" charset="0"/>
              <a:ea typeface="맑은 고딕" charset="0"/>
              <a:sym typeface="맑은 고딕" charset="0"/>
            </a:endParaRPr>
          </a:p>
        </p:txBody>
      </p:sp>
      <p:sp>
        <p:nvSpPr>
          <p:cNvPr id="95" name="Rect 0"/>
          <p:cNvSpPr txBox="1">
            <a:spLocks/>
          </p:cNvSpPr>
          <p:nvPr/>
        </p:nvSpPr>
        <p:spPr>
          <a:xfrm rot="0">
            <a:off x="487680" y="1772285"/>
            <a:ext cx="87566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도착지</a:t>
            </a:r>
            <a:endParaRPr lang="ko-KR" altLang="en-US" sz="1000">
              <a:latin typeface="맑은 고딕" charset="0"/>
              <a:ea typeface="맑은 고딕" charset="0"/>
              <a:sym typeface="맑은 고딕" charset="0"/>
            </a:endParaRPr>
          </a:p>
        </p:txBody>
      </p:sp>
      <p:sp>
        <p:nvSpPr>
          <p:cNvPr id="96" name="Rect 0"/>
          <p:cNvSpPr txBox="1">
            <a:spLocks/>
          </p:cNvSpPr>
          <p:nvPr/>
        </p:nvSpPr>
        <p:spPr>
          <a:xfrm rot="0">
            <a:off x="1518285" y="1772920"/>
            <a:ext cx="329438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00동 123-11, 00아파트 111동 111호, 12312 강남구, 서울특별시, 대한민국</a:t>
            </a:r>
            <a:endParaRPr lang="ko-KR" altLang="en-US" sz="1000">
              <a:latin typeface="맑은 고딕" charset="0"/>
              <a:ea typeface="맑은 고딕" charset="0"/>
              <a:sym typeface="맑은 고딕" charset="0"/>
            </a:endParaRPr>
          </a:p>
        </p:txBody>
      </p:sp>
      <p:sp>
        <p:nvSpPr>
          <p:cNvPr id="98" name="Rect 0"/>
          <p:cNvSpPr txBox="1">
            <a:spLocks/>
          </p:cNvSpPr>
          <p:nvPr/>
        </p:nvSpPr>
        <p:spPr>
          <a:xfrm rot="0">
            <a:off x="321945" y="5638800"/>
            <a:ext cx="140843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&lt; 배송으로 돌아가기</a:t>
            </a:r>
            <a:endParaRPr lang="ko-KR" altLang="en-US" sz="1000">
              <a:latin typeface="맑은 고딕" charset="0"/>
              <a:ea typeface="맑은 고딕" charset="0"/>
              <a:sym typeface="맑은 고딕" charset="0"/>
            </a:endParaRPr>
          </a:p>
        </p:txBody>
      </p:sp>
      <p:sp>
        <p:nvSpPr>
          <p:cNvPr id="102" name="Rect 0"/>
          <p:cNvSpPr txBox="1">
            <a:spLocks/>
          </p:cNvSpPr>
          <p:nvPr/>
        </p:nvSpPr>
        <p:spPr>
          <a:xfrm rot="0">
            <a:off x="505460" y="2166620"/>
            <a:ext cx="87566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방법</a:t>
            </a:r>
            <a:endParaRPr lang="ko-KR" altLang="en-US" sz="1000">
              <a:latin typeface="맑은 고딕" charset="0"/>
              <a:ea typeface="맑은 고딕" charset="0"/>
              <a:sym typeface="맑은 고딕" charset="0"/>
            </a:endParaRPr>
          </a:p>
        </p:txBody>
      </p:sp>
      <p:sp>
        <p:nvSpPr>
          <p:cNvPr id="103" name="Rect 0"/>
          <p:cNvSpPr txBox="1">
            <a:spLocks/>
          </p:cNvSpPr>
          <p:nvPr/>
        </p:nvSpPr>
        <p:spPr>
          <a:xfrm rot="0">
            <a:off x="1536065" y="2185035"/>
            <a:ext cx="32943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 무료</a:t>
            </a:r>
            <a:endParaRPr lang="ko-KR" altLang="en-US" sz="1000">
              <a:latin typeface="맑은 고딕" charset="0"/>
              <a:ea typeface="맑은 고딕" charset="0"/>
              <a:sym typeface="맑은 고딕" charset="0"/>
            </a:endParaRPr>
          </a:p>
        </p:txBody>
      </p:sp>
      <p:sp>
        <p:nvSpPr>
          <p:cNvPr id="104" name="Rect 0"/>
          <p:cNvSpPr>
            <a:spLocks/>
          </p:cNvSpPr>
          <p:nvPr/>
        </p:nvSpPr>
        <p:spPr>
          <a:xfrm rot="0">
            <a:off x="564515" y="3807460"/>
            <a:ext cx="4194810"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 · · ·     · · · ·     · · · ·     · · · ·</a:t>
            </a:r>
            <a:endParaRPr lang="ko-KR" altLang="en-US" sz="1000">
              <a:solidFill>
                <a:schemeClr val="bg1">
                  <a:lumMod val="65000"/>
                  <a:lumOff val="0"/>
                </a:schemeClr>
              </a:solidFill>
              <a:latin typeface="맑은 고딕" charset="0"/>
              <a:ea typeface="맑은 고딕" charset="0"/>
              <a:sym typeface="맑은 고딕" charset="0"/>
            </a:endParaRPr>
          </a:p>
        </p:txBody>
      </p:sp>
      <p:sp>
        <p:nvSpPr>
          <p:cNvPr id="105" name="Rect 0"/>
          <p:cNvSpPr txBox="1">
            <a:spLocks/>
          </p:cNvSpPr>
          <p:nvPr/>
        </p:nvSpPr>
        <p:spPr>
          <a:xfrm rot="0">
            <a:off x="473710" y="4368165"/>
            <a:ext cx="78168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만료일</a:t>
            </a:r>
            <a:endParaRPr lang="ko-KR" altLang="en-US" sz="1000">
              <a:latin typeface="맑은 고딕" charset="0"/>
              <a:ea typeface="맑은 고딕" charset="0"/>
              <a:sym typeface="맑은 고딕" charset="0"/>
            </a:endParaRPr>
          </a:p>
        </p:txBody>
      </p:sp>
      <p:sp>
        <p:nvSpPr>
          <p:cNvPr id="106" name="Rect 0"/>
          <p:cNvSpPr>
            <a:spLocks/>
          </p:cNvSpPr>
          <p:nvPr/>
        </p:nvSpPr>
        <p:spPr>
          <a:xfrm rot="0">
            <a:off x="564515" y="4622800"/>
            <a:ext cx="1981200"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MM / YY</a:t>
            </a:r>
            <a:endParaRPr lang="ko-KR" altLang="en-US" sz="1000">
              <a:solidFill>
                <a:schemeClr val="bg1">
                  <a:lumMod val="65000"/>
                  <a:lumOff val="0"/>
                </a:schemeClr>
              </a:solidFill>
              <a:latin typeface="맑은 고딕" charset="0"/>
              <a:ea typeface="맑은 고딕" charset="0"/>
              <a:sym typeface="맑은 고딕" charset="0"/>
            </a:endParaRPr>
          </a:p>
        </p:txBody>
      </p:sp>
      <p:sp>
        <p:nvSpPr>
          <p:cNvPr id="107" name="Rect 0"/>
          <p:cNvSpPr txBox="1">
            <a:spLocks/>
          </p:cNvSpPr>
          <p:nvPr/>
        </p:nvSpPr>
        <p:spPr>
          <a:xfrm rot="0">
            <a:off x="2553335" y="4368165"/>
            <a:ext cx="78168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보안코드</a:t>
            </a:r>
            <a:endParaRPr lang="ko-KR" altLang="en-US" sz="1000">
              <a:latin typeface="맑은 고딕" charset="0"/>
              <a:ea typeface="맑은 고딕" charset="0"/>
              <a:sym typeface="맑은 고딕" charset="0"/>
            </a:endParaRPr>
          </a:p>
        </p:txBody>
      </p:sp>
      <p:sp>
        <p:nvSpPr>
          <p:cNvPr id="108" name="Rect 0"/>
          <p:cNvSpPr>
            <a:spLocks/>
          </p:cNvSpPr>
          <p:nvPr/>
        </p:nvSpPr>
        <p:spPr>
          <a:xfrm rot="0">
            <a:off x="2626360" y="4622800"/>
            <a:ext cx="2124710"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123</a:t>
            </a:r>
            <a:endParaRPr lang="ko-KR" altLang="en-US" sz="1000">
              <a:solidFill>
                <a:schemeClr val="bg1">
                  <a:lumMod val="65000"/>
                  <a:lumOff val="0"/>
                </a:schemeClr>
              </a:solidFill>
              <a:latin typeface="맑은 고딕" charset="0"/>
              <a:ea typeface="맑은 고딕" charset="0"/>
              <a:sym typeface="맑은 고딕" charset="0"/>
            </a:endParaRPr>
          </a:p>
        </p:txBody>
      </p:sp>
      <p:sp>
        <p:nvSpPr>
          <p:cNvPr id="119" name="Rect 0"/>
          <p:cNvSpPr>
            <a:spLocks/>
          </p:cNvSpPr>
          <p:nvPr/>
        </p:nvSpPr>
        <p:spPr>
          <a:xfrm rot="0">
            <a:off x="2428240" y="466725"/>
            <a:ext cx="3737610" cy="1694815"/>
          </a:xfrm>
          <a:prstGeom prst="round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0" name="Rect 0"/>
          <p:cNvSpPr txBox="1">
            <a:spLocks/>
          </p:cNvSpPr>
          <p:nvPr/>
        </p:nvSpPr>
        <p:spPr>
          <a:xfrm rot="0">
            <a:off x="2553970" y="832485"/>
            <a:ext cx="345059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결제가 완료되었습니다.</a:t>
            </a:r>
            <a:endParaRPr lang="ko-KR" altLang="en-US" sz="1300">
              <a:latin typeface="맑은 고딕" charset="0"/>
              <a:ea typeface="맑은 고딕" charset="0"/>
              <a:sym typeface="맑은 고딕" charset="0"/>
            </a:endParaRPr>
          </a:p>
        </p:txBody>
      </p:sp>
      <p:sp>
        <p:nvSpPr>
          <p:cNvPr id="121" name="Rect 0"/>
          <p:cNvSpPr txBox="1">
            <a:spLocks/>
          </p:cNvSpPr>
          <p:nvPr/>
        </p:nvSpPr>
        <p:spPr>
          <a:xfrm rot="0">
            <a:off x="5223510" y="1747520"/>
            <a:ext cx="637540" cy="247650"/>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확인</a:t>
            </a:r>
            <a:endParaRPr lang="ko-KR" altLang="en-US" sz="1000">
              <a:latin typeface="맑은 고딕" charset="0"/>
              <a:ea typeface="맑은 고딕" charset="0"/>
              <a:sym typeface="맑은 고딕" charset="0"/>
            </a:endParaRPr>
          </a:p>
        </p:txBody>
      </p:sp>
      <p:grpSp>
        <p:nvGrpSpPr>
          <p:cNvPr id="122" name="Group 5"/>
          <p:cNvGrpSpPr>
            <a:grpSpLocks/>
          </p:cNvGrpSpPr>
          <p:nvPr/>
        </p:nvGrpSpPr>
        <p:grpSpPr>
          <a:xfrm rot="0">
            <a:off x="4775200" y="1739265"/>
            <a:ext cx="377825" cy="248920"/>
            <a:chOff x="4775200" y="1739265"/>
            <a:chExt cx="377825" cy="248920"/>
          </a:xfrm>
        </p:grpSpPr>
        <p:sp>
          <p:nvSpPr>
            <p:cNvPr id="123" name="Rect 0"/>
            <p:cNvSpPr>
              <a:spLocks/>
            </p:cNvSpPr>
            <p:nvPr/>
          </p:nvSpPr>
          <p:spPr>
            <a:xfrm rot="0">
              <a:off x="4838700" y="1757680"/>
              <a:ext cx="219710" cy="23050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24" name="Rect 0"/>
            <p:cNvSpPr txBox="1">
              <a:spLocks/>
            </p:cNvSpPr>
            <p:nvPr/>
          </p:nvSpPr>
          <p:spPr>
            <a:xfrm rot="0">
              <a:off x="4775200" y="1739265"/>
              <a:ext cx="37782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4.1</a:t>
              </a:r>
              <a:endParaRPr lang="ko-KR" altLang="en-US" sz="1000" b="1">
                <a:solidFill>
                  <a:schemeClr val="bg1"/>
                </a:solidFill>
                <a:latin typeface="맑은 고딕" charset="0"/>
                <a:ea typeface="맑은 고딕" charset="0"/>
                <a:sym typeface="맑은 고딕" charset="0"/>
              </a:endParaRPr>
            </a:p>
          </p:txBody>
        </p:sp>
      </p:grpSp>
      <p:sp>
        <p:nvSpPr>
          <p:cNvPr id="125"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/checkouts/cn/..../payment.jsp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87528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카드번호 입력</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구매자의 카드번호를 입력</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만료일</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해당 카드의 만료일을 작성</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작성 간 월, 년 만 작성 가능</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보안코드</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kumimoji="1" i="0" b="0">
                          <a:solidFill>
                            <a:schemeClr val="tx1"/>
                          </a:solidFill>
                          <a:latin typeface="맑은 고딕" charset="0"/>
                          <a:ea typeface="맑은 고딕" charset="0"/>
                          <a:sym typeface="맑은 고딕" charset="0"/>
                        </a:rPr>
                        <a:t>· 해당 카드의 보안코드 작성</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50304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지금 결제 클릭</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결제 성공 시</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구매자 정보와 카드정보 품목 정보가 서버에 저장.</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(4.1) Alert(결제가 완료되었습니다.)</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마이페이지의 구매정보 항목으로 이동</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결제 실패 시</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원인 : 카드번호, 만료일, 보안코드 입력 에러</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(4.2) Alert(카드정보를 다시 입력하세요)</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현재 페이지로 다시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880" cy="27686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47</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98425" y="465455"/>
            <a:ext cx="8423910" cy="62826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7" name="Rect 0"/>
          <p:cNvSpPr txBox="1">
            <a:spLocks/>
          </p:cNvSpPr>
          <p:nvPr/>
        </p:nvSpPr>
        <p:spPr>
          <a:xfrm rot="0">
            <a:off x="259715" y="573405"/>
            <a:ext cx="89725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000 카페</a:t>
            </a:r>
            <a:endParaRPr lang="ko-KR" altLang="en-US" sz="1200">
              <a:latin typeface="맑은 고딕" charset="0"/>
              <a:ea typeface="맑은 고딕" charset="0"/>
              <a:sym typeface="맑은 고딕" charset="0"/>
            </a:endParaRPr>
          </a:p>
        </p:txBody>
      </p:sp>
      <p:sp>
        <p:nvSpPr>
          <p:cNvPr id="38" name="Rect 0"/>
          <p:cNvSpPr txBox="1">
            <a:spLocks/>
          </p:cNvSpPr>
          <p:nvPr/>
        </p:nvSpPr>
        <p:spPr>
          <a:xfrm rot="0">
            <a:off x="304165" y="90487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카트 &gt; </a:t>
            </a:r>
            <a:r>
              <a:rPr sz="1000" b="0">
                <a:latin typeface="맑은 고딕" charset="0"/>
                <a:ea typeface="맑은 고딕" charset="0"/>
                <a:sym typeface="맑은 고딕" charset="0"/>
              </a:rPr>
              <a:t>정보</a:t>
            </a:r>
            <a:r>
              <a:rPr sz="1000">
                <a:latin typeface="맑은 고딕" charset="0"/>
                <a:ea typeface="맑은 고딕" charset="0"/>
                <a:sym typeface="맑은 고딕" charset="0"/>
              </a:rPr>
              <a:t> &gt; </a:t>
            </a:r>
            <a:r>
              <a:rPr sz="1000" b="0">
                <a:latin typeface="맑은 고딕" charset="0"/>
                <a:ea typeface="맑은 고딕" charset="0"/>
                <a:sym typeface="맑은 고딕" charset="0"/>
              </a:rPr>
              <a:t>배송</a:t>
            </a:r>
            <a:r>
              <a:rPr sz="1000">
                <a:latin typeface="맑은 고딕" charset="0"/>
                <a:ea typeface="맑은 고딕" charset="0"/>
                <a:sym typeface="맑은 고딕" charset="0"/>
              </a:rPr>
              <a:t> &gt; </a:t>
            </a:r>
            <a:r>
              <a:rPr sz="1000" b="1">
                <a:latin typeface="맑은 고딕" charset="0"/>
                <a:ea typeface="맑은 고딕" charset="0"/>
                <a:sym typeface="맑은 고딕" charset="0"/>
              </a:rPr>
              <a:t>지급</a:t>
            </a:r>
            <a:endParaRPr lang="ko-KR" altLang="en-US" sz="1000" b="1">
              <a:latin typeface="맑은 고딕" charset="0"/>
              <a:ea typeface="맑은 고딕" charset="0"/>
              <a:sym typeface="맑은 고딕" charset="0"/>
            </a:endParaRPr>
          </a:p>
        </p:txBody>
      </p:sp>
      <p:sp>
        <p:nvSpPr>
          <p:cNvPr id="57" name="Rect 0"/>
          <p:cNvSpPr>
            <a:spLocks/>
          </p:cNvSpPr>
          <p:nvPr/>
        </p:nvSpPr>
        <p:spPr>
          <a:xfrm rot="0">
            <a:off x="5250815" y="465455"/>
            <a:ext cx="3271520" cy="627380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0" name="Rect 0"/>
          <p:cNvSpPr txBox="1">
            <a:spLocks/>
          </p:cNvSpPr>
          <p:nvPr/>
        </p:nvSpPr>
        <p:spPr>
          <a:xfrm rot="0">
            <a:off x="295275" y="2978150"/>
            <a:ext cx="798830"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결제</a:t>
            </a:r>
            <a:endParaRPr lang="ko-KR" altLang="en-US" sz="1200">
              <a:latin typeface="맑은 고딕" charset="0"/>
              <a:ea typeface="맑은 고딕" charset="0"/>
              <a:sym typeface="맑은 고딕" charset="0"/>
            </a:endParaRPr>
          </a:p>
        </p:txBody>
      </p:sp>
      <p:sp>
        <p:nvSpPr>
          <p:cNvPr id="62" name="Rect 0"/>
          <p:cNvSpPr>
            <a:spLocks/>
          </p:cNvSpPr>
          <p:nvPr/>
        </p:nvSpPr>
        <p:spPr>
          <a:xfrm rot="0">
            <a:off x="349250" y="3303905"/>
            <a:ext cx="4624705" cy="198374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3" name="Rect 0"/>
          <p:cNvSpPr txBox="1">
            <a:spLocks/>
          </p:cNvSpPr>
          <p:nvPr/>
        </p:nvSpPr>
        <p:spPr>
          <a:xfrm rot="0">
            <a:off x="473710" y="3552825"/>
            <a:ext cx="78168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카드번호</a:t>
            </a:r>
            <a:endParaRPr lang="ko-KR" altLang="en-US" sz="1000">
              <a:latin typeface="맑은 고딕" charset="0"/>
              <a:ea typeface="맑은 고딕" charset="0"/>
              <a:sym typeface="맑은 고딕" charset="0"/>
            </a:endParaRPr>
          </a:p>
        </p:txBody>
      </p:sp>
      <p:sp>
        <p:nvSpPr>
          <p:cNvPr id="64" name="Rect 0"/>
          <p:cNvSpPr>
            <a:spLocks/>
          </p:cNvSpPr>
          <p:nvPr/>
        </p:nvSpPr>
        <p:spPr>
          <a:xfrm rot="0">
            <a:off x="3879850" y="5591175"/>
            <a:ext cx="1058545"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지금 결제</a:t>
            </a:r>
            <a:endParaRPr lang="ko-KR" altLang="en-US" sz="1000">
              <a:solidFill>
                <a:schemeClr val="tx1"/>
              </a:solidFill>
              <a:latin typeface="맑은 고딕" charset="0"/>
              <a:ea typeface="맑은 고딕" charset="0"/>
              <a:sym typeface="맑은 고딕" charset="0"/>
            </a:endParaRPr>
          </a:p>
        </p:txBody>
      </p:sp>
      <p:sp>
        <p:nvSpPr>
          <p:cNvPr id="65" name="Rect 0"/>
          <p:cNvSpPr txBox="1">
            <a:spLocks/>
          </p:cNvSpPr>
          <p:nvPr/>
        </p:nvSpPr>
        <p:spPr>
          <a:xfrm rot="0">
            <a:off x="5348605" y="103060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마리메꼬 X 블루보틀 커피 크래프트</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인스턴트 커피 에스트레소(60g)</a:t>
            </a:r>
            <a:endParaRPr lang="ko-KR" altLang="en-US" sz="1000">
              <a:latin typeface="맑은 고딕" charset="0"/>
              <a:ea typeface="맑은 고딕" charset="0"/>
              <a:sym typeface="맑은 고딕" charset="0"/>
            </a:endParaRPr>
          </a:p>
        </p:txBody>
      </p:sp>
      <p:sp>
        <p:nvSpPr>
          <p:cNvPr id="66" name="Rect 0"/>
          <p:cNvSpPr txBox="1">
            <a:spLocks/>
          </p:cNvSpPr>
          <p:nvPr/>
        </p:nvSpPr>
        <p:spPr>
          <a:xfrm rot="0">
            <a:off x="7687310" y="112014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7" name="Rect 0"/>
          <p:cNvSpPr txBox="1">
            <a:spLocks/>
          </p:cNvSpPr>
          <p:nvPr/>
        </p:nvSpPr>
        <p:spPr>
          <a:xfrm rot="0">
            <a:off x="5348605" y="164909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콜드브루 커피 (236ml) 브라이트 3캔&amp; 볼드 3캔 선물 세트</a:t>
            </a:r>
            <a:endParaRPr lang="ko-KR" altLang="en-US" sz="1000">
              <a:latin typeface="맑은 고딕" charset="0"/>
              <a:ea typeface="맑은 고딕" charset="0"/>
              <a:sym typeface="맑은 고딕" charset="0"/>
            </a:endParaRPr>
          </a:p>
        </p:txBody>
      </p:sp>
      <p:sp>
        <p:nvSpPr>
          <p:cNvPr id="68" name="Rect 0"/>
          <p:cNvSpPr txBox="1">
            <a:spLocks/>
          </p:cNvSpPr>
          <p:nvPr/>
        </p:nvSpPr>
        <p:spPr>
          <a:xfrm rot="0">
            <a:off x="7687310" y="173863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9"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0"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\72,800</a:t>
            </a:r>
            <a:endParaRPr lang="ko-KR" altLang="en-US" sz="1000">
              <a:latin typeface="맑은 고딕" charset="0"/>
              <a:ea typeface="맑은 고딕" charset="0"/>
              <a:sym typeface="맑은 고딕" charset="0"/>
            </a:endParaRPr>
          </a:p>
        </p:txBody>
      </p:sp>
      <p:sp>
        <p:nvSpPr>
          <p:cNvPr id="71"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2"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0">
                <a:latin typeface="맑은 고딕" charset="0"/>
                <a:ea typeface="맑은 고딕" charset="0"/>
                <a:sym typeface="맑은 고딕" charset="0"/>
              </a:rPr>
              <a:t>\72,800</a:t>
            </a:r>
            <a:endParaRPr lang="ko-KR" altLang="en-US" sz="1000" b="0">
              <a:latin typeface="맑은 고딕" charset="0"/>
              <a:ea typeface="맑은 고딕" charset="0"/>
              <a:sym typeface="맑은 고딕" charset="0"/>
            </a:endParaRPr>
          </a:p>
        </p:txBody>
      </p:sp>
      <p:sp>
        <p:nvSpPr>
          <p:cNvPr id="73" name="Rect 0"/>
          <p:cNvSpPr txBox="1">
            <a:spLocks/>
          </p:cNvSpPr>
          <p:nvPr/>
        </p:nvSpPr>
        <p:spPr>
          <a:xfrm rot="0">
            <a:off x="5393690" y="2787650"/>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a:t>
            </a:r>
            <a:endParaRPr lang="ko-KR" altLang="en-US" sz="1000">
              <a:latin typeface="맑은 고딕" charset="0"/>
              <a:ea typeface="맑은 고딕" charset="0"/>
              <a:sym typeface="맑은 고딕" charset="0"/>
            </a:endParaRPr>
          </a:p>
        </p:txBody>
      </p:sp>
      <p:sp>
        <p:nvSpPr>
          <p:cNvPr id="74" name="Rect 0"/>
          <p:cNvSpPr txBox="1">
            <a:spLocks/>
          </p:cNvSpPr>
          <p:nvPr/>
        </p:nvSpPr>
        <p:spPr>
          <a:xfrm rot="0">
            <a:off x="7678420" y="2788285"/>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무료</a:t>
            </a:r>
            <a:endParaRPr lang="ko-KR" altLang="en-US" sz="1000">
              <a:latin typeface="맑은 고딕" charset="0"/>
              <a:ea typeface="맑은 고딕" charset="0"/>
              <a:sym typeface="맑은 고딕" charset="0"/>
            </a:endParaRPr>
          </a:p>
        </p:txBody>
      </p:sp>
      <p:sp>
        <p:nvSpPr>
          <p:cNvPr id="75" name="Rect 0"/>
          <p:cNvSpPr txBox="1">
            <a:spLocks/>
          </p:cNvSpPr>
          <p:nvPr/>
        </p:nvSpPr>
        <p:spPr>
          <a:xfrm rot="0">
            <a:off x="5402580" y="3576320"/>
            <a:ext cx="105918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총계</a:t>
            </a:r>
            <a:endParaRPr lang="ko-KR" altLang="en-US" sz="1300">
              <a:latin typeface="맑은 고딕" charset="0"/>
              <a:ea typeface="맑은 고딕" charset="0"/>
              <a:sym typeface="맑은 고딕" charset="0"/>
            </a:endParaRPr>
          </a:p>
        </p:txBody>
      </p:sp>
      <p:sp>
        <p:nvSpPr>
          <p:cNvPr id="76" name="Rect 0"/>
          <p:cNvSpPr txBox="1">
            <a:spLocks/>
          </p:cNvSpPr>
          <p:nvPr/>
        </p:nvSpPr>
        <p:spPr>
          <a:xfrm rot="0">
            <a:off x="7580630" y="3576955"/>
            <a:ext cx="80772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\72,800</a:t>
            </a:r>
            <a:endParaRPr lang="ko-KR" altLang="en-US" sz="1300">
              <a:latin typeface="맑은 고딕" charset="0"/>
              <a:ea typeface="맑은 고딕" charset="0"/>
              <a:sym typeface="맑은 고딕" charset="0"/>
            </a:endParaRPr>
          </a:p>
        </p:txBody>
      </p:sp>
      <p:sp>
        <p:nvSpPr>
          <p:cNvPr id="94" name="Rect 0"/>
          <p:cNvSpPr>
            <a:spLocks/>
          </p:cNvSpPr>
          <p:nvPr/>
        </p:nvSpPr>
        <p:spPr>
          <a:xfrm rot="0">
            <a:off x="398145" y="1372235"/>
            <a:ext cx="4589145" cy="116459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8" name="Rect 0"/>
          <p:cNvSpPr txBox="1">
            <a:spLocks/>
          </p:cNvSpPr>
          <p:nvPr/>
        </p:nvSpPr>
        <p:spPr>
          <a:xfrm rot="0">
            <a:off x="496570" y="1440815"/>
            <a:ext cx="6375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연락처</a:t>
            </a:r>
            <a:endParaRPr lang="ko-KR" altLang="en-US" sz="1000">
              <a:latin typeface="맑은 고딕" charset="0"/>
              <a:ea typeface="맑은 고딕" charset="0"/>
              <a:sym typeface="맑은 고딕" charset="0"/>
            </a:endParaRPr>
          </a:p>
        </p:txBody>
      </p:sp>
      <p:sp>
        <p:nvSpPr>
          <p:cNvPr id="59" name="Rect 0"/>
          <p:cNvSpPr txBox="1">
            <a:spLocks/>
          </p:cNvSpPr>
          <p:nvPr/>
        </p:nvSpPr>
        <p:spPr>
          <a:xfrm rot="0">
            <a:off x="1527175" y="142303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홍길동(admin@gmail.com)</a:t>
            </a:r>
            <a:endParaRPr lang="ko-KR" altLang="en-US" sz="1000">
              <a:latin typeface="맑은 고딕" charset="0"/>
              <a:ea typeface="맑은 고딕" charset="0"/>
              <a:sym typeface="맑은 고딕" charset="0"/>
            </a:endParaRPr>
          </a:p>
        </p:txBody>
      </p:sp>
      <p:sp>
        <p:nvSpPr>
          <p:cNvPr id="95" name="Rect 0"/>
          <p:cNvSpPr txBox="1">
            <a:spLocks/>
          </p:cNvSpPr>
          <p:nvPr/>
        </p:nvSpPr>
        <p:spPr>
          <a:xfrm rot="0">
            <a:off x="487680" y="1772285"/>
            <a:ext cx="87566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도착지</a:t>
            </a:r>
            <a:endParaRPr lang="ko-KR" altLang="en-US" sz="1000">
              <a:latin typeface="맑은 고딕" charset="0"/>
              <a:ea typeface="맑은 고딕" charset="0"/>
              <a:sym typeface="맑은 고딕" charset="0"/>
            </a:endParaRPr>
          </a:p>
        </p:txBody>
      </p:sp>
      <p:sp>
        <p:nvSpPr>
          <p:cNvPr id="96" name="Rect 0"/>
          <p:cNvSpPr txBox="1">
            <a:spLocks/>
          </p:cNvSpPr>
          <p:nvPr/>
        </p:nvSpPr>
        <p:spPr>
          <a:xfrm rot="0">
            <a:off x="1518285" y="1772920"/>
            <a:ext cx="329438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00동 123-11, 00아파트 111동 111호, 12312 강남구, 서울특별시, 대한민국</a:t>
            </a:r>
            <a:endParaRPr lang="ko-KR" altLang="en-US" sz="1000">
              <a:latin typeface="맑은 고딕" charset="0"/>
              <a:ea typeface="맑은 고딕" charset="0"/>
              <a:sym typeface="맑은 고딕" charset="0"/>
            </a:endParaRPr>
          </a:p>
        </p:txBody>
      </p:sp>
      <p:sp>
        <p:nvSpPr>
          <p:cNvPr id="98" name="Rect 0"/>
          <p:cNvSpPr txBox="1">
            <a:spLocks/>
          </p:cNvSpPr>
          <p:nvPr/>
        </p:nvSpPr>
        <p:spPr>
          <a:xfrm rot="0">
            <a:off x="321945" y="5638800"/>
            <a:ext cx="140843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&lt; 배송으로 돌아가기</a:t>
            </a:r>
            <a:endParaRPr lang="ko-KR" altLang="en-US" sz="1000">
              <a:latin typeface="맑은 고딕" charset="0"/>
              <a:ea typeface="맑은 고딕" charset="0"/>
              <a:sym typeface="맑은 고딕" charset="0"/>
            </a:endParaRPr>
          </a:p>
        </p:txBody>
      </p:sp>
      <p:sp>
        <p:nvSpPr>
          <p:cNvPr id="102" name="Rect 0"/>
          <p:cNvSpPr txBox="1">
            <a:spLocks/>
          </p:cNvSpPr>
          <p:nvPr/>
        </p:nvSpPr>
        <p:spPr>
          <a:xfrm rot="0">
            <a:off x="505460" y="2166620"/>
            <a:ext cx="87566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방법</a:t>
            </a:r>
            <a:endParaRPr lang="ko-KR" altLang="en-US" sz="1000">
              <a:latin typeface="맑은 고딕" charset="0"/>
              <a:ea typeface="맑은 고딕" charset="0"/>
              <a:sym typeface="맑은 고딕" charset="0"/>
            </a:endParaRPr>
          </a:p>
        </p:txBody>
      </p:sp>
      <p:sp>
        <p:nvSpPr>
          <p:cNvPr id="103" name="Rect 0"/>
          <p:cNvSpPr txBox="1">
            <a:spLocks/>
          </p:cNvSpPr>
          <p:nvPr/>
        </p:nvSpPr>
        <p:spPr>
          <a:xfrm rot="0">
            <a:off x="1536065" y="2185035"/>
            <a:ext cx="32943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 무료</a:t>
            </a:r>
            <a:endParaRPr lang="ko-KR" altLang="en-US" sz="1000">
              <a:latin typeface="맑은 고딕" charset="0"/>
              <a:ea typeface="맑은 고딕" charset="0"/>
              <a:sym typeface="맑은 고딕" charset="0"/>
            </a:endParaRPr>
          </a:p>
        </p:txBody>
      </p:sp>
      <p:sp>
        <p:nvSpPr>
          <p:cNvPr id="104" name="Rect 0"/>
          <p:cNvSpPr>
            <a:spLocks/>
          </p:cNvSpPr>
          <p:nvPr/>
        </p:nvSpPr>
        <p:spPr>
          <a:xfrm rot="0">
            <a:off x="564515" y="3807460"/>
            <a:ext cx="4194810"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 · · ·     · · · ·     · · · ·     · · · ·</a:t>
            </a:r>
            <a:endParaRPr lang="ko-KR" altLang="en-US" sz="1000">
              <a:solidFill>
                <a:schemeClr val="bg1">
                  <a:lumMod val="65000"/>
                  <a:lumOff val="0"/>
                </a:schemeClr>
              </a:solidFill>
              <a:latin typeface="맑은 고딕" charset="0"/>
              <a:ea typeface="맑은 고딕" charset="0"/>
              <a:sym typeface="맑은 고딕" charset="0"/>
            </a:endParaRPr>
          </a:p>
        </p:txBody>
      </p:sp>
      <p:sp>
        <p:nvSpPr>
          <p:cNvPr id="105" name="Rect 0"/>
          <p:cNvSpPr txBox="1">
            <a:spLocks/>
          </p:cNvSpPr>
          <p:nvPr/>
        </p:nvSpPr>
        <p:spPr>
          <a:xfrm rot="0">
            <a:off x="473710" y="4368165"/>
            <a:ext cx="78168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만료일</a:t>
            </a:r>
            <a:endParaRPr lang="ko-KR" altLang="en-US" sz="1000">
              <a:latin typeface="맑은 고딕" charset="0"/>
              <a:ea typeface="맑은 고딕" charset="0"/>
              <a:sym typeface="맑은 고딕" charset="0"/>
            </a:endParaRPr>
          </a:p>
        </p:txBody>
      </p:sp>
      <p:sp>
        <p:nvSpPr>
          <p:cNvPr id="106" name="Rect 0"/>
          <p:cNvSpPr>
            <a:spLocks/>
          </p:cNvSpPr>
          <p:nvPr/>
        </p:nvSpPr>
        <p:spPr>
          <a:xfrm rot="0">
            <a:off x="564515" y="4622800"/>
            <a:ext cx="1981200"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MM / YY</a:t>
            </a:r>
            <a:endParaRPr lang="ko-KR" altLang="en-US" sz="1000">
              <a:solidFill>
                <a:schemeClr val="bg1">
                  <a:lumMod val="65000"/>
                  <a:lumOff val="0"/>
                </a:schemeClr>
              </a:solidFill>
              <a:latin typeface="맑은 고딕" charset="0"/>
              <a:ea typeface="맑은 고딕" charset="0"/>
              <a:sym typeface="맑은 고딕" charset="0"/>
            </a:endParaRPr>
          </a:p>
        </p:txBody>
      </p:sp>
      <p:sp>
        <p:nvSpPr>
          <p:cNvPr id="107" name="Rect 0"/>
          <p:cNvSpPr txBox="1">
            <a:spLocks/>
          </p:cNvSpPr>
          <p:nvPr/>
        </p:nvSpPr>
        <p:spPr>
          <a:xfrm rot="0">
            <a:off x="2553335" y="4368165"/>
            <a:ext cx="78168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보안코드</a:t>
            </a:r>
            <a:endParaRPr lang="ko-KR" altLang="en-US" sz="1000">
              <a:latin typeface="맑은 고딕" charset="0"/>
              <a:ea typeface="맑은 고딕" charset="0"/>
              <a:sym typeface="맑은 고딕" charset="0"/>
            </a:endParaRPr>
          </a:p>
        </p:txBody>
      </p:sp>
      <p:sp>
        <p:nvSpPr>
          <p:cNvPr id="108" name="Rect 0"/>
          <p:cNvSpPr>
            <a:spLocks/>
          </p:cNvSpPr>
          <p:nvPr/>
        </p:nvSpPr>
        <p:spPr>
          <a:xfrm rot="0">
            <a:off x="2626360" y="4622800"/>
            <a:ext cx="2124710"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123</a:t>
            </a:r>
            <a:endParaRPr lang="ko-KR" altLang="en-US" sz="1000">
              <a:solidFill>
                <a:schemeClr val="bg1">
                  <a:lumMod val="65000"/>
                  <a:lumOff val="0"/>
                </a:schemeClr>
              </a:solidFill>
              <a:latin typeface="맑은 고딕" charset="0"/>
              <a:ea typeface="맑은 고딕" charset="0"/>
              <a:sym typeface="맑은 고딕" charset="0"/>
            </a:endParaRPr>
          </a:p>
        </p:txBody>
      </p:sp>
      <p:sp>
        <p:nvSpPr>
          <p:cNvPr id="118" name="Rect 0"/>
          <p:cNvSpPr>
            <a:spLocks/>
          </p:cNvSpPr>
          <p:nvPr/>
        </p:nvSpPr>
        <p:spPr>
          <a:xfrm rot="0">
            <a:off x="2428240" y="466725"/>
            <a:ext cx="3737610" cy="1694815"/>
          </a:xfrm>
          <a:prstGeom prst="round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9" name="Rect 0"/>
          <p:cNvSpPr txBox="1">
            <a:spLocks/>
          </p:cNvSpPr>
          <p:nvPr/>
        </p:nvSpPr>
        <p:spPr>
          <a:xfrm rot="0">
            <a:off x="2553970" y="832485"/>
            <a:ext cx="345122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카드정보를 다시 입력하세요.</a:t>
            </a:r>
            <a:endParaRPr lang="ko-KR" altLang="en-US" sz="1300">
              <a:latin typeface="맑은 고딕" charset="0"/>
              <a:ea typeface="맑은 고딕" charset="0"/>
              <a:sym typeface="맑은 고딕" charset="0"/>
            </a:endParaRPr>
          </a:p>
        </p:txBody>
      </p:sp>
      <p:sp>
        <p:nvSpPr>
          <p:cNvPr id="120" name="Rect 0"/>
          <p:cNvSpPr txBox="1">
            <a:spLocks/>
          </p:cNvSpPr>
          <p:nvPr/>
        </p:nvSpPr>
        <p:spPr>
          <a:xfrm rot="0">
            <a:off x="5223510" y="1747520"/>
            <a:ext cx="637540" cy="247650"/>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확인</a:t>
            </a:r>
            <a:endParaRPr lang="ko-KR" altLang="en-US" sz="1000">
              <a:latin typeface="맑은 고딕" charset="0"/>
              <a:ea typeface="맑은 고딕" charset="0"/>
              <a:sym typeface="맑은 고딕" charset="0"/>
            </a:endParaRPr>
          </a:p>
        </p:txBody>
      </p:sp>
      <p:grpSp>
        <p:nvGrpSpPr>
          <p:cNvPr id="125" name="Group 5"/>
          <p:cNvGrpSpPr>
            <a:grpSpLocks/>
          </p:cNvGrpSpPr>
          <p:nvPr/>
        </p:nvGrpSpPr>
        <p:grpSpPr>
          <a:xfrm rot="0">
            <a:off x="4775200" y="1739265"/>
            <a:ext cx="377825" cy="248920"/>
            <a:chOff x="4775200" y="1739265"/>
            <a:chExt cx="377825" cy="248920"/>
          </a:xfrm>
        </p:grpSpPr>
        <p:sp>
          <p:nvSpPr>
            <p:cNvPr id="126" name="Rect 0"/>
            <p:cNvSpPr>
              <a:spLocks/>
            </p:cNvSpPr>
            <p:nvPr/>
          </p:nvSpPr>
          <p:spPr>
            <a:xfrm rot="0">
              <a:off x="4838700" y="1757680"/>
              <a:ext cx="219710" cy="23050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27" name="Rect 0"/>
            <p:cNvSpPr txBox="1">
              <a:spLocks/>
            </p:cNvSpPr>
            <p:nvPr/>
          </p:nvSpPr>
          <p:spPr>
            <a:xfrm rot="0">
              <a:off x="4775200" y="1739265"/>
              <a:ext cx="37782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4.2</a:t>
              </a:r>
              <a:endParaRPr lang="ko-KR" altLang="en-US" sz="1000" b="1">
                <a:solidFill>
                  <a:schemeClr val="bg1"/>
                </a:solidFill>
                <a:latin typeface="맑은 고딕" charset="0"/>
                <a:ea typeface="맑은 고딕" charset="0"/>
                <a:sym typeface="맑은 고딕" charset="0"/>
              </a:endParaRPr>
            </a:p>
          </p:txBody>
        </p:sp>
      </p:grpSp>
      <p:sp>
        <p:nvSpPr>
          <p:cNvPr id="128"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/checkouts/cn/..../payment.jsp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검색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김우찬</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875665"/>
        </p:xfrm>
        <a:graphic>
          <a:graphicData uri="http://schemas.openxmlformats.org/drawingml/2006/table">
            <a:tbl>
              <a:tblPr firstRow="1" bandRow="1">
                <a:tableStyleId>{5C22544A-7EE6-4342-B048-85BDC9FD1C3A}</a:tableStyleId>
              </a:tblPr>
              <a:tblGrid>
                <a:gridCol w="403225"/>
                <a:gridCol w="2981325"/>
              </a:tblGrid>
              <a:tr h="87566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검색어 입력</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검색어를 입력 후 검색 버튼을 클릭</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검색어 결과가 존재 시 : (1.1) 해당 제품이 출력</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검색어 결과가 존재하지 않을 시 : 아무것도 출력되지 않음</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880" cy="27686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49</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308100"/>
            <a:ext cx="8423910" cy="547560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descr="C:/Users/WOOCHAN/AppData/Roaming/PolarisOffice/ETemp/19424_7547800/fImage77615513035.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9424_7547800/fImage76715522190.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9424_7547800/fImage63815531842.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924935" y="2024380"/>
            <a:ext cx="735965" cy="340360"/>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600">
                <a:latin typeface="맑은 고딕" charset="0"/>
                <a:ea typeface="맑은 고딕" charset="0"/>
                <a:sym typeface="맑은 고딕" charset="0"/>
              </a:rPr>
              <a:t>검색</a:t>
            </a:r>
            <a:endParaRPr lang="ko-KR" altLang="en-US" sz="1600">
              <a:latin typeface="맑은 고딕" charset="0"/>
              <a:ea typeface="맑은 고딕" charset="0"/>
              <a:sym typeface="맑은 고딕" charset="0"/>
            </a:endParaRPr>
          </a:p>
        </p:txBody>
      </p:sp>
      <p:sp>
        <p:nvSpPr>
          <p:cNvPr id="21" name="Rect 0"/>
          <p:cNvSpPr>
            <a:spLocks/>
          </p:cNvSpPr>
          <p:nvPr/>
        </p:nvSpPr>
        <p:spPr>
          <a:xfrm rot="0">
            <a:off x="1827530" y="3010535"/>
            <a:ext cx="4974590" cy="440055"/>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2" name="Rect 0"/>
          <p:cNvSpPr txBox="1">
            <a:spLocks/>
          </p:cNvSpPr>
          <p:nvPr/>
        </p:nvSpPr>
        <p:spPr>
          <a:xfrm rot="0">
            <a:off x="2117090" y="3091180"/>
            <a:ext cx="374396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solidFill>
                  <a:schemeClr val="bg1">
                    <a:lumMod val="65000"/>
                    <a:lumOff val="0"/>
                  </a:schemeClr>
                </a:solidFill>
                <a:latin typeface="맑은 고딕" charset="0"/>
                <a:ea typeface="맑은 고딕" charset="0"/>
                <a:sym typeface="맑은 고딕" charset="0"/>
              </a:rPr>
              <a:t>검색어를 입력하세요</a:t>
            </a:r>
            <a:endParaRPr lang="ko-KR" altLang="en-US" sz="1300">
              <a:solidFill>
                <a:schemeClr val="bg1">
                  <a:lumMod val="65000"/>
                  <a:lumOff val="0"/>
                </a:schemeClr>
              </a:solidFill>
              <a:latin typeface="맑은 고딕" charset="0"/>
              <a:ea typeface="맑은 고딕" charset="0"/>
              <a:sym typeface="맑은 고딕" charset="0"/>
            </a:endParaRPr>
          </a:p>
        </p:txBody>
      </p:sp>
      <p:pic>
        <p:nvPicPr>
          <p:cNvPr id="20" name="Picture " descr="C:/Users/WOOCHAN/AppData/Roaming/PolarisOffice/ETemp/19424_7547800/fImage7761557288.png"/>
          <p:cNvPicPr>
            <a:picLocks noChangeAspect="1"/>
          </p:cNvPicPr>
          <p:nvPr/>
        </p:nvPicPr>
        <p:blipFill rotWithShape="1">
          <a:blip r:embed="rId5" cstate="hqprint">
            <a:extLst>
              <a:ext uri="{28A0092B-C50C-407E-A947-70E740481C1C}">
                <a14:useLocalDpi xmlns:a14="http://schemas.microsoft.com/office/drawing/2010/main"/>
              </a:ext>
            </a:extLst>
          </a:blip>
          <a:stretch>
            <a:fillRect/>
          </a:stretch>
        </p:blipFill>
        <p:spPr>
          <a:xfrm rot="0">
            <a:off x="1922145" y="3090545"/>
            <a:ext cx="252730" cy="283210"/>
          </a:xfrm>
          <a:prstGeom prst="rect"/>
          <a:noFill/>
        </p:spPr>
      </p:pic>
      <p:sp>
        <p:nvSpPr>
          <p:cNvPr id="23" name="Rect 0"/>
          <p:cNvSpPr>
            <a:spLocks/>
          </p:cNvSpPr>
          <p:nvPr/>
        </p:nvSpPr>
        <p:spPr>
          <a:xfrm rot="0">
            <a:off x="6892290" y="3054985"/>
            <a:ext cx="807720" cy="3778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검색</a:t>
            </a:r>
            <a:endParaRPr lang="ko-KR" altLang="en-US" sz="1000">
              <a:solidFill>
                <a:schemeClr val="tx1"/>
              </a:solidFill>
              <a:latin typeface="맑은 고딕" charset="0"/>
              <a:ea typeface="맑은 고딕" charset="0"/>
              <a:sym typeface="맑은 고딕" charset="0"/>
            </a:endParaRPr>
          </a:p>
        </p:txBody>
      </p:sp>
      <p:grpSp>
        <p:nvGrpSpPr>
          <p:cNvPr id="115" name="Group 5"/>
          <p:cNvGrpSpPr>
            <a:grpSpLocks/>
          </p:cNvGrpSpPr>
          <p:nvPr/>
        </p:nvGrpSpPr>
        <p:grpSpPr>
          <a:xfrm rot="0">
            <a:off x="6442075" y="3103245"/>
            <a:ext cx="226060" cy="247650"/>
            <a:chOff x="6442075" y="3103245"/>
            <a:chExt cx="226060" cy="247650"/>
          </a:xfrm>
        </p:grpSpPr>
        <p:sp>
          <p:nvSpPr>
            <p:cNvPr id="116" name="Rect 0"/>
            <p:cNvSpPr>
              <a:spLocks/>
            </p:cNvSpPr>
            <p:nvPr/>
          </p:nvSpPr>
          <p:spPr>
            <a:xfrm rot="0">
              <a:off x="6487795" y="313944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17" name="Rect 0"/>
            <p:cNvSpPr txBox="1">
              <a:spLocks/>
            </p:cNvSpPr>
            <p:nvPr/>
          </p:nvSpPr>
          <p:spPr>
            <a:xfrm rot="0">
              <a:off x="6442075" y="310324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sp>
        <p:nvSpPr>
          <p:cNvPr id="118"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search.jsp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rot="0">
            <a:off x="452755" y="371475"/>
            <a:ext cx="11426190" cy="612140"/>
          </a:xfrm>
          <a:prstGeom prst="rect"/>
        </p:spPr>
        <p:txBody>
          <a:bodyPr wrap="square" lIns="91440" tIns="45720" rIns="91440" bIns="45720" numCol="1" vert="horz" anchor="ctr">
            <a:noAutofit/>
          </a:bodyPr>
          <a:lstStyle/>
          <a:p>
            <a:pPr marL="0" indent="0">
              <a:buFontTx/>
              <a:buNone/>
            </a:pPr>
            <a:r>
              <a:rPr lang="ko-KR" altLang="ko-KR" sz="2800">
                <a:latin typeface="맑은 고딕" charset="0"/>
                <a:ea typeface="맑은 고딕" charset="0"/>
                <a:cs typeface="+mj-cs"/>
              </a:rPr>
              <a:t>C</a:t>
            </a:r>
            <a:r>
              <a:rPr lang="ko-KR" altLang="ko-KR" sz="2800">
                <a:latin typeface="맑은 고딕" charset="0"/>
                <a:ea typeface="맑은 고딕" charset="0"/>
                <a:cs typeface="+mj-cs"/>
              </a:rPr>
              <a:t>art and p</a:t>
            </a:r>
            <a:r>
              <a:rPr lang="ko-KR" altLang="ko-KR" sz="2800">
                <a:latin typeface="맑은 고딕" charset="0"/>
                <a:ea typeface="맑은 고딕" charset="0"/>
                <a:cs typeface="+mj-cs"/>
              </a:rPr>
              <a:t>a</a:t>
            </a:r>
            <a:r>
              <a:rPr lang="ko-KR" altLang="ko-KR" sz="2800">
                <a:latin typeface="맑은 고딕" charset="0"/>
                <a:ea typeface="맑은 고딕" charset="0"/>
                <a:cs typeface="+mj-cs"/>
              </a:rPr>
              <a:t>yment</a:t>
            </a:r>
            <a:r>
              <a:rPr lang="en-US" altLang="ko-KR" sz="2800">
                <a:latin typeface="맑은 고딕" charset="0"/>
                <a:ea typeface="맑은 고딕" charset="0"/>
                <a:cs typeface="+mj-cs"/>
              </a:rPr>
              <a:t> process</a:t>
            </a:r>
            <a:r>
              <a:rPr lang="ko-KR" altLang="ko-KR" sz="2800">
                <a:latin typeface="맑은 고딕" charset="0"/>
                <a:ea typeface="맑은 고딕" charset="0"/>
                <a:cs typeface="+mj-cs"/>
              </a:rPr>
              <a:t> </a:t>
            </a:r>
            <a:r>
              <a:rPr lang="ko-KR" altLang="ko-KR" sz="2800">
                <a:latin typeface="맑은 고딕" charset="0"/>
                <a:ea typeface="맑은 고딕" charset="0"/>
                <a:cs typeface="+mj-cs"/>
              </a:rPr>
              <a:t>(</a:t>
            </a:r>
            <a:r>
              <a:rPr lang="ko-KR" altLang="ko-KR" sz="2800">
                <a:latin typeface="맑은 고딕" charset="0"/>
                <a:ea typeface="맑은 고딕" charset="0"/>
                <a:cs typeface="+mj-cs"/>
              </a:rPr>
              <a:t>U</a:t>
            </a:r>
            <a:r>
              <a:rPr lang="ko-KR" altLang="ko-KR" sz="2800">
                <a:latin typeface="맑은 고딕" charset="0"/>
                <a:ea typeface="맑은 고딕" charset="0"/>
                <a:cs typeface="+mj-cs"/>
              </a:rPr>
              <a:t>ser)</a:t>
            </a:r>
            <a:r>
              <a:rPr lang="ko-KR" altLang="ko-KR" sz="2800">
                <a:latin typeface="맑은 고딕" charset="0"/>
                <a:ea typeface="맑은 고딕" charset="0"/>
                <a:cs typeface="+mj-cs"/>
              </a:rPr>
              <a:t> _</a:t>
            </a:r>
            <a:r>
              <a:rPr lang="ko-KR" altLang="ko-KR" sz="2800">
                <a:latin typeface="맑은 고딕" charset="0"/>
                <a:ea typeface="맑은 고딕" charset="0"/>
                <a:cs typeface="+mj-cs"/>
              </a:rPr>
              <a:t> </a:t>
            </a:r>
            <a:r>
              <a:rPr lang="ko-KR" altLang="ko-KR" sz="2000">
                <a:latin typeface="맑은 고딕" charset="0"/>
                <a:ea typeface="맑은 고딕" charset="0"/>
                <a:cs typeface="+mj-cs"/>
              </a:rPr>
              <a:t>김우찬</a:t>
            </a:r>
            <a:endParaRPr lang="ko-KR" altLang="en-US" sz="2800">
              <a:latin typeface="맑은 고딕" charset="0"/>
              <a:ea typeface="맑은 고딕" charset="0"/>
              <a:cs typeface="+mj-cs"/>
            </a:endParaRPr>
          </a:p>
        </p:txBody>
      </p:sp>
      <p:pic>
        <p:nvPicPr>
          <p:cNvPr id="3" name="그림 18" descr="C:/Users/WOOCHAN/AppData/Roaming/PolarisOffice/ETemp/19424_7547800/fImage6252029876334.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1929765" y="1728470"/>
            <a:ext cx="8487410" cy="429641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437640"/>
        </p:xfrm>
        <a:graphic>
          <a:graphicData uri="http://schemas.openxmlformats.org/drawingml/2006/table">
            <a:tbl>
              <a:tblPr firstRow="1" bandRow="1">
                <a:tableStyleId>{5C22544A-7EE6-4342-B048-85BDC9FD1C3A}</a:tableStyleId>
              </a:tblPr>
              <a:tblGrid>
                <a:gridCol w="403225"/>
                <a:gridCol w="2981325"/>
              </a:tblGrid>
              <a:tr h="87566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검색어 입력</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검색어를 입력 후 검색 버튼을 클릭</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검색어 결과가 존재 시 : (1.1) 해당 제품이 출력</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검색어 결과가 존재하지 않을 시 : 아무것도 출력되지 않음</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검색 결과 이미지 클릭</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검색 결과로 나온 제품 이미지를 클릭 시 해당 제품의 상세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880" cy="27686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50</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308100"/>
            <a:ext cx="8423910" cy="547560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descr="C:/Users/WOOCHAN/AppData/Roaming/PolarisOffice/ETemp/19424_7547800/fImage7761568106.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9424_7547800/fImage76715699040.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9424_7547800/fImage63815708942.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924935" y="2024380"/>
            <a:ext cx="735965" cy="340360"/>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600">
                <a:latin typeface="맑은 고딕" charset="0"/>
                <a:ea typeface="맑은 고딕" charset="0"/>
                <a:sym typeface="맑은 고딕" charset="0"/>
              </a:rPr>
              <a:t>검색</a:t>
            </a:r>
            <a:endParaRPr lang="ko-KR" altLang="en-US" sz="1600">
              <a:latin typeface="맑은 고딕" charset="0"/>
              <a:ea typeface="맑은 고딕" charset="0"/>
              <a:sym typeface="맑은 고딕" charset="0"/>
            </a:endParaRPr>
          </a:p>
        </p:txBody>
      </p:sp>
      <p:sp>
        <p:nvSpPr>
          <p:cNvPr id="21" name="Rect 0"/>
          <p:cNvSpPr>
            <a:spLocks/>
          </p:cNvSpPr>
          <p:nvPr/>
        </p:nvSpPr>
        <p:spPr>
          <a:xfrm rot="0">
            <a:off x="1827530" y="3010535"/>
            <a:ext cx="4974590" cy="440055"/>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2" name="Rect 0"/>
          <p:cNvSpPr txBox="1">
            <a:spLocks/>
          </p:cNvSpPr>
          <p:nvPr/>
        </p:nvSpPr>
        <p:spPr>
          <a:xfrm rot="0">
            <a:off x="2117090" y="3091180"/>
            <a:ext cx="374396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solidFill>
                  <a:schemeClr val="tx1"/>
                </a:solidFill>
                <a:latin typeface="맑은 고딕" charset="0"/>
                <a:ea typeface="맑은 고딕" charset="0"/>
                <a:sym typeface="맑은 고딕" charset="0"/>
              </a:rPr>
              <a:t>세트</a:t>
            </a:r>
            <a:endParaRPr lang="ko-KR" altLang="en-US" sz="1300">
              <a:solidFill>
                <a:schemeClr val="tx1"/>
              </a:solidFill>
              <a:latin typeface="맑은 고딕" charset="0"/>
              <a:ea typeface="맑은 고딕" charset="0"/>
              <a:sym typeface="맑은 고딕" charset="0"/>
            </a:endParaRPr>
          </a:p>
        </p:txBody>
      </p:sp>
      <p:pic>
        <p:nvPicPr>
          <p:cNvPr id="20" name="Picture " descr="C:/Users/WOOCHAN/AppData/Roaming/PolarisOffice/ETemp/19424_7547800/fImage77615749264.png"/>
          <p:cNvPicPr>
            <a:picLocks noChangeAspect="1"/>
          </p:cNvPicPr>
          <p:nvPr/>
        </p:nvPicPr>
        <p:blipFill rotWithShape="1">
          <a:blip r:embed="rId5" cstate="hqprint">
            <a:extLst>
              <a:ext uri="{28A0092B-C50C-407E-A947-70E740481C1C}">
                <a14:useLocalDpi xmlns:a14="http://schemas.microsoft.com/office/drawing/2010/main"/>
              </a:ext>
            </a:extLst>
          </a:blip>
          <a:stretch>
            <a:fillRect/>
          </a:stretch>
        </p:blipFill>
        <p:spPr>
          <a:xfrm rot="0">
            <a:off x="1922145" y="3090545"/>
            <a:ext cx="252730" cy="283210"/>
          </a:xfrm>
          <a:prstGeom prst="rect"/>
          <a:noFill/>
        </p:spPr>
      </p:pic>
      <p:sp>
        <p:nvSpPr>
          <p:cNvPr id="23" name="Rect 0"/>
          <p:cNvSpPr>
            <a:spLocks/>
          </p:cNvSpPr>
          <p:nvPr/>
        </p:nvSpPr>
        <p:spPr>
          <a:xfrm rot="0">
            <a:off x="6892290" y="3054985"/>
            <a:ext cx="807720" cy="3778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검색</a:t>
            </a:r>
            <a:endParaRPr lang="ko-KR" altLang="en-US" sz="1000">
              <a:solidFill>
                <a:schemeClr val="tx1"/>
              </a:solidFill>
              <a:latin typeface="맑은 고딕" charset="0"/>
              <a:ea typeface="맑은 고딕" charset="0"/>
              <a:sym typeface="맑은 고딕" charset="0"/>
            </a:endParaRPr>
          </a:p>
        </p:txBody>
      </p:sp>
      <p:grpSp>
        <p:nvGrpSpPr>
          <p:cNvPr id="115" name="Group 5"/>
          <p:cNvGrpSpPr>
            <a:grpSpLocks/>
          </p:cNvGrpSpPr>
          <p:nvPr/>
        </p:nvGrpSpPr>
        <p:grpSpPr>
          <a:xfrm rot="0">
            <a:off x="6442075" y="3103245"/>
            <a:ext cx="226060" cy="247650"/>
            <a:chOff x="6442075" y="3103245"/>
            <a:chExt cx="226060" cy="247650"/>
          </a:xfrm>
        </p:grpSpPr>
        <p:sp>
          <p:nvSpPr>
            <p:cNvPr id="116" name="Rect 0"/>
            <p:cNvSpPr>
              <a:spLocks/>
            </p:cNvSpPr>
            <p:nvPr/>
          </p:nvSpPr>
          <p:spPr>
            <a:xfrm rot="0">
              <a:off x="6487795" y="313944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17" name="Rect 0"/>
            <p:cNvSpPr txBox="1">
              <a:spLocks/>
            </p:cNvSpPr>
            <p:nvPr/>
          </p:nvSpPr>
          <p:spPr>
            <a:xfrm rot="0">
              <a:off x="6442075" y="310324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sp>
        <p:nvSpPr>
          <p:cNvPr id="118" name="Rect 0"/>
          <p:cNvSpPr txBox="1">
            <a:spLocks/>
          </p:cNvSpPr>
          <p:nvPr/>
        </p:nvSpPr>
        <p:spPr>
          <a:xfrm rot="0">
            <a:off x="393700" y="370078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“세트”의 검색 결과 3건</a:t>
            </a:r>
            <a:endParaRPr lang="ko-KR" altLang="en-US" sz="1000">
              <a:latin typeface="맑은 고딕" charset="0"/>
              <a:ea typeface="맑은 고딕" charset="0"/>
              <a:sym typeface="맑은 고딕" charset="0"/>
            </a:endParaRPr>
          </a:p>
        </p:txBody>
      </p:sp>
      <p:sp>
        <p:nvSpPr>
          <p:cNvPr id="119" name="Rect 0"/>
          <p:cNvSpPr>
            <a:spLocks/>
          </p:cNvSpPr>
          <p:nvPr/>
        </p:nvSpPr>
        <p:spPr>
          <a:xfrm rot="0">
            <a:off x="80645" y="4049395"/>
            <a:ext cx="2752090" cy="271653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0" name="Rect 0"/>
          <p:cNvSpPr>
            <a:spLocks/>
          </p:cNvSpPr>
          <p:nvPr/>
        </p:nvSpPr>
        <p:spPr>
          <a:xfrm rot="0">
            <a:off x="2921000" y="4049395"/>
            <a:ext cx="2752090" cy="271653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1" name="Rect 0"/>
          <p:cNvSpPr>
            <a:spLocks/>
          </p:cNvSpPr>
          <p:nvPr/>
        </p:nvSpPr>
        <p:spPr>
          <a:xfrm rot="0">
            <a:off x="5752465" y="4040505"/>
            <a:ext cx="2752090" cy="271653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2" name="Rect 0"/>
          <p:cNvSpPr txBox="1">
            <a:spLocks/>
          </p:cNvSpPr>
          <p:nvPr/>
        </p:nvSpPr>
        <p:spPr>
          <a:xfrm rot="0">
            <a:off x="108458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123" name="Rect 0"/>
          <p:cNvSpPr txBox="1">
            <a:spLocks/>
          </p:cNvSpPr>
          <p:nvPr/>
        </p:nvSpPr>
        <p:spPr>
          <a:xfrm rot="0">
            <a:off x="3924935" y="5268595"/>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124" name="Rect 0"/>
          <p:cNvSpPr txBox="1">
            <a:spLocks/>
          </p:cNvSpPr>
          <p:nvPr/>
        </p:nvSpPr>
        <p:spPr>
          <a:xfrm rot="0">
            <a:off x="6819265" y="5268595"/>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grpSp>
        <p:nvGrpSpPr>
          <p:cNvPr id="125" name="Group 5"/>
          <p:cNvGrpSpPr>
            <a:grpSpLocks/>
          </p:cNvGrpSpPr>
          <p:nvPr/>
        </p:nvGrpSpPr>
        <p:grpSpPr>
          <a:xfrm rot="0">
            <a:off x="796290" y="5260340"/>
            <a:ext cx="377825" cy="248920"/>
            <a:chOff x="796290" y="5260340"/>
            <a:chExt cx="377825" cy="248920"/>
          </a:xfrm>
        </p:grpSpPr>
        <p:sp>
          <p:nvSpPr>
            <p:cNvPr id="126" name="Rect 0"/>
            <p:cNvSpPr>
              <a:spLocks/>
            </p:cNvSpPr>
            <p:nvPr/>
          </p:nvSpPr>
          <p:spPr>
            <a:xfrm rot="0">
              <a:off x="859790" y="5278755"/>
              <a:ext cx="219710" cy="23050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27" name="Rect 0"/>
            <p:cNvSpPr txBox="1">
              <a:spLocks/>
            </p:cNvSpPr>
            <p:nvPr/>
          </p:nvSpPr>
          <p:spPr>
            <a:xfrm rot="0">
              <a:off x="796290" y="5260340"/>
              <a:ext cx="37782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1.1</a:t>
              </a:r>
              <a:endParaRPr lang="ko-KR" altLang="en-US" sz="1000" b="1">
                <a:solidFill>
                  <a:schemeClr val="bg1"/>
                </a:solidFill>
                <a:latin typeface="맑은 고딕" charset="0"/>
                <a:ea typeface="맑은 고딕" charset="0"/>
                <a:sym typeface="맑은 고딕" charset="0"/>
              </a:endParaRPr>
            </a:p>
          </p:txBody>
        </p:sp>
      </p:grpSp>
      <p:grpSp>
        <p:nvGrpSpPr>
          <p:cNvPr id="128" name="Group 5"/>
          <p:cNvGrpSpPr>
            <a:grpSpLocks/>
          </p:cNvGrpSpPr>
          <p:nvPr/>
        </p:nvGrpSpPr>
        <p:grpSpPr>
          <a:xfrm rot="0">
            <a:off x="3716655" y="5298440"/>
            <a:ext cx="226060" cy="247650"/>
            <a:chOff x="3716655" y="5298440"/>
            <a:chExt cx="226060" cy="247650"/>
          </a:xfrm>
        </p:grpSpPr>
        <p:sp>
          <p:nvSpPr>
            <p:cNvPr id="129" name="Rect 0"/>
            <p:cNvSpPr>
              <a:spLocks/>
            </p:cNvSpPr>
            <p:nvPr/>
          </p:nvSpPr>
          <p:spPr>
            <a:xfrm rot="0">
              <a:off x="3762375" y="533463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30" name="Rect 0"/>
            <p:cNvSpPr txBox="1">
              <a:spLocks/>
            </p:cNvSpPr>
            <p:nvPr/>
          </p:nvSpPr>
          <p:spPr>
            <a:xfrm rot="0">
              <a:off x="3716655" y="529844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search.jsp?type=product&amp;q=세트</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쇼핑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최호림</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52</a:t>
            </a:fld>
            <a:endParaRPr lang="ko-KR" altLang="en-US" sz="900">
              <a:latin typeface="맑은 고딕" charset="0"/>
              <a:ea typeface="맑은 고딕" charset="0"/>
              <a:sym typeface="맑은 고딕" charset="0"/>
            </a:endParaRPr>
          </a:p>
        </p:txBody>
      </p:sp>
      <p:sp>
        <p:nvSpPr>
          <p:cNvPr id="38" name="Rect 0"/>
          <p:cNvSpPr txBox="1">
            <a:spLocks/>
          </p:cNvSpPr>
          <p:nvPr/>
        </p:nvSpPr>
        <p:spPr>
          <a:xfrm rot="0">
            <a:off x="2948305" y="925195"/>
            <a:ext cx="247650" cy="24828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X</a:t>
            </a:r>
            <a:endParaRPr lang="ko-KR" altLang="en-US" sz="1000">
              <a:latin typeface="맑은 고딕" charset="0"/>
              <a:ea typeface="맑은 고딕" charset="0"/>
              <a:sym typeface="맑은 고딕" charset="0"/>
            </a:endParaRPr>
          </a:p>
        </p:txBody>
      </p:sp>
      <p:sp>
        <p:nvSpPr>
          <p:cNvPr id="57" name="Rect 0"/>
          <p:cNvSpPr>
            <a:spLocks/>
          </p:cNvSpPr>
          <p:nvPr/>
        </p:nvSpPr>
        <p:spPr>
          <a:xfrm rot="0">
            <a:off x="3287395" y="904875"/>
            <a:ext cx="4968875" cy="59385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58" name="Rect 0"/>
          <p:cNvSpPr txBox="1">
            <a:spLocks/>
          </p:cNvSpPr>
          <p:nvPr/>
        </p:nvSpPr>
        <p:spPr>
          <a:xfrm rot="0">
            <a:off x="259715" y="1496695"/>
            <a:ext cx="1084580" cy="20948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 쇼핑</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커피</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컵과 텀블러</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라이프 스타일</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p:txBody>
      </p:sp>
      <p:sp>
        <p:nvSpPr>
          <p:cNvPr id="3" name="Rect 0"/>
          <p:cNvSpPr>
            <a:spLocks/>
          </p:cNvSpPr>
          <p:nvPr/>
        </p:nvSpPr>
        <p:spPr>
          <a:xfrm rot="0">
            <a:off x="47625" y="512445"/>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sp>
        <p:nvSpPr>
          <p:cNvPr id="5" name="Rect 0"/>
          <p:cNvSpPr txBox="1">
            <a:spLocks/>
          </p:cNvSpPr>
          <p:nvPr/>
        </p:nvSpPr>
        <p:spPr>
          <a:xfrm rot="0">
            <a:off x="1199515" y="201930"/>
            <a:ext cx="742950" cy="247015"/>
          </a:xfrm>
          <a:prstGeom prst="rect"/>
          <a:noFill/>
        </p:spPr>
        <p:txBody>
          <a:bodyPr wrap="none" lIns="91440" tIns="45720" rIns="91440" bIns="45720" vert="horz" anchor="t">
            <a:spAutoFit/>
          </a:bodyPr>
          <a:lstStyle/>
          <a:p>
            <a:pPr marL="0" indent="0" rtl="0" algn="l" defTabSz="914400" eaLnBrk="1" latinLnBrk="1" hangingPunct="1">
              <a:buFontTx/>
              <a:buNone/>
            </a:pPr>
            <a:r>
              <a:rPr sz="1000" b="1">
                <a:latin typeface="맑은 고딕" charset="0"/>
                <a:ea typeface="맑은 고딕" charset="0"/>
                <a:sym typeface="맑은 고딕" charset="0"/>
              </a:rPr>
              <a:t>쇼핑 클릭</a:t>
            </a:r>
            <a:endParaRPr lang="ko-KR" altLang="en-US" sz="1000" b="1">
              <a:latin typeface="맑은 고딕" charset="0"/>
              <a:ea typeface="맑은 고딕" charset="0"/>
              <a:sym typeface="맑은 고딕" charset="0"/>
            </a:endParaRPr>
          </a:p>
        </p:txBody>
      </p:sp>
      <p:sp>
        <p:nvSpPr>
          <p:cNvPr id="4" name="Rect 0"/>
          <p:cNvSpPr>
            <a:spLocks/>
          </p:cNvSpPr>
          <p:nvPr/>
        </p:nvSpPr>
        <p:spPr>
          <a:xfrm rot="0">
            <a:off x="3791585" y="506095"/>
            <a:ext cx="1009015" cy="386715"/>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graphicFrame>
        <p:nvGraphicFramePr>
          <p:cNvPr id="6" name="Table 3"/>
          <p:cNvGraphicFramePr>
            <a:graphicFrameLocks noGrp="1"/>
          </p:cNvGraphicFramePr>
          <p:nvPr/>
        </p:nvGraphicFramePr>
        <p:xfrm>
          <a:off x="8644255" y="705485"/>
          <a:ext cx="3500755" cy="3106420"/>
        </p:xfrm>
        <a:graphic>
          <a:graphicData uri="http://schemas.openxmlformats.org/drawingml/2006/table">
            <a:tbl>
              <a:tblPr firstRow="1" bandRow="1">
                <a:tableStyleId>{5C22544A-7EE6-4342-B048-85BDC9FD1C3A}</a:tableStyleId>
              </a:tblPr>
              <a:tblGrid>
                <a:gridCol w="300355"/>
                <a:gridCol w="3200400"/>
              </a:tblGrid>
              <a:tr h="3530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쇼핑</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다시 메인 페이지 넘어간다.</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8387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커피</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커피, 블렌드, 싱글 오리진, 인스턴트, 콜드브루, 휴먼 메이드, 세트 등 을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530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컵과 텀블러</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모든컵, 텀블러, 머그잔, 유리잔들을 볼수 페이지로 넘어간다.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라이프 스타일</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일상생활 용품이나 커스텀을 판매하는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2" name="Rect 0"/>
          <p:cNvSpPr txBox="1">
            <a:spLocks/>
          </p:cNvSpPr>
          <p:nvPr/>
        </p:nvSpPr>
        <p:spPr>
          <a:xfrm rot="0">
            <a:off x="5225415" y="139700"/>
            <a:ext cx="871220" cy="247015"/>
          </a:xfrm>
          <a:prstGeom prst="rect"/>
          <a:noFill/>
        </p:spPr>
        <p:txBody>
          <a:bodyPr wrap="none" lIns="91440" tIns="45720" rIns="91440" bIns="45720"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53</a:t>
            </a:fld>
            <a:endParaRPr lang="ko-KR" altLang="en-US" sz="900">
              <a:latin typeface="맑은 고딕" charset="0"/>
              <a:ea typeface="맑은 고딕" charset="0"/>
              <a:sym typeface="맑은 고딕" charset="0"/>
            </a:endParaRPr>
          </a:p>
        </p:txBody>
      </p:sp>
      <p:sp>
        <p:nvSpPr>
          <p:cNvPr id="38" name="Rect 0"/>
          <p:cNvSpPr txBox="1">
            <a:spLocks/>
          </p:cNvSpPr>
          <p:nvPr/>
        </p:nvSpPr>
        <p:spPr>
          <a:xfrm rot="0">
            <a:off x="4480560" y="896620"/>
            <a:ext cx="247650" cy="248285"/>
          </a:xfrm>
          <a:prstGeom prst="rect"/>
          <a:noFill/>
          <a:ln>
            <a:noFill/>
            <a:prstDash/>
          </a:ln>
        </p:spPr>
        <p:txBody>
          <a:bodyPr wrap="square" lIns="89535" tIns="46355" rIns="89535" bIns="46355" vert="horz" anchor="t">
            <a:spAutoFit/>
          </a:bodyPr>
          <a:lstStyle/>
          <a:p>
            <a:pPr marL="0" indent="0" algn="l" hangingPunct="1">
              <a:buFontTx/>
              <a:buNone/>
            </a:pPr>
            <a:r>
              <a:rPr sz="1000" b="1">
                <a:latin typeface="맑은 고딕" charset="0"/>
                <a:ea typeface="맑은 고딕" charset="0"/>
                <a:sym typeface="맑은 고딕" charset="0"/>
              </a:rPr>
              <a:t>X</a:t>
            </a:r>
            <a:endParaRPr lang="ko-KR" altLang="en-US" sz="1000" b="1">
              <a:latin typeface="맑은 고딕" charset="0"/>
              <a:ea typeface="맑은 고딕" charset="0"/>
              <a:sym typeface="맑은 고딕" charset="0"/>
            </a:endParaRPr>
          </a:p>
        </p:txBody>
      </p:sp>
      <p:sp>
        <p:nvSpPr>
          <p:cNvPr id="57" name="Rect 0"/>
          <p:cNvSpPr>
            <a:spLocks/>
          </p:cNvSpPr>
          <p:nvPr/>
        </p:nvSpPr>
        <p:spPr>
          <a:xfrm rot="0">
            <a:off x="4727575" y="904875"/>
            <a:ext cx="3529330" cy="59385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58" name="Rect 0"/>
          <p:cNvSpPr txBox="1">
            <a:spLocks/>
          </p:cNvSpPr>
          <p:nvPr/>
        </p:nvSpPr>
        <p:spPr>
          <a:xfrm rot="0">
            <a:off x="259715" y="1496695"/>
            <a:ext cx="1084580" cy="1633220"/>
          </a:xfrm>
          <a:prstGeom prst="rect"/>
          <a:noFill/>
          <a:ln>
            <a:noFill/>
            <a:prstDash/>
          </a:ln>
        </p:spPr>
        <p:txBody>
          <a:bodyPr wrap="square" lIns="89535" tIns="46355" rIns="89535" bIns="46355" vert="horz" anchor="t">
            <a:spAutoFit/>
          </a:bodyPr>
          <a:lstStyle/>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r>
              <a:rPr sz="1000" b="1">
                <a:latin typeface="맑은 고딕" charset="0"/>
                <a:ea typeface="맑은 고딕" charset="0"/>
                <a:sym typeface="맑은 고딕" charset="0"/>
              </a:rPr>
              <a:t>커피</a:t>
            </a: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r>
              <a:rPr sz="1000" b="1">
                <a:latin typeface="맑은 고딕" charset="0"/>
                <a:ea typeface="맑은 고딕" charset="0"/>
                <a:sym typeface="맑은 고딕" charset="0"/>
              </a:rPr>
              <a:t>컵과 텀블러</a:t>
            </a: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r>
              <a:rPr sz="1000" b="1">
                <a:latin typeface="맑은 고딕" charset="0"/>
                <a:ea typeface="맑은 고딕" charset="0"/>
                <a:sym typeface="맑은 고딕" charset="0"/>
              </a:rPr>
              <a:t>라이프 스타일</a:t>
            </a:r>
            <a:endParaRPr lang="ko-KR" altLang="en-US" sz="1000" b="1">
              <a:latin typeface="맑은 고딕" charset="0"/>
              <a:ea typeface="맑은 고딕" charset="0"/>
              <a:sym typeface="맑은 고딕" charset="0"/>
            </a:endParaRPr>
          </a:p>
          <a:p>
            <a:pPr marL="0" indent="0" algn="l" hangingPunct="1">
              <a:buFontTx/>
              <a:buNone/>
            </a:pPr>
            <a:endParaRPr lang="ko-KR" altLang="en-US" sz="1000">
              <a:latin typeface="맑은 고딕" charset="0"/>
              <a:ea typeface="맑은 고딕" charset="0"/>
              <a:sym typeface="맑은 고딕" charset="0"/>
            </a:endParaRPr>
          </a:p>
        </p:txBody>
      </p:sp>
      <p:sp>
        <p:nvSpPr>
          <p:cNvPr id="3" name="Rect 0"/>
          <p:cNvSpPr>
            <a:spLocks/>
          </p:cNvSpPr>
          <p:nvPr/>
        </p:nvSpPr>
        <p:spPr>
          <a:xfrm rot="0">
            <a:off x="47625" y="51435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graphicFrame>
        <p:nvGraphicFramePr>
          <p:cNvPr id="6" name="Table 3"/>
          <p:cNvGraphicFramePr>
            <a:graphicFrameLocks noGrp="1"/>
          </p:cNvGraphicFramePr>
          <p:nvPr/>
        </p:nvGraphicFramePr>
        <p:xfrm>
          <a:off x="1991360" y="900430"/>
          <a:ext cx="2736215" cy="5937885"/>
        </p:xfrm>
        <a:graphic>
          <a:graphicData uri="http://schemas.openxmlformats.org/drawingml/2006/table">
            <a:tbl>
              <a:tblPr firstRow="1" bandRow="1">
                <a:tableStyleId>{616DA210-FB5B-4158-B5E0-FEB733F419BA}</a:tableStyleId>
              </a:tblPr>
              <a:tblGrid>
                <a:gridCol w="2736215"/>
              </a:tblGrid>
              <a:tr h="5937885">
                <a:tc>
                  <a:txBody>
                    <a:bodyPr/>
                    <a:lstStyle/>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모든 커피</a:t>
                      </a: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블렌드</a:t>
                      </a: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싱글 오리진</a:t>
                      </a: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인스턴트</a:t>
                      </a: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콜드브루</a:t>
                      </a: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휴먼 메이드</a:t>
                      </a:r>
                      <a:endParaRPr lang="ko-KR" altLang="en-US" sz="1000" kern="1200" i="0" b="1">
                        <a:solidFill>
                          <a:schemeClr val="tx1"/>
                        </a:solidFill>
                        <a:latin typeface="맑은 고딕" charset="0"/>
                        <a:ea typeface="맑은 고딕" charset="0"/>
                        <a:sym typeface="맑은 고딕" charset="0"/>
                      </a:endParaRPr>
                    </a:p>
                    <a:p>
                      <a:pPr marL="0" indent="0" latinLnBrk="1" lvl="1">
                        <a:buFontTx/>
                        <a:buNone/>
                      </a:pPr>
                      <a:endParaRPr lang="ko-KR" altLang="en-US" sz="1000" kern="1200" i="0" b="1">
                        <a:solidFill>
                          <a:srgbClr val="000000"/>
                        </a:solidFill>
                        <a:latin typeface="맑은 고딕" charset="0"/>
                        <a:ea typeface="맑은 고딕" charset="0"/>
                        <a:sym typeface="맑은 고딕" charset="0"/>
                      </a:endParaRPr>
                    </a:p>
                  </a:txBody>
                  <a:tcPr marL="91440" marR="91440" marT="45720" marB="45720" anchor="t"/>
                </a:tc>
              </a:tr>
            </a:tbl>
          </a:graphicData>
        </a:graphic>
      </p:graphicFrame>
      <p:pic>
        <p:nvPicPr>
          <p:cNvPr id="9" name="Picture " descr="C:/Users/WOOCHAN/AppData/Roaming/PolarisOffice/ETemp/19424_7547800/fImage77616392648.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062470" y="588010"/>
            <a:ext cx="252730" cy="283210"/>
          </a:xfrm>
          <a:prstGeom prst="rect"/>
          <a:noFill/>
        </p:spPr>
      </p:pic>
      <p:pic>
        <p:nvPicPr>
          <p:cNvPr id="10" name="Picture " descr="C:/Users/WOOCHAN/AppData/Roaming/PolarisOffice/ETemp/19424_7547800/fImage76716407446.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509510" y="610870"/>
            <a:ext cx="237490" cy="260350"/>
          </a:xfrm>
          <a:prstGeom prst="rect"/>
          <a:noFill/>
        </p:spPr>
      </p:pic>
      <p:pic>
        <p:nvPicPr>
          <p:cNvPr id="11" name="Picture " descr="C:/Users/WOOCHAN/AppData/Roaming/PolarisOffice/ETemp/19424_7547800/fImage63816413805.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6550" y="609600"/>
            <a:ext cx="222250" cy="283210"/>
          </a:xfrm>
          <a:prstGeom prst="rect"/>
          <a:noFill/>
        </p:spPr>
      </p:pic>
      <p:sp>
        <p:nvSpPr>
          <p:cNvPr id="4" name="Rect 0"/>
          <p:cNvSpPr>
            <a:spLocks/>
          </p:cNvSpPr>
          <p:nvPr/>
        </p:nvSpPr>
        <p:spPr>
          <a:xfrm rot="0">
            <a:off x="3935730" y="517525"/>
            <a:ext cx="1009015" cy="37211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sp>
        <p:nvSpPr>
          <p:cNvPr id="16" name="Rect 0"/>
          <p:cNvSpPr txBox="1">
            <a:spLocks/>
          </p:cNvSpPr>
          <p:nvPr/>
        </p:nvSpPr>
        <p:spPr>
          <a:xfrm rot="0">
            <a:off x="1186180" y="160655"/>
            <a:ext cx="2966085" cy="221615"/>
          </a:xfrm>
          <a:prstGeom prst="rect"/>
        </p:spPr>
        <p:txBody>
          <a:bodyPr wrap="square" lIns="91440" tIns="45720" rIns="91440" bIns="45720" vert="horz" anchor="t">
            <a:noAutofit/>
          </a:bodyPr>
          <a:lstStyle/>
          <a:p>
            <a:pPr marL="0" indent="0">
              <a:buFontTx/>
              <a:buNone/>
            </a:pPr>
            <a:r>
              <a:rPr sz="1000" b="1">
                <a:latin typeface="맑은 고딕" charset="0"/>
                <a:ea typeface="맑은 고딕" charset="0"/>
                <a:sym typeface="맑은 고딕" charset="0"/>
              </a:rPr>
              <a:t>커피 클릭</a:t>
            </a:r>
            <a:endParaRPr lang="ko-KR" altLang="en-US" sz="1000" b="1">
              <a:latin typeface="맑은 고딕" charset="0"/>
              <a:ea typeface="맑은 고딕" charset="0"/>
              <a:sym typeface="맑은 고딕" charset="0"/>
            </a:endParaRPr>
          </a:p>
        </p:txBody>
      </p:sp>
      <p:graphicFrame>
        <p:nvGraphicFramePr>
          <p:cNvPr id="17" name="Table 3"/>
          <p:cNvGraphicFramePr>
            <a:graphicFrameLocks noGrp="1"/>
          </p:cNvGraphicFramePr>
          <p:nvPr/>
        </p:nvGraphicFramePr>
        <p:xfrm>
          <a:off x="8743950" y="741045"/>
          <a:ext cx="3260725" cy="4435475"/>
        </p:xfrm>
        <a:graphic>
          <a:graphicData uri="http://schemas.openxmlformats.org/drawingml/2006/table">
            <a:tbl>
              <a:tblPr firstRow="1" bandRow="1">
                <a:tableStyleId>{5C22544A-7EE6-4342-B048-85BDC9FD1C3A}</a:tableStyleId>
              </a:tblPr>
              <a:tblGrid>
                <a:gridCol w="304165"/>
                <a:gridCol w="2956560"/>
              </a:tblGrid>
              <a:tr h="718820">
                <a:tc>
                  <a:txBody>
                    <a:bodyPr/>
                    <a:lstStyle/>
                    <a:p>
                      <a:pPr marL="0" indent="0" algn="ctr" latinLnBrk="1" lvl="1">
                        <a:buFontTx/>
                        <a:buNone/>
                      </a:pPr>
                      <a:r>
                        <a:rPr sz="850" kern="1200" i="0" b="1">
                          <a:solidFill>
                            <a:schemeClr val="tx1"/>
                          </a:solidFill>
                          <a:latin typeface="맑은 고딕" charset="0"/>
                          <a:ea typeface="맑은 고딕" charset="0"/>
                          <a:sym typeface="맑은 고딕" charset="0"/>
                        </a:rPr>
                        <a:t>1</a:t>
                      </a:r>
                      <a:endParaRPr lang="ko-KR" altLang="en-US" sz="850" kern="1200" i="0" b="1">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모든 커피</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커피, 블렌드, 싱글 오리진, 인스턴트, 콜드브루, 휴먼 메이드 등 을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2</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블렌드</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블렌드를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3</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싱글 오리진</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싱글 오리진을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4</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인스턴트</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인스턴트를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5</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콜드브루</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콜드브루를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6</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휴먼 메이드</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휴먼 메이드를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7" name="Rect 0"/>
          <p:cNvSpPr txBox="1">
            <a:spLocks/>
          </p:cNvSpPr>
          <p:nvPr/>
        </p:nvSpPr>
        <p:spPr>
          <a:xfrm rot="0">
            <a:off x="5225415" y="147320"/>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a:buFontTx/>
              <a:buNone/>
            </a:pPr>
            <a:fld id="{B9320F77-B9A0-41C5-862A-B4B631284C64}" type="slidenum">
              <a:rPr sz="900">
                <a:latin typeface="맑은 고딕" charset="0"/>
                <a:ea typeface="맑은 고딕" charset="0"/>
                <a:sym typeface="맑은 고딕" charset="0"/>
              </a:rPr>
              <a:t>54</a:t>
            </a:fld>
            <a:endParaRPr lang="ko-KR" altLang="en-US" sz="900">
              <a:latin typeface="맑은 고딕" charset="0"/>
              <a:ea typeface="맑은 고딕" charset="0"/>
              <a:sym typeface="맑은 고딕" charset="0"/>
            </a:endParaRPr>
          </a:p>
        </p:txBody>
      </p:sp>
      <p:sp>
        <p:nvSpPr>
          <p:cNvPr id="2" name="Rect 0"/>
          <p:cNvSpPr>
            <a:spLocks/>
          </p:cNvSpPr>
          <p:nvPr/>
        </p:nvSpPr>
        <p:spPr>
          <a:xfrm rot="0">
            <a:off x="47625" y="734060"/>
            <a:ext cx="8209280" cy="1277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모든 </a:t>
            </a:r>
            <a:r>
              <a:rPr b="1">
                <a:solidFill>
                  <a:schemeClr val="tx1"/>
                </a:solidFill>
                <a:latin typeface="맑은 고딕" charset="0"/>
                <a:ea typeface="맑은 고딕" charset="0"/>
                <a:sym typeface="맑은 고딕" charset="0"/>
              </a:rPr>
              <a:t>커피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pic>
        <p:nvPicPr>
          <p:cNvPr id="4" name="Picture " descr="C:/Users/WOOCHAN/AppData/Roaming/PolarisOffice/ETemp/19424_7547800/fImage77616505890.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57415" y="389255"/>
            <a:ext cx="252730" cy="283210"/>
          </a:xfrm>
          <a:prstGeom prst="rect"/>
          <a:noFill/>
        </p:spPr>
      </p:pic>
      <p:pic>
        <p:nvPicPr>
          <p:cNvPr id="5" name="Picture " descr="C:/Users/WOOCHAN/AppData/Roaming/PolarisOffice/ETemp/19424_7547800/fImage76716516729.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6" name="Picture " descr="C:/Users/WOOCHAN/AppData/Roaming/PolarisOffice/ETemp/19424_7547800/fImage63816524370.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389255"/>
            <a:ext cx="222250" cy="283210"/>
          </a:xfrm>
          <a:prstGeom prst="rect"/>
          <a:noFill/>
        </p:spPr>
      </p:pic>
      <p:sp>
        <p:nvSpPr>
          <p:cNvPr id="12" name="Rect 0"/>
          <p:cNvSpPr>
            <a:spLocks/>
          </p:cNvSpPr>
          <p:nvPr/>
        </p:nvSpPr>
        <p:spPr>
          <a:xfrm rot="0">
            <a:off x="55880" y="200533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블렌드     싱글 오리진    휴먼 메이드    인스턴트    콜드브루</a:t>
            </a:r>
            <a:endParaRPr lang="ko-KR" altLang="en-US" sz="1000" b="1">
              <a:solidFill>
                <a:schemeClr val="tx1"/>
              </a:solidFill>
              <a:latin typeface="맑은 고딕" charset="0"/>
              <a:ea typeface="맑은 고딕" charset="0"/>
              <a:sym typeface="맑은 고딕" charset="0"/>
            </a:endParaRPr>
          </a:p>
        </p:txBody>
      </p:sp>
      <p:sp>
        <p:nvSpPr>
          <p:cNvPr id="13" name="Rect 0"/>
          <p:cNvSpPr txBox="1">
            <a:spLocks/>
          </p:cNvSpPr>
          <p:nvPr/>
        </p:nvSpPr>
        <p:spPr>
          <a:xfrm rot="0">
            <a:off x="0" y="2464435"/>
            <a:ext cx="57023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블렌드</a:t>
            </a:r>
            <a:endParaRPr lang="ko-KR" altLang="en-US" sz="1000">
              <a:latin typeface="맑은 고딕" charset="0"/>
              <a:ea typeface="맑은 고딕" charset="0"/>
              <a:sym typeface="맑은 고딕" charset="0"/>
            </a:endParaRPr>
          </a:p>
        </p:txBody>
      </p:sp>
      <p:sp>
        <p:nvSpPr>
          <p:cNvPr id="14" name="Rect 0"/>
          <p:cNvSpPr txBox="1">
            <a:spLocks/>
          </p:cNvSpPr>
          <p:nvPr/>
        </p:nvSpPr>
        <p:spPr>
          <a:xfrm rot="0">
            <a:off x="47625" y="3368675"/>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싱글 오리진</a:t>
            </a:r>
            <a:endParaRPr lang="ko-KR" altLang="en-US" sz="1000">
              <a:latin typeface="맑은 고딕" charset="0"/>
              <a:ea typeface="맑은 고딕" charset="0"/>
              <a:sym typeface="맑은 고딕" charset="0"/>
            </a:endParaRPr>
          </a:p>
        </p:txBody>
      </p:sp>
      <p:sp>
        <p:nvSpPr>
          <p:cNvPr id="15" name="Rect 0"/>
          <p:cNvSpPr txBox="1">
            <a:spLocks/>
          </p:cNvSpPr>
          <p:nvPr/>
        </p:nvSpPr>
        <p:spPr>
          <a:xfrm rot="0">
            <a:off x="55880" y="4144645"/>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휴먼 메이드</a:t>
            </a:r>
            <a:endParaRPr lang="ko-KR" altLang="en-US" sz="1000">
              <a:latin typeface="맑은 고딕" charset="0"/>
              <a:ea typeface="맑은 고딕" charset="0"/>
              <a:sym typeface="맑은 고딕" charset="0"/>
            </a:endParaRPr>
          </a:p>
        </p:txBody>
      </p:sp>
      <p:sp>
        <p:nvSpPr>
          <p:cNvPr id="16" name="Rect 0"/>
          <p:cNvSpPr txBox="1">
            <a:spLocks/>
          </p:cNvSpPr>
          <p:nvPr/>
        </p:nvSpPr>
        <p:spPr>
          <a:xfrm rot="0">
            <a:off x="55880" y="4758055"/>
            <a:ext cx="69850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인스턴트</a:t>
            </a:r>
            <a:endParaRPr lang="ko-KR" altLang="en-US" sz="1000">
              <a:latin typeface="맑은 고딕" charset="0"/>
              <a:ea typeface="맑은 고딕" charset="0"/>
              <a:sym typeface="맑은 고딕" charset="0"/>
            </a:endParaRPr>
          </a:p>
        </p:txBody>
      </p:sp>
      <p:sp>
        <p:nvSpPr>
          <p:cNvPr id="17" name="Rect 0"/>
          <p:cNvSpPr txBox="1">
            <a:spLocks/>
          </p:cNvSpPr>
          <p:nvPr/>
        </p:nvSpPr>
        <p:spPr>
          <a:xfrm rot="0">
            <a:off x="39370" y="5729605"/>
            <a:ext cx="69850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콜드브루</a:t>
            </a:r>
            <a:endParaRPr lang="ko-KR" altLang="en-US" sz="1000">
              <a:latin typeface="맑은 고딕" charset="0"/>
              <a:ea typeface="맑은 고딕" charset="0"/>
              <a:sym typeface="맑은 고딕" charset="0"/>
            </a:endParaRPr>
          </a:p>
        </p:txBody>
      </p:sp>
      <p:sp>
        <p:nvSpPr>
          <p:cNvPr id="18" name="Rect 0"/>
          <p:cNvSpPr>
            <a:spLocks/>
          </p:cNvSpPr>
          <p:nvPr/>
        </p:nvSpPr>
        <p:spPr>
          <a:xfrm rot="0">
            <a:off x="47625" y="2755900"/>
            <a:ext cx="276352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10510" y="2755900"/>
            <a:ext cx="276352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0" name="Rect 0"/>
          <p:cNvSpPr>
            <a:spLocks/>
          </p:cNvSpPr>
          <p:nvPr/>
        </p:nvSpPr>
        <p:spPr>
          <a:xfrm rot="0">
            <a:off x="5571490" y="2755900"/>
            <a:ext cx="265557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1" name="Rect 0"/>
          <p:cNvSpPr>
            <a:spLocks/>
          </p:cNvSpPr>
          <p:nvPr/>
        </p:nvSpPr>
        <p:spPr>
          <a:xfrm rot="0">
            <a:off x="3512185" y="3201670"/>
            <a:ext cx="1296670" cy="2470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모두 보기</a:t>
            </a:r>
            <a:endParaRPr lang="ko-KR" altLang="en-US" sz="1000" b="1">
              <a:solidFill>
                <a:schemeClr val="tx1"/>
              </a:solidFill>
              <a:latin typeface="맑은 고딕" charset="0"/>
              <a:ea typeface="맑은 고딕" charset="0"/>
              <a:sym typeface="맑은 고딕" charset="0"/>
            </a:endParaRPr>
          </a:p>
        </p:txBody>
      </p:sp>
      <p:sp>
        <p:nvSpPr>
          <p:cNvPr id="22" name="Rect 0"/>
          <p:cNvSpPr>
            <a:spLocks/>
          </p:cNvSpPr>
          <p:nvPr/>
        </p:nvSpPr>
        <p:spPr>
          <a:xfrm rot="0">
            <a:off x="2848610" y="3634740"/>
            <a:ext cx="2763520" cy="4362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3" name="Rect 0"/>
          <p:cNvSpPr>
            <a:spLocks/>
          </p:cNvSpPr>
          <p:nvPr/>
        </p:nvSpPr>
        <p:spPr>
          <a:xfrm rot="0">
            <a:off x="85725" y="3636645"/>
            <a:ext cx="2763520" cy="4362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4" name="Rect 0"/>
          <p:cNvSpPr>
            <a:spLocks/>
          </p:cNvSpPr>
          <p:nvPr/>
        </p:nvSpPr>
        <p:spPr>
          <a:xfrm rot="0">
            <a:off x="87630" y="4393565"/>
            <a:ext cx="2814955" cy="32004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5" name="Rect 0"/>
          <p:cNvSpPr>
            <a:spLocks/>
          </p:cNvSpPr>
          <p:nvPr/>
        </p:nvSpPr>
        <p:spPr>
          <a:xfrm rot="0">
            <a:off x="2894330" y="4391025"/>
            <a:ext cx="2731770" cy="32258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6" name="Rect 0"/>
          <p:cNvSpPr>
            <a:spLocks/>
          </p:cNvSpPr>
          <p:nvPr/>
        </p:nvSpPr>
        <p:spPr>
          <a:xfrm rot="0">
            <a:off x="87630" y="5123180"/>
            <a:ext cx="2814955" cy="32004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7" name="Rect 0"/>
          <p:cNvSpPr>
            <a:spLocks/>
          </p:cNvSpPr>
          <p:nvPr/>
        </p:nvSpPr>
        <p:spPr>
          <a:xfrm rot="0">
            <a:off x="2901950" y="5120640"/>
            <a:ext cx="2765425" cy="32258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8" name="Rect 0"/>
          <p:cNvSpPr>
            <a:spLocks/>
          </p:cNvSpPr>
          <p:nvPr/>
        </p:nvSpPr>
        <p:spPr>
          <a:xfrm rot="0">
            <a:off x="5666740" y="5120640"/>
            <a:ext cx="2590165" cy="32258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9" name="Rect 0"/>
          <p:cNvSpPr>
            <a:spLocks/>
          </p:cNvSpPr>
          <p:nvPr/>
        </p:nvSpPr>
        <p:spPr>
          <a:xfrm rot="0">
            <a:off x="95885" y="6050280"/>
            <a:ext cx="2806700" cy="32004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0" name="Rect 0"/>
          <p:cNvSpPr>
            <a:spLocks/>
          </p:cNvSpPr>
          <p:nvPr/>
        </p:nvSpPr>
        <p:spPr>
          <a:xfrm rot="0">
            <a:off x="2917190" y="6050280"/>
            <a:ext cx="2814955" cy="32004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1" name="Rect 0"/>
          <p:cNvSpPr>
            <a:spLocks/>
          </p:cNvSpPr>
          <p:nvPr/>
        </p:nvSpPr>
        <p:spPr>
          <a:xfrm rot="0">
            <a:off x="5725160" y="6050280"/>
            <a:ext cx="2540635" cy="32004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3" name="Rect 0"/>
          <p:cNvSpPr>
            <a:spLocks/>
          </p:cNvSpPr>
          <p:nvPr/>
        </p:nvSpPr>
        <p:spPr>
          <a:xfrm rot="0">
            <a:off x="3636645" y="5530850"/>
            <a:ext cx="1296670" cy="2470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모두 보기</a:t>
            </a:r>
            <a:endParaRPr lang="ko-KR" altLang="en-US" sz="1000" b="1">
              <a:solidFill>
                <a:schemeClr val="tx1"/>
              </a:solidFill>
              <a:latin typeface="맑은 고딕" charset="0"/>
              <a:ea typeface="맑은 고딕" charset="0"/>
              <a:sym typeface="맑은 고딕" charset="0"/>
            </a:endParaRPr>
          </a:p>
        </p:txBody>
      </p:sp>
      <p:sp>
        <p:nvSpPr>
          <p:cNvPr id="34" name="Rect 0"/>
          <p:cNvSpPr>
            <a:spLocks/>
          </p:cNvSpPr>
          <p:nvPr/>
        </p:nvSpPr>
        <p:spPr>
          <a:xfrm rot="0">
            <a:off x="3636645" y="6445250"/>
            <a:ext cx="1296670" cy="2470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모두 보기</a:t>
            </a:r>
            <a:endParaRPr lang="ko-KR" altLang="en-US" sz="10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14445" y="344805"/>
            <a:ext cx="1009015" cy="37211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sp>
        <p:nvSpPr>
          <p:cNvPr id="35" name="Rect 0"/>
          <p:cNvSpPr txBox="1">
            <a:spLocks noGrp="1"/>
          </p:cNvSpPr>
          <p:nvPr>
            <p:ph type="body"/>
          </p:nvPr>
        </p:nvSpPr>
        <p:spPr>
          <a:xfrm rot="0">
            <a:off x="1186180" y="9652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모든 커피 페이지</a:t>
            </a:r>
            <a:endParaRPr lang="ko-KR" altLang="en-US" sz="1000" b="1">
              <a:latin typeface="맑은 고딕" charset="0"/>
              <a:ea typeface="맑은 고딕" charset="0"/>
              <a:sym typeface="맑은 고딕" charset="0"/>
            </a:endParaRPr>
          </a:p>
        </p:txBody>
      </p:sp>
      <p:sp>
        <p:nvSpPr>
          <p:cNvPr id="10" name="Rect 0"/>
          <p:cNvSpPr txBox="1">
            <a:spLocks/>
          </p:cNvSpPr>
          <p:nvPr/>
        </p:nvSpPr>
        <p:spPr>
          <a:xfrm rot="0">
            <a:off x="5225415" y="60960"/>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noGrp="1"/>
          </p:cNvSpPr>
          <p:nvPr>
            <p:ph type="body"/>
          </p:nvPr>
        </p:nvSpPr>
        <p:spPr>
          <a:xfrm rot="0">
            <a:off x="1076960" y="6477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블렌드 페이지</a:t>
            </a:r>
            <a:endParaRPr lang="ko-KR" altLang="en-US" sz="1000" b="1">
              <a:latin typeface="맑은 고딕" charset="0"/>
              <a:ea typeface="맑은 고딕" charset="0"/>
              <a:sym typeface="맑은 고딕" charset="0"/>
            </a:endParaRPr>
          </a:p>
        </p:txBody>
      </p:sp>
      <p:sp>
        <p:nvSpPr>
          <p:cNvPr id="4" name="Rect 0"/>
          <p:cNvSpPr txBox="1">
            <a:spLocks/>
          </p:cNvSpPr>
          <p:nvPr/>
        </p:nvSpPr>
        <p:spPr>
          <a:xfrm rot="0">
            <a:off x="1076960" y="843280"/>
            <a:ext cx="185420" cy="370205"/>
          </a:xfrm>
          <a:prstGeom prst="rect"/>
          <a:noFill/>
        </p:spPr>
        <p:txBody>
          <a:bodyPr wrap="none" lIns="91440" tIns="45720" rIns="91440" bIns="45720" vert="horz" anchor="t">
            <a:spAutoFit/>
          </a:bodyPr>
          <a:lstStyle/>
          <a:p>
            <a:pPr marL="0" indent="0">
              <a:buFontTx/>
              <a:buNone/>
            </a:pPr>
            <a:endParaRPr lang="ko-KR" altLang="en-US">
              <a:latin typeface="맑은 고딕" charset="0"/>
              <a:ea typeface="맑은 고딕" charset="0"/>
              <a:sym typeface="맑은 고딕" charset="0"/>
            </a:endParaRPr>
          </a:p>
        </p:txBody>
      </p:sp>
      <p:sp>
        <p:nvSpPr>
          <p:cNvPr id="6"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sp>
        <p:nvSpPr>
          <p:cNvPr id="8" name="Rect 0"/>
          <p:cNvSpPr>
            <a:spLocks/>
          </p:cNvSpPr>
          <p:nvPr/>
        </p:nvSpPr>
        <p:spPr>
          <a:xfrm rot="0">
            <a:off x="60325" y="718185"/>
            <a:ext cx="8209280" cy="20796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블렌드 원두</a:t>
            </a:r>
            <a:r>
              <a:rPr b="1">
                <a:solidFill>
                  <a:schemeClr val="tx1"/>
                </a:solidFill>
                <a:latin typeface="맑은 고딕" charset="0"/>
                <a:ea typeface="맑은 고딕" charset="0"/>
                <a:sym typeface="맑은 고딕" charset="0"/>
              </a:rPr>
              <a:t>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63975" y="340995"/>
            <a:ext cx="1009015" cy="38100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0" name="Picture " descr="C:/Users/WOOCHAN/AppData/Roaming/PolarisOffice/ETemp/19424_7547800/fImage77616835350.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65035" y="412115"/>
            <a:ext cx="252730" cy="283210"/>
          </a:xfrm>
          <a:prstGeom prst="rect"/>
          <a:noFill/>
        </p:spPr>
      </p:pic>
      <p:pic>
        <p:nvPicPr>
          <p:cNvPr id="11" name="Picture " descr="C:/Users/WOOCHAN/AppData/Roaming/PolarisOffice/ETemp/19424_7547800/fImage76716845006.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12" name="Picture " descr="C:/Users/WOOCHAN/AppData/Roaming/PolarisOffice/ETemp/19424_7547800/fImage63816851101.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414655"/>
            <a:ext cx="222250" cy="283210"/>
          </a:xfrm>
          <a:prstGeom prst="rect"/>
          <a:noFill/>
        </p:spPr>
      </p:pic>
      <p:sp>
        <p:nvSpPr>
          <p:cNvPr id="16" name="Rect 0"/>
          <p:cNvSpPr>
            <a:spLocks/>
          </p:cNvSpPr>
          <p:nvPr/>
        </p:nvSpPr>
        <p:spPr>
          <a:xfrm rot="0">
            <a:off x="73025" y="2959735"/>
            <a:ext cx="26650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7" name="Rect 0"/>
          <p:cNvSpPr>
            <a:spLocks/>
          </p:cNvSpPr>
          <p:nvPr/>
        </p:nvSpPr>
        <p:spPr>
          <a:xfrm rot="0">
            <a:off x="60325" y="414718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8" name="Rect 0"/>
          <p:cNvSpPr>
            <a:spLocks/>
          </p:cNvSpPr>
          <p:nvPr/>
        </p:nvSpPr>
        <p:spPr>
          <a:xfrm rot="0">
            <a:off x="5591810" y="2959735"/>
            <a:ext cx="26650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43530" y="2959735"/>
            <a:ext cx="26650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2" name="Rect 0"/>
          <p:cNvSpPr>
            <a:spLocks/>
          </p:cNvSpPr>
          <p:nvPr/>
        </p:nvSpPr>
        <p:spPr>
          <a:xfrm rot="0">
            <a:off x="52705" y="533463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3" name="Rect 0"/>
          <p:cNvSpPr>
            <a:spLocks/>
          </p:cNvSpPr>
          <p:nvPr/>
        </p:nvSpPr>
        <p:spPr>
          <a:xfrm rot="0">
            <a:off x="2813050" y="533463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4" name="Rect 0"/>
          <p:cNvSpPr>
            <a:spLocks/>
          </p:cNvSpPr>
          <p:nvPr/>
        </p:nvSpPr>
        <p:spPr>
          <a:xfrm rot="0">
            <a:off x="2822575" y="414718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5" name="Rect 0"/>
          <p:cNvSpPr>
            <a:spLocks/>
          </p:cNvSpPr>
          <p:nvPr/>
        </p:nvSpPr>
        <p:spPr>
          <a:xfrm rot="0">
            <a:off x="5585460" y="532447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6" name="Rect 0"/>
          <p:cNvSpPr>
            <a:spLocks/>
          </p:cNvSpPr>
          <p:nvPr/>
        </p:nvSpPr>
        <p:spPr>
          <a:xfrm rot="0">
            <a:off x="5596255" y="4149090"/>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graphicFrame>
        <p:nvGraphicFramePr>
          <p:cNvPr id="30"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31"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55</a:t>
            </a:fld>
            <a:endParaRPr lang="ko-KR" altLang="en-US" sz="900">
              <a:latin typeface="맑은 고딕" charset="0"/>
              <a:ea typeface="맑은 고딕" charset="0"/>
              <a:sym typeface="맑은 고딕" charset="0"/>
            </a:endParaRPr>
          </a:p>
        </p:txBody>
      </p:sp>
      <p:sp>
        <p:nvSpPr>
          <p:cNvPr id="3" name="Rect 0"/>
          <p:cNvSpPr txBox="1">
            <a:spLocks/>
          </p:cNvSpPr>
          <p:nvPr/>
        </p:nvSpPr>
        <p:spPr>
          <a:xfrm rot="0">
            <a:off x="5225415" y="64135"/>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noGrp="1"/>
          </p:cNvSpPr>
          <p:nvPr>
            <p:ph type="body"/>
          </p:nvPr>
        </p:nvSpPr>
        <p:spPr>
          <a:xfrm rot="0">
            <a:off x="1076960" y="6477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싱글 오리진 페이지</a:t>
            </a:r>
            <a:endParaRPr lang="ko-KR" altLang="en-US" sz="1000" b="1">
              <a:latin typeface="맑은 고딕" charset="0"/>
              <a:ea typeface="맑은 고딕" charset="0"/>
              <a:sym typeface="맑은 고딕" charset="0"/>
            </a:endParaRPr>
          </a:p>
        </p:txBody>
      </p:sp>
      <p:sp>
        <p:nvSpPr>
          <p:cNvPr id="4" name="Rect 0"/>
          <p:cNvSpPr txBox="1">
            <a:spLocks/>
          </p:cNvSpPr>
          <p:nvPr/>
        </p:nvSpPr>
        <p:spPr>
          <a:xfrm rot="0">
            <a:off x="1076960" y="843280"/>
            <a:ext cx="185420" cy="370205"/>
          </a:xfrm>
          <a:prstGeom prst="rect"/>
          <a:noFill/>
        </p:spPr>
        <p:txBody>
          <a:bodyPr wrap="none" lIns="91440" tIns="45720" rIns="91440" bIns="45720" vert="horz" anchor="t">
            <a:spAutoFit/>
          </a:bodyPr>
          <a:lstStyle/>
          <a:p>
            <a:pPr marL="0" indent="0">
              <a:buFontTx/>
              <a:buNone/>
            </a:pPr>
            <a:endParaRPr lang="ko-KR" altLang="en-US">
              <a:latin typeface="맑은 고딕" charset="0"/>
              <a:ea typeface="맑은 고딕" charset="0"/>
              <a:sym typeface="맑은 고딕" charset="0"/>
            </a:endParaRPr>
          </a:p>
        </p:txBody>
      </p:sp>
      <p:sp>
        <p:nvSpPr>
          <p:cNvPr id="6"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sp>
        <p:nvSpPr>
          <p:cNvPr id="8" name="Rect 0"/>
          <p:cNvSpPr>
            <a:spLocks/>
          </p:cNvSpPr>
          <p:nvPr/>
        </p:nvSpPr>
        <p:spPr>
          <a:xfrm rot="0">
            <a:off x="60325" y="718185"/>
            <a:ext cx="8209280" cy="20796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싱글 오리진</a:t>
            </a:r>
            <a:r>
              <a:rPr b="1">
                <a:solidFill>
                  <a:schemeClr val="tx1"/>
                </a:solidFill>
                <a:latin typeface="맑은 고딕" charset="0"/>
                <a:ea typeface="맑은 고딕" charset="0"/>
                <a:sym typeface="맑은 고딕" charset="0"/>
              </a:rPr>
              <a:t>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63975" y="340995"/>
            <a:ext cx="1009015" cy="38100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0" name="Picture " descr="C:/Users/WOOCHAN/AppData/Roaming/PolarisOffice/ETemp/19424_7547800/fImage77617034393.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65035" y="412115"/>
            <a:ext cx="252730" cy="283210"/>
          </a:xfrm>
          <a:prstGeom prst="rect"/>
          <a:noFill/>
        </p:spPr>
      </p:pic>
      <p:pic>
        <p:nvPicPr>
          <p:cNvPr id="11" name="Picture " descr="C:/Users/WOOCHAN/AppData/Roaming/PolarisOffice/ETemp/19424_7547800/fImage76717043548.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12" name="Picture " descr="C:/Users/WOOCHAN/AppData/Roaming/PolarisOffice/ETemp/19424_7547800/fImage63817059629.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414655"/>
            <a:ext cx="222250" cy="283210"/>
          </a:xfrm>
          <a:prstGeom prst="rect"/>
          <a:noFill/>
        </p:spPr>
      </p:pic>
      <p:sp>
        <p:nvSpPr>
          <p:cNvPr id="16" name="Rect 0"/>
          <p:cNvSpPr>
            <a:spLocks/>
          </p:cNvSpPr>
          <p:nvPr/>
        </p:nvSpPr>
        <p:spPr>
          <a:xfrm rot="0">
            <a:off x="60325" y="3210560"/>
            <a:ext cx="2665095" cy="309943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3035935" y="3210560"/>
            <a:ext cx="2665095" cy="309943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graphicFrame>
        <p:nvGraphicFramePr>
          <p:cNvPr id="30"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5"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56</a:t>
            </a:fld>
            <a:endParaRPr lang="ko-KR" altLang="en-US" sz="900">
              <a:latin typeface="맑은 고딕" charset="0"/>
              <a:ea typeface="맑은 고딕" charset="0"/>
              <a:sym typeface="맑은 고딕" charset="0"/>
            </a:endParaRPr>
          </a:p>
        </p:txBody>
      </p:sp>
      <p:sp>
        <p:nvSpPr>
          <p:cNvPr id="3" name="Rect 0"/>
          <p:cNvSpPr txBox="1">
            <a:spLocks/>
          </p:cNvSpPr>
          <p:nvPr/>
        </p:nvSpPr>
        <p:spPr>
          <a:xfrm rot="0">
            <a:off x="5225415" y="65405"/>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noGrp="1"/>
          </p:cNvSpPr>
          <p:nvPr>
            <p:ph type="body"/>
          </p:nvPr>
        </p:nvSpPr>
        <p:spPr>
          <a:xfrm rot="0">
            <a:off x="1076960" y="6477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인스턴트 페이지</a:t>
            </a:r>
            <a:endParaRPr lang="ko-KR" altLang="en-US" sz="1000" b="1">
              <a:latin typeface="맑은 고딕" charset="0"/>
              <a:ea typeface="맑은 고딕" charset="0"/>
              <a:sym typeface="맑은 고딕" charset="0"/>
            </a:endParaRPr>
          </a:p>
        </p:txBody>
      </p:sp>
      <p:sp>
        <p:nvSpPr>
          <p:cNvPr id="4" name="Rect 0"/>
          <p:cNvSpPr txBox="1">
            <a:spLocks/>
          </p:cNvSpPr>
          <p:nvPr/>
        </p:nvSpPr>
        <p:spPr>
          <a:xfrm rot="0">
            <a:off x="1076960" y="843280"/>
            <a:ext cx="185420" cy="370205"/>
          </a:xfrm>
          <a:prstGeom prst="rect"/>
          <a:noFill/>
        </p:spPr>
        <p:txBody>
          <a:bodyPr wrap="none" lIns="91440" tIns="45720" rIns="91440" bIns="45720" vert="horz" anchor="t">
            <a:spAutoFit/>
          </a:bodyPr>
          <a:lstStyle/>
          <a:p>
            <a:pPr marL="0" indent="0">
              <a:buFontTx/>
              <a:buNone/>
            </a:pPr>
            <a:endParaRPr lang="ko-KR" altLang="en-US">
              <a:latin typeface="맑은 고딕" charset="0"/>
              <a:ea typeface="맑은 고딕" charset="0"/>
              <a:sym typeface="맑은 고딕" charset="0"/>
            </a:endParaRPr>
          </a:p>
        </p:txBody>
      </p:sp>
      <p:sp>
        <p:nvSpPr>
          <p:cNvPr id="6"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sp>
        <p:nvSpPr>
          <p:cNvPr id="8" name="Rect 0"/>
          <p:cNvSpPr>
            <a:spLocks/>
          </p:cNvSpPr>
          <p:nvPr/>
        </p:nvSpPr>
        <p:spPr>
          <a:xfrm rot="0">
            <a:off x="60325" y="718185"/>
            <a:ext cx="8209280" cy="20796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a:t>
            </a:r>
            <a:r>
              <a:rPr b="1">
                <a:solidFill>
                  <a:schemeClr val="tx1"/>
                </a:solidFill>
                <a:latin typeface="맑은 고딕" charset="0"/>
                <a:ea typeface="맑은 고딕" charset="0"/>
                <a:sym typeface="맑은 고딕" charset="0"/>
              </a:rPr>
              <a:t>인스턴트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63975" y="340995"/>
            <a:ext cx="1009015" cy="38100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0" name="Picture " descr="C:/Users/WOOCHAN/AppData/Roaming/PolarisOffice/ETemp/19424_7547800/fImage77617162623.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65035" y="412115"/>
            <a:ext cx="252730" cy="283210"/>
          </a:xfrm>
          <a:prstGeom prst="rect"/>
          <a:noFill/>
        </p:spPr>
      </p:pic>
      <p:pic>
        <p:nvPicPr>
          <p:cNvPr id="11" name="Picture " descr="C:/Users/WOOCHAN/AppData/Roaming/PolarisOffice/ETemp/19424_7547800/fImage76717174084.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12" name="Picture " descr="C:/Users/WOOCHAN/AppData/Roaming/PolarisOffice/ETemp/19424_7547800/fImage63817189954.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414655"/>
            <a:ext cx="222250" cy="283210"/>
          </a:xfrm>
          <a:prstGeom prst="rect"/>
          <a:noFill/>
        </p:spPr>
      </p:pic>
      <p:sp>
        <p:nvSpPr>
          <p:cNvPr id="16" name="Rect 0"/>
          <p:cNvSpPr>
            <a:spLocks/>
          </p:cNvSpPr>
          <p:nvPr/>
        </p:nvSpPr>
        <p:spPr>
          <a:xfrm rot="0">
            <a:off x="73025" y="2959735"/>
            <a:ext cx="2665095" cy="14776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7" name="Rect 0"/>
          <p:cNvSpPr>
            <a:spLocks/>
          </p:cNvSpPr>
          <p:nvPr/>
        </p:nvSpPr>
        <p:spPr>
          <a:xfrm rot="0">
            <a:off x="60325" y="4734560"/>
            <a:ext cx="2677795" cy="14058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8" name="Rect 0"/>
          <p:cNvSpPr>
            <a:spLocks/>
          </p:cNvSpPr>
          <p:nvPr/>
        </p:nvSpPr>
        <p:spPr>
          <a:xfrm rot="0">
            <a:off x="5591810" y="2959735"/>
            <a:ext cx="2665095" cy="14776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43530" y="2959735"/>
            <a:ext cx="2665095" cy="14776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4" name="Rect 0"/>
          <p:cNvSpPr>
            <a:spLocks/>
          </p:cNvSpPr>
          <p:nvPr/>
        </p:nvSpPr>
        <p:spPr>
          <a:xfrm rot="0">
            <a:off x="2856230" y="4744720"/>
            <a:ext cx="2677795" cy="14058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graphicFrame>
        <p:nvGraphicFramePr>
          <p:cNvPr id="30"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5"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57</a:t>
            </a:fld>
            <a:endParaRPr lang="ko-KR" altLang="en-US" sz="900">
              <a:latin typeface="맑은 고딕" charset="0"/>
              <a:ea typeface="맑은 고딕" charset="0"/>
              <a:sym typeface="맑은 고딕" charset="0"/>
            </a:endParaRPr>
          </a:p>
        </p:txBody>
      </p:sp>
      <p:sp>
        <p:nvSpPr>
          <p:cNvPr id="3" name="Rect 0"/>
          <p:cNvSpPr txBox="1">
            <a:spLocks/>
          </p:cNvSpPr>
          <p:nvPr/>
        </p:nvSpPr>
        <p:spPr>
          <a:xfrm rot="0">
            <a:off x="5153025" y="60960"/>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noGrp="1"/>
          </p:cNvSpPr>
          <p:nvPr>
            <p:ph type="body"/>
          </p:nvPr>
        </p:nvSpPr>
        <p:spPr>
          <a:xfrm rot="0">
            <a:off x="1076960" y="6477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콜드브루 페이지</a:t>
            </a:r>
            <a:endParaRPr lang="ko-KR" altLang="en-US" sz="1000" b="1">
              <a:latin typeface="맑은 고딕" charset="0"/>
              <a:ea typeface="맑은 고딕" charset="0"/>
              <a:sym typeface="맑은 고딕" charset="0"/>
            </a:endParaRPr>
          </a:p>
        </p:txBody>
      </p:sp>
      <p:sp>
        <p:nvSpPr>
          <p:cNvPr id="4" name="Rect 0"/>
          <p:cNvSpPr txBox="1">
            <a:spLocks/>
          </p:cNvSpPr>
          <p:nvPr/>
        </p:nvSpPr>
        <p:spPr>
          <a:xfrm rot="0">
            <a:off x="1076960" y="843280"/>
            <a:ext cx="185420" cy="370205"/>
          </a:xfrm>
          <a:prstGeom prst="rect"/>
          <a:noFill/>
        </p:spPr>
        <p:txBody>
          <a:bodyPr wrap="none" lIns="91440" tIns="45720" rIns="91440" bIns="45720" vert="horz" anchor="t">
            <a:spAutoFit/>
          </a:bodyPr>
          <a:lstStyle/>
          <a:p>
            <a:pPr marL="0" indent="0">
              <a:buFontTx/>
              <a:buNone/>
            </a:pPr>
            <a:endParaRPr lang="ko-KR" altLang="en-US">
              <a:latin typeface="맑은 고딕" charset="0"/>
              <a:ea typeface="맑은 고딕" charset="0"/>
              <a:sym typeface="맑은 고딕" charset="0"/>
            </a:endParaRPr>
          </a:p>
        </p:txBody>
      </p:sp>
      <p:sp>
        <p:nvSpPr>
          <p:cNvPr id="6"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sp>
        <p:nvSpPr>
          <p:cNvPr id="8" name="Rect 0"/>
          <p:cNvSpPr>
            <a:spLocks/>
          </p:cNvSpPr>
          <p:nvPr/>
        </p:nvSpPr>
        <p:spPr>
          <a:xfrm rot="0">
            <a:off x="60325" y="718185"/>
            <a:ext cx="8209280" cy="20796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a:t>
            </a:r>
            <a:r>
              <a:rPr b="1">
                <a:solidFill>
                  <a:schemeClr val="tx1"/>
                </a:solidFill>
                <a:latin typeface="맑은 고딕" charset="0"/>
                <a:ea typeface="맑은 고딕" charset="0"/>
                <a:sym typeface="맑은 고딕" charset="0"/>
              </a:rPr>
              <a:t>콜드브루</a:t>
            </a:r>
            <a:r>
              <a:rPr sz="1800" b="1">
                <a:solidFill>
                  <a:schemeClr val="tx1"/>
                </a:solidFill>
                <a:latin typeface="맑은 고딕" charset="0"/>
                <a:ea typeface="맑은 고딕" charset="0"/>
                <a:sym typeface="맑은 고딕" charset="0"/>
              </a:rPr>
              <a:t> </a:t>
            </a:r>
            <a:r>
              <a:rPr b="1">
                <a:solidFill>
                  <a:schemeClr val="tx1"/>
                </a:solidFill>
                <a:latin typeface="맑은 고딕" charset="0"/>
                <a:ea typeface="맑은 고딕" charset="0"/>
                <a:sym typeface="맑은 고딕" charset="0"/>
              </a:rPr>
              <a:t>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63975" y="340995"/>
            <a:ext cx="1009015" cy="38100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0" name="Picture " descr="C:/Users/WOOCHAN/AppData/Roaming/PolarisOffice/ETemp/19424_7547800/fImage77617328756.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65035" y="412115"/>
            <a:ext cx="252730" cy="283210"/>
          </a:xfrm>
          <a:prstGeom prst="rect"/>
          <a:noFill/>
        </p:spPr>
      </p:pic>
      <p:pic>
        <p:nvPicPr>
          <p:cNvPr id="11" name="Picture " descr="C:/Users/WOOCHAN/AppData/Roaming/PolarisOffice/ETemp/19424_7547800/fImage76717331840.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12" name="Picture " descr="C:/Users/WOOCHAN/AppData/Roaming/PolarisOffice/ETemp/19424_7547800/fImage63817344966.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414655"/>
            <a:ext cx="222250" cy="283210"/>
          </a:xfrm>
          <a:prstGeom prst="rect"/>
          <a:noFill/>
        </p:spPr>
      </p:pic>
      <p:sp>
        <p:nvSpPr>
          <p:cNvPr id="16" name="Rect 0"/>
          <p:cNvSpPr>
            <a:spLocks/>
          </p:cNvSpPr>
          <p:nvPr/>
        </p:nvSpPr>
        <p:spPr>
          <a:xfrm rot="0">
            <a:off x="73025" y="2959735"/>
            <a:ext cx="2665095" cy="16217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7" name="Rect 0"/>
          <p:cNvSpPr>
            <a:spLocks/>
          </p:cNvSpPr>
          <p:nvPr/>
        </p:nvSpPr>
        <p:spPr>
          <a:xfrm rot="0">
            <a:off x="89535" y="4776470"/>
            <a:ext cx="2677795" cy="16217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8" name="Rect 0"/>
          <p:cNvSpPr>
            <a:spLocks/>
          </p:cNvSpPr>
          <p:nvPr/>
        </p:nvSpPr>
        <p:spPr>
          <a:xfrm rot="0">
            <a:off x="5591810" y="2959735"/>
            <a:ext cx="2665095" cy="16217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43530" y="2959735"/>
            <a:ext cx="2665095" cy="16217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4" name="Rect 0"/>
          <p:cNvSpPr>
            <a:spLocks/>
          </p:cNvSpPr>
          <p:nvPr/>
        </p:nvSpPr>
        <p:spPr>
          <a:xfrm rot="0">
            <a:off x="2846705" y="4776470"/>
            <a:ext cx="2677795" cy="16217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6" name="Rect 0"/>
          <p:cNvSpPr>
            <a:spLocks/>
          </p:cNvSpPr>
          <p:nvPr/>
        </p:nvSpPr>
        <p:spPr>
          <a:xfrm rot="0">
            <a:off x="5608955" y="4776470"/>
            <a:ext cx="2677795" cy="16217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graphicFrame>
        <p:nvGraphicFramePr>
          <p:cNvPr id="30"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5"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58</a:t>
            </a:fld>
            <a:endParaRPr lang="ko-KR" altLang="en-US" sz="900">
              <a:latin typeface="맑은 고딕" charset="0"/>
              <a:ea typeface="맑은 고딕" charset="0"/>
              <a:sym typeface="맑은 고딕" charset="0"/>
            </a:endParaRPr>
          </a:p>
        </p:txBody>
      </p:sp>
      <p:sp>
        <p:nvSpPr>
          <p:cNvPr id="3" name="Rect 0"/>
          <p:cNvSpPr txBox="1">
            <a:spLocks/>
          </p:cNvSpPr>
          <p:nvPr/>
        </p:nvSpPr>
        <p:spPr>
          <a:xfrm rot="0">
            <a:off x="5173345" y="65405"/>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noGrp="1"/>
          </p:cNvSpPr>
          <p:nvPr>
            <p:ph type="body"/>
          </p:nvPr>
        </p:nvSpPr>
        <p:spPr>
          <a:xfrm rot="0">
            <a:off x="1076960" y="6477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휴먼 메이드 페이지</a:t>
            </a:r>
            <a:endParaRPr lang="ko-KR" altLang="en-US" sz="1000" b="1">
              <a:latin typeface="맑은 고딕" charset="0"/>
              <a:ea typeface="맑은 고딕" charset="0"/>
              <a:sym typeface="맑은 고딕" charset="0"/>
            </a:endParaRPr>
          </a:p>
        </p:txBody>
      </p:sp>
      <p:sp>
        <p:nvSpPr>
          <p:cNvPr id="4" name="Rect 0"/>
          <p:cNvSpPr txBox="1">
            <a:spLocks/>
          </p:cNvSpPr>
          <p:nvPr/>
        </p:nvSpPr>
        <p:spPr>
          <a:xfrm rot="0">
            <a:off x="1076960" y="843280"/>
            <a:ext cx="185420" cy="370205"/>
          </a:xfrm>
          <a:prstGeom prst="rect"/>
          <a:noFill/>
        </p:spPr>
        <p:txBody>
          <a:bodyPr wrap="none" lIns="91440" tIns="45720" rIns="91440" bIns="45720" vert="horz" anchor="t">
            <a:spAutoFit/>
          </a:bodyPr>
          <a:lstStyle/>
          <a:p>
            <a:pPr marL="0" indent="0">
              <a:buFontTx/>
              <a:buNone/>
            </a:pPr>
            <a:endParaRPr lang="ko-KR" altLang="en-US">
              <a:latin typeface="맑은 고딕" charset="0"/>
              <a:ea typeface="맑은 고딕" charset="0"/>
              <a:sym typeface="맑은 고딕" charset="0"/>
            </a:endParaRPr>
          </a:p>
        </p:txBody>
      </p:sp>
      <p:sp>
        <p:nvSpPr>
          <p:cNvPr id="6"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sp>
        <p:nvSpPr>
          <p:cNvPr id="8" name="Rect 0"/>
          <p:cNvSpPr>
            <a:spLocks/>
          </p:cNvSpPr>
          <p:nvPr/>
        </p:nvSpPr>
        <p:spPr>
          <a:xfrm rot="0">
            <a:off x="60325" y="718185"/>
            <a:ext cx="8209280" cy="20796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a:t>
            </a:r>
            <a:r>
              <a:rPr b="1">
                <a:solidFill>
                  <a:schemeClr val="tx1"/>
                </a:solidFill>
                <a:latin typeface="맑은 고딕" charset="0"/>
                <a:ea typeface="맑은 고딕" charset="0"/>
                <a:sym typeface="맑은 고딕" charset="0"/>
              </a:rPr>
              <a:t>휴먼 메이드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63975" y="340995"/>
            <a:ext cx="1009015" cy="38100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0" name="Picture " descr="C:/Users/WOOCHAN/AppData/Roaming/PolarisOffice/ETemp/19424_7547800/fImage77617497376.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65035" y="412115"/>
            <a:ext cx="252730" cy="283210"/>
          </a:xfrm>
          <a:prstGeom prst="rect"/>
          <a:noFill/>
        </p:spPr>
      </p:pic>
      <p:pic>
        <p:nvPicPr>
          <p:cNvPr id="11" name="Picture " descr="C:/Users/WOOCHAN/AppData/Roaming/PolarisOffice/ETemp/19424_7547800/fImage76717503931.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12" name="Picture " descr="C:/Users/WOOCHAN/AppData/Roaming/PolarisOffice/ETemp/19424_7547800/fImage63817516308.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414655"/>
            <a:ext cx="222250" cy="283210"/>
          </a:xfrm>
          <a:prstGeom prst="rect"/>
          <a:noFill/>
        </p:spPr>
      </p:pic>
      <p:sp>
        <p:nvSpPr>
          <p:cNvPr id="16" name="Rect 0"/>
          <p:cNvSpPr>
            <a:spLocks/>
          </p:cNvSpPr>
          <p:nvPr/>
        </p:nvSpPr>
        <p:spPr>
          <a:xfrm rot="0">
            <a:off x="73025" y="2959735"/>
            <a:ext cx="2665095" cy="3180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43530" y="2959735"/>
            <a:ext cx="2665095" cy="3180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graphicFrame>
        <p:nvGraphicFramePr>
          <p:cNvPr id="30"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5"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59</a:t>
            </a:fld>
            <a:endParaRPr lang="ko-KR" altLang="en-US" sz="900">
              <a:latin typeface="맑은 고딕" charset="0"/>
              <a:ea typeface="맑은 고딕" charset="0"/>
              <a:sym typeface="맑은 고딕" charset="0"/>
            </a:endParaRPr>
          </a:p>
        </p:txBody>
      </p:sp>
      <p:sp>
        <p:nvSpPr>
          <p:cNvPr id="3" name="Rect 0"/>
          <p:cNvSpPr txBox="1">
            <a:spLocks/>
          </p:cNvSpPr>
          <p:nvPr/>
        </p:nvSpPr>
        <p:spPr>
          <a:xfrm rot="0">
            <a:off x="5225415" y="107950"/>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rot="0">
            <a:off x="452755" y="371475"/>
            <a:ext cx="11426190" cy="612140"/>
          </a:xfrm>
          <a:prstGeom prst="rect"/>
        </p:spPr>
        <p:txBody>
          <a:bodyPr wrap="square" lIns="91440" tIns="45720" rIns="91440" bIns="45720" numCol="1" vert="horz" anchor="ctr">
            <a:noAutofit/>
          </a:bodyPr>
          <a:lstStyle/>
          <a:p>
            <a:pPr marL="0" indent="0">
              <a:buFontTx/>
              <a:buNone/>
            </a:pPr>
            <a:r>
              <a:rPr lang="ko-KR" altLang="ko-KR" sz="2800">
                <a:latin typeface="맑은 고딕" charset="0"/>
                <a:ea typeface="맑은 고딕" charset="0"/>
                <a:cs typeface="+mj-cs"/>
              </a:rPr>
              <a:t>S</a:t>
            </a:r>
            <a:r>
              <a:rPr lang="ko-KR" altLang="ko-KR" sz="2800">
                <a:latin typeface="맑은 고딕" charset="0"/>
                <a:ea typeface="맑은 고딕" charset="0"/>
                <a:cs typeface="+mj-cs"/>
              </a:rPr>
              <a:t>earch</a:t>
            </a:r>
            <a:r>
              <a:rPr lang="en-US" altLang="ko-KR" sz="2800">
                <a:latin typeface="맑은 고딕" charset="0"/>
                <a:ea typeface="맑은 고딕" charset="0"/>
                <a:cs typeface="+mj-cs"/>
              </a:rPr>
              <a:t> process</a:t>
            </a:r>
            <a:r>
              <a:rPr lang="ko-KR" altLang="ko-KR" sz="2800">
                <a:latin typeface="맑은 고딕" charset="0"/>
                <a:ea typeface="맑은 고딕" charset="0"/>
                <a:cs typeface="+mj-cs"/>
              </a:rPr>
              <a:t> </a:t>
            </a:r>
            <a:r>
              <a:rPr lang="ko-KR" altLang="ko-KR" sz="2800">
                <a:latin typeface="맑은 고딕" charset="0"/>
                <a:ea typeface="맑은 고딕" charset="0"/>
                <a:cs typeface="+mj-cs"/>
              </a:rPr>
              <a:t>(</a:t>
            </a:r>
            <a:r>
              <a:rPr lang="ko-KR" altLang="ko-KR" sz="2800">
                <a:latin typeface="맑은 고딕" charset="0"/>
                <a:ea typeface="맑은 고딕" charset="0"/>
                <a:cs typeface="+mj-cs"/>
              </a:rPr>
              <a:t>U</a:t>
            </a:r>
            <a:r>
              <a:rPr lang="ko-KR" altLang="ko-KR" sz="2800">
                <a:latin typeface="맑은 고딕" charset="0"/>
                <a:ea typeface="맑은 고딕" charset="0"/>
                <a:cs typeface="+mj-cs"/>
              </a:rPr>
              <a:t>ser)</a:t>
            </a:r>
            <a:r>
              <a:rPr lang="ko-KR" altLang="ko-KR" sz="2800">
                <a:latin typeface="맑은 고딕" charset="0"/>
                <a:ea typeface="맑은 고딕" charset="0"/>
                <a:cs typeface="+mj-cs"/>
              </a:rPr>
              <a:t> _</a:t>
            </a:r>
            <a:r>
              <a:rPr lang="ko-KR" altLang="ko-KR" sz="2800">
                <a:latin typeface="맑은 고딕" charset="0"/>
                <a:ea typeface="맑은 고딕" charset="0"/>
                <a:cs typeface="+mj-cs"/>
              </a:rPr>
              <a:t> </a:t>
            </a:r>
            <a:r>
              <a:rPr lang="ko-KR" altLang="ko-KR" sz="2000">
                <a:latin typeface="맑은 고딕" charset="0"/>
                <a:ea typeface="맑은 고딕" charset="0"/>
                <a:cs typeface="+mj-cs"/>
              </a:rPr>
              <a:t>김우찬</a:t>
            </a:r>
            <a:endParaRPr lang="ko-KR" altLang="en-US" sz="2800">
              <a:latin typeface="맑은 고딕" charset="0"/>
              <a:ea typeface="맑은 고딕" charset="0"/>
              <a:cs typeface="+mj-cs"/>
            </a:endParaRPr>
          </a:p>
        </p:txBody>
      </p:sp>
      <p:pic>
        <p:nvPicPr>
          <p:cNvPr id="3" name="그림 19" descr="C:/Users/WOOCHAN/AppData/Roaming/PolarisOffice/ETemp/19424_7547800/fImage3047429886500.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3300095" y="1315720"/>
            <a:ext cx="5736590" cy="478282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텀블러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최호림</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 0"/>
          <p:cNvSpPr txBox="1">
            <a:spLocks/>
          </p:cNvSpPr>
          <p:nvPr/>
        </p:nvSpPr>
        <p:spPr>
          <a:xfrm rot="0">
            <a:off x="11780520" y="106680"/>
            <a:ext cx="250190" cy="23241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61</a:t>
            </a:fld>
            <a:endParaRPr lang="ko-KR" altLang="en-US" sz="900">
              <a:latin typeface="맑은 고딕" charset="0"/>
              <a:ea typeface="맑은 고딕" charset="0"/>
              <a:sym typeface="맑은 고딕" charset="0"/>
            </a:endParaRPr>
          </a:p>
        </p:txBody>
      </p:sp>
      <p:sp>
        <p:nvSpPr>
          <p:cNvPr id="38" name="Rect 0"/>
          <p:cNvSpPr txBox="1">
            <a:spLocks/>
          </p:cNvSpPr>
          <p:nvPr/>
        </p:nvSpPr>
        <p:spPr>
          <a:xfrm rot="0">
            <a:off x="4480560" y="896620"/>
            <a:ext cx="247650" cy="24828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latin typeface="맑은 고딕" charset="0"/>
                <a:ea typeface="맑은 고딕" charset="0"/>
                <a:sym typeface="맑은 고딕" charset="0"/>
              </a:rPr>
              <a:t>X</a:t>
            </a:r>
            <a:endParaRPr lang="ko-KR" altLang="en-US" sz="1000" b="1">
              <a:latin typeface="맑은 고딕" charset="0"/>
              <a:ea typeface="맑은 고딕" charset="0"/>
              <a:sym typeface="맑은 고딕" charset="0"/>
            </a:endParaRPr>
          </a:p>
        </p:txBody>
      </p:sp>
      <p:sp>
        <p:nvSpPr>
          <p:cNvPr id="57" name="Rect 0"/>
          <p:cNvSpPr>
            <a:spLocks/>
          </p:cNvSpPr>
          <p:nvPr/>
        </p:nvSpPr>
        <p:spPr>
          <a:xfrm rot="0">
            <a:off x="4727575" y="904875"/>
            <a:ext cx="3529330" cy="59385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58" name="Rect 0"/>
          <p:cNvSpPr txBox="1">
            <a:spLocks/>
          </p:cNvSpPr>
          <p:nvPr/>
        </p:nvSpPr>
        <p:spPr>
          <a:xfrm rot="0">
            <a:off x="259715" y="1496695"/>
            <a:ext cx="1084580" cy="16332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endParaRPr lang="ko-KR" altLang="en-US" sz="1000" b="1">
              <a:latin typeface="맑은 고딕" charset="0"/>
              <a:ea typeface="맑은 고딕" charset="0"/>
              <a:sym typeface="맑은 고딕" charset="0"/>
            </a:endParaRPr>
          </a:p>
          <a:p>
            <a:pPr marL="0" indent="0" rtl="0" algn="l" defTabSz="914400" eaLnBrk="1" latinLnBrk="1" hangingPunct="1">
              <a:buFontTx/>
              <a:buNone/>
            </a:pPr>
            <a:endParaRPr lang="ko-KR" altLang="en-US" sz="1000" b="1">
              <a:latin typeface="맑은 고딕" charset="0"/>
              <a:ea typeface="맑은 고딕" charset="0"/>
              <a:sym typeface="맑은 고딕" charset="0"/>
            </a:endParaRPr>
          </a:p>
          <a:p>
            <a:pPr marL="0" indent="0" rtl="0" algn="l" defTabSz="914400" eaLnBrk="1" latinLnBrk="1" hangingPunct="1">
              <a:buFontTx/>
              <a:buNone/>
            </a:pPr>
            <a:r>
              <a:rPr sz="1000" b="1">
                <a:latin typeface="맑은 고딕" charset="0"/>
                <a:ea typeface="맑은 고딕" charset="0"/>
                <a:sym typeface="맑은 고딕" charset="0"/>
              </a:rPr>
              <a:t>커피</a:t>
            </a:r>
            <a:endParaRPr lang="ko-KR" altLang="en-US" sz="1000" b="1">
              <a:latin typeface="맑은 고딕" charset="0"/>
              <a:ea typeface="맑은 고딕" charset="0"/>
              <a:sym typeface="맑은 고딕" charset="0"/>
            </a:endParaRPr>
          </a:p>
          <a:p>
            <a:pPr marL="0" indent="0" rtl="0" algn="l" defTabSz="914400" eaLnBrk="1" latinLnBrk="1" hangingPunct="1">
              <a:buFontTx/>
              <a:buNone/>
            </a:pPr>
            <a:endParaRPr lang="ko-KR" altLang="en-US" sz="1000" b="1">
              <a:latin typeface="맑은 고딕" charset="0"/>
              <a:ea typeface="맑은 고딕" charset="0"/>
              <a:sym typeface="맑은 고딕" charset="0"/>
            </a:endParaRPr>
          </a:p>
          <a:p>
            <a:pPr marL="0" indent="0" rtl="0" algn="l" defTabSz="914400" eaLnBrk="1" latinLnBrk="1" hangingPunct="1">
              <a:buFontTx/>
              <a:buNone/>
            </a:pPr>
            <a:endParaRPr lang="ko-KR" altLang="en-US" sz="1000" b="1">
              <a:latin typeface="맑은 고딕" charset="0"/>
              <a:ea typeface="맑은 고딕" charset="0"/>
              <a:sym typeface="맑은 고딕" charset="0"/>
            </a:endParaRPr>
          </a:p>
          <a:p>
            <a:pPr marL="0" indent="0" rtl="0" algn="l" defTabSz="914400" eaLnBrk="1" latinLnBrk="1" hangingPunct="1">
              <a:buFontTx/>
              <a:buNone/>
            </a:pPr>
            <a:r>
              <a:rPr sz="1000" b="1">
                <a:latin typeface="맑은 고딕" charset="0"/>
                <a:ea typeface="맑은 고딕" charset="0"/>
                <a:sym typeface="맑은 고딕" charset="0"/>
              </a:rPr>
              <a:t>컵과 텀블러</a:t>
            </a:r>
            <a:endParaRPr lang="ko-KR" altLang="en-US" sz="1000" b="1">
              <a:latin typeface="맑은 고딕" charset="0"/>
              <a:ea typeface="맑은 고딕" charset="0"/>
              <a:sym typeface="맑은 고딕" charset="0"/>
            </a:endParaRPr>
          </a:p>
          <a:p>
            <a:pPr marL="0" indent="0" rtl="0" algn="l" defTabSz="914400" eaLnBrk="1" latinLnBrk="1" hangingPunct="1">
              <a:buFontTx/>
              <a:buNone/>
            </a:pPr>
            <a:endParaRPr lang="ko-KR" altLang="en-US" sz="1000" b="1">
              <a:latin typeface="맑은 고딕" charset="0"/>
              <a:ea typeface="맑은 고딕" charset="0"/>
              <a:sym typeface="맑은 고딕" charset="0"/>
            </a:endParaRPr>
          </a:p>
          <a:p>
            <a:pPr marL="0" indent="0" rtl="0" algn="l" defTabSz="914400" eaLnBrk="1" latinLnBrk="1" hangingPunct="1">
              <a:buFontTx/>
              <a:buNone/>
            </a:pPr>
            <a:endParaRPr lang="ko-KR" altLang="en-US" sz="1000" b="1">
              <a:latin typeface="맑은 고딕" charset="0"/>
              <a:ea typeface="맑은 고딕" charset="0"/>
              <a:sym typeface="맑은 고딕" charset="0"/>
            </a:endParaRPr>
          </a:p>
          <a:p>
            <a:pPr marL="0" indent="0" rtl="0" algn="l" defTabSz="914400" eaLnBrk="1" latinLnBrk="1" hangingPunct="1">
              <a:buFontTx/>
              <a:buNone/>
            </a:pPr>
            <a:r>
              <a:rPr sz="1000" b="1">
                <a:latin typeface="맑은 고딕" charset="0"/>
                <a:ea typeface="맑은 고딕" charset="0"/>
                <a:sym typeface="맑은 고딕" charset="0"/>
              </a:rPr>
              <a:t>라이프 스타일</a:t>
            </a:r>
            <a:endParaRPr lang="ko-KR" altLang="en-US" sz="1000" b="1">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p:txBody>
      </p:sp>
      <p:sp>
        <p:nvSpPr>
          <p:cNvPr id="3" name="Rect 0"/>
          <p:cNvSpPr>
            <a:spLocks/>
          </p:cNvSpPr>
          <p:nvPr/>
        </p:nvSpPr>
        <p:spPr>
          <a:xfrm rot="0">
            <a:off x="47625" y="51435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graphicFrame>
        <p:nvGraphicFramePr>
          <p:cNvPr id="6" name="Table 3"/>
          <p:cNvGraphicFramePr>
            <a:graphicFrameLocks noGrp="1"/>
          </p:cNvGraphicFramePr>
          <p:nvPr/>
        </p:nvGraphicFramePr>
        <p:xfrm>
          <a:off x="1991360" y="900430"/>
          <a:ext cx="2736215" cy="5937885"/>
        </p:xfrm>
        <a:graphic>
          <a:graphicData uri="http://schemas.openxmlformats.org/drawingml/2006/table">
            <a:tbl>
              <a:tblPr firstRow="1" bandRow="1">
                <a:tableStyleId>{616DA210-FB5B-4158-B5E0-FEB733F419BA}</a:tableStyleId>
              </a:tblPr>
              <a:tblGrid>
                <a:gridCol w="2736215"/>
              </a:tblGrid>
              <a:tr h="5937885">
                <a:tc>
                  <a:txBody>
                    <a:bodyPr/>
                    <a:lstStyle/>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모든 컵과 텀블러</a:t>
                      </a: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텀블러</a:t>
                      </a: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컵과 머그</a:t>
                      </a: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유리잔</a:t>
                      </a:r>
                      <a:endParaRPr lang="ko-KR" altLang="en-US" sz="1000" kern="1200" i="0" b="1">
                        <a:solidFill>
                          <a:schemeClr val="tx1"/>
                        </a:solidFill>
                        <a:latin typeface="맑은 고딕" charset="0"/>
                        <a:ea typeface="맑은 고딕" charset="0"/>
                        <a:sym typeface="맑은 고딕" charset="0"/>
                      </a:endParaRPr>
                    </a:p>
                    <a:p>
                      <a:pPr marL="0" indent="0" latinLnBrk="1" lvl="1">
                        <a:buFontTx/>
                        <a:buNone/>
                      </a:pPr>
                      <a:endParaRPr lang="ko-KR" altLang="en-US" sz="1000" kern="1200" i="0" b="1">
                        <a:solidFill>
                          <a:srgbClr val="000000"/>
                        </a:solidFill>
                        <a:latin typeface="맑은 고딕" charset="0"/>
                        <a:ea typeface="맑은 고딕" charset="0"/>
                        <a:sym typeface="맑은 고딕"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25400" cap="flat" cmpd="sng" algn="ctr">
                      <a:solidFill>
                        <a:srgbClr val="000000">
                          <a:alpha val="100000"/>
                        </a:srgbClr>
                      </a:solidFill>
                      <a:prstDash val="solid"/>
                      <a:round/>
                      <a:headEnd type="none" w="med" len="med"/>
                      <a:tailEnd type="none" w="med" len="med"/>
                    </a:lnB>
                  </a:tcPr>
                </a:tc>
              </a:tr>
            </a:tbl>
          </a:graphicData>
        </a:graphic>
      </p:graphicFrame>
      <p:pic>
        <p:nvPicPr>
          <p:cNvPr id="9" name="Picture " descr="C:/Users/WOOCHAN/AppData/Roaming/PolarisOffice/ETemp/19424_7547800/fImage77617856944.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062470" y="588010"/>
            <a:ext cx="252730" cy="283210"/>
          </a:xfrm>
          <a:prstGeom prst="rect"/>
          <a:noFill/>
        </p:spPr>
      </p:pic>
      <p:pic>
        <p:nvPicPr>
          <p:cNvPr id="10" name="Picture " descr="C:/Users/WOOCHAN/AppData/Roaming/PolarisOffice/ETemp/19424_7547800/fImage76717862439.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509510" y="610870"/>
            <a:ext cx="237490" cy="260350"/>
          </a:xfrm>
          <a:prstGeom prst="rect"/>
          <a:noFill/>
        </p:spPr>
      </p:pic>
      <p:pic>
        <p:nvPicPr>
          <p:cNvPr id="11" name="Picture " descr="C:/Users/WOOCHAN/AppData/Roaming/PolarisOffice/ETemp/19424_7547800/fImage63817874626.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6550" y="609600"/>
            <a:ext cx="222250" cy="283210"/>
          </a:xfrm>
          <a:prstGeom prst="rect"/>
          <a:noFill/>
        </p:spPr>
      </p:pic>
      <p:sp>
        <p:nvSpPr>
          <p:cNvPr id="4" name="Rect 0"/>
          <p:cNvSpPr>
            <a:spLocks/>
          </p:cNvSpPr>
          <p:nvPr/>
        </p:nvSpPr>
        <p:spPr>
          <a:xfrm rot="0">
            <a:off x="3935730" y="517525"/>
            <a:ext cx="1009015" cy="37211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sp>
        <p:nvSpPr>
          <p:cNvPr id="16" name="Rect 0"/>
          <p:cNvSpPr txBox="1">
            <a:spLocks/>
          </p:cNvSpPr>
          <p:nvPr/>
        </p:nvSpPr>
        <p:spPr>
          <a:xfrm rot="0">
            <a:off x="1186180" y="160655"/>
            <a:ext cx="2966085" cy="221615"/>
          </a:xfrm>
          <a:prstGeom prst="rect"/>
        </p:spPr>
        <p:txBody>
          <a:bodyPr wrap="square" lIns="91440" tIns="45720" rIns="91440" bIns="45720" vert="horz" anchor="t">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컵과 텀블러 클릭</a:t>
            </a:r>
            <a:endParaRPr lang="ko-KR" altLang="en-US" sz="1000" b="1">
              <a:solidFill>
                <a:schemeClr val="tx1"/>
              </a:solidFill>
              <a:latin typeface="맑은 고딕" charset="0"/>
              <a:ea typeface="맑은 고딕" charset="0"/>
              <a:sym typeface="맑은 고딕" charset="0"/>
            </a:endParaRPr>
          </a:p>
        </p:txBody>
      </p:sp>
      <p:graphicFrame>
        <p:nvGraphicFramePr>
          <p:cNvPr id="2" name="Table 3"/>
          <p:cNvGraphicFramePr>
            <a:graphicFrameLocks noGrp="1"/>
          </p:cNvGraphicFramePr>
          <p:nvPr/>
        </p:nvGraphicFramePr>
        <p:xfrm>
          <a:off x="8696325" y="708660"/>
          <a:ext cx="3260725" cy="3759200"/>
        </p:xfrm>
        <a:graphic>
          <a:graphicData uri="http://schemas.openxmlformats.org/drawingml/2006/table">
            <a:tbl>
              <a:tblPr firstRow="1" bandRow="1">
                <a:tableStyleId>{5C22544A-7EE6-4342-B048-85BDC9FD1C3A}</a:tableStyleId>
              </a:tblPr>
              <a:tblGrid>
                <a:gridCol w="279400"/>
                <a:gridCol w="2981325"/>
              </a:tblGrid>
              <a:tr h="561975">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모든 컵과 텀블러</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모든 컵과 텀블러를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텀블러</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텀블러를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컵과 머그</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컵과 머그를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유리잔</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유리잔을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5" name="Rect 0"/>
          <p:cNvSpPr txBox="1">
            <a:spLocks/>
          </p:cNvSpPr>
          <p:nvPr/>
        </p:nvSpPr>
        <p:spPr>
          <a:xfrm rot="0">
            <a:off x="5205730" y="106680"/>
            <a:ext cx="871220" cy="247015"/>
          </a:xfrm>
          <a:prstGeom prst="rect"/>
          <a:noFill/>
        </p:spPr>
        <p:txBody>
          <a:bodyPr wrap="none" lIns="91440" tIns="45720" rIns="91440" bIns="45720"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a:buFontTx/>
              <a:buNone/>
            </a:pPr>
            <a:fld id="{B9320F77-B9A0-41C5-862A-B4B631284C64}" type="slidenum">
              <a:rPr sz="900">
                <a:latin typeface="맑은 고딕" charset="0"/>
                <a:ea typeface="맑은 고딕" charset="0"/>
                <a:sym typeface="맑은 고딕" charset="0"/>
              </a:rPr>
              <a:t>62</a:t>
            </a:fld>
            <a:endParaRPr lang="ko-KR" altLang="en-US" sz="900">
              <a:latin typeface="맑은 고딕" charset="0"/>
              <a:ea typeface="맑은 고딕" charset="0"/>
              <a:sym typeface="맑은 고딕" charset="0"/>
            </a:endParaRPr>
          </a:p>
        </p:txBody>
      </p:sp>
      <p:sp>
        <p:nvSpPr>
          <p:cNvPr id="2" name="Rect 0"/>
          <p:cNvSpPr>
            <a:spLocks/>
          </p:cNvSpPr>
          <p:nvPr/>
        </p:nvSpPr>
        <p:spPr>
          <a:xfrm rot="0">
            <a:off x="47625" y="734060"/>
            <a:ext cx="8209280" cy="1277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a:t>
            </a:r>
            <a:r>
              <a:rPr b="1">
                <a:solidFill>
                  <a:schemeClr val="tx1"/>
                </a:solidFill>
                <a:latin typeface="맑은 고딕" charset="0"/>
                <a:ea typeface="맑은 고딕" charset="0"/>
                <a:sym typeface="맑은 고딕" charset="0"/>
              </a:rPr>
              <a:t>컵과 텀블러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pic>
        <p:nvPicPr>
          <p:cNvPr id="4" name="Picture " descr="C:/Users/WOOCHAN/AppData/Roaming/PolarisOffice/ETemp/19424_7547800/fImage77617961323.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57415" y="389255"/>
            <a:ext cx="252730" cy="283210"/>
          </a:xfrm>
          <a:prstGeom prst="rect"/>
          <a:noFill/>
        </p:spPr>
      </p:pic>
      <p:pic>
        <p:nvPicPr>
          <p:cNvPr id="5" name="Picture " descr="C:/Users/WOOCHAN/AppData/Roaming/PolarisOffice/ETemp/19424_7547800/fImage76717975537.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6" name="Picture " descr="C:/Users/WOOCHAN/AppData/Roaming/PolarisOffice/ETemp/19424_7547800/fImage63817981538.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389255"/>
            <a:ext cx="222250" cy="283210"/>
          </a:xfrm>
          <a:prstGeom prst="rect"/>
          <a:noFill/>
        </p:spPr>
      </p:pic>
      <p:sp>
        <p:nvSpPr>
          <p:cNvPr id="12" name="Rect 0"/>
          <p:cNvSpPr>
            <a:spLocks/>
          </p:cNvSpPr>
          <p:nvPr/>
        </p:nvSpPr>
        <p:spPr>
          <a:xfrm rot="0">
            <a:off x="55880" y="200533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텀블러     컵과 텀블러    유리잔</a:t>
            </a:r>
            <a:endParaRPr lang="ko-KR" altLang="en-US" sz="1000" b="1">
              <a:solidFill>
                <a:schemeClr val="tx1"/>
              </a:solidFill>
              <a:latin typeface="맑은 고딕" charset="0"/>
              <a:ea typeface="맑은 고딕" charset="0"/>
              <a:sym typeface="맑은 고딕" charset="0"/>
            </a:endParaRPr>
          </a:p>
        </p:txBody>
      </p:sp>
      <p:sp>
        <p:nvSpPr>
          <p:cNvPr id="13" name="Rect 0"/>
          <p:cNvSpPr txBox="1">
            <a:spLocks/>
          </p:cNvSpPr>
          <p:nvPr/>
        </p:nvSpPr>
        <p:spPr>
          <a:xfrm rot="0">
            <a:off x="0" y="2464435"/>
            <a:ext cx="57023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텀블러</a:t>
            </a:r>
            <a:endParaRPr lang="ko-KR" altLang="en-US" sz="1000">
              <a:latin typeface="맑은 고딕" charset="0"/>
              <a:ea typeface="맑은 고딕" charset="0"/>
              <a:sym typeface="맑은 고딕" charset="0"/>
            </a:endParaRPr>
          </a:p>
        </p:txBody>
      </p:sp>
      <p:sp>
        <p:nvSpPr>
          <p:cNvPr id="14" name="Rect 0"/>
          <p:cNvSpPr txBox="1">
            <a:spLocks/>
          </p:cNvSpPr>
          <p:nvPr/>
        </p:nvSpPr>
        <p:spPr>
          <a:xfrm rot="0">
            <a:off x="10795" y="3901440"/>
            <a:ext cx="74295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컵과 머그</a:t>
            </a:r>
            <a:endParaRPr lang="ko-KR" altLang="en-US" sz="1000">
              <a:latin typeface="맑은 고딕" charset="0"/>
              <a:ea typeface="맑은 고딕" charset="0"/>
              <a:sym typeface="맑은 고딕" charset="0"/>
            </a:endParaRPr>
          </a:p>
        </p:txBody>
      </p:sp>
      <p:sp>
        <p:nvSpPr>
          <p:cNvPr id="15" name="Rect 0"/>
          <p:cNvSpPr txBox="1">
            <a:spLocks/>
          </p:cNvSpPr>
          <p:nvPr/>
        </p:nvSpPr>
        <p:spPr>
          <a:xfrm rot="0">
            <a:off x="10795" y="5354955"/>
            <a:ext cx="57023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유리잔</a:t>
            </a:r>
            <a:endParaRPr lang="ko-KR" altLang="en-US" sz="1000">
              <a:latin typeface="맑은 고딕" charset="0"/>
              <a:ea typeface="맑은 고딕" charset="0"/>
              <a:sym typeface="맑은 고딕" charset="0"/>
            </a:endParaRPr>
          </a:p>
        </p:txBody>
      </p:sp>
      <p:sp>
        <p:nvSpPr>
          <p:cNvPr id="18" name="Rect 0"/>
          <p:cNvSpPr>
            <a:spLocks/>
          </p:cNvSpPr>
          <p:nvPr/>
        </p:nvSpPr>
        <p:spPr>
          <a:xfrm rot="0">
            <a:off x="47625" y="2755900"/>
            <a:ext cx="2763520" cy="67373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10510" y="2755900"/>
            <a:ext cx="2763520" cy="67373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0" name="Rect 0"/>
          <p:cNvSpPr>
            <a:spLocks/>
          </p:cNvSpPr>
          <p:nvPr/>
        </p:nvSpPr>
        <p:spPr>
          <a:xfrm rot="0">
            <a:off x="5571490" y="2755900"/>
            <a:ext cx="2655570" cy="67373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1" name="Rect 0"/>
          <p:cNvSpPr>
            <a:spLocks/>
          </p:cNvSpPr>
          <p:nvPr/>
        </p:nvSpPr>
        <p:spPr>
          <a:xfrm rot="0">
            <a:off x="3604260" y="3505200"/>
            <a:ext cx="1296670" cy="2470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모두 보기</a:t>
            </a:r>
            <a:endParaRPr lang="ko-KR" altLang="en-US" sz="1000" b="1">
              <a:solidFill>
                <a:schemeClr val="tx1"/>
              </a:solidFill>
              <a:latin typeface="맑은 고딕" charset="0"/>
              <a:ea typeface="맑은 고딕" charset="0"/>
              <a:sym typeface="맑은 고딕" charset="0"/>
            </a:endParaRPr>
          </a:p>
        </p:txBody>
      </p:sp>
      <p:sp>
        <p:nvSpPr>
          <p:cNvPr id="26" name="Rect 0"/>
          <p:cNvSpPr>
            <a:spLocks/>
          </p:cNvSpPr>
          <p:nvPr/>
        </p:nvSpPr>
        <p:spPr>
          <a:xfrm rot="0">
            <a:off x="55880" y="4231005"/>
            <a:ext cx="2814955" cy="67373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7" name="Rect 0"/>
          <p:cNvSpPr>
            <a:spLocks/>
          </p:cNvSpPr>
          <p:nvPr/>
        </p:nvSpPr>
        <p:spPr>
          <a:xfrm rot="0">
            <a:off x="2870200" y="4230370"/>
            <a:ext cx="2765425" cy="6673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8" name="Rect 0"/>
          <p:cNvSpPr>
            <a:spLocks/>
          </p:cNvSpPr>
          <p:nvPr/>
        </p:nvSpPr>
        <p:spPr>
          <a:xfrm rot="0">
            <a:off x="5643245" y="4230370"/>
            <a:ext cx="2590165" cy="6673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9" name="Rect 0"/>
          <p:cNvSpPr>
            <a:spLocks/>
          </p:cNvSpPr>
          <p:nvPr/>
        </p:nvSpPr>
        <p:spPr>
          <a:xfrm rot="0">
            <a:off x="64135" y="5699125"/>
            <a:ext cx="2806700" cy="67119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0" name="Rect 0"/>
          <p:cNvSpPr>
            <a:spLocks/>
          </p:cNvSpPr>
          <p:nvPr/>
        </p:nvSpPr>
        <p:spPr>
          <a:xfrm rot="0">
            <a:off x="2854325" y="5695950"/>
            <a:ext cx="2814955" cy="6673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1" name="Rect 0"/>
          <p:cNvSpPr>
            <a:spLocks/>
          </p:cNvSpPr>
          <p:nvPr/>
        </p:nvSpPr>
        <p:spPr>
          <a:xfrm rot="0">
            <a:off x="5668010" y="5695950"/>
            <a:ext cx="2540635" cy="6673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3" name="Rect 0"/>
          <p:cNvSpPr>
            <a:spLocks/>
          </p:cNvSpPr>
          <p:nvPr/>
        </p:nvSpPr>
        <p:spPr>
          <a:xfrm rot="0">
            <a:off x="3604260" y="4973320"/>
            <a:ext cx="1296670" cy="2470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모두 보기</a:t>
            </a:r>
            <a:endParaRPr lang="ko-KR" altLang="en-US" sz="10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14445" y="344805"/>
            <a:ext cx="1009015" cy="37211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sp>
        <p:nvSpPr>
          <p:cNvPr id="35" name="Rect 0"/>
          <p:cNvSpPr txBox="1">
            <a:spLocks noGrp="1"/>
          </p:cNvSpPr>
          <p:nvPr>
            <p:ph type="body"/>
          </p:nvPr>
        </p:nvSpPr>
        <p:spPr>
          <a:xfrm rot="0">
            <a:off x="1186180" y="9652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모든 컵과 텀블러 페이지</a:t>
            </a:r>
            <a:endParaRPr lang="ko-KR" altLang="en-US" sz="1000" b="1">
              <a:latin typeface="맑은 고딕" charset="0"/>
              <a:ea typeface="맑은 고딕" charset="0"/>
              <a:sym typeface="맑은 고딕" charset="0"/>
            </a:endParaRPr>
          </a:p>
        </p:txBody>
      </p:sp>
      <p:sp>
        <p:nvSpPr>
          <p:cNvPr id="10" name="Rect 0"/>
          <p:cNvSpPr txBox="1">
            <a:spLocks/>
          </p:cNvSpPr>
          <p:nvPr/>
        </p:nvSpPr>
        <p:spPr>
          <a:xfrm rot="0">
            <a:off x="5199380" y="71755"/>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noGrp="1"/>
          </p:cNvSpPr>
          <p:nvPr>
            <p:ph type="body"/>
          </p:nvPr>
        </p:nvSpPr>
        <p:spPr>
          <a:xfrm rot="0">
            <a:off x="1076960" y="6477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텀블러 페이지</a:t>
            </a:r>
            <a:endParaRPr lang="ko-KR" altLang="en-US" sz="1000" b="1">
              <a:latin typeface="맑은 고딕" charset="0"/>
              <a:ea typeface="맑은 고딕" charset="0"/>
              <a:sym typeface="맑은 고딕" charset="0"/>
            </a:endParaRPr>
          </a:p>
        </p:txBody>
      </p:sp>
      <p:sp>
        <p:nvSpPr>
          <p:cNvPr id="4" name="Rect 0"/>
          <p:cNvSpPr txBox="1">
            <a:spLocks/>
          </p:cNvSpPr>
          <p:nvPr/>
        </p:nvSpPr>
        <p:spPr>
          <a:xfrm rot="0">
            <a:off x="1076960" y="843280"/>
            <a:ext cx="185420" cy="370205"/>
          </a:xfrm>
          <a:prstGeom prst="rect"/>
          <a:noFill/>
        </p:spPr>
        <p:txBody>
          <a:bodyPr wrap="none" lIns="91440" tIns="45720" rIns="91440" bIns="45720" vert="horz" anchor="t">
            <a:spAutoFit/>
          </a:bodyPr>
          <a:lstStyle/>
          <a:p>
            <a:pPr marL="0" indent="0">
              <a:buFontTx/>
              <a:buNone/>
            </a:pPr>
            <a:endParaRPr lang="ko-KR" altLang="en-US">
              <a:latin typeface="맑은 고딕" charset="0"/>
              <a:ea typeface="맑은 고딕" charset="0"/>
              <a:sym typeface="맑은 고딕" charset="0"/>
            </a:endParaRPr>
          </a:p>
        </p:txBody>
      </p:sp>
      <p:sp>
        <p:nvSpPr>
          <p:cNvPr id="6"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sp>
        <p:nvSpPr>
          <p:cNvPr id="8" name="Rect 0"/>
          <p:cNvSpPr>
            <a:spLocks/>
          </p:cNvSpPr>
          <p:nvPr/>
        </p:nvSpPr>
        <p:spPr>
          <a:xfrm rot="0">
            <a:off x="60325" y="718185"/>
            <a:ext cx="8209280" cy="20796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텀블러</a:t>
            </a:r>
            <a:r>
              <a:rPr b="1">
                <a:solidFill>
                  <a:schemeClr val="tx1"/>
                </a:solidFill>
                <a:latin typeface="맑은 고딕" charset="0"/>
                <a:ea typeface="맑은 고딕" charset="0"/>
                <a:sym typeface="맑은 고딕" charset="0"/>
              </a:rPr>
              <a:t>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63975" y="340995"/>
            <a:ext cx="1009015" cy="38100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0" name="Picture " descr="C:/Users/WOOCHAN/AppData/Roaming/PolarisOffice/ETemp/19424_7547800/fImage77618226118.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65035" y="412115"/>
            <a:ext cx="252730" cy="283210"/>
          </a:xfrm>
          <a:prstGeom prst="rect"/>
          <a:noFill/>
        </p:spPr>
      </p:pic>
      <p:pic>
        <p:nvPicPr>
          <p:cNvPr id="11" name="Picture " descr="C:/Users/WOOCHAN/AppData/Roaming/PolarisOffice/ETemp/19424_7547800/fImage76718232082.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12" name="Picture " descr="C:/Users/WOOCHAN/AppData/Roaming/PolarisOffice/ETemp/19424_7547800/fImage63818242929.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414655"/>
            <a:ext cx="222250" cy="283210"/>
          </a:xfrm>
          <a:prstGeom prst="rect"/>
          <a:noFill/>
        </p:spPr>
      </p:pic>
      <p:sp>
        <p:nvSpPr>
          <p:cNvPr id="16" name="Rect 0"/>
          <p:cNvSpPr>
            <a:spLocks/>
          </p:cNvSpPr>
          <p:nvPr/>
        </p:nvSpPr>
        <p:spPr>
          <a:xfrm rot="0">
            <a:off x="73025" y="2959735"/>
            <a:ext cx="26650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7" name="Rect 0"/>
          <p:cNvSpPr>
            <a:spLocks/>
          </p:cNvSpPr>
          <p:nvPr/>
        </p:nvSpPr>
        <p:spPr>
          <a:xfrm rot="0">
            <a:off x="60325" y="414718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8" name="Rect 0"/>
          <p:cNvSpPr>
            <a:spLocks/>
          </p:cNvSpPr>
          <p:nvPr/>
        </p:nvSpPr>
        <p:spPr>
          <a:xfrm rot="0">
            <a:off x="5591810" y="2959735"/>
            <a:ext cx="26650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43530" y="2959735"/>
            <a:ext cx="26650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2" name="Rect 0"/>
          <p:cNvSpPr>
            <a:spLocks/>
          </p:cNvSpPr>
          <p:nvPr/>
        </p:nvSpPr>
        <p:spPr>
          <a:xfrm rot="0">
            <a:off x="52705" y="533463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3" name="Rect 0"/>
          <p:cNvSpPr>
            <a:spLocks/>
          </p:cNvSpPr>
          <p:nvPr/>
        </p:nvSpPr>
        <p:spPr>
          <a:xfrm rot="0">
            <a:off x="2813050" y="533463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4" name="Rect 0"/>
          <p:cNvSpPr>
            <a:spLocks/>
          </p:cNvSpPr>
          <p:nvPr/>
        </p:nvSpPr>
        <p:spPr>
          <a:xfrm rot="0">
            <a:off x="2822575" y="414718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5" name="Rect 0"/>
          <p:cNvSpPr>
            <a:spLocks/>
          </p:cNvSpPr>
          <p:nvPr/>
        </p:nvSpPr>
        <p:spPr>
          <a:xfrm rot="0">
            <a:off x="5585460" y="532447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6" name="Rect 0"/>
          <p:cNvSpPr>
            <a:spLocks/>
          </p:cNvSpPr>
          <p:nvPr/>
        </p:nvSpPr>
        <p:spPr>
          <a:xfrm rot="0">
            <a:off x="5596255" y="4149090"/>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graphicFrame>
        <p:nvGraphicFramePr>
          <p:cNvPr id="30"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3" name="Rect 0"/>
          <p:cNvSpPr txBox="1">
            <a:spLocks/>
          </p:cNvSpPr>
          <p:nvPr/>
        </p:nvSpPr>
        <p:spPr>
          <a:xfrm rot="0">
            <a:off x="3550285" y="6530975"/>
            <a:ext cx="95504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1       2     &gt;</a:t>
            </a:r>
            <a:endParaRPr lang="ko-KR" altLang="en-US" sz="1000">
              <a:latin typeface="맑은 고딕" charset="0"/>
              <a:ea typeface="맑은 고딕" charset="0"/>
              <a:sym typeface="맑은 고딕" charset="0"/>
            </a:endParaRPr>
          </a:p>
        </p:txBody>
      </p:sp>
      <p:sp>
        <p:nvSpPr>
          <p:cNvPr id="5" name="Rect 0"/>
          <p:cNvSpPr txBox="1">
            <a:spLocks/>
          </p:cNvSpPr>
          <p:nvPr/>
        </p:nvSpPr>
        <p:spPr>
          <a:xfrm rot="0">
            <a:off x="11780520" y="106680"/>
            <a:ext cx="250190" cy="23241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63</a:t>
            </a:fld>
            <a:endParaRPr lang="ko-KR" altLang="en-US" sz="900">
              <a:latin typeface="맑은 고딕" charset="0"/>
              <a:ea typeface="맑은 고딕" charset="0"/>
              <a:sym typeface="맑은 고딕" charset="0"/>
            </a:endParaRPr>
          </a:p>
        </p:txBody>
      </p:sp>
      <p:sp>
        <p:nvSpPr>
          <p:cNvPr id="7" name="Rect 0"/>
          <p:cNvSpPr txBox="1">
            <a:spLocks/>
          </p:cNvSpPr>
          <p:nvPr/>
        </p:nvSpPr>
        <p:spPr>
          <a:xfrm rot="0">
            <a:off x="5226685" y="64135"/>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noGrp="1"/>
          </p:cNvSpPr>
          <p:nvPr>
            <p:ph type="body"/>
          </p:nvPr>
        </p:nvSpPr>
        <p:spPr>
          <a:xfrm rot="0">
            <a:off x="1076960" y="6477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컵과 머그 페이지</a:t>
            </a:r>
            <a:endParaRPr lang="ko-KR" altLang="en-US" sz="1000" b="1">
              <a:latin typeface="맑은 고딕" charset="0"/>
              <a:ea typeface="맑은 고딕" charset="0"/>
              <a:sym typeface="맑은 고딕" charset="0"/>
            </a:endParaRPr>
          </a:p>
        </p:txBody>
      </p:sp>
      <p:sp>
        <p:nvSpPr>
          <p:cNvPr id="4" name="Rect 0"/>
          <p:cNvSpPr txBox="1">
            <a:spLocks/>
          </p:cNvSpPr>
          <p:nvPr/>
        </p:nvSpPr>
        <p:spPr>
          <a:xfrm rot="0">
            <a:off x="1076960" y="843280"/>
            <a:ext cx="185420" cy="370205"/>
          </a:xfrm>
          <a:prstGeom prst="rect"/>
          <a:noFill/>
        </p:spPr>
        <p:txBody>
          <a:bodyPr wrap="none" lIns="91440" tIns="45720" rIns="91440" bIns="45720" vert="horz" anchor="t">
            <a:spAutoFit/>
          </a:bodyPr>
          <a:lstStyle/>
          <a:p>
            <a:pPr marL="0" indent="0">
              <a:buFontTx/>
              <a:buNone/>
            </a:pPr>
            <a:endParaRPr lang="ko-KR" altLang="en-US">
              <a:latin typeface="맑은 고딕" charset="0"/>
              <a:ea typeface="맑은 고딕" charset="0"/>
              <a:sym typeface="맑은 고딕" charset="0"/>
            </a:endParaRPr>
          </a:p>
        </p:txBody>
      </p:sp>
      <p:sp>
        <p:nvSpPr>
          <p:cNvPr id="6"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sp>
        <p:nvSpPr>
          <p:cNvPr id="8" name="Rect 0"/>
          <p:cNvSpPr>
            <a:spLocks/>
          </p:cNvSpPr>
          <p:nvPr/>
        </p:nvSpPr>
        <p:spPr>
          <a:xfrm rot="0">
            <a:off x="60325" y="718185"/>
            <a:ext cx="8209280" cy="20796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a:t>
            </a:r>
            <a:r>
              <a:rPr b="1">
                <a:solidFill>
                  <a:schemeClr val="tx1"/>
                </a:solidFill>
                <a:latin typeface="맑은 고딕" charset="0"/>
                <a:ea typeface="맑은 고딕" charset="0"/>
                <a:sym typeface="맑은 고딕" charset="0"/>
              </a:rPr>
              <a:t>컵과 머그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63975" y="340995"/>
            <a:ext cx="1009015" cy="38100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0" name="Picture " descr="C:/Users/WOOCHAN/AppData/Roaming/PolarisOffice/ETemp/19424_7547800/fImage7761843654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65035" y="412115"/>
            <a:ext cx="252730" cy="283210"/>
          </a:xfrm>
          <a:prstGeom prst="rect"/>
          <a:noFill/>
        </p:spPr>
      </p:pic>
      <p:pic>
        <p:nvPicPr>
          <p:cNvPr id="11" name="Picture " descr="C:/Users/WOOCHAN/AppData/Roaming/PolarisOffice/ETemp/19424_7547800/fImage76718444833.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12" name="Picture " descr="C:/Users/WOOCHAN/AppData/Roaming/PolarisOffice/ETemp/19424_7547800/fImage63818451115.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414655"/>
            <a:ext cx="222250" cy="283210"/>
          </a:xfrm>
          <a:prstGeom prst="rect"/>
          <a:noFill/>
        </p:spPr>
      </p:pic>
      <p:sp>
        <p:nvSpPr>
          <p:cNvPr id="16" name="Rect 0"/>
          <p:cNvSpPr>
            <a:spLocks/>
          </p:cNvSpPr>
          <p:nvPr/>
        </p:nvSpPr>
        <p:spPr>
          <a:xfrm rot="0">
            <a:off x="73025" y="2959735"/>
            <a:ext cx="26650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7" name="Rect 0"/>
          <p:cNvSpPr>
            <a:spLocks/>
          </p:cNvSpPr>
          <p:nvPr/>
        </p:nvSpPr>
        <p:spPr>
          <a:xfrm rot="0">
            <a:off x="60325" y="414718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8" name="Rect 0"/>
          <p:cNvSpPr>
            <a:spLocks/>
          </p:cNvSpPr>
          <p:nvPr/>
        </p:nvSpPr>
        <p:spPr>
          <a:xfrm rot="0">
            <a:off x="5591810" y="2959735"/>
            <a:ext cx="26650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43530" y="2959735"/>
            <a:ext cx="26650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2" name="Rect 0"/>
          <p:cNvSpPr>
            <a:spLocks/>
          </p:cNvSpPr>
          <p:nvPr/>
        </p:nvSpPr>
        <p:spPr>
          <a:xfrm rot="0">
            <a:off x="52705" y="533463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3" name="Rect 0"/>
          <p:cNvSpPr>
            <a:spLocks/>
          </p:cNvSpPr>
          <p:nvPr/>
        </p:nvSpPr>
        <p:spPr>
          <a:xfrm rot="0">
            <a:off x="2813050" y="533463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4" name="Rect 0"/>
          <p:cNvSpPr>
            <a:spLocks/>
          </p:cNvSpPr>
          <p:nvPr/>
        </p:nvSpPr>
        <p:spPr>
          <a:xfrm rot="0">
            <a:off x="2822575" y="414718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5" name="Rect 0"/>
          <p:cNvSpPr>
            <a:spLocks/>
          </p:cNvSpPr>
          <p:nvPr/>
        </p:nvSpPr>
        <p:spPr>
          <a:xfrm rot="0">
            <a:off x="5585460" y="532447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6" name="Rect 0"/>
          <p:cNvSpPr>
            <a:spLocks/>
          </p:cNvSpPr>
          <p:nvPr/>
        </p:nvSpPr>
        <p:spPr>
          <a:xfrm rot="0">
            <a:off x="5596255" y="4149090"/>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graphicFrame>
        <p:nvGraphicFramePr>
          <p:cNvPr id="30"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3" name="Rect 0"/>
          <p:cNvSpPr txBox="1">
            <a:spLocks/>
          </p:cNvSpPr>
          <p:nvPr/>
        </p:nvSpPr>
        <p:spPr>
          <a:xfrm rot="0">
            <a:off x="11780520" y="106680"/>
            <a:ext cx="250190" cy="23241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64</a:t>
            </a:fld>
            <a:endParaRPr lang="ko-KR" altLang="en-US" sz="900">
              <a:latin typeface="맑은 고딕" charset="0"/>
              <a:ea typeface="맑은 고딕" charset="0"/>
              <a:sym typeface="맑은 고딕" charset="0"/>
            </a:endParaRPr>
          </a:p>
        </p:txBody>
      </p:sp>
      <p:sp>
        <p:nvSpPr>
          <p:cNvPr id="5" name="Rect 0"/>
          <p:cNvSpPr txBox="1">
            <a:spLocks/>
          </p:cNvSpPr>
          <p:nvPr/>
        </p:nvSpPr>
        <p:spPr>
          <a:xfrm rot="0">
            <a:off x="5281930" y="78740"/>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noGrp="1"/>
          </p:cNvSpPr>
          <p:nvPr>
            <p:ph type="body"/>
          </p:nvPr>
        </p:nvSpPr>
        <p:spPr>
          <a:xfrm rot="0">
            <a:off x="1076960" y="6477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유리잔 페이지</a:t>
            </a:r>
            <a:endParaRPr lang="ko-KR" altLang="en-US" sz="1000" b="1">
              <a:latin typeface="맑은 고딕" charset="0"/>
              <a:ea typeface="맑은 고딕" charset="0"/>
              <a:sym typeface="맑은 고딕" charset="0"/>
            </a:endParaRPr>
          </a:p>
        </p:txBody>
      </p:sp>
      <p:sp>
        <p:nvSpPr>
          <p:cNvPr id="4" name="Rect 0"/>
          <p:cNvSpPr txBox="1">
            <a:spLocks/>
          </p:cNvSpPr>
          <p:nvPr/>
        </p:nvSpPr>
        <p:spPr>
          <a:xfrm rot="0">
            <a:off x="1076960" y="843280"/>
            <a:ext cx="185420" cy="370205"/>
          </a:xfrm>
          <a:prstGeom prst="rect"/>
          <a:noFill/>
        </p:spPr>
        <p:txBody>
          <a:bodyPr wrap="none" lIns="91440" tIns="45720" rIns="91440" bIns="45720" vert="horz" anchor="t">
            <a:spAutoFit/>
          </a:bodyPr>
          <a:lstStyle/>
          <a:p>
            <a:pPr marL="0" indent="0">
              <a:buFontTx/>
              <a:buNone/>
            </a:pPr>
            <a:endParaRPr lang="ko-KR" altLang="en-US">
              <a:latin typeface="맑은 고딕" charset="0"/>
              <a:ea typeface="맑은 고딕" charset="0"/>
              <a:sym typeface="맑은 고딕" charset="0"/>
            </a:endParaRPr>
          </a:p>
        </p:txBody>
      </p:sp>
      <p:sp>
        <p:nvSpPr>
          <p:cNvPr id="6"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sp>
        <p:nvSpPr>
          <p:cNvPr id="8" name="Rect 0"/>
          <p:cNvSpPr>
            <a:spLocks/>
          </p:cNvSpPr>
          <p:nvPr/>
        </p:nvSpPr>
        <p:spPr>
          <a:xfrm rot="0">
            <a:off x="60325" y="718185"/>
            <a:ext cx="8209280" cy="20796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유리잔</a:t>
            </a:r>
            <a:r>
              <a:rPr b="1">
                <a:solidFill>
                  <a:schemeClr val="tx1"/>
                </a:solidFill>
                <a:latin typeface="맑은 고딕" charset="0"/>
                <a:ea typeface="맑은 고딕" charset="0"/>
                <a:sym typeface="맑은 고딕" charset="0"/>
              </a:rPr>
              <a:t>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63975" y="340995"/>
            <a:ext cx="1009015" cy="38100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0" name="Picture " descr="C:/Users/WOOCHAN/AppData/Roaming/PolarisOffice/ETemp/19424_7547800/fImage77618634639.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65035" y="412115"/>
            <a:ext cx="252730" cy="283210"/>
          </a:xfrm>
          <a:prstGeom prst="rect"/>
          <a:noFill/>
        </p:spPr>
      </p:pic>
      <p:pic>
        <p:nvPicPr>
          <p:cNvPr id="11" name="Picture " descr="C:/Users/WOOCHAN/AppData/Roaming/PolarisOffice/ETemp/19424_7547800/fImage76718649658.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12" name="Picture " descr="C:/Users/WOOCHAN/AppData/Roaming/PolarisOffice/ETemp/19424_7547800/fImage63818652704.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414655"/>
            <a:ext cx="222250" cy="283210"/>
          </a:xfrm>
          <a:prstGeom prst="rect"/>
          <a:noFill/>
        </p:spPr>
      </p:pic>
      <p:sp>
        <p:nvSpPr>
          <p:cNvPr id="16" name="Rect 0"/>
          <p:cNvSpPr>
            <a:spLocks/>
          </p:cNvSpPr>
          <p:nvPr/>
        </p:nvSpPr>
        <p:spPr>
          <a:xfrm rot="0">
            <a:off x="73025" y="2959735"/>
            <a:ext cx="2665095" cy="263017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8" name="Rect 0"/>
          <p:cNvSpPr>
            <a:spLocks/>
          </p:cNvSpPr>
          <p:nvPr/>
        </p:nvSpPr>
        <p:spPr>
          <a:xfrm rot="0">
            <a:off x="5591810" y="2959735"/>
            <a:ext cx="2665095" cy="263017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43530" y="2959735"/>
            <a:ext cx="2665095" cy="263017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graphicFrame>
        <p:nvGraphicFramePr>
          <p:cNvPr id="30"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5" name="Rect 0"/>
          <p:cNvSpPr txBox="1">
            <a:spLocks/>
          </p:cNvSpPr>
          <p:nvPr/>
        </p:nvSpPr>
        <p:spPr>
          <a:xfrm rot="0">
            <a:off x="11780520" y="106680"/>
            <a:ext cx="250190" cy="23241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65</a:t>
            </a:fld>
            <a:endParaRPr lang="ko-KR" altLang="en-US" sz="900">
              <a:latin typeface="맑은 고딕" charset="0"/>
              <a:ea typeface="맑은 고딕" charset="0"/>
              <a:sym typeface="맑은 고딕" charset="0"/>
            </a:endParaRPr>
          </a:p>
        </p:txBody>
      </p:sp>
      <p:sp>
        <p:nvSpPr>
          <p:cNvPr id="3" name="Rect 0"/>
          <p:cNvSpPr txBox="1">
            <a:spLocks/>
          </p:cNvSpPr>
          <p:nvPr/>
        </p:nvSpPr>
        <p:spPr>
          <a:xfrm rot="0">
            <a:off x="5197475" y="80010"/>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 0"/>
          <p:cNvSpPr txBox="1">
            <a:spLocks/>
          </p:cNvSpPr>
          <p:nvPr/>
        </p:nvSpPr>
        <p:spPr>
          <a:xfrm rot="0">
            <a:off x="11780520" y="106680"/>
            <a:ext cx="250190" cy="23241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66</a:t>
            </a:fld>
            <a:endParaRPr lang="ko-KR" altLang="en-US" sz="900">
              <a:latin typeface="맑은 고딕" charset="0"/>
              <a:ea typeface="맑은 고딕" charset="0"/>
              <a:sym typeface="맑은 고딕" charset="0"/>
            </a:endParaRPr>
          </a:p>
        </p:txBody>
      </p:sp>
      <p:sp>
        <p:nvSpPr>
          <p:cNvPr id="38" name="Rect 0"/>
          <p:cNvSpPr txBox="1">
            <a:spLocks/>
          </p:cNvSpPr>
          <p:nvPr/>
        </p:nvSpPr>
        <p:spPr>
          <a:xfrm rot="0">
            <a:off x="2774315" y="899160"/>
            <a:ext cx="247650" cy="248285"/>
          </a:xfrm>
          <a:prstGeom prst="rect"/>
          <a:noFill/>
          <a:ln>
            <a:noFill/>
            <a:prstDash/>
          </a:ln>
        </p:spPr>
        <p:txBody>
          <a:bodyPr wrap="square" lIns="89535" tIns="46355" rIns="89535" bIns="46355" vert="horz" anchor="t">
            <a:spAutoFit/>
          </a:bodyPr>
          <a:lstStyle/>
          <a:p>
            <a:pPr marL="0" indent="0" algn="l" hangingPunct="1">
              <a:buFontTx/>
              <a:buNone/>
            </a:pPr>
            <a:r>
              <a:rPr sz="1000" b="1">
                <a:latin typeface="맑은 고딕" charset="0"/>
                <a:ea typeface="맑은 고딕" charset="0"/>
                <a:sym typeface="맑은 고딕" charset="0"/>
              </a:rPr>
              <a:t>X</a:t>
            </a:r>
            <a:endParaRPr lang="ko-KR" altLang="en-US" sz="1000" b="1">
              <a:latin typeface="맑은 고딕" charset="0"/>
              <a:ea typeface="맑은 고딕" charset="0"/>
              <a:sym typeface="맑은 고딕" charset="0"/>
            </a:endParaRPr>
          </a:p>
        </p:txBody>
      </p:sp>
      <p:sp>
        <p:nvSpPr>
          <p:cNvPr id="57" name="Rect 0"/>
          <p:cNvSpPr>
            <a:spLocks/>
          </p:cNvSpPr>
          <p:nvPr/>
        </p:nvSpPr>
        <p:spPr>
          <a:xfrm rot="0">
            <a:off x="3143885" y="900430"/>
            <a:ext cx="5113020" cy="57550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58" name="Rect 0"/>
          <p:cNvSpPr txBox="1">
            <a:spLocks/>
          </p:cNvSpPr>
          <p:nvPr/>
        </p:nvSpPr>
        <p:spPr>
          <a:xfrm rot="0">
            <a:off x="259715" y="1496695"/>
            <a:ext cx="1084580" cy="1633220"/>
          </a:xfrm>
          <a:prstGeom prst="rect"/>
          <a:noFill/>
          <a:ln>
            <a:noFill/>
            <a:prstDash/>
          </a:ln>
        </p:spPr>
        <p:txBody>
          <a:bodyPr wrap="square" lIns="89535" tIns="46355" rIns="89535" bIns="46355" vert="horz" anchor="t">
            <a:spAutoFit/>
          </a:bodyPr>
          <a:lstStyle/>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r>
              <a:rPr sz="1000" b="1">
                <a:latin typeface="맑은 고딕" charset="0"/>
                <a:ea typeface="맑은 고딕" charset="0"/>
                <a:sym typeface="맑은 고딕" charset="0"/>
              </a:rPr>
              <a:t>커피</a:t>
            </a: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r>
              <a:rPr sz="1000" b="1">
                <a:latin typeface="맑은 고딕" charset="0"/>
                <a:ea typeface="맑은 고딕" charset="0"/>
                <a:sym typeface="맑은 고딕" charset="0"/>
              </a:rPr>
              <a:t>컵과 텀블러</a:t>
            </a: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r>
              <a:rPr sz="1000" b="1">
                <a:latin typeface="맑은 고딕" charset="0"/>
                <a:ea typeface="맑은 고딕" charset="0"/>
                <a:sym typeface="맑은 고딕" charset="0"/>
              </a:rPr>
              <a:t>라이프 스타일</a:t>
            </a:r>
            <a:endParaRPr lang="ko-KR" altLang="en-US" sz="1000" b="1">
              <a:latin typeface="맑은 고딕" charset="0"/>
              <a:ea typeface="맑은 고딕" charset="0"/>
              <a:sym typeface="맑은 고딕" charset="0"/>
            </a:endParaRPr>
          </a:p>
          <a:p>
            <a:pPr marL="0" indent="0" algn="l" hangingPunct="1">
              <a:buFontTx/>
              <a:buNone/>
            </a:pPr>
            <a:endParaRPr lang="ko-KR" altLang="en-US" sz="1000">
              <a:latin typeface="맑은 고딕" charset="0"/>
              <a:ea typeface="맑은 고딕" charset="0"/>
              <a:sym typeface="맑은 고딕" charset="0"/>
            </a:endParaRPr>
          </a:p>
        </p:txBody>
      </p:sp>
      <p:sp>
        <p:nvSpPr>
          <p:cNvPr id="3" name="Rect 0"/>
          <p:cNvSpPr>
            <a:spLocks/>
          </p:cNvSpPr>
          <p:nvPr/>
        </p:nvSpPr>
        <p:spPr>
          <a:xfrm rot="0">
            <a:off x="47625" y="51435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pic>
        <p:nvPicPr>
          <p:cNvPr id="9" name="Picture " descr="C:/Users/WOOCHAN/AppData/Roaming/PolarisOffice/ETemp/19424_7547800/fImage77618779930.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062470" y="588010"/>
            <a:ext cx="252730" cy="283210"/>
          </a:xfrm>
          <a:prstGeom prst="rect"/>
          <a:noFill/>
        </p:spPr>
      </p:pic>
      <p:pic>
        <p:nvPicPr>
          <p:cNvPr id="10" name="Picture " descr="C:/Users/WOOCHAN/AppData/Roaming/PolarisOffice/ETemp/19424_7547800/fImage76718783977.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509510" y="610870"/>
            <a:ext cx="237490" cy="260350"/>
          </a:xfrm>
          <a:prstGeom prst="rect"/>
          <a:noFill/>
        </p:spPr>
      </p:pic>
      <p:pic>
        <p:nvPicPr>
          <p:cNvPr id="11" name="Picture " descr="C:/Users/WOOCHAN/AppData/Roaming/PolarisOffice/ETemp/19424_7547800/fImage63818792306.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6550" y="609600"/>
            <a:ext cx="222250" cy="283210"/>
          </a:xfrm>
          <a:prstGeom prst="rect"/>
          <a:noFill/>
        </p:spPr>
      </p:pic>
      <p:sp>
        <p:nvSpPr>
          <p:cNvPr id="4" name="Rect 0"/>
          <p:cNvSpPr>
            <a:spLocks/>
          </p:cNvSpPr>
          <p:nvPr/>
        </p:nvSpPr>
        <p:spPr>
          <a:xfrm rot="0">
            <a:off x="3935730" y="517525"/>
            <a:ext cx="1009015" cy="37211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sp>
        <p:nvSpPr>
          <p:cNvPr id="16" name="Rect 0"/>
          <p:cNvSpPr txBox="1">
            <a:spLocks/>
          </p:cNvSpPr>
          <p:nvPr/>
        </p:nvSpPr>
        <p:spPr>
          <a:xfrm rot="0">
            <a:off x="1186180" y="160655"/>
            <a:ext cx="2966085" cy="221615"/>
          </a:xfrm>
          <a:prstGeom prst="rect"/>
        </p:spPr>
        <p:txBody>
          <a:bodyPr wrap="square" lIns="91440" tIns="45720" rIns="91440" bIns="45720" vert="horz" anchor="t">
            <a:noAutofit/>
          </a:bodyPr>
          <a:lstStyle/>
          <a:p>
            <a:pPr marL="0" indent="0">
              <a:buFontTx/>
              <a:buNone/>
            </a:pPr>
            <a:r>
              <a:rPr sz="1000" b="1">
                <a:latin typeface="맑은 고딕" charset="0"/>
                <a:ea typeface="맑은 고딕" charset="0"/>
                <a:sym typeface="맑은 고딕" charset="0"/>
              </a:rPr>
              <a:t>라이프 스타일 클릭</a:t>
            </a:r>
            <a:endParaRPr lang="ko-KR" altLang="en-US" sz="1000" b="1">
              <a:latin typeface="맑은 고딕" charset="0"/>
              <a:ea typeface="맑은 고딕" charset="0"/>
              <a:sym typeface="맑은 고딕" charset="0"/>
            </a:endParaRPr>
          </a:p>
        </p:txBody>
      </p:sp>
      <p:graphicFrame>
        <p:nvGraphicFramePr>
          <p:cNvPr id="2" name="Table 3"/>
          <p:cNvGraphicFramePr>
            <a:graphicFrameLocks noGrp="1"/>
          </p:cNvGraphicFramePr>
          <p:nvPr/>
        </p:nvGraphicFramePr>
        <p:xfrm>
          <a:off x="8696325" y="708660"/>
          <a:ext cx="3260725" cy="2980055"/>
        </p:xfrm>
        <a:graphic>
          <a:graphicData uri="http://schemas.openxmlformats.org/drawingml/2006/table">
            <a:tbl>
              <a:tblPr firstRow="1" bandRow="1">
                <a:tableStyleId>{5C22544A-7EE6-4342-B048-85BDC9FD1C3A}</a:tableStyleId>
              </a:tblPr>
              <a:tblGrid>
                <a:gridCol w="279400"/>
                <a:gridCol w="2981325"/>
              </a:tblGrid>
              <a:tr h="561975">
                <a:tc>
                  <a:txBody>
                    <a:bodyPr/>
                    <a:lstStyle/>
                    <a:p>
                      <a:pPr marL="0" indent="0" algn="ctr" latinLnBrk="1" lvl="1">
                        <a:buFontTx/>
                        <a:buNone/>
                      </a:pPr>
                      <a:r>
                        <a:rPr sz="850" kern="1200" i="0" b="1">
                          <a:solidFill>
                            <a:schemeClr val="tx1"/>
                          </a:solidFill>
                          <a:latin typeface="맑은 고딕" charset="0"/>
                          <a:ea typeface="맑은 고딕" charset="0"/>
                          <a:sym typeface="맑은 고딕" charset="0"/>
                        </a:rPr>
                        <a:t>1</a:t>
                      </a:r>
                      <a:endParaRPr lang="ko-KR" altLang="en-US" sz="850" kern="1200" i="0" b="1">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라이프 스타일</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라이프 스타일 페이지로 넘어간다</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(일상용품을 파는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5" name="Rect 0"/>
          <p:cNvSpPr txBox="1">
            <a:spLocks/>
          </p:cNvSpPr>
          <p:nvPr/>
        </p:nvSpPr>
        <p:spPr>
          <a:xfrm rot="0">
            <a:off x="5225415" y="160655"/>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라이프 </a:t>
            </a:r>
            <a:r>
              <a:rPr lang="ko-KR" altLang="en-US" sz="2800">
                <a:latin typeface="맑은 고딕" charset="0"/>
                <a:ea typeface="맑은 고딕" charset="0"/>
                <a:cs typeface="+mj-cs"/>
              </a:rPr>
              <a:t>스</a:t>
            </a:r>
            <a:r>
              <a:rPr lang="ko-KR" altLang="en-US" sz="2800">
                <a:latin typeface="맑은 고딕" charset="0"/>
                <a:ea typeface="맑은 고딕" charset="0"/>
                <a:cs typeface="+mj-cs"/>
              </a:rPr>
              <a:t>타일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최호림</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68</a:t>
            </a:fld>
            <a:endParaRPr lang="ko-KR" altLang="en-US" sz="900">
              <a:latin typeface="맑은 고딕" charset="0"/>
              <a:ea typeface="맑은 고딕" charset="0"/>
              <a:sym typeface="맑은 고딕" charset="0"/>
            </a:endParaRPr>
          </a:p>
        </p:txBody>
      </p:sp>
      <p:sp>
        <p:nvSpPr>
          <p:cNvPr id="2" name="Rect 0"/>
          <p:cNvSpPr>
            <a:spLocks/>
          </p:cNvSpPr>
          <p:nvPr/>
        </p:nvSpPr>
        <p:spPr>
          <a:xfrm rot="0">
            <a:off x="47625" y="734060"/>
            <a:ext cx="8209280" cy="1277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800" b="1">
                <a:solidFill>
                  <a:schemeClr val="tx1"/>
                </a:solidFill>
                <a:latin typeface="맑은 고딕" charset="0"/>
                <a:ea typeface="맑은 고딕" charset="0"/>
                <a:sym typeface="맑은 고딕" charset="0"/>
              </a:rPr>
              <a:t>     라이프 스타일                           [이미지]</a:t>
            </a:r>
            <a:endParaRPr lang="ko-KR" altLang="en-US" sz="1800" b="1">
              <a:solidFill>
                <a:schemeClr val="tx1"/>
              </a:solidFill>
              <a:latin typeface="맑은 고딕" charset="0"/>
              <a:ea typeface="맑은 고딕" charset="0"/>
              <a:sym typeface="맑은 고딕" charset="0"/>
            </a:endParaRPr>
          </a:p>
        </p:txBody>
      </p:sp>
      <p:sp>
        <p:nvSpPr>
          <p:cNvPr id="3"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pic>
        <p:nvPicPr>
          <p:cNvPr id="4" name="Picture " descr="C:/Users/WOOCHAN/AppData/Roaming/PolarisOffice/ETemp/19424_7547800/fImage77619101673.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57415" y="389255"/>
            <a:ext cx="252730" cy="283210"/>
          </a:xfrm>
          <a:prstGeom prst="rect"/>
          <a:noFill/>
        </p:spPr>
      </p:pic>
      <p:pic>
        <p:nvPicPr>
          <p:cNvPr id="5" name="Picture " descr="C:/Users/WOOCHAN/AppData/Roaming/PolarisOffice/ETemp/19424_7547800/fImage76719112386.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6" name="Picture " descr="C:/Users/WOOCHAN/AppData/Roaming/PolarisOffice/ETemp/19424_7547800/fImage63819125021.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389255"/>
            <a:ext cx="222250" cy="283210"/>
          </a:xfrm>
          <a:prstGeom prst="rect"/>
          <a:noFill/>
        </p:spPr>
      </p:pic>
      <p:sp>
        <p:nvSpPr>
          <p:cNvPr id="18" name="Rect 0"/>
          <p:cNvSpPr>
            <a:spLocks/>
          </p:cNvSpPr>
          <p:nvPr/>
        </p:nvSpPr>
        <p:spPr>
          <a:xfrm rot="0">
            <a:off x="64770" y="2150745"/>
            <a:ext cx="2763520" cy="8782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94330" y="2154555"/>
            <a:ext cx="2697480" cy="873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0" name="Rect 0"/>
          <p:cNvSpPr>
            <a:spLocks/>
          </p:cNvSpPr>
          <p:nvPr/>
        </p:nvSpPr>
        <p:spPr>
          <a:xfrm rot="0">
            <a:off x="5666740" y="2150745"/>
            <a:ext cx="2590165" cy="873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2" name="Rect 0"/>
          <p:cNvSpPr>
            <a:spLocks/>
          </p:cNvSpPr>
          <p:nvPr/>
        </p:nvSpPr>
        <p:spPr>
          <a:xfrm rot="0">
            <a:off x="2901950" y="3221355"/>
            <a:ext cx="2689860" cy="8782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3" name="Rect 0"/>
          <p:cNvSpPr>
            <a:spLocks/>
          </p:cNvSpPr>
          <p:nvPr/>
        </p:nvSpPr>
        <p:spPr>
          <a:xfrm rot="0">
            <a:off x="47625" y="3221355"/>
            <a:ext cx="2763520" cy="8782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6" name="Rect 0"/>
          <p:cNvSpPr>
            <a:spLocks/>
          </p:cNvSpPr>
          <p:nvPr/>
        </p:nvSpPr>
        <p:spPr>
          <a:xfrm rot="0">
            <a:off x="53340" y="4268470"/>
            <a:ext cx="2758440" cy="8782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7" name="Rect 0"/>
          <p:cNvSpPr>
            <a:spLocks/>
          </p:cNvSpPr>
          <p:nvPr/>
        </p:nvSpPr>
        <p:spPr>
          <a:xfrm rot="0">
            <a:off x="2894330" y="4268470"/>
            <a:ext cx="2697480" cy="8978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8" name="Rect 0"/>
          <p:cNvSpPr>
            <a:spLocks/>
          </p:cNvSpPr>
          <p:nvPr/>
        </p:nvSpPr>
        <p:spPr>
          <a:xfrm rot="0">
            <a:off x="5666740" y="4268470"/>
            <a:ext cx="2590165" cy="8832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9" name="Rect 0"/>
          <p:cNvSpPr>
            <a:spLocks/>
          </p:cNvSpPr>
          <p:nvPr/>
        </p:nvSpPr>
        <p:spPr>
          <a:xfrm rot="0">
            <a:off x="43180" y="5309235"/>
            <a:ext cx="2806700" cy="8978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0" name="Rect 0"/>
          <p:cNvSpPr>
            <a:spLocks/>
          </p:cNvSpPr>
          <p:nvPr/>
        </p:nvSpPr>
        <p:spPr>
          <a:xfrm rot="0">
            <a:off x="2910840" y="5309235"/>
            <a:ext cx="2697480" cy="8978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1" name="Rect 0"/>
          <p:cNvSpPr>
            <a:spLocks/>
          </p:cNvSpPr>
          <p:nvPr/>
        </p:nvSpPr>
        <p:spPr>
          <a:xfrm rot="0">
            <a:off x="5666740" y="5309235"/>
            <a:ext cx="2590165" cy="9086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14445" y="344805"/>
            <a:ext cx="1009015" cy="37211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sp>
        <p:nvSpPr>
          <p:cNvPr id="35" name="Rect 0"/>
          <p:cNvSpPr txBox="1">
            <a:spLocks noGrp="1"/>
          </p:cNvSpPr>
          <p:nvPr>
            <p:ph type="body"/>
          </p:nvPr>
        </p:nvSpPr>
        <p:spPr>
          <a:xfrm rot="0">
            <a:off x="1186180" y="96520"/>
            <a:ext cx="2966085" cy="221615"/>
          </a:xfrm>
          <a:prstGeom prst="rect"/>
        </p:spPr>
        <p:txBody>
          <a:bodyPr wrap="square" lIns="91440" tIns="45720" rIns="91440" bIns="45720" vert="horz" anchor="ctr">
            <a:noAutofit/>
          </a:bodyPr>
          <a:lstStyle/>
          <a:p>
            <a:pPr marL="0" indent="0" rtl="0" algn="l" defTabSz="914400" eaLnBrk="1" latinLnBrk="1" hangingPunct="1">
              <a:buFontTx/>
              <a:buNone/>
            </a:pPr>
            <a:r>
              <a:rPr sz="1000" b="1">
                <a:latin typeface="맑은 고딕" charset="0"/>
                <a:ea typeface="맑은 고딕" charset="0"/>
                <a:sym typeface="맑은 고딕" charset="0"/>
              </a:rPr>
              <a:t>라이프 스타일 페이지</a:t>
            </a:r>
            <a:endParaRPr lang="ko-KR" altLang="en-US" sz="1000" b="1">
              <a:latin typeface="맑은 고딕" charset="0"/>
              <a:ea typeface="맑은 고딕" charset="0"/>
              <a:sym typeface="맑은 고딕" charset="0"/>
            </a:endParaRPr>
          </a:p>
        </p:txBody>
      </p:sp>
      <p:sp>
        <p:nvSpPr>
          <p:cNvPr id="10" name="Rect 0"/>
          <p:cNvSpPr>
            <a:spLocks/>
          </p:cNvSpPr>
          <p:nvPr/>
        </p:nvSpPr>
        <p:spPr>
          <a:xfrm rot="0">
            <a:off x="5666740" y="3221355"/>
            <a:ext cx="2590165" cy="8782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1" name="Rect 0"/>
          <p:cNvSpPr txBox="1">
            <a:spLocks/>
          </p:cNvSpPr>
          <p:nvPr/>
        </p:nvSpPr>
        <p:spPr>
          <a:xfrm rot="0">
            <a:off x="5225415" y="99060"/>
            <a:ext cx="871220" cy="247015"/>
          </a:xfrm>
          <a:prstGeom prst="rect"/>
          <a:noFill/>
        </p:spPr>
        <p:txBody>
          <a:bodyPr wrap="none" lIns="91440" tIns="45720" rIns="91440" bIns="45720"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관리자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최호림</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rot="0">
            <a:off x="452755" y="371475"/>
            <a:ext cx="11426190" cy="612140"/>
          </a:xfrm>
          <a:prstGeom prst="rect"/>
        </p:spPr>
        <p:txBody>
          <a:bodyPr wrap="square" lIns="91440" tIns="45720" rIns="91440" bIns="45720" numCol="1" vert="horz" anchor="ctr">
            <a:noAutofit/>
          </a:bodyPr>
          <a:lstStyle/>
          <a:p>
            <a:pPr marL="0" indent="0">
              <a:buFontTx/>
              <a:buNone/>
            </a:pPr>
            <a:r>
              <a:rPr lang="ko-KR" altLang="ko-KR" sz="2800">
                <a:latin typeface="맑은 고딕" charset="0"/>
                <a:ea typeface="맑은 고딕" charset="0"/>
                <a:cs typeface="+mj-cs"/>
              </a:rPr>
              <a:t>B</a:t>
            </a:r>
            <a:r>
              <a:rPr lang="ko-KR" altLang="ko-KR" sz="2800">
                <a:latin typeface="맑은 고딕" charset="0"/>
                <a:ea typeface="맑은 고딕" charset="0"/>
                <a:cs typeface="+mj-cs"/>
              </a:rPr>
              <a:t>oard</a:t>
            </a:r>
            <a:r>
              <a:rPr lang="en-US" altLang="ko-KR" sz="2800">
                <a:latin typeface="맑은 고딕" charset="0"/>
                <a:ea typeface="맑은 고딕" charset="0"/>
                <a:cs typeface="+mj-cs"/>
              </a:rPr>
              <a:t> process</a:t>
            </a:r>
            <a:r>
              <a:rPr lang="ko-KR" altLang="ko-KR" sz="2800">
                <a:latin typeface="맑은 고딕" charset="0"/>
                <a:ea typeface="맑은 고딕" charset="0"/>
                <a:cs typeface="+mj-cs"/>
              </a:rPr>
              <a:t> </a:t>
            </a:r>
            <a:r>
              <a:rPr lang="ko-KR" altLang="ko-KR" sz="2800">
                <a:latin typeface="맑은 고딕" charset="0"/>
                <a:ea typeface="맑은 고딕" charset="0"/>
                <a:cs typeface="+mj-cs"/>
              </a:rPr>
              <a:t>(</a:t>
            </a:r>
            <a:r>
              <a:rPr lang="ko-KR" altLang="ko-KR" sz="2800">
                <a:latin typeface="맑은 고딕" charset="0"/>
                <a:ea typeface="맑은 고딕" charset="0"/>
                <a:cs typeface="+mj-cs"/>
              </a:rPr>
              <a:t>U</a:t>
            </a:r>
            <a:r>
              <a:rPr lang="ko-KR" altLang="ko-KR" sz="2800">
                <a:latin typeface="맑은 고딕" charset="0"/>
                <a:ea typeface="맑은 고딕" charset="0"/>
                <a:cs typeface="+mj-cs"/>
              </a:rPr>
              <a:t>ser)</a:t>
            </a:r>
            <a:r>
              <a:rPr lang="ko-KR" altLang="ko-KR" sz="2800">
                <a:latin typeface="맑은 고딕" charset="0"/>
                <a:ea typeface="맑은 고딕" charset="0"/>
                <a:cs typeface="+mj-cs"/>
              </a:rPr>
              <a:t> _</a:t>
            </a:r>
            <a:r>
              <a:rPr lang="ko-KR" altLang="ko-KR" sz="2800">
                <a:latin typeface="맑은 고딕" charset="0"/>
                <a:ea typeface="맑은 고딕" charset="0"/>
                <a:cs typeface="+mj-cs"/>
              </a:rPr>
              <a:t> </a:t>
            </a:r>
            <a:r>
              <a:rPr lang="ko-KR" altLang="ko-KR" sz="2000">
                <a:latin typeface="맑은 고딕" charset="0"/>
                <a:ea typeface="맑은 고딕" charset="0"/>
                <a:cs typeface="+mj-cs"/>
              </a:rPr>
              <a:t>김현경</a:t>
            </a:r>
            <a:endParaRPr lang="ko-KR" altLang="en-US" sz="2800">
              <a:latin typeface="맑은 고딕" charset="0"/>
              <a:ea typeface="맑은 고딕" charset="0"/>
              <a:cs typeface="+mj-cs"/>
            </a:endParaRPr>
          </a:p>
        </p:txBody>
      </p:sp>
      <p:pic>
        <p:nvPicPr>
          <p:cNvPr id="3" name="그림 20" descr="C:/Users/WOOCHAN/AppData/Roaming/PolarisOffice/ETemp/19424_7547800/fImage5461829899169.jpe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3493135" y="1042035"/>
            <a:ext cx="5199380" cy="576707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70</a:t>
            </a:fld>
            <a:endParaRPr lang="ko-KR" altLang="en-US" sz="900">
              <a:latin typeface="맑은 고딕" charset="0"/>
              <a:ea typeface="맑은 고딕" charset="0"/>
              <a:sym typeface="맑은 고딕" charset="0"/>
            </a:endParaRPr>
          </a:p>
        </p:txBody>
      </p:sp>
      <p:sp>
        <p:nvSpPr>
          <p:cNvPr id="3"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대시보드   사용자관리   쇼핑    예약   환경설정   게시판 관리 </a:t>
            </a:r>
            <a:endParaRPr lang="ko-KR" altLang="en-US" sz="1000" b="1">
              <a:solidFill>
                <a:schemeClr val="tx1"/>
              </a:solidFill>
              <a:latin typeface="맑은 고딕" charset="0"/>
              <a:ea typeface="맑은 고딕" charset="0"/>
              <a:sym typeface="맑은 고딕" charset="0"/>
            </a:endParaRPr>
          </a:p>
        </p:txBody>
      </p:sp>
      <p:pic>
        <p:nvPicPr>
          <p:cNvPr id="4" name="Picture " descr="C:/Users/WOOCHAN/AppData/Roaming/PolarisOffice/ETemp/19424_7547800/fImage77619528745.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57415" y="389255"/>
            <a:ext cx="252730" cy="283210"/>
          </a:xfrm>
          <a:prstGeom prst="rect"/>
          <a:noFill/>
        </p:spPr>
      </p:pic>
      <p:pic>
        <p:nvPicPr>
          <p:cNvPr id="5" name="Picture " descr="C:/Users/WOOCHAN/AppData/Roaming/PolarisOffice/ETemp/19424_7547800/fImage76719536924.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6" name="Picture " descr="C:/Users/WOOCHAN/AppData/Roaming/PolarisOffice/ETemp/19424_7547800/fImage63819549072.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389255"/>
            <a:ext cx="222250" cy="283210"/>
          </a:xfrm>
          <a:prstGeom prst="rect"/>
          <a:noFill/>
        </p:spPr>
      </p:pic>
      <p:sp>
        <p:nvSpPr>
          <p:cNvPr id="27" name="Rect 0"/>
          <p:cNvSpPr>
            <a:spLocks/>
          </p:cNvSpPr>
          <p:nvPr/>
        </p:nvSpPr>
        <p:spPr>
          <a:xfrm rot="0">
            <a:off x="73660" y="1163955"/>
            <a:ext cx="8209280" cy="8978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신규 주문 1        취소 관리           반품 관리             교환관리           답변대기 문의    </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입금대기 1         취소 요청           취소 처리중          문의  1</a:t>
            </a:r>
            <a:endParaRPr lang="ko-KR" altLang="en-US" sz="1000" b="1">
              <a:solidFill>
                <a:schemeClr val="tx1"/>
              </a:solidFill>
              <a:latin typeface="맑은 고딕" charset="0"/>
              <a:ea typeface="맑은 고딕" charset="0"/>
              <a:sym typeface="맑은 고딕" charset="0"/>
            </a:endParaRPr>
          </a:p>
        </p:txBody>
      </p:sp>
      <p:sp>
        <p:nvSpPr>
          <p:cNvPr id="28" name="Rect 0"/>
          <p:cNvSpPr>
            <a:spLocks/>
          </p:cNvSpPr>
          <p:nvPr/>
        </p:nvSpPr>
        <p:spPr>
          <a:xfrm rot="0">
            <a:off x="71755" y="2099945"/>
            <a:ext cx="2590165" cy="183007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취소 관리 0건</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취소 요청 0건</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취소 처리중 0건</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반품 관리 0건</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교환관리 0건</a:t>
            </a:r>
            <a:endParaRPr lang="ko-KR" altLang="en-US" sz="1000" b="1">
              <a:solidFill>
                <a:schemeClr val="tx1"/>
              </a:solidFill>
              <a:latin typeface="맑은 고딕" charset="0"/>
              <a:ea typeface="맑은 고딕" charset="0"/>
              <a:sym typeface="맑은 고딕" charset="0"/>
            </a:endParaRPr>
          </a:p>
        </p:txBody>
      </p:sp>
      <p:sp>
        <p:nvSpPr>
          <p:cNvPr id="29" name="Rect 0"/>
          <p:cNvSpPr>
            <a:spLocks/>
          </p:cNvSpPr>
          <p:nvPr/>
        </p:nvSpPr>
        <p:spPr>
          <a:xfrm rot="0">
            <a:off x="2830195" y="2068195"/>
            <a:ext cx="2806700" cy="18357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문의 1건</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답변대기 문의 0건</a:t>
            </a:r>
            <a:endParaRPr lang="ko-KR" altLang="en-US" sz="1000" b="1">
              <a:solidFill>
                <a:schemeClr val="tx1"/>
              </a:solidFill>
              <a:latin typeface="맑은 고딕" charset="0"/>
              <a:ea typeface="맑은 고딕" charset="0"/>
              <a:sym typeface="맑은 고딕" charset="0"/>
            </a:endParaRPr>
          </a:p>
        </p:txBody>
      </p:sp>
      <p:sp>
        <p:nvSpPr>
          <p:cNvPr id="30" name="Rect 0"/>
          <p:cNvSpPr>
            <a:spLocks/>
          </p:cNvSpPr>
          <p:nvPr/>
        </p:nvSpPr>
        <p:spPr>
          <a:xfrm rot="0">
            <a:off x="5775325" y="2090420"/>
            <a:ext cx="2508250" cy="18357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신규 주문 1건</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입금대기 1건</a:t>
            </a:r>
            <a:endParaRPr lang="ko-KR" altLang="en-US" sz="1000" b="1">
              <a:solidFill>
                <a:schemeClr val="tx1"/>
              </a:solidFill>
              <a:latin typeface="맑은 고딕" charset="0"/>
              <a:ea typeface="맑은 고딕" charset="0"/>
              <a:sym typeface="맑은 고딕" charset="0"/>
            </a:endParaRPr>
          </a:p>
          <a:p>
            <a:pPr marL="0" indent="0" rtl="0" algn="ctr"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p:txBody>
      </p:sp>
      <p:sp>
        <p:nvSpPr>
          <p:cNvPr id="31" name="Rect 0"/>
          <p:cNvSpPr>
            <a:spLocks/>
          </p:cNvSpPr>
          <p:nvPr/>
        </p:nvSpPr>
        <p:spPr>
          <a:xfrm rot="0">
            <a:off x="80010" y="4149090"/>
            <a:ext cx="4144010" cy="26130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i="0" b="1">
                <a:solidFill>
                  <a:srgbClr val="3B4859"/>
                </a:solidFill>
                <a:latin typeface="Montserrat" charset="0"/>
                <a:ea typeface="맑은 고딕" charset="0"/>
                <a:sym typeface="맑은 고딕" charset="0"/>
              </a:rPr>
              <a:t>전자결제(PG) 설정</a:t>
            </a:r>
            <a:endParaRPr lang="ko-KR" altLang="en-US" sz="1000" i="0" b="1">
              <a:solidFill>
                <a:srgbClr val="3B4859"/>
              </a:solidFill>
              <a:latin typeface="Montserrat" charset="0"/>
              <a:ea typeface="맑은 고딕" charset="0"/>
              <a:sym typeface="맑은 고딕" charset="0"/>
            </a:endParaRPr>
          </a:p>
          <a:p>
            <a:pPr marL="0" indent="0" rtl="0" algn="l" defTabSz="914400" eaLnBrk="1" latinLnBrk="1" hangingPunct="1">
              <a:buFontTx/>
              <a:buNone/>
            </a:pPr>
            <a:endParaRPr lang="ko-KR" altLang="en-US" sz="1000" b="1">
              <a:solidFill>
                <a:srgbClr val="3B4859"/>
              </a:solidFill>
              <a:latin typeface="Montserrat" charset="0"/>
              <a:ea typeface="맑은 고딕" charset="0"/>
              <a:sym typeface="맑은 고딕" charset="0"/>
            </a:endParaRPr>
          </a:p>
          <a:p>
            <a:pPr marL="0" indent="0" rtl="0" algn="l" defTabSz="914400" eaLnBrk="1" latinLnBrk="1" hangingPunct="1">
              <a:buFontTx/>
              <a:buNone/>
            </a:pPr>
            <a:r>
              <a:rPr sz="1000" i="0" b="1">
                <a:solidFill>
                  <a:srgbClr val="3B4859"/>
                </a:solidFill>
                <a:latin typeface="Montserrat" charset="0"/>
                <a:ea typeface="맑은 고딕" charset="0"/>
                <a:sym typeface="맑은 고딕" charset="0"/>
              </a:rPr>
              <a:t> 도메인 연결</a:t>
            </a:r>
            <a:endParaRPr lang="ko-KR" altLang="en-US" sz="1000" i="0" b="1">
              <a:solidFill>
                <a:srgbClr val="3B4859"/>
              </a:solidFill>
              <a:latin typeface="Montserrat" charset="0"/>
              <a:ea typeface="맑은 고딕" charset="0"/>
              <a:sym typeface="맑은 고딕" charset="0"/>
            </a:endParaRPr>
          </a:p>
          <a:p>
            <a:pPr marL="0" indent="0" rtl="0" algn="l" defTabSz="914400" eaLnBrk="1" latinLnBrk="1" hangingPunct="1">
              <a:buFontTx/>
              <a:buNone/>
            </a:pPr>
            <a:endParaRPr lang="ko-KR" altLang="en-US" sz="1000" b="1">
              <a:solidFill>
                <a:srgbClr val="3B4859"/>
              </a:solidFill>
              <a:latin typeface="Montserrat" charset="0"/>
              <a:ea typeface="맑은 고딕" charset="0"/>
              <a:sym typeface="맑은 고딕" charset="0"/>
            </a:endParaRPr>
          </a:p>
          <a:p>
            <a:pPr marL="0" indent="0" rtl="0" algn="l" defTabSz="914400" eaLnBrk="1" latinLnBrk="1" hangingPunct="1">
              <a:buFontTx/>
              <a:buNone/>
            </a:pPr>
            <a:r>
              <a:rPr sz="1000" i="0" b="1">
                <a:solidFill>
                  <a:srgbClr val="3B4859"/>
                </a:solidFill>
                <a:latin typeface="Montserrat" charset="0"/>
                <a:ea typeface="맑은 고딕" charset="0"/>
                <a:sym typeface="맑은 고딕" charset="0"/>
              </a:rPr>
              <a:t> SSL 인증서 관리</a:t>
            </a:r>
            <a:endParaRPr lang="ko-KR" altLang="en-US" sz="1000" i="0" b="1">
              <a:solidFill>
                <a:srgbClr val="3B4859"/>
              </a:solidFill>
              <a:latin typeface="Montserrat" charset="0"/>
              <a:ea typeface="맑은 고딕" charset="0"/>
              <a:sym typeface="맑은 고딕" charset="0"/>
            </a:endParaRPr>
          </a:p>
          <a:p>
            <a:pPr marL="0" indent="0" rtl="0" algn="l" defTabSz="914400" eaLnBrk="1" latinLnBrk="1" hangingPunct="1">
              <a:buFontTx/>
              <a:buNone/>
            </a:pPr>
            <a:endParaRPr lang="ko-KR" altLang="en-US" sz="1000" i="0" b="1">
              <a:solidFill>
                <a:srgbClr val="3B4859"/>
              </a:solidFill>
              <a:latin typeface="Montserrat" charset="0"/>
              <a:ea typeface="맑은 고딕" charset="0"/>
              <a:sym typeface="맑은 고딕" charset="0"/>
            </a:endParaRPr>
          </a:p>
          <a:p>
            <a:pPr marL="0" indent="0" rtl="0" algn="l" defTabSz="914400" eaLnBrk="1" latinLnBrk="1" hangingPunct="1">
              <a:buFontTx/>
              <a:buNone/>
            </a:pPr>
            <a:r>
              <a:rPr sz="1000" i="0" b="1">
                <a:solidFill>
                  <a:srgbClr val="3B4859"/>
                </a:solidFill>
                <a:latin typeface="Montserrat" charset="0"/>
                <a:ea typeface="맑은 고딕" charset="0"/>
                <a:sym typeface="맑은 고딕" charset="0"/>
              </a:rPr>
              <a:t>약관 설정</a:t>
            </a:r>
            <a:endParaRPr lang="ko-KR" altLang="en-US" sz="1000" i="0" b="1">
              <a:solidFill>
                <a:srgbClr val="3B4859"/>
              </a:solidFill>
              <a:latin typeface="Montserrat" charset="0"/>
              <a:ea typeface="맑은 고딕" charset="0"/>
              <a:sym typeface="맑은 고딕" charset="0"/>
            </a:endParaRPr>
          </a:p>
          <a:p>
            <a:pPr marL="0" indent="0" rtl="0" algn="l" defTabSz="914400" eaLnBrk="1" latinLnBrk="1" hangingPunct="1">
              <a:buFontTx/>
              <a:buNone/>
            </a:pPr>
            <a:endParaRPr lang="ko-KR" altLang="en-US" sz="1000" i="0" b="1">
              <a:solidFill>
                <a:srgbClr val="3B4859"/>
              </a:solidFill>
              <a:latin typeface="Montserrat" charset="0"/>
              <a:ea typeface="맑은 고딕" charset="0"/>
              <a:sym typeface="맑은 고딕" charset="0"/>
            </a:endParaRPr>
          </a:p>
          <a:p>
            <a:pPr marL="0" indent="0" rtl="0" algn="l" defTabSz="914400" eaLnBrk="1" latinLnBrk="1" hangingPunct="1">
              <a:buFontTx/>
              <a:buNone/>
            </a:pPr>
            <a:r>
              <a:rPr sz="1000" i="0" b="1">
                <a:solidFill>
                  <a:srgbClr val="3B4859"/>
                </a:solidFill>
                <a:latin typeface="Montserrat" charset="0"/>
                <a:ea typeface="맑은 고딕" charset="0"/>
                <a:sym typeface="맑은 고딕" charset="0"/>
              </a:rPr>
              <a:t>소셜 로그인 연결</a:t>
            </a:r>
            <a:endParaRPr lang="ko-KR" altLang="en-US" sz="1000" i="0" b="1">
              <a:solidFill>
                <a:srgbClr val="3B4859"/>
              </a:solidFill>
              <a:latin typeface="Montserrat" charset="0"/>
              <a:ea typeface="맑은 고딕" charset="0"/>
              <a:sym typeface="맑은 고딕" charset="0"/>
            </a:endParaRPr>
          </a:p>
          <a:p>
            <a:pPr marL="0" indent="0" rtl="0" algn="l" defTabSz="914400" eaLnBrk="1" latinLnBrk="1" hangingPunct="1">
              <a:buFontTx/>
              <a:buNone/>
            </a:pPr>
            <a:endParaRPr lang="ko-KR" altLang="en-US" sz="1000" i="0" b="1">
              <a:solidFill>
                <a:srgbClr val="3B4859"/>
              </a:solidFill>
              <a:latin typeface="Montserrat" charset="0"/>
              <a:ea typeface="맑은 고딕" charset="0"/>
              <a:sym typeface="맑은 고딕" charset="0"/>
            </a:endParaRPr>
          </a:p>
          <a:p>
            <a:pPr marL="0" indent="0" rtl="0" algn="l" defTabSz="914400" eaLnBrk="1" latinLnBrk="1" hangingPunct="1">
              <a:buFontTx/>
              <a:buNone/>
            </a:pPr>
            <a:r>
              <a:rPr sz="1000" i="0" b="1">
                <a:solidFill>
                  <a:srgbClr val="3B4859"/>
                </a:solidFill>
                <a:latin typeface="Montserrat" charset="0"/>
                <a:ea typeface="맑은 고딕" charset="0"/>
                <a:sym typeface="맑은 고딕" charset="0"/>
              </a:rPr>
              <a:t>실시간 채팅 등 사이트 환경을 설정</a:t>
            </a:r>
            <a:endParaRPr lang="ko-KR" altLang="en-US" sz="1000" i="0" b="1">
              <a:solidFill>
                <a:srgbClr val="3B4859"/>
              </a:solidFill>
              <a:latin typeface="Montserrat" charset="0"/>
              <a:ea typeface="맑은 고딕" charset="0"/>
              <a:sym typeface="맑은 고딕" charset="0"/>
            </a:endParaRPr>
          </a:p>
        </p:txBody>
      </p:sp>
      <p:sp>
        <p:nvSpPr>
          <p:cNvPr id="9" name="Rect 0"/>
          <p:cNvSpPr>
            <a:spLocks/>
          </p:cNvSpPr>
          <p:nvPr/>
        </p:nvSpPr>
        <p:spPr>
          <a:xfrm rot="0">
            <a:off x="3814445" y="344805"/>
            <a:ext cx="1009015" cy="37211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sp>
        <p:nvSpPr>
          <p:cNvPr id="35" name="Rect 0"/>
          <p:cNvSpPr txBox="1">
            <a:spLocks noGrp="1"/>
          </p:cNvSpPr>
          <p:nvPr>
            <p:ph type="body"/>
          </p:nvPr>
        </p:nvSpPr>
        <p:spPr>
          <a:xfrm rot="0">
            <a:off x="1186180" y="96520"/>
            <a:ext cx="2966085" cy="221615"/>
          </a:xfrm>
          <a:prstGeom prst="rect"/>
        </p:spPr>
        <p:txBody>
          <a:bodyPr wrap="square" lIns="91440" tIns="45720" rIns="91440" bIns="45720" vert="horz" anchor="ctr">
            <a:noAutofit/>
          </a:bodyPr>
          <a:lstStyle/>
          <a:p>
            <a:pPr marL="0" indent="0" rtl="0" algn="l" defTabSz="914400" eaLnBrk="1" latinLnBrk="1" hangingPunct="1">
              <a:buFontTx/>
              <a:buNone/>
            </a:pPr>
            <a:r>
              <a:rPr sz="1000" b="1">
                <a:latin typeface="맑은 고딕" charset="0"/>
                <a:ea typeface="맑은 고딕" charset="0"/>
                <a:sym typeface="맑은 고딕" charset="0"/>
              </a:rPr>
              <a:t>관리자 메인 대시보드 페이지</a:t>
            </a:r>
            <a:endParaRPr lang="ko-KR" altLang="en-US" sz="1000" b="1">
              <a:latin typeface="맑은 고딕" charset="0"/>
              <a:ea typeface="맑은 고딕" charset="0"/>
              <a:sym typeface="맑은 고딕" charset="0"/>
            </a:endParaRPr>
          </a:p>
        </p:txBody>
      </p:sp>
      <p:sp>
        <p:nvSpPr>
          <p:cNvPr id="11" name="Rect 0"/>
          <p:cNvSpPr txBox="1">
            <a:spLocks/>
          </p:cNvSpPr>
          <p:nvPr/>
        </p:nvSpPr>
        <p:spPr>
          <a:xfrm rot="0">
            <a:off x="5155565" y="91440"/>
            <a:ext cx="999490" cy="247015"/>
          </a:xfrm>
          <a:prstGeom prst="rect"/>
          <a:noFill/>
        </p:spPr>
        <p:txBody>
          <a:bodyPr wrap="none" lIns="91440" tIns="45720" rIns="91440" bIns="45720"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관리자 페이지</a:t>
            </a:r>
            <a:endParaRPr lang="ko-KR" altLang="en-US" sz="1000">
              <a:latin typeface="맑은 고딕" charset="0"/>
              <a:ea typeface="맑은 고딕" charset="0"/>
              <a:sym typeface="맑은 고딕" charset="0"/>
            </a:endParaRPr>
          </a:p>
        </p:txBody>
      </p:sp>
      <p:sp>
        <p:nvSpPr>
          <p:cNvPr id="12" name="Rect 0"/>
          <p:cNvSpPr>
            <a:spLocks/>
          </p:cNvSpPr>
          <p:nvPr/>
        </p:nvSpPr>
        <p:spPr>
          <a:xfrm rot="0">
            <a:off x="4376420" y="4149090"/>
            <a:ext cx="3907155" cy="26130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User1</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             물건 품질이 좋아요!</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User2</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             배송이 빨라요</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User3</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             텀블러가 이뻐요</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User4</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            커피가 맛있어요</a:t>
            </a:r>
            <a:endParaRPr lang="ko-KR" altLang="en-US" sz="1000" b="1">
              <a:solidFill>
                <a:schemeClr val="tx1"/>
              </a:solidFill>
              <a:latin typeface="맑은 고딕" charset="0"/>
              <a:ea typeface="맑은 고딕" charset="0"/>
              <a:sym typeface="맑은 고딕" charset="0"/>
            </a:endParaRPr>
          </a:p>
        </p:txBody>
      </p:sp>
      <p:graphicFrame>
        <p:nvGraphicFramePr>
          <p:cNvPr id="13" name="Table 3"/>
          <p:cNvGraphicFramePr>
            <a:graphicFrameLocks noGrp="1"/>
          </p:cNvGraphicFramePr>
          <p:nvPr/>
        </p:nvGraphicFramePr>
        <p:xfrm>
          <a:off x="80010" y="2095500"/>
          <a:ext cx="2600960" cy="250825"/>
        </p:xfrm>
        <a:graphic>
          <a:graphicData uri="http://schemas.openxmlformats.org/drawingml/2006/table">
            <a:tbl>
              <a:tblPr firstRow="1" bandRow="1">
                <a:tableStyleId>{5940675A-B579-460E-94D1-54222C63F5DA}</a:tableStyleId>
              </a:tblPr>
              <a:tblGrid>
                <a:gridCol w="2600960"/>
              </a:tblGrid>
              <a:tr h="250825">
                <a:tc>
                  <a:txBody>
                    <a:bodyPr/>
                    <a:lstStyle/>
                    <a:p>
                      <a:pPr marL="0" indent="0" latinLnBrk="1" lvl="1">
                        <a:buFontTx/>
                        <a:buNone/>
                      </a:pPr>
                      <a:r>
                        <a:rPr sz="1000" kern="1200" i="0" b="0">
                          <a:solidFill>
                            <a:srgbClr val="000000"/>
                          </a:solidFill>
                          <a:latin typeface="맑은 고딕" charset="0"/>
                          <a:ea typeface="맑은 고딕" charset="0"/>
                          <a:sym typeface="맑은 고딕" charset="0"/>
                        </a:rPr>
                        <a:t>대시보드</a:t>
                      </a:r>
                      <a:endParaRPr lang="ko-KR" altLang="en-US" sz="1000" kern="1200" i="0" b="0">
                        <a:solidFill>
                          <a:srgbClr val="000000"/>
                        </a:solidFill>
                        <a:latin typeface="맑은 고딕" charset="0"/>
                        <a:ea typeface="맑은 고딕" charset="0"/>
                        <a:sym typeface="맑은 고딕"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tcPr>
                </a:tc>
              </a:tr>
            </a:tbl>
          </a:graphicData>
        </a:graphic>
      </p:graphicFrame>
      <p:graphicFrame>
        <p:nvGraphicFramePr>
          <p:cNvPr id="15" name="Table 3"/>
          <p:cNvGraphicFramePr>
            <a:graphicFrameLocks noGrp="1"/>
          </p:cNvGraphicFramePr>
          <p:nvPr/>
        </p:nvGraphicFramePr>
        <p:xfrm>
          <a:off x="2839085" y="2080895"/>
          <a:ext cx="2804795" cy="247650"/>
        </p:xfrm>
        <a:graphic>
          <a:graphicData uri="http://schemas.openxmlformats.org/drawingml/2006/table">
            <a:tbl>
              <a:tblPr firstRow="1" bandRow="1">
                <a:tableStyleId>{5940675A-B579-460E-94D1-54222C63F5DA}</a:tableStyleId>
              </a:tblPr>
              <a:tblGrid>
                <a:gridCol w="2804795"/>
              </a:tblGrid>
              <a:tr h="247650">
                <a:tc>
                  <a:txBody>
                    <a:bodyPr/>
                    <a:lstStyle/>
                    <a:p>
                      <a:pPr marL="0" indent="0" latinLnBrk="1" lvl="1">
                        <a:buFontTx/>
                        <a:buNone/>
                      </a:pPr>
                      <a:r>
                        <a:rPr sz="1000" kern="1200" i="0" b="0">
                          <a:solidFill>
                            <a:srgbClr val="000000"/>
                          </a:solidFill>
                          <a:latin typeface="맑은 고딕" charset="0"/>
                          <a:ea typeface="맑은 고딕" charset="0"/>
                          <a:sym typeface="맑은 고딕" charset="0"/>
                        </a:rPr>
                        <a:t>사용자 관리</a:t>
                      </a:r>
                      <a:endParaRPr lang="ko-KR" altLang="en-US" sz="1000" kern="1200" i="0" b="0">
                        <a:solidFill>
                          <a:srgbClr val="000000"/>
                        </a:solidFill>
                        <a:latin typeface="맑은 고딕" charset="0"/>
                        <a:ea typeface="맑은 고딕" charset="0"/>
                        <a:sym typeface="맑은 고딕"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tcPr>
                </a:tc>
              </a:tr>
            </a:tbl>
          </a:graphicData>
        </a:graphic>
      </p:graphicFrame>
      <p:graphicFrame>
        <p:nvGraphicFramePr>
          <p:cNvPr id="16" name="Table 3"/>
          <p:cNvGraphicFramePr>
            <a:graphicFrameLocks noGrp="1"/>
          </p:cNvGraphicFramePr>
          <p:nvPr/>
        </p:nvGraphicFramePr>
        <p:xfrm>
          <a:off x="5791835" y="2095500"/>
          <a:ext cx="2507615" cy="245110"/>
        </p:xfrm>
        <a:graphic>
          <a:graphicData uri="http://schemas.openxmlformats.org/drawingml/2006/table">
            <a:tbl>
              <a:tblPr firstRow="1" bandRow="1">
                <a:tableStyleId>{5940675A-B579-460E-94D1-54222C63F5DA}</a:tableStyleId>
              </a:tblPr>
              <a:tblGrid>
                <a:gridCol w="2507615"/>
              </a:tblGrid>
              <a:tr h="245110">
                <a:tc>
                  <a:txBody>
                    <a:bodyPr/>
                    <a:lstStyle/>
                    <a:p>
                      <a:pPr marL="0" indent="0" latinLnBrk="1" lvl="1">
                        <a:buFontTx/>
                        <a:buNone/>
                      </a:pPr>
                      <a:r>
                        <a:rPr sz="1000" kern="1200" i="0" b="0">
                          <a:solidFill>
                            <a:srgbClr val="000000"/>
                          </a:solidFill>
                          <a:latin typeface="맑은 고딕" charset="0"/>
                          <a:ea typeface="맑은 고딕" charset="0"/>
                          <a:sym typeface="맑은 고딕" charset="0"/>
                        </a:rPr>
                        <a:t>쇼핑 / 예약</a:t>
                      </a:r>
                      <a:endParaRPr lang="ko-KR" altLang="en-US" sz="1000" kern="1200" i="0" b="0">
                        <a:solidFill>
                          <a:srgbClr val="000000"/>
                        </a:solidFill>
                        <a:latin typeface="맑은 고딕" charset="0"/>
                        <a:ea typeface="맑은 고딕" charset="0"/>
                        <a:sym typeface="맑은 고딕"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tcPr>
                </a:tc>
              </a:tr>
            </a:tbl>
          </a:graphicData>
        </a:graphic>
      </p:graphicFrame>
      <p:graphicFrame>
        <p:nvGraphicFramePr>
          <p:cNvPr id="21" name="Table 3"/>
          <p:cNvGraphicFramePr>
            <a:graphicFrameLocks noGrp="1"/>
          </p:cNvGraphicFramePr>
          <p:nvPr/>
        </p:nvGraphicFramePr>
        <p:xfrm>
          <a:off x="94615" y="4159885"/>
          <a:ext cx="4128770" cy="285750"/>
        </p:xfrm>
        <a:graphic>
          <a:graphicData uri="http://schemas.openxmlformats.org/drawingml/2006/table">
            <a:tbl>
              <a:tblPr firstRow="1" bandRow="1">
                <a:tableStyleId>{5940675A-B579-460E-94D1-54222C63F5DA}</a:tableStyleId>
              </a:tblPr>
              <a:tblGrid>
                <a:gridCol w="4128770"/>
              </a:tblGrid>
              <a:tr h="285750">
                <a:tc>
                  <a:txBody>
                    <a:bodyPr/>
                    <a:lstStyle/>
                    <a:p>
                      <a:pPr marL="0" indent="0" latinLnBrk="1" lvl="1">
                        <a:buFontTx/>
                        <a:buNone/>
                      </a:pPr>
                      <a:r>
                        <a:rPr sz="1000" kern="1200" i="0" b="0">
                          <a:solidFill>
                            <a:srgbClr val="000000"/>
                          </a:solidFill>
                          <a:latin typeface="맑은 고딕" charset="0"/>
                          <a:ea typeface="맑은 고딕" charset="0"/>
                          <a:sym typeface="맑은 고딕" charset="0"/>
                        </a:rPr>
                        <a:t>환경설정</a:t>
                      </a:r>
                      <a:endParaRPr lang="ko-KR" altLang="en-US" sz="1000" kern="1200" i="0" b="0">
                        <a:solidFill>
                          <a:srgbClr val="000000"/>
                        </a:solidFill>
                        <a:latin typeface="맑은 고딕" charset="0"/>
                        <a:ea typeface="맑은 고딕" charset="0"/>
                        <a:sym typeface="맑은 고딕"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tcPr>
                </a:tc>
              </a:tr>
            </a:tbl>
          </a:graphicData>
        </a:graphic>
      </p:graphicFrame>
      <p:graphicFrame>
        <p:nvGraphicFramePr>
          <p:cNvPr id="24" name="Table 3"/>
          <p:cNvGraphicFramePr>
            <a:graphicFrameLocks noGrp="1"/>
          </p:cNvGraphicFramePr>
          <p:nvPr/>
        </p:nvGraphicFramePr>
        <p:xfrm>
          <a:off x="4383405" y="4171315"/>
          <a:ext cx="3899535" cy="274320"/>
        </p:xfrm>
        <a:graphic>
          <a:graphicData uri="http://schemas.openxmlformats.org/drawingml/2006/table">
            <a:tbl>
              <a:tblPr firstRow="1" bandRow="1">
                <a:tableStyleId>{5940675A-B579-460E-94D1-54222C63F5DA}</a:tableStyleId>
              </a:tblPr>
              <a:tblGrid>
                <a:gridCol w="3899535"/>
              </a:tblGrid>
              <a:tr h="274320">
                <a:tc>
                  <a:txBody>
                    <a:bodyPr/>
                    <a:lstStyle/>
                    <a:p>
                      <a:pPr marL="0" indent="0" latinLnBrk="1" lvl="1">
                        <a:buFontTx/>
                        <a:buNone/>
                      </a:pPr>
                      <a:r>
                        <a:rPr sz="1000" kern="1200" i="0" b="0">
                          <a:solidFill>
                            <a:srgbClr val="000000"/>
                          </a:solidFill>
                          <a:latin typeface="맑은 고딕" charset="0"/>
                          <a:ea typeface="맑은 고딕" charset="0"/>
                          <a:sym typeface="맑은 고딕" charset="0"/>
                        </a:rPr>
                        <a:t>게시판 관리(리뷰 및 구매평)</a:t>
                      </a:r>
                      <a:endParaRPr lang="ko-KR" altLang="en-US" sz="1000" kern="1200" i="0" b="0">
                        <a:solidFill>
                          <a:srgbClr val="000000"/>
                        </a:solidFill>
                        <a:latin typeface="맑은 고딕" charset="0"/>
                        <a:ea typeface="맑은 고딕" charset="0"/>
                        <a:sym typeface="맑은 고딕"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tcPr>
                </a:tc>
              </a:tr>
            </a:tbl>
          </a:graphicData>
        </a:graphic>
      </p:graphicFrame>
      <p:graphicFrame>
        <p:nvGraphicFramePr>
          <p:cNvPr id="25" name="Table 3"/>
          <p:cNvGraphicFramePr>
            <a:graphicFrameLocks noGrp="1"/>
          </p:cNvGraphicFramePr>
          <p:nvPr/>
        </p:nvGraphicFramePr>
        <p:xfrm>
          <a:off x="94615" y="918845"/>
          <a:ext cx="8208645" cy="245110"/>
        </p:xfrm>
        <a:graphic>
          <a:graphicData uri="http://schemas.openxmlformats.org/drawingml/2006/table">
            <a:tbl>
              <a:tblPr firstRow="1" bandRow="1">
                <a:tableStyleId>{5940675A-B579-460E-94D1-54222C63F5DA}</a:tableStyleId>
              </a:tblPr>
              <a:tblGrid>
                <a:gridCol w="8208645"/>
              </a:tblGrid>
              <a:tr h="245110">
                <a:tc>
                  <a:txBody>
                    <a:bodyPr/>
                    <a:lstStyle/>
                    <a:p>
                      <a:pPr marL="0" indent="0" latinLnBrk="1" lvl="1">
                        <a:buFontTx/>
                        <a:buNone/>
                      </a:pPr>
                      <a:r>
                        <a:rPr sz="1000" kern="1200" i="0" b="0">
                          <a:solidFill>
                            <a:srgbClr val="000000"/>
                          </a:solidFill>
                          <a:latin typeface="맑은 고딕" charset="0"/>
                          <a:ea typeface="맑은 고딕" charset="0"/>
                          <a:sym typeface="맑은 고딕" charset="0"/>
                        </a:rPr>
                        <a:t>오늘의 관리 </a:t>
                      </a:r>
                      <a:endParaRPr lang="ko-KR" altLang="en-US" sz="1000" kern="1200" i="0" b="0">
                        <a:solidFill>
                          <a:srgbClr val="000000"/>
                        </a:solidFill>
                        <a:latin typeface="맑은 고딕" charset="0"/>
                        <a:ea typeface="맑은 고딕" charset="0"/>
                        <a:sym typeface="맑은 고딕"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tcPr>
                </a:tc>
              </a:tr>
            </a:tbl>
          </a:graphicData>
        </a:graphic>
      </p:graphicFrame>
      <p:graphicFrame>
        <p:nvGraphicFramePr>
          <p:cNvPr id="32" name="Table 3"/>
          <p:cNvGraphicFramePr>
            <a:graphicFrameLocks noGrp="1"/>
          </p:cNvGraphicFramePr>
          <p:nvPr/>
        </p:nvGraphicFramePr>
        <p:xfrm>
          <a:off x="8593455" y="408305"/>
          <a:ext cx="3456305" cy="3963670"/>
        </p:xfrm>
        <a:graphic>
          <a:graphicData uri="http://schemas.openxmlformats.org/drawingml/2006/table">
            <a:tbl>
              <a:tblPr firstRow="1" bandRow="1">
                <a:tableStyleId>{5C22544A-7EE6-4342-B048-85BDC9FD1C3A}</a:tableStyleId>
              </a:tblPr>
              <a:tblGrid>
                <a:gridCol w="255905"/>
                <a:gridCol w="3200400"/>
              </a:tblGrid>
              <a:tr h="375920">
                <a:tc>
                  <a:txBody>
                    <a:bodyPr/>
                    <a:lstStyle/>
                    <a:p>
                      <a:pPr marL="0" indent="0" algn="ctr" latinLnBrk="1" lvl="1">
                        <a:buFontTx/>
                        <a:buNone/>
                      </a:pPr>
                      <a:r>
                        <a:rPr sz="850" kern="1200" i="0" b="1">
                          <a:solidFill>
                            <a:schemeClr val="tx1"/>
                          </a:solidFill>
                          <a:latin typeface="맑은 고딕" charset="0"/>
                          <a:ea typeface="맑은 고딕" charset="0"/>
                          <a:sym typeface="맑은 고딕" charset="0"/>
                        </a:rPr>
                        <a:t>1</a:t>
                      </a:r>
                      <a:endParaRPr lang="ko-KR" altLang="en-US" sz="850" kern="1200" i="0" b="1">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대시보드</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1000" kern="1200" i="0" b="0">
                          <a:solidFill>
                            <a:schemeClr val="tx1"/>
                          </a:solidFill>
                          <a:latin typeface="맑은 고딕" charset="0"/>
                          <a:ea typeface="맑은 고딕" charset="0"/>
                          <a:sym typeface="맑은 고딕" charset="0"/>
                        </a:rPr>
                        <a:t>사이트에 대한 전반적인 요약 정보 확인</a:t>
                      </a:r>
                      <a:endParaRPr lang="ko-KR" altLang="en-US" sz="1000" kern="1200"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75920">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2</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사용자 관리</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1000" kern="1200" i="0" b="0">
                          <a:solidFill>
                            <a:schemeClr val="dk1"/>
                          </a:solidFill>
                          <a:latin typeface="맑은 고딕" charset="0"/>
                          <a:ea typeface="맑은 고딕" charset="0"/>
                          <a:sym typeface="맑은 고딕" charset="0"/>
                        </a:rPr>
                        <a:t>회원 정보 관리, 운영진 설정, 설정 등</a:t>
                      </a:r>
                      <a:endParaRPr lang="ko-KR" altLang="en-US" sz="1000" kern="1200" i="0" b="0">
                        <a:solidFill>
                          <a:schemeClr val="dk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52450">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3</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1000" kern="1200" i="0" b="1">
                          <a:solidFill>
                            <a:srgbClr val="000000"/>
                          </a:solidFill>
                          <a:latin typeface="맑은 고딕" charset="0"/>
                          <a:ea typeface="맑은 고딕" charset="0"/>
                          <a:sym typeface="맑은 고딕" charset="0"/>
                        </a:rPr>
                        <a:t>쇼핑</a:t>
                      </a:r>
                      <a:endParaRPr lang="ko-KR" altLang="en-US" sz="1000" kern="1200" i="0" b="1">
                        <a:solidFill>
                          <a:srgbClr val="000000"/>
                        </a:solidFill>
                        <a:latin typeface="맑은 고딕" charset="0"/>
                        <a:ea typeface="맑은 고딕" charset="0"/>
                        <a:sym typeface="맑은 고딕" charset="0"/>
                      </a:endParaRPr>
                    </a:p>
                    <a:p>
                      <a:pPr marL="0" indent="0" algn="just" latinLnBrk="1" lvl="1">
                        <a:buFontTx/>
                        <a:buNone/>
                      </a:pPr>
                      <a:r>
                        <a:rPr sz="1000" kern="1200" i="0" b="0">
                          <a:solidFill>
                            <a:schemeClr val="dk1"/>
                          </a:solidFill>
                          <a:latin typeface="맑은 고딕" charset="0"/>
                          <a:ea typeface="맑은 고딕" charset="0"/>
                          <a:sym typeface="맑은 고딕" charset="0"/>
                        </a:rPr>
                        <a:t>상품 등록,삭제 및 관리, 주문/반품/취소 관리 등 쇼핑 전반에 대한 설정 및 확인</a:t>
                      </a:r>
                      <a:endParaRPr lang="ko-KR" altLang="en-US" sz="1000" kern="1200" i="0" b="0">
                        <a:solidFill>
                          <a:schemeClr val="dk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61010">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4</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1000" kern="1200" kumimoji="1" i="0" b="1">
                          <a:solidFill>
                            <a:schemeClr val="tx1"/>
                          </a:solidFill>
                          <a:latin typeface="맑은 고딕" charset="0"/>
                          <a:ea typeface="맑은 고딕" charset="0"/>
                          <a:sym typeface="맑은 고딕" charset="0"/>
                        </a:rPr>
                        <a:t>예약</a:t>
                      </a:r>
                      <a:endParaRPr lang="ko-KR" altLang="en-US" sz="100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1000" kern="1200" i="0" b="0">
                          <a:solidFill>
                            <a:schemeClr val="dk1"/>
                          </a:solidFill>
                          <a:latin typeface="맑은 고딕" charset="0"/>
                          <a:ea typeface="맑은 고딕" charset="0"/>
                          <a:sym typeface="맑은 고딕" charset="0"/>
                        </a:rPr>
                        <a:t>예약 상품 등록/삭제/관리, 예약 관리, 옵션 관리 등</a:t>
                      </a:r>
                      <a:endParaRPr lang="ko-KR" altLang="en-US" sz="1000" kern="1200" i="0" b="0">
                        <a:solidFill>
                          <a:schemeClr val="dk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830580">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5</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1000" kern="1200" i="0" b="1">
                          <a:solidFill>
                            <a:srgbClr val="000000"/>
                          </a:solidFill>
                          <a:latin typeface="맑은 고딕" charset="0"/>
                          <a:ea typeface="맑은 고딕" charset="0"/>
                          <a:sym typeface="맑은 고딕" charset="0"/>
                        </a:rPr>
                        <a:t>환경설정</a:t>
                      </a:r>
                      <a:endParaRPr lang="ko-KR" altLang="en-US" sz="1000" kern="1200" i="0" b="1">
                        <a:solidFill>
                          <a:srgbClr val="000000"/>
                        </a:solidFill>
                        <a:latin typeface="맑은 고딕" charset="0"/>
                        <a:ea typeface="맑은 고딕" charset="0"/>
                        <a:sym typeface="맑은 고딕" charset="0"/>
                      </a:endParaRPr>
                    </a:p>
                    <a:p>
                      <a:pPr marL="0" indent="0" algn="just" latinLnBrk="1" lvl="1">
                        <a:buFontTx/>
                        <a:buNone/>
                      </a:pPr>
                      <a:r>
                        <a:rPr sz="1000" kern="1200" i="0" b="0">
                          <a:solidFill>
                            <a:schemeClr val="dk1"/>
                          </a:solidFill>
                          <a:latin typeface="맑은 고딕" charset="0"/>
                          <a:ea typeface="맑은 고딕" charset="0"/>
                          <a:sym typeface="맑은 고딕" charset="0"/>
                        </a:rPr>
                        <a:t>전자결제 설정, 도메인 연결, SSL 인증서 관리, 약관 설정, 소셜 로그인 연결, 실시간 채팅 등 사이트 환경을 설정</a:t>
                      </a:r>
                      <a:endParaRPr lang="ko-KR" altLang="en-US" sz="1000" kern="1200" i="0" b="0">
                        <a:solidFill>
                          <a:schemeClr val="dk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61010">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6</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1000" kern="1200" i="0" b="1">
                          <a:solidFill>
                            <a:schemeClr val="dk1"/>
                          </a:solidFill>
                          <a:latin typeface="맑은 고딕" charset="0"/>
                          <a:ea typeface="맑은 고딕" charset="0"/>
                          <a:sym typeface="맑은 고딕" charset="0"/>
                        </a:rPr>
                        <a:t>게시판 관리(리뷰 및 구매평)</a:t>
                      </a:r>
                      <a:endParaRPr lang="ko-KR" altLang="en-US" sz="1000" kern="1200" i="0" b="1">
                        <a:solidFill>
                          <a:schemeClr val="dk1"/>
                        </a:solidFill>
                        <a:latin typeface="맑은 고딕" charset="0"/>
                        <a:ea typeface="맑은 고딕" charset="0"/>
                        <a:sym typeface="맑은 고딕" charset="0"/>
                      </a:endParaRPr>
                    </a:p>
                    <a:p>
                      <a:pPr marL="0" indent="0" algn="just" latinLnBrk="1" lvl="1">
                        <a:buFontTx/>
                        <a:buNone/>
                      </a:pPr>
                      <a:r>
                        <a:rPr sz="1000" kern="1200" i="0" b="0">
                          <a:solidFill>
                            <a:schemeClr val="dk1"/>
                          </a:solidFill>
                          <a:latin typeface="맑은 고딕" charset="0"/>
                          <a:ea typeface="맑은 고딕" charset="0"/>
                          <a:sym typeface="맑은 고딕" charset="0"/>
                        </a:rPr>
                        <a:t>게시물 및 댓글 DB를 관리</a:t>
                      </a:r>
                      <a:endParaRPr lang="ko-KR" altLang="en-US" sz="1000" kern="1200" i="0" b="0">
                        <a:solidFill>
                          <a:schemeClr val="dk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2" name="Rect 0"/>
          <p:cNvSpPr>
            <a:spLocks/>
          </p:cNvSpPr>
          <p:nvPr/>
        </p:nvSpPr>
        <p:spPr>
          <a:xfrm rot="0">
            <a:off x="911225" y="940435"/>
            <a:ext cx="216535" cy="175260"/>
          </a:xfrm>
          <a:prstGeom prst="ellipse"/>
          <a:solidFill>
            <a:srgbClr val="C0504D"/>
          </a:solidFill>
          <a:ln cap="flat" cmpd="sng">
            <a:solidFill>
              <a:srgbClr val="4F1D1B">
                <a:alpha val="100000"/>
              </a:srgbClr>
            </a:solidFill>
            <a:prstDash val="solid"/>
          </a:ln>
        </p:spPr>
        <p:txBody>
          <a:bodyPr wrap="square" lIns="91440" tIns="45720" rIns="91440" bIns="45720" vert="horz" anchor="ctr">
            <a:noAutofit/>
          </a:bodyPr>
          <a:lstStyle/>
          <a:p>
            <a:pPr marL="0" indent="0" rtl="0" algn="ctr" defTabSz="914400" eaLnBrk="1" latinLnBrk="1" hangingPunct="1">
              <a:buFontTx/>
              <a:buNone/>
            </a:pPr>
            <a:r>
              <a:rPr sz="1000">
                <a:latin typeface="맑은 고딕" charset="0"/>
                <a:ea typeface="맑은 고딕" charset="0"/>
                <a:sym typeface="맑은 고딕" charset="0"/>
              </a:rPr>
              <a:t>6</a:t>
            </a:r>
            <a:endParaRPr lang="ko-KR" altLang="en-US" sz="1000">
              <a:latin typeface="맑은 고딕" charset="0"/>
              <a:ea typeface="맑은 고딕" charset="0"/>
              <a:sym typeface="맑은 고딕" charset="0"/>
            </a:endParaRPr>
          </a:p>
        </p:txBody>
      </p:sp>
      <p:cxnSp>
        <p:nvCxnSpPr>
          <p:cNvPr id="14" name="Rect 0"/>
          <p:cNvCxnSpPr>
            <a:cxnSpLocks/>
          </p:cNvCxnSpPr>
          <p:nvPr/>
        </p:nvCxnSpPr>
        <p:spPr>
          <a:xfrm rot="0">
            <a:off x="4577715" y="4733290"/>
            <a:ext cx="370205" cy="136525"/>
          </a:xfrm>
          <a:prstGeom prst="bentConnector3">
            <a:avLst>
              <a:gd name="adj1" fmla="val 487"/>
            </a:avLst>
          </a:prstGeom>
          <a:ln w="9525" cap="flat" cmpd="sng">
            <a:prstDash/>
            <a:tailEnd type="triangle" w="med" len="med"/>
          </a:ln>
        </p:spPr>
        <p:style>
          <a:lnRef idx="1">
            <a:schemeClr val="dk1"/>
          </a:lnRef>
          <a:fillRef idx="0">
            <a:schemeClr val="dk1"/>
          </a:fillRef>
          <a:effectRef idx="0">
            <a:schemeClr val="dk1"/>
          </a:effectRef>
          <a:fontRef idx="minor">
            <a:schemeClr val="tx1"/>
          </a:fontRef>
        </p:style>
      </p:cxnSp>
      <p:cxnSp>
        <p:nvCxnSpPr>
          <p:cNvPr id="23" name="Rect 0"/>
          <p:cNvCxnSpPr>
            <a:cxnSpLocks/>
          </p:cNvCxnSpPr>
          <p:nvPr/>
        </p:nvCxnSpPr>
        <p:spPr>
          <a:xfrm rot="0">
            <a:off x="4577715" y="5194300"/>
            <a:ext cx="370205" cy="136525"/>
          </a:xfrm>
          <a:prstGeom prst="bentConnector3">
            <a:avLst>
              <a:gd name="adj1" fmla="val 487"/>
            </a:avLst>
          </a:prstGeom>
          <a:ln w="9525" cap="flat" cmpd="sng">
            <a:prstDash/>
            <a:tailEnd type="triangle" w="med" len="med"/>
          </a:ln>
        </p:spPr>
        <p:style>
          <a:lnRef idx="1">
            <a:schemeClr val="dk1"/>
          </a:lnRef>
          <a:fillRef idx="0">
            <a:schemeClr val="dk1"/>
          </a:fillRef>
          <a:effectRef idx="0">
            <a:schemeClr val="dk1"/>
          </a:effectRef>
          <a:fontRef idx="minor">
            <a:schemeClr val="tx1"/>
          </a:fontRef>
        </p:style>
      </p:cxnSp>
      <p:cxnSp>
        <p:nvCxnSpPr>
          <p:cNvPr id="26" name="Rect 0"/>
          <p:cNvCxnSpPr>
            <a:cxnSpLocks/>
          </p:cNvCxnSpPr>
          <p:nvPr/>
        </p:nvCxnSpPr>
        <p:spPr>
          <a:xfrm rot="0">
            <a:off x="4608830" y="5655310"/>
            <a:ext cx="370205" cy="136525"/>
          </a:xfrm>
          <a:prstGeom prst="bentConnector3">
            <a:avLst>
              <a:gd name="adj1" fmla="val 487"/>
            </a:avLst>
          </a:prstGeom>
          <a:ln w="9525" cap="flat" cmpd="sng">
            <a:prstDash/>
            <a:tailEnd type="triangle" w="med" len="med"/>
          </a:ln>
        </p:spPr>
        <p:style>
          <a:lnRef idx="1">
            <a:schemeClr val="dk1"/>
          </a:lnRef>
          <a:fillRef idx="0">
            <a:schemeClr val="dk1"/>
          </a:fillRef>
          <a:effectRef idx="0">
            <a:schemeClr val="dk1"/>
          </a:effectRef>
          <a:fontRef idx="minor">
            <a:schemeClr val="tx1"/>
          </a:fontRef>
        </p:style>
      </p:cxnSp>
      <p:cxnSp>
        <p:nvCxnSpPr>
          <p:cNvPr id="33" name="Rect 0"/>
          <p:cNvCxnSpPr>
            <a:cxnSpLocks/>
          </p:cNvCxnSpPr>
          <p:nvPr/>
        </p:nvCxnSpPr>
        <p:spPr>
          <a:xfrm rot="0">
            <a:off x="4586605" y="6121400"/>
            <a:ext cx="370205" cy="136525"/>
          </a:xfrm>
          <a:prstGeom prst="bentConnector3">
            <a:avLst>
              <a:gd name="adj1" fmla="val 487"/>
            </a:avLst>
          </a:prstGeom>
          <a:ln w="9525" cap="flat" cmpd="sng">
            <a:prstDash/>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 0"/>
          <p:cNvSpPr txBox="1">
            <a:spLocks/>
          </p:cNvSpPr>
          <p:nvPr/>
        </p:nvSpPr>
        <p:spPr>
          <a:xfrm rot="0">
            <a:off x="11780520" y="106680"/>
            <a:ext cx="250190" cy="23241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71</a:t>
            </a:fld>
            <a:endParaRPr lang="ko-KR" altLang="en-US" sz="900">
              <a:latin typeface="맑은 고딕" charset="0"/>
              <a:ea typeface="맑은 고딕" charset="0"/>
              <a:sym typeface="맑은 고딕" charset="0"/>
            </a:endParaRPr>
          </a:p>
        </p:txBody>
      </p:sp>
      <p:sp>
        <p:nvSpPr>
          <p:cNvPr id="57" name="Rect 0"/>
          <p:cNvSpPr>
            <a:spLocks/>
          </p:cNvSpPr>
          <p:nvPr/>
        </p:nvSpPr>
        <p:spPr>
          <a:xfrm rot="0">
            <a:off x="90170" y="841375"/>
            <a:ext cx="8209280" cy="581533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b="1">
              <a:solidFill>
                <a:schemeClr val="tx1"/>
              </a:solidFill>
              <a:latin typeface="맑은 고딕" charset="0"/>
              <a:ea typeface="맑은 고딕" charset="0"/>
              <a:sym typeface="맑은 고딕" charset="0"/>
            </a:endParaRPr>
          </a:p>
        </p:txBody>
      </p:sp>
      <p:sp>
        <p:nvSpPr>
          <p:cNvPr id="3" name="Rect 0"/>
          <p:cNvSpPr>
            <a:spLocks/>
          </p:cNvSpPr>
          <p:nvPr/>
        </p:nvSpPr>
        <p:spPr>
          <a:xfrm rot="0">
            <a:off x="90170" y="48641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대시보드   사용자관리   쇼핑    예약   환경설정   게시판 관리 </a:t>
            </a:r>
            <a:endParaRPr lang="ko-KR" altLang="en-US" sz="1000" b="1">
              <a:solidFill>
                <a:schemeClr val="tx1"/>
              </a:solidFill>
              <a:latin typeface="맑은 고딕" charset="0"/>
              <a:ea typeface="맑은 고딕" charset="0"/>
              <a:sym typeface="맑은 고딕" charset="0"/>
            </a:endParaRPr>
          </a:p>
        </p:txBody>
      </p:sp>
      <p:sp>
        <p:nvSpPr>
          <p:cNvPr id="5" name="Rect 0"/>
          <p:cNvSpPr txBox="1">
            <a:spLocks/>
          </p:cNvSpPr>
          <p:nvPr/>
        </p:nvSpPr>
        <p:spPr>
          <a:xfrm rot="0">
            <a:off x="1199515" y="201930"/>
            <a:ext cx="1256030" cy="247015"/>
          </a:xfrm>
          <a:prstGeom prst="rect"/>
          <a:noFill/>
        </p:spPr>
        <p:txBody>
          <a:bodyPr wrap="none" lIns="91440" tIns="45720" rIns="91440" bIns="45720" vert="horz" anchor="t">
            <a:spAutoFit/>
          </a:bodyPr>
          <a:lstStyle/>
          <a:p>
            <a:pPr marL="0" indent="0" rtl="0" algn="l" defTabSz="914400" eaLnBrk="1" latinLnBrk="1" hangingPunct="1">
              <a:buFontTx/>
              <a:buNone/>
            </a:pPr>
            <a:r>
              <a:rPr sz="1000" b="1">
                <a:latin typeface="맑은 고딕" charset="0"/>
                <a:ea typeface="맑은 고딕" charset="0"/>
                <a:sym typeface="맑은 고딕" charset="0"/>
              </a:rPr>
              <a:t>사용자관리 페이지</a:t>
            </a:r>
            <a:endParaRPr lang="ko-KR" altLang="en-US" sz="1000" b="1">
              <a:latin typeface="맑은 고딕" charset="0"/>
              <a:ea typeface="맑은 고딕" charset="0"/>
              <a:sym typeface="맑은 고딕" charset="0"/>
            </a:endParaRPr>
          </a:p>
        </p:txBody>
      </p:sp>
      <p:sp>
        <p:nvSpPr>
          <p:cNvPr id="4" name="Rect 0"/>
          <p:cNvSpPr>
            <a:spLocks/>
          </p:cNvSpPr>
          <p:nvPr/>
        </p:nvSpPr>
        <p:spPr>
          <a:xfrm rot="0">
            <a:off x="4042410" y="499745"/>
            <a:ext cx="1009015" cy="386715"/>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4" name="Picture " descr="C:/Users/WOOCHAN/AppData/Roaming/PolarisOffice/ETemp/19424_7547800/fImage77619816270.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303770" y="538480"/>
            <a:ext cx="252730" cy="283210"/>
          </a:xfrm>
          <a:prstGeom prst="rect"/>
          <a:noFill/>
        </p:spPr>
      </p:pic>
      <p:pic>
        <p:nvPicPr>
          <p:cNvPr id="16" name="Picture " descr="C:/Users/WOOCHAN/AppData/Roaming/PolarisOffice/ETemp/19424_7547800/fImage63819825829.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987665" y="541655"/>
            <a:ext cx="222250" cy="283210"/>
          </a:xfrm>
          <a:prstGeom prst="rect"/>
          <a:noFill/>
        </p:spPr>
      </p:pic>
      <p:sp>
        <p:nvSpPr>
          <p:cNvPr id="10" name="Rect 0"/>
          <p:cNvSpPr txBox="1">
            <a:spLocks/>
          </p:cNvSpPr>
          <p:nvPr/>
        </p:nvSpPr>
        <p:spPr>
          <a:xfrm rot="0">
            <a:off x="5225415" y="201930"/>
            <a:ext cx="999490" cy="247015"/>
          </a:xfrm>
          <a:prstGeom prst="rect"/>
          <a:noFill/>
        </p:spPr>
        <p:txBody>
          <a:bodyPr wrap="none" lIns="91440" tIns="45720" rIns="91440" bIns="45720"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관리자 페이지</a:t>
            </a:r>
            <a:endParaRPr lang="ko-KR" altLang="en-US" sz="1000">
              <a:latin typeface="맑은 고딕" charset="0"/>
              <a:ea typeface="맑은 고딕" charset="0"/>
              <a:sym typeface="맑은 고딕" charset="0"/>
            </a:endParaRPr>
          </a:p>
        </p:txBody>
      </p:sp>
      <p:pic>
        <p:nvPicPr>
          <p:cNvPr id="17" name="Picture " descr="C:/Users/WOOCHAN/AppData/Roaming/PolarisOffice/ETemp/19424_7547800/fImage76719846777.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679690" y="544195"/>
            <a:ext cx="237490" cy="260350"/>
          </a:xfrm>
          <a:prstGeom prst="rect"/>
          <a:noFill/>
        </p:spPr>
      </p:pic>
      <p:graphicFrame>
        <p:nvGraphicFramePr>
          <p:cNvPr id="18" name="Table 3"/>
          <p:cNvGraphicFramePr>
            <a:graphicFrameLocks noGrp="1"/>
          </p:cNvGraphicFramePr>
          <p:nvPr/>
        </p:nvGraphicFramePr>
        <p:xfrm>
          <a:off x="8701405" y="89852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2" name="Rect 0"/>
          <p:cNvSpPr>
            <a:spLocks/>
          </p:cNvSpPr>
          <p:nvPr/>
        </p:nvSpPr>
        <p:spPr>
          <a:xfrm rot="0">
            <a:off x="200025" y="1122680"/>
            <a:ext cx="6226810" cy="229616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문의</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         </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p:txBody>
      </p:sp>
      <p:sp>
        <p:nvSpPr>
          <p:cNvPr id="6" name="Rect 0"/>
          <p:cNvSpPr>
            <a:spLocks/>
          </p:cNvSpPr>
          <p:nvPr/>
        </p:nvSpPr>
        <p:spPr>
          <a:xfrm rot="0">
            <a:off x="200025" y="3922395"/>
            <a:ext cx="6226810" cy="248920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답변대기 문의</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p:txBody>
      </p:sp>
      <p:cxnSp>
        <p:nvCxnSpPr>
          <p:cNvPr id="7" name="Rect 0"/>
          <p:cNvCxnSpPr>
            <a:cxnSpLocks/>
          </p:cNvCxnSpPr>
          <p:nvPr/>
        </p:nvCxnSpPr>
        <p:spPr>
          <a:xfrm rot="0">
            <a:off x="200025" y="1412875"/>
            <a:ext cx="6226810" cy="635"/>
          </a:xfrm>
          <a:prstGeom prst="line"/>
        </p:spPr>
        <p:style>
          <a:lnRef idx="1">
            <a:schemeClr val="dk1"/>
          </a:lnRef>
          <a:fillRef idx="0">
            <a:schemeClr val="dk1"/>
          </a:fillRef>
          <a:effectRef idx="0">
            <a:schemeClr val="dk1"/>
          </a:effectRef>
          <a:fontRef idx="minor">
            <a:schemeClr val="tx1"/>
          </a:fontRef>
        </p:style>
      </p:cxnSp>
      <p:cxnSp>
        <p:nvCxnSpPr>
          <p:cNvPr id="9" name="Rect 0"/>
          <p:cNvCxnSpPr>
            <a:cxnSpLocks/>
          </p:cNvCxnSpPr>
          <p:nvPr/>
        </p:nvCxnSpPr>
        <p:spPr>
          <a:xfrm rot="0">
            <a:off x="200025" y="4293235"/>
            <a:ext cx="6226810" cy="635"/>
          </a:xfrm>
          <a:prstGeom prst="line"/>
        </p:spPr>
        <p:style>
          <a:lnRef idx="1">
            <a:schemeClr val="dk1"/>
          </a:lnRef>
          <a:fillRef idx="0">
            <a:schemeClr val="dk1"/>
          </a:fillRef>
          <a:effectRef idx="0">
            <a:schemeClr val="dk1"/>
          </a:effectRef>
          <a:fontRef idx="minor">
            <a:schemeClr val="tx1"/>
          </a:fontRef>
        </p:style>
      </p:cxnSp>
      <p:sp>
        <p:nvSpPr>
          <p:cNvPr id="13" name="Rect 0"/>
          <p:cNvSpPr>
            <a:spLocks/>
          </p:cNvSpPr>
          <p:nvPr/>
        </p:nvSpPr>
        <p:spPr>
          <a:xfrm rot="0">
            <a:off x="243840" y="1499235"/>
            <a:ext cx="2856230" cy="64897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홍길동님</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        배송 문의 드립니다.</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p:txBody>
      </p:sp>
      <p:cxnSp>
        <p:nvCxnSpPr>
          <p:cNvPr id="15" name="Rect 0"/>
          <p:cNvCxnSpPr>
            <a:cxnSpLocks/>
          </p:cNvCxnSpPr>
          <p:nvPr/>
        </p:nvCxnSpPr>
        <p:spPr>
          <a:xfrm rot="0">
            <a:off x="243840" y="1700530"/>
            <a:ext cx="2856230" cy="635"/>
          </a:xfrm>
          <a:prstGeom prst="line"/>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 0"/>
          <p:cNvSpPr txBox="1">
            <a:spLocks/>
          </p:cNvSpPr>
          <p:nvPr/>
        </p:nvSpPr>
        <p:spPr>
          <a:xfrm rot="0">
            <a:off x="11780520" y="106680"/>
            <a:ext cx="250190" cy="23241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72</a:t>
            </a:fld>
            <a:endParaRPr lang="ko-KR" altLang="en-US" sz="900">
              <a:latin typeface="맑은 고딕" charset="0"/>
              <a:ea typeface="맑은 고딕" charset="0"/>
              <a:sym typeface="맑은 고딕" charset="0"/>
            </a:endParaRPr>
          </a:p>
        </p:txBody>
      </p:sp>
      <p:sp>
        <p:nvSpPr>
          <p:cNvPr id="57" name="Rect 0"/>
          <p:cNvSpPr>
            <a:spLocks/>
          </p:cNvSpPr>
          <p:nvPr/>
        </p:nvSpPr>
        <p:spPr>
          <a:xfrm rot="0">
            <a:off x="90170" y="898525"/>
            <a:ext cx="8209280" cy="575818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endParaRPr lang="ko-KR" altLang="en-US" sz="1800" b="1">
              <a:solidFill>
                <a:schemeClr val="tx1"/>
              </a:solidFill>
              <a:latin typeface="맑은 고딕" charset="0"/>
              <a:ea typeface="맑은 고딕" charset="0"/>
              <a:sym typeface="맑은 고딕" charset="0"/>
            </a:endParaRPr>
          </a:p>
        </p:txBody>
      </p:sp>
      <p:sp>
        <p:nvSpPr>
          <p:cNvPr id="3" name="Rect 0"/>
          <p:cNvSpPr>
            <a:spLocks/>
          </p:cNvSpPr>
          <p:nvPr/>
        </p:nvSpPr>
        <p:spPr>
          <a:xfrm rot="0">
            <a:off x="90170" y="48641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대시보드   사용자관리   쇼핑    예약   환경설정   게시판 관리 </a:t>
            </a:r>
            <a:endParaRPr lang="ko-KR" altLang="en-US" sz="1000" b="1">
              <a:solidFill>
                <a:schemeClr val="tx1"/>
              </a:solidFill>
              <a:latin typeface="맑은 고딕" charset="0"/>
              <a:ea typeface="맑은 고딕" charset="0"/>
              <a:sym typeface="맑은 고딕" charset="0"/>
            </a:endParaRPr>
          </a:p>
        </p:txBody>
      </p:sp>
      <p:sp>
        <p:nvSpPr>
          <p:cNvPr id="5" name="Rect 0"/>
          <p:cNvSpPr txBox="1">
            <a:spLocks/>
          </p:cNvSpPr>
          <p:nvPr/>
        </p:nvSpPr>
        <p:spPr>
          <a:xfrm rot="0">
            <a:off x="1199515" y="189230"/>
            <a:ext cx="1574800" cy="247015"/>
          </a:xfrm>
          <a:prstGeom prst="rect"/>
          <a:noFill/>
        </p:spPr>
        <p:txBody>
          <a:bodyPr wrap="none" lIns="91440" tIns="45720" rIns="91440" bIns="45720" vert="horz" anchor="t">
            <a:spAutoFit/>
          </a:bodyPr>
          <a:lstStyle/>
          <a:p>
            <a:pPr marL="0" indent="0">
              <a:buFontTx/>
              <a:buNone/>
            </a:pPr>
            <a:r>
              <a:rPr sz="1000" b="1">
                <a:latin typeface="맑은 고딕" charset="0"/>
                <a:ea typeface="맑은 고딕" charset="0"/>
                <a:sym typeface="맑은 고딕" charset="0"/>
              </a:rPr>
              <a:t>쇼핑 / 예약 관리 페이지</a:t>
            </a:r>
            <a:endParaRPr lang="ko-KR" altLang="en-US" sz="1000" b="1">
              <a:latin typeface="맑은 고딕" charset="0"/>
              <a:ea typeface="맑은 고딕" charset="0"/>
              <a:sym typeface="맑은 고딕" charset="0"/>
            </a:endParaRPr>
          </a:p>
        </p:txBody>
      </p:sp>
      <p:sp>
        <p:nvSpPr>
          <p:cNvPr id="4" name="Rect 0"/>
          <p:cNvSpPr>
            <a:spLocks/>
          </p:cNvSpPr>
          <p:nvPr/>
        </p:nvSpPr>
        <p:spPr>
          <a:xfrm rot="0">
            <a:off x="4042410" y="499745"/>
            <a:ext cx="1009015" cy="386715"/>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4" name="Picture " descr="C:/Users/WOOCHAN/AppData/Roaming/PolarisOffice/ETemp/19424_7547800/fImage77619975573.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303770" y="538480"/>
            <a:ext cx="252730" cy="283210"/>
          </a:xfrm>
          <a:prstGeom prst="rect"/>
          <a:noFill/>
        </p:spPr>
      </p:pic>
      <p:pic>
        <p:nvPicPr>
          <p:cNvPr id="16" name="Picture " descr="C:/Users/WOOCHAN/AppData/Roaming/PolarisOffice/ETemp/19424_7547800/fImage63819985097.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987665" y="541655"/>
            <a:ext cx="222250" cy="283210"/>
          </a:xfrm>
          <a:prstGeom prst="rect"/>
          <a:noFill/>
        </p:spPr>
      </p:pic>
      <p:sp>
        <p:nvSpPr>
          <p:cNvPr id="10" name="Rect 0"/>
          <p:cNvSpPr txBox="1">
            <a:spLocks/>
          </p:cNvSpPr>
          <p:nvPr/>
        </p:nvSpPr>
        <p:spPr>
          <a:xfrm rot="0">
            <a:off x="5225415" y="201930"/>
            <a:ext cx="99949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관리자 페이지</a:t>
            </a:r>
            <a:endParaRPr lang="ko-KR" altLang="en-US" sz="1000">
              <a:latin typeface="맑은 고딕" charset="0"/>
              <a:ea typeface="맑은 고딕" charset="0"/>
              <a:sym typeface="맑은 고딕" charset="0"/>
            </a:endParaRPr>
          </a:p>
        </p:txBody>
      </p:sp>
      <p:pic>
        <p:nvPicPr>
          <p:cNvPr id="17" name="Picture " descr="C:/Users/WOOCHAN/AppData/Roaming/PolarisOffice/ETemp/19424_7547800/fImage76720006512.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679690" y="544195"/>
            <a:ext cx="237490" cy="260350"/>
          </a:xfrm>
          <a:prstGeom prst="rect"/>
          <a:noFill/>
        </p:spPr>
      </p:pic>
      <p:graphicFrame>
        <p:nvGraphicFramePr>
          <p:cNvPr id="18" name="Table 3"/>
          <p:cNvGraphicFramePr>
            <a:graphicFrameLocks noGrp="1"/>
          </p:cNvGraphicFramePr>
          <p:nvPr/>
        </p:nvGraphicFramePr>
        <p:xfrm>
          <a:off x="8701405" y="898525"/>
          <a:ext cx="3260725" cy="3396615"/>
        </p:xfrm>
        <a:graphic>
          <a:graphicData uri="http://schemas.openxmlformats.org/drawingml/2006/table">
            <a:tbl>
              <a:tblPr firstRow="1" bandRow="1">
                <a:tableStyleId>{5C22544A-7EE6-4342-B048-85BDC9FD1C3A}</a:tableStyleId>
              </a:tblPr>
              <a:tblGrid>
                <a:gridCol w="279400"/>
                <a:gridCol w="2981325"/>
              </a:tblGrid>
              <a:tr h="561975">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상품준비 기능 설명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추가할 상품을 추가 및 삭제하여 고객들에게 제공하는 물품들을 올린다</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예약대기</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고객이 예약이나 예약 배송을 원하는 경우 관리자 페이지에 올라와 재고에 따라 물품을 추가 및 삭제를 하고 배송을 원할경우 품목 배송 대기처리를 한다. </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6" name="Rect 0"/>
          <p:cNvSpPr>
            <a:spLocks/>
          </p:cNvSpPr>
          <p:nvPr/>
        </p:nvSpPr>
        <p:spPr>
          <a:xfrm rot="0">
            <a:off x="229870" y="1175385"/>
            <a:ext cx="7980045" cy="24834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상품준비</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r>
              <a:rPr sz="1000" b="1">
                <a:solidFill>
                  <a:schemeClr val="tx1"/>
                </a:solidFill>
                <a:latin typeface="맑은 고딕" charset="0"/>
                <a:ea typeface="맑은 고딕" charset="0"/>
                <a:sym typeface="맑은 고딕" charset="0"/>
              </a:rPr>
              <a:t>    전체</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p:txBody>
      </p:sp>
      <p:sp>
        <p:nvSpPr>
          <p:cNvPr id="7" name="Rect 0"/>
          <p:cNvSpPr>
            <a:spLocks/>
          </p:cNvSpPr>
          <p:nvPr/>
        </p:nvSpPr>
        <p:spPr>
          <a:xfrm rot="0">
            <a:off x="229870" y="3860800"/>
            <a:ext cx="7980045" cy="25927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예약대기</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r>
              <a:rPr sz="1000" b="1">
                <a:solidFill>
                  <a:schemeClr val="tx1"/>
                </a:solidFill>
                <a:latin typeface="맑은 고딕" charset="0"/>
                <a:ea typeface="맑은 고딕" charset="0"/>
                <a:sym typeface="맑은 고딕" charset="0"/>
              </a:rPr>
              <a:t>    전체</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7104380" y="6055360"/>
            <a:ext cx="995045" cy="31686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품목 배송대기 처리</a:t>
            </a:r>
            <a:endParaRPr lang="ko-KR" altLang="en-US" sz="1000" b="1">
              <a:solidFill>
                <a:schemeClr val="tx1"/>
              </a:solidFill>
              <a:latin typeface="맑은 고딕" charset="0"/>
              <a:ea typeface="맑은 고딕" charset="0"/>
              <a:sym typeface="맑은 고딕" charset="0"/>
            </a:endParaRPr>
          </a:p>
        </p:txBody>
      </p:sp>
      <p:sp>
        <p:nvSpPr>
          <p:cNvPr id="11" name="Rect 0"/>
          <p:cNvSpPr>
            <a:spLocks/>
          </p:cNvSpPr>
          <p:nvPr/>
        </p:nvSpPr>
        <p:spPr>
          <a:xfrm rot="0">
            <a:off x="6802120" y="3317875"/>
            <a:ext cx="1296670" cy="2470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선택 품목 추가</a:t>
            </a:r>
            <a:endParaRPr lang="ko-KR" altLang="en-US" sz="1000" b="1">
              <a:solidFill>
                <a:schemeClr val="tx1"/>
              </a:solidFill>
              <a:latin typeface="맑은 고딕" charset="0"/>
              <a:ea typeface="맑은 고딕" charset="0"/>
              <a:sym typeface="맑은 고딕" charset="0"/>
            </a:endParaRPr>
          </a:p>
        </p:txBody>
      </p:sp>
      <p:cxnSp>
        <p:nvCxnSpPr>
          <p:cNvPr id="12" name="Rect 0"/>
          <p:cNvCxnSpPr>
            <a:cxnSpLocks/>
          </p:cNvCxnSpPr>
          <p:nvPr/>
        </p:nvCxnSpPr>
        <p:spPr>
          <a:xfrm rot="0">
            <a:off x="229870" y="1484630"/>
            <a:ext cx="8009890" cy="635"/>
          </a:xfrm>
          <a:prstGeom prst="line"/>
        </p:spPr>
        <p:style>
          <a:lnRef idx="1">
            <a:schemeClr val="dk1"/>
          </a:lnRef>
          <a:fillRef idx="0">
            <a:schemeClr val="dk1"/>
          </a:fillRef>
          <a:effectRef idx="0">
            <a:schemeClr val="dk1"/>
          </a:effectRef>
          <a:fontRef idx="minor">
            <a:schemeClr val="tx1"/>
          </a:fontRef>
        </p:style>
      </p:cxnSp>
      <p:cxnSp>
        <p:nvCxnSpPr>
          <p:cNvPr id="19" name="Rect 0"/>
          <p:cNvCxnSpPr>
            <a:cxnSpLocks/>
          </p:cNvCxnSpPr>
          <p:nvPr/>
        </p:nvCxnSpPr>
        <p:spPr>
          <a:xfrm rot="0">
            <a:off x="229870" y="4149090"/>
            <a:ext cx="7979410" cy="635"/>
          </a:xfrm>
          <a:prstGeom prst="line"/>
        </p:spPr>
        <p:style>
          <a:lnRef idx="1">
            <a:schemeClr val="dk1"/>
          </a:lnRef>
          <a:fillRef idx="0">
            <a:schemeClr val="dk1"/>
          </a:fillRef>
          <a:effectRef idx="0">
            <a:schemeClr val="dk1"/>
          </a:effectRef>
          <a:fontRef idx="minor">
            <a:schemeClr val="tx1"/>
          </a:fontRef>
        </p:style>
      </p:cxnSp>
      <p:sp>
        <p:nvSpPr>
          <p:cNvPr id="21" name="Rect 0"/>
          <p:cNvSpPr>
            <a:spLocks/>
          </p:cNvSpPr>
          <p:nvPr/>
        </p:nvSpPr>
        <p:spPr>
          <a:xfrm rot="0">
            <a:off x="335280" y="1741805"/>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22" name="Rect 0"/>
          <p:cNvSpPr>
            <a:spLocks/>
          </p:cNvSpPr>
          <p:nvPr/>
        </p:nvSpPr>
        <p:spPr>
          <a:xfrm rot="0">
            <a:off x="335280" y="4465320"/>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23" name="Rect 0"/>
          <p:cNvSpPr>
            <a:spLocks/>
          </p:cNvSpPr>
          <p:nvPr/>
        </p:nvSpPr>
        <p:spPr>
          <a:xfrm rot="0">
            <a:off x="335280" y="4863465"/>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24" name="Rect 0"/>
          <p:cNvSpPr>
            <a:spLocks/>
          </p:cNvSpPr>
          <p:nvPr/>
        </p:nvSpPr>
        <p:spPr>
          <a:xfrm rot="0">
            <a:off x="346710" y="5187950"/>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25" name="Rect 0"/>
          <p:cNvSpPr>
            <a:spLocks/>
          </p:cNvSpPr>
          <p:nvPr/>
        </p:nvSpPr>
        <p:spPr>
          <a:xfrm rot="0">
            <a:off x="346710" y="5559425"/>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26" name="Rect 0"/>
          <p:cNvSpPr>
            <a:spLocks/>
          </p:cNvSpPr>
          <p:nvPr/>
        </p:nvSpPr>
        <p:spPr>
          <a:xfrm rot="0">
            <a:off x="335280" y="2188845"/>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27" name="Rect 0"/>
          <p:cNvSpPr>
            <a:spLocks/>
          </p:cNvSpPr>
          <p:nvPr/>
        </p:nvSpPr>
        <p:spPr>
          <a:xfrm rot="0">
            <a:off x="342900" y="2550795"/>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28" name="Rect 0"/>
          <p:cNvSpPr>
            <a:spLocks/>
          </p:cNvSpPr>
          <p:nvPr/>
        </p:nvSpPr>
        <p:spPr>
          <a:xfrm rot="0">
            <a:off x="346710" y="2962275"/>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29" name="Rect 0"/>
          <p:cNvSpPr>
            <a:spLocks/>
          </p:cNvSpPr>
          <p:nvPr/>
        </p:nvSpPr>
        <p:spPr>
          <a:xfrm rot="0">
            <a:off x="342900" y="5983605"/>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30" name="Rect 0"/>
          <p:cNvSpPr>
            <a:spLocks/>
          </p:cNvSpPr>
          <p:nvPr/>
        </p:nvSpPr>
        <p:spPr>
          <a:xfrm rot="0">
            <a:off x="344170" y="3312795"/>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31" name="Rect 0"/>
          <p:cNvSpPr>
            <a:spLocks/>
          </p:cNvSpPr>
          <p:nvPr/>
        </p:nvSpPr>
        <p:spPr>
          <a:xfrm rot="0">
            <a:off x="561975" y="3199130"/>
            <a:ext cx="3672840" cy="259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물품명  :  [이미지]  :  수량  :  가격</a:t>
            </a:r>
            <a:endParaRPr lang="ko-KR" altLang="en-US" sz="1000" b="1">
              <a:solidFill>
                <a:schemeClr val="tx1"/>
              </a:solidFill>
              <a:latin typeface="맑은 고딕" charset="0"/>
              <a:ea typeface="맑은 고딕" charset="0"/>
              <a:sym typeface="맑은 고딕" charset="0"/>
            </a:endParaRPr>
          </a:p>
        </p:txBody>
      </p:sp>
      <p:sp>
        <p:nvSpPr>
          <p:cNvPr id="32" name="Rect 0"/>
          <p:cNvSpPr>
            <a:spLocks/>
          </p:cNvSpPr>
          <p:nvPr/>
        </p:nvSpPr>
        <p:spPr>
          <a:xfrm rot="0">
            <a:off x="513080" y="4735195"/>
            <a:ext cx="3672840" cy="259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물품명  :  [이미지]  :  수량  :  가격</a:t>
            </a:r>
            <a:endParaRPr lang="ko-KR" altLang="en-US" sz="1000" b="1">
              <a:solidFill>
                <a:schemeClr val="tx1"/>
              </a:solidFill>
              <a:latin typeface="맑은 고딕" charset="0"/>
              <a:ea typeface="맑은 고딕" charset="0"/>
              <a:sym typeface="맑은 고딕" charset="0"/>
            </a:endParaRPr>
          </a:p>
        </p:txBody>
      </p:sp>
      <p:sp>
        <p:nvSpPr>
          <p:cNvPr id="33" name="Rect 0"/>
          <p:cNvSpPr>
            <a:spLocks/>
          </p:cNvSpPr>
          <p:nvPr/>
        </p:nvSpPr>
        <p:spPr>
          <a:xfrm rot="0">
            <a:off x="513080" y="5105400"/>
            <a:ext cx="3672840" cy="259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물품명  :  [이미지]  :  수량  :  가격</a:t>
            </a:r>
            <a:endParaRPr lang="ko-KR" altLang="en-US" sz="1000" b="1">
              <a:solidFill>
                <a:schemeClr val="tx1"/>
              </a:solidFill>
              <a:latin typeface="맑은 고딕" charset="0"/>
              <a:ea typeface="맑은 고딕" charset="0"/>
              <a:sym typeface="맑은 고딕" charset="0"/>
            </a:endParaRPr>
          </a:p>
        </p:txBody>
      </p:sp>
      <p:sp>
        <p:nvSpPr>
          <p:cNvPr id="34" name="Rect 0"/>
          <p:cNvSpPr>
            <a:spLocks/>
          </p:cNvSpPr>
          <p:nvPr/>
        </p:nvSpPr>
        <p:spPr>
          <a:xfrm rot="0">
            <a:off x="542290" y="5466080"/>
            <a:ext cx="3672840" cy="259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물품명  :  [이미지]  :  수량  :  가격</a:t>
            </a:r>
            <a:endParaRPr lang="ko-KR" altLang="en-US" sz="1000" b="1">
              <a:solidFill>
                <a:schemeClr val="tx1"/>
              </a:solidFill>
              <a:latin typeface="맑은 고딕" charset="0"/>
              <a:ea typeface="맑은 고딕" charset="0"/>
              <a:sym typeface="맑은 고딕" charset="0"/>
            </a:endParaRPr>
          </a:p>
        </p:txBody>
      </p:sp>
      <p:sp>
        <p:nvSpPr>
          <p:cNvPr id="35" name="Rect 0"/>
          <p:cNvSpPr>
            <a:spLocks/>
          </p:cNvSpPr>
          <p:nvPr/>
        </p:nvSpPr>
        <p:spPr>
          <a:xfrm rot="0">
            <a:off x="546735" y="5925820"/>
            <a:ext cx="3672840" cy="259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물품명  :  [이미지]  :  수량  :  가격</a:t>
            </a:r>
            <a:endParaRPr lang="ko-KR" altLang="en-US" sz="1000" b="1">
              <a:solidFill>
                <a:schemeClr val="tx1"/>
              </a:solidFill>
              <a:latin typeface="맑은 고딕" charset="0"/>
              <a:ea typeface="맑은 고딕" charset="0"/>
              <a:sym typeface="맑은 고딕" charset="0"/>
            </a:endParaRPr>
          </a:p>
        </p:txBody>
      </p:sp>
      <p:sp>
        <p:nvSpPr>
          <p:cNvPr id="37" name="Rect 0"/>
          <p:cNvSpPr>
            <a:spLocks/>
          </p:cNvSpPr>
          <p:nvPr/>
        </p:nvSpPr>
        <p:spPr>
          <a:xfrm rot="0">
            <a:off x="508000" y="2096135"/>
            <a:ext cx="3672840" cy="259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물품명  :  [이미지]  :  수량  :  가격</a:t>
            </a:r>
            <a:endParaRPr lang="ko-KR" altLang="en-US" sz="1000" b="1">
              <a:solidFill>
                <a:schemeClr val="tx1"/>
              </a:solidFill>
              <a:latin typeface="맑은 고딕" charset="0"/>
              <a:ea typeface="맑은 고딕" charset="0"/>
              <a:sym typeface="맑은 고딕" charset="0"/>
            </a:endParaRPr>
          </a:p>
        </p:txBody>
      </p:sp>
      <p:sp>
        <p:nvSpPr>
          <p:cNvPr id="38" name="Rect 0"/>
          <p:cNvSpPr>
            <a:spLocks/>
          </p:cNvSpPr>
          <p:nvPr/>
        </p:nvSpPr>
        <p:spPr>
          <a:xfrm rot="0">
            <a:off x="546735" y="2449830"/>
            <a:ext cx="3672840" cy="259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물품명  :  [이미지]  :  수량  :  가격</a:t>
            </a:r>
            <a:endParaRPr lang="ko-KR" altLang="en-US" sz="1000" b="1">
              <a:solidFill>
                <a:schemeClr val="tx1"/>
              </a:solidFill>
              <a:latin typeface="맑은 고딕" charset="0"/>
              <a:ea typeface="맑은 고딕" charset="0"/>
              <a:sym typeface="맑은 고딕" charset="0"/>
            </a:endParaRPr>
          </a:p>
        </p:txBody>
      </p:sp>
      <p:sp>
        <p:nvSpPr>
          <p:cNvPr id="39" name="Rect 0"/>
          <p:cNvSpPr>
            <a:spLocks/>
          </p:cNvSpPr>
          <p:nvPr/>
        </p:nvSpPr>
        <p:spPr>
          <a:xfrm rot="0">
            <a:off x="561975" y="2837815"/>
            <a:ext cx="3672840" cy="259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물품명  :  [이미지]  :  수량  :  가격</a:t>
            </a:r>
            <a:endParaRPr lang="ko-KR" altLang="en-US" sz="1000" b="1">
              <a:solidFill>
                <a:schemeClr val="tx1"/>
              </a:solidFill>
              <a:latin typeface="맑은 고딕" charset="0"/>
              <a:ea typeface="맑은 고딕" charset="0"/>
              <a:sym typeface="맑은 고딕" charset="0"/>
            </a:endParaRPr>
          </a:p>
        </p:txBody>
      </p:sp>
      <p:sp>
        <p:nvSpPr>
          <p:cNvPr id="2" name="Rect 0"/>
          <p:cNvSpPr>
            <a:spLocks/>
          </p:cNvSpPr>
          <p:nvPr/>
        </p:nvSpPr>
        <p:spPr>
          <a:xfrm rot="0">
            <a:off x="6096000" y="6055360"/>
            <a:ext cx="887095" cy="31686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선택 품목 삭제</a:t>
            </a:r>
            <a:endParaRPr lang="ko-KR" altLang="en-US" sz="1000" b="1">
              <a:solidFill>
                <a:schemeClr val="tx1"/>
              </a:solidFill>
              <a:latin typeface="맑은 고딕" charset="0"/>
              <a:ea typeface="맑은 고딕" charset="0"/>
              <a:sym typeface="맑은 고딕" charset="0"/>
            </a:endParaRPr>
          </a:p>
        </p:txBody>
      </p:sp>
      <p:sp>
        <p:nvSpPr>
          <p:cNvPr id="13" name="Rect 0"/>
          <p:cNvSpPr>
            <a:spLocks/>
          </p:cNvSpPr>
          <p:nvPr/>
        </p:nvSpPr>
        <p:spPr>
          <a:xfrm rot="0">
            <a:off x="5364480" y="3312795"/>
            <a:ext cx="1296670" cy="2470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선택 품목 삭제 </a:t>
            </a:r>
            <a:endParaRPr lang="ko-KR" altLang="en-US" sz="1000" b="1">
              <a:solidFill>
                <a:schemeClr val="tx1"/>
              </a:solidFill>
              <a:latin typeface="맑은 고딕" charset="0"/>
              <a:ea typeface="맑은 고딕" charset="0"/>
              <a:sym typeface="맑은 고딕" charset="0"/>
            </a:endParaRPr>
          </a:p>
        </p:txBody>
      </p:sp>
      <p:sp>
        <p:nvSpPr>
          <p:cNvPr id="15" name="Rect 0"/>
          <p:cNvSpPr>
            <a:spLocks/>
          </p:cNvSpPr>
          <p:nvPr/>
        </p:nvSpPr>
        <p:spPr>
          <a:xfrm rot="0">
            <a:off x="5099050" y="6049645"/>
            <a:ext cx="887095" cy="31686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선택 품목 추가 </a:t>
            </a:r>
            <a:endParaRPr lang="ko-KR" altLang="en-US" sz="1000" b="1">
              <a:solidFill>
                <a:schemeClr val="tx1"/>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 0"/>
          <p:cNvSpPr txBox="1">
            <a:spLocks/>
          </p:cNvSpPr>
          <p:nvPr/>
        </p:nvSpPr>
        <p:spPr>
          <a:xfrm rot="0">
            <a:off x="11780520" y="106680"/>
            <a:ext cx="250190" cy="23241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73</a:t>
            </a:fld>
            <a:endParaRPr lang="ko-KR" altLang="en-US" sz="900">
              <a:latin typeface="맑은 고딕" charset="0"/>
              <a:ea typeface="맑은 고딕" charset="0"/>
              <a:sym typeface="맑은 고딕" charset="0"/>
            </a:endParaRPr>
          </a:p>
        </p:txBody>
      </p:sp>
      <p:sp>
        <p:nvSpPr>
          <p:cNvPr id="57" name="Rect 0"/>
          <p:cNvSpPr>
            <a:spLocks/>
          </p:cNvSpPr>
          <p:nvPr/>
        </p:nvSpPr>
        <p:spPr>
          <a:xfrm rot="0">
            <a:off x="98425" y="871220"/>
            <a:ext cx="8209280" cy="396494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i="0" b="1">
                <a:solidFill>
                  <a:srgbClr val="3B4859"/>
                </a:solidFill>
                <a:latin typeface="Montserrat" charset="0"/>
                <a:ea typeface="맑은 고딕" charset="0"/>
                <a:sym typeface="맑은 고딕" charset="0"/>
              </a:rPr>
              <a:t>전자결제(PG) 설정</a:t>
            </a:r>
            <a:endParaRPr lang="ko-KR" altLang="en-US" sz="1800" i="0" b="1">
              <a:solidFill>
                <a:srgbClr val="3B4859"/>
              </a:solidFill>
              <a:latin typeface="Montserrat" charset="0"/>
              <a:ea typeface="맑은 고딕" charset="0"/>
              <a:sym typeface="맑은 고딕" charset="0"/>
            </a:endParaRPr>
          </a:p>
          <a:p>
            <a:pPr marL="0" indent="0" hangingPunct="1">
              <a:buFontTx/>
              <a:buNone/>
            </a:pPr>
            <a:endParaRPr lang="ko-KR" altLang="en-US" sz="1800" b="1">
              <a:solidFill>
                <a:srgbClr val="3B4859"/>
              </a:solidFill>
              <a:latin typeface="Montserrat" charset="0"/>
              <a:ea typeface="맑은 고딕" charset="0"/>
              <a:sym typeface="맑은 고딕" charset="0"/>
            </a:endParaRPr>
          </a:p>
          <a:p>
            <a:pPr marL="0" indent="0" hangingPunct="1">
              <a:buFontTx/>
              <a:buNone/>
            </a:pPr>
            <a:r>
              <a:rPr sz="1800" i="0" b="1">
                <a:solidFill>
                  <a:srgbClr val="3B4859"/>
                </a:solidFill>
                <a:latin typeface="Montserrat" charset="0"/>
                <a:ea typeface="맑은 고딕" charset="0"/>
                <a:sym typeface="맑은 고딕" charset="0"/>
              </a:rPr>
              <a:t> 도메인 연결</a:t>
            </a:r>
            <a:endParaRPr lang="ko-KR" altLang="en-US" sz="1800" i="0" b="1">
              <a:solidFill>
                <a:srgbClr val="3B4859"/>
              </a:solidFill>
              <a:latin typeface="Montserrat" charset="0"/>
              <a:ea typeface="맑은 고딕" charset="0"/>
              <a:sym typeface="맑은 고딕" charset="0"/>
            </a:endParaRPr>
          </a:p>
          <a:p>
            <a:pPr marL="0" indent="0" hangingPunct="1">
              <a:buFontTx/>
              <a:buNone/>
            </a:pPr>
            <a:endParaRPr lang="ko-KR" altLang="en-US" sz="1800" b="1">
              <a:solidFill>
                <a:srgbClr val="3B4859"/>
              </a:solidFill>
              <a:latin typeface="Montserrat" charset="0"/>
              <a:ea typeface="맑은 고딕" charset="0"/>
              <a:sym typeface="맑은 고딕" charset="0"/>
            </a:endParaRPr>
          </a:p>
          <a:p>
            <a:pPr marL="0" indent="0" hangingPunct="1">
              <a:buFontTx/>
              <a:buNone/>
            </a:pPr>
            <a:r>
              <a:rPr sz="1800" i="0" b="1">
                <a:solidFill>
                  <a:srgbClr val="3B4859"/>
                </a:solidFill>
                <a:latin typeface="Montserrat" charset="0"/>
                <a:ea typeface="맑은 고딕" charset="0"/>
                <a:sym typeface="맑은 고딕" charset="0"/>
              </a:rPr>
              <a:t> SSL 인증서 관리</a:t>
            </a:r>
            <a:endParaRPr lang="ko-KR" altLang="en-US" sz="1800" i="0" b="1">
              <a:solidFill>
                <a:srgbClr val="3B4859"/>
              </a:solidFill>
              <a:latin typeface="Montserrat" charset="0"/>
              <a:ea typeface="맑은 고딕" charset="0"/>
              <a:sym typeface="맑은 고딕" charset="0"/>
            </a:endParaRPr>
          </a:p>
          <a:p>
            <a:pPr marL="0" indent="0" hangingPunct="1">
              <a:buFontTx/>
              <a:buNone/>
            </a:pPr>
            <a:endParaRPr lang="ko-KR" altLang="en-US" sz="1800" i="0" b="1">
              <a:solidFill>
                <a:srgbClr val="3B4859"/>
              </a:solidFill>
              <a:latin typeface="Montserrat" charset="0"/>
              <a:ea typeface="맑은 고딕" charset="0"/>
              <a:sym typeface="맑은 고딕" charset="0"/>
            </a:endParaRPr>
          </a:p>
          <a:p>
            <a:pPr marL="0" indent="0" hangingPunct="1">
              <a:buFontTx/>
              <a:buNone/>
            </a:pPr>
            <a:r>
              <a:rPr sz="1800" i="0" b="1">
                <a:solidFill>
                  <a:srgbClr val="3B4859"/>
                </a:solidFill>
                <a:latin typeface="Montserrat" charset="0"/>
                <a:ea typeface="맑은 고딕" charset="0"/>
                <a:sym typeface="맑은 고딕" charset="0"/>
              </a:rPr>
              <a:t>약관 설정</a:t>
            </a:r>
            <a:endParaRPr lang="ko-KR" altLang="en-US" sz="1800" i="0" b="1">
              <a:solidFill>
                <a:srgbClr val="3B4859"/>
              </a:solidFill>
              <a:latin typeface="Montserrat" charset="0"/>
              <a:ea typeface="맑은 고딕" charset="0"/>
              <a:sym typeface="맑은 고딕" charset="0"/>
            </a:endParaRPr>
          </a:p>
          <a:p>
            <a:pPr marL="0" indent="0" hangingPunct="1">
              <a:buFontTx/>
              <a:buNone/>
            </a:pPr>
            <a:endParaRPr lang="ko-KR" altLang="en-US" sz="1800" i="0" b="1">
              <a:solidFill>
                <a:srgbClr val="3B4859"/>
              </a:solidFill>
              <a:latin typeface="Montserrat" charset="0"/>
              <a:ea typeface="맑은 고딕" charset="0"/>
              <a:sym typeface="맑은 고딕" charset="0"/>
            </a:endParaRPr>
          </a:p>
          <a:p>
            <a:pPr marL="0" indent="0" hangingPunct="1">
              <a:buFontTx/>
              <a:buNone/>
            </a:pPr>
            <a:r>
              <a:rPr sz="1800" i="0" b="1">
                <a:solidFill>
                  <a:srgbClr val="3B4859"/>
                </a:solidFill>
                <a:latin typeface="Montserrat" charset="0"/>
                <a:ea typeface="맑은 고딕" charset="0"/>
                <a:sym typeface="맑은 고딕" charset="0"/>
              </a:rPr>
              <a:t>소셜 로그인 연결</a:t>
            </a:r>
            <a:endParaRPr lang="ko-KR" altLang="en-US" sz="1800" i="0" b="1">
              <a:solidFill>
                <a:srgbClr val="3B4859"/>
              </a:solidFill>
              <a:latin typeface="Montserrat" charset="0"/>
              <a:ea typeface="맑은 고딕" charset="0"/>
              <a:sym typeface="맑은 고딕" charset="0"/>
            </a:endParaRPr>
          </a:p>
          <a:p>
            <a:pPr marL="0" indent="0" hangingPunct="1">
              <a:buFontTx/>
              <a:buNone/>
            </a:pPr>
            <a:endParaRPr lang="ko-KR" altLang="en-US" sz="1800" i="0" b="1">
              <a:solidFill>
                <a:srgbClr val="3B4859"/>
              </a:solidFill>
              <a:latin typeface="Montserrat" charset="0"/>
              <a:ea typeface="맑은 고딕" charset="0"/>
              <a:sym typeface="맑은 고딕" charset="0"/>
            </a:endParaRPr>
          </a:p>
          <a:p>
            <a:pPr marL="0" indent="0" hangingPunct="1">
              <a:buFontTx/>
              <a:buNone/>
            </a:pPr>
            <a:r>
              <a:rPr sz="1800" i="0" b="1">
                <a:solidFill>
                  <a:srgbClr val="3B4859"/>
                </a:solidFill>
                <a:latin typeface="Montserrat" charset="0"/>
                <a:ea typeface="맑은 고딕" charset="0"/>
                <a:sym typeface="맑은 고딕" charset="0"/>
              </a:rPr>
              <a:t>실시간 채팅 등 사이트 환경을 설정</a:t>
            </a:r>
            <a:endParaRPr lang="ko-KR" altLang="en-US" sz="1800" i="0" b="1">
              <a:solidFill>
                <a:srgbClr val="3B4859"/>
              </a:solidFill>
              <a:latin typeface="Montserrat" charset="0"/>
              <a:ea typeface="맑은 고딕" charset="0"/>
              <a:sym typeface="맑은 고딕" charset="0"/>
            </a:endParaRPr>
          </a:p>
        </p:txBody>
      </p:sp>
      <p:sp>
        <p:nvSpPr>
          <p:cNvPr id="3" name="Rect 0"/>
          <p:cNvSpPr>
            <a:spLocks/>
          </p:cNvSpPr>
          <p:nvPr/>
        </p:nvSpPr>
        <p:spPr>
          <a:xfrm rot="0">
            <a:off x="90170" y="48641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대시보드   사용자관리   쇼핑    예약   환경설정   게시판 관리 </a:t>
            </a:r>
            <a:endParaRPr lang="ko-KR" altLang="en-US" sz="1000" b="1">
              <a:solidFill>
                <a:schemeClr val="tx1"/>
              </a:solidFill>
              <a:latin typeface="맑은 고딕" charset="0"/>
              <a:ea typeface="맑은 고딕" charset="0"/>
              <a:sym typeface="맑은 고딕" charset="0"/>
            </a:endParaRPr>
          </a:p>
        </p:txBody>
      </p:sp>
      <p:sp>
        <p:nvSpPr>
          <p:cNvPr id="5" name="Rect 0"/>
          <p:cNvSpPr txBox="1">
            <a:spLocks/>
          </p:cNvSpPr>
          <p:nvPr/>
        </p:nvSpPr>
        <p:spPr>
          <a:xfrm rot="0">
            <a:off x="1199515" y="201930"/>
            <a:ext cx="1384300" cy="247015"/>
          </a:xfrm>
          <a:prstGeom prst="rect"/>
          <a:noFill/>
        </p:spPr>
        <p:txBody>
          <a:bodyPr wrap="none" lIns="91440" tIns="45720" rIns="91440" bIns="45720" vert="horz" anchor="t">
            <a:spAutoFit/>
          </a:bodyPr>
          <a:lstStyle/>
          <a:p>
            <a:pPr marL="0" indent="0">
              <a:buFontTx/>
              <a:buNone/>
            </a:pPr>
            <a:r>
              <a:rPr sz="1000" b="1">
                <a:latin typeface="맑은 고딕" charset="0"/>
                <a:ea typeface="맑은 고딕" charset="0"/>
                <a:sym typeface="맑은 고딕" charset="0"/>
              </a:rPr>
              <a:t>환경설정 관리페이지</a:t>
            </a:r>
            <a:endParaRPr lang="ko-KR" altLang="en-US" sz="1000" b="1">
              <a:latin typeface="맑은 고딕" charset="0"/>
              <a:ea typeface="맑은 고딕" charset="0"/>
              <a:sym typeface="맑은 고딕" charset="0"/>
            </a:endParaRPr>
          </a:p>
        </p:txBody>
      </p:sp>
      <p:sp>
        <p:nvSpPr>
          <p:cNvPr id="4" name="Rect 0"/>
          <p:cNvSpPr>
            <a:spLocks/>
          </p:cNvSpPr>
          <p:nvPr/>
        </p:nvSpPr>
        <p:spPr>
          <a:xfrm rot="0">
            <a:off x="4042410" y="499745"/>
            <a:ext cx="1009015" cy="386715"/>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4" name="Picture " descr="C:/Users/WOOCHAN/AppData/Roaming/PolarisOffice/ETemp/19424_7547800/fImage77620343986.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303770" y="538480"/>
            <a:ext cx="252730" cy="283210"/>
          </a:xfrm>
          <a:prstGeom prst="rect"/>
          <a:noFill/>
        </p:spPr>
      </p:pic>
      <p:pic>
        <p:nvPicPr>
          <p:cNvPr id="16" name="Picture " descr="C:/Users/WOOCHAN/AppData/Roaming/PolarisOffice/ETemp/19424_7547800/fImage63820353290.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987665" y="541655"/>
            <a:ext cx="222250" cy="283210"/>
          </a:xfrm>
          <a:prstGeom prst="rect"/>
          <a:noFill/>
        </p:spPr>
      </p:pic>
      <p:sp>
        <p:nvSpPr>
          <p:cNvPr id="10" name="Rect 0"/>
          <p:cNvSpPr txBox="1">
            <a:spLocks/>
          </p:cNvSpPr>
          <p:nvPr/>
        </p:nvSpPr>
        <p:spPr>
          <a:xfrm rot="0">
            <a:off x="5225415" y="201930"/>
            <a:ext cx="99949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관리자 페이지</a:t>
            </a:r>
            <a:endParaRPr lang="ko-KR" altLang="en-US" sz="1000">
              <a:latin typeface="맑은 고딕" charset="0"/>
              <a:ea typeface="맑은 고딕" charset="0"/>
              <a:sym typeface="맑은 고딕" charset="0"/>
            </a:endParaRPr>
          </a:p>
        </p:txBody>
      </p:sp>
      <p:pic>
        <p:nvPicPr>
          <p:cNvPr id="17" name="Picture " descr="C:/Users/WOOCHAN/AppData/Roaming/PolarisOffice/ETemp/19424_7547800/fImage76720379161.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679690" y="544195"/>
            <a:ext cx="237490" cy="260350"/>
          </a:xfrm>
          <a:prstGeom prst="rect"/>
          <a:noFill/>
        </p:spPr>
      </p:pic>
      <p:graphicFrame>
        <p:nvGraphicFramePr>
          <p:cNvPr id="18" name="Table 3"/>
          <p:cNvGraphicFramePr>
            <a:graphicFrameLocks noGrp="1"/>
          </p:cNvGraphicFramePr>
          <p:nvPr/>
        </p:nvGraphicFramePr>
        <p:xfrm>
          <a:off x="8701405" y="89852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pic>
        <p:nvPicPr>
          <p:cNvPr id="6" name="Picture " descr="C:/Users/WOOCHAN/AppData/Roaming/PolarisOffice/ETemp/19424_7547800/fImage178320398636.png"/>
          <p:cNvPicPr>
            <a:picLocks noChangeAspect="1"/>
          </p:cNvPicPr>
          <p:nvPr/>
        </p:nvPicPr>
        <p:blipFill rotWithShape="1">
          <a:blip r:embed="rId5" cstate="print">
            <a:extLst>
              <a:ext uri="{28A0092B-C50C-407E-A947-70E740481C1C}">
                <a14:useLocalDpi xmlns:a14="http://schemas.microsoft.com/office/drawing/2010/main" val="0"/>
              </a:ext>
            </a:extLst>
          </a:blip>
          <a:stretch>
            <a:fillRect/>
          </a:stretch>
        </p:blipFill>
        <p:spPr>
          <a:xfrm rot="0" flipH="1">
            <a:off x="1559560" y="1484630"/>
            <a:ext cx="792480" cy="360680"/>
          </a:xfrm>
          <a:prstGeom prst="rect"/>
          <a:noFill/>
        </p:spPr>
      </p:pic>
      <p:pic>
        <p:nvPicPr>
          <p:cNvPr id="9" name="Picture " descr="C:/Users/WOOCHAN/AppData/Roaming/PolarisOffice/ETemp/19424_7547800/fImage178320402355.png"/>
          <p:cNvPicPr>
            <a:picLocks noChangeAspect="1"/>
          </p:cNvPicPr>
          <p:nvPr/>
        </p:nvPicPr>
        <p:blipFill rotWithShape="1">
          <a:blip r:embed="rId6" cstate="print">
            <a:extLst>
              <a:ext uri="{28A0092B-C50C-407E-A947-70E740481C1C}">
                <a14:useLocalDpi xmlns:a14="http://schemas.microsoft.com/office/drawing/2010/main" val="0"/>
              </a:ext>
            </a:extLst>
          </a:blip>
          <a:stretch>
            <a:fillRect/>
          </a:stretch>
        </p:blipFill>
        <p:spPr>
          <a:xfrm rot="0" flipH="1">
            <a:off x="915670" y="2042160"/>
            <a:ext cx="792480" cy="360680"/>
          </a:xfrm>
          <a:prstGeom prst="rect"/>
          <a:noFill/>
        </p:spPr>
      </p:pic>
      <p:pic>
        <p:nvPicPr>
          <p:cNvPr id="11" name="Picture " descr="C:/Users/WOOCHAN/AppData/Roaming/PolarisOffice/ETemp/19424_7547800/fImage178320414767.png"/>
          <p:cNvPicPr>
            <a:picLocks noChangeAspect="1"/>
          </p:cNvPicPr>
          <p:nvPr/>
        </p:nvPicPr>
        <p:blipFill rotWithShape="1">
          <a:blip r:embed="rId7" cstate="print">
            <a:extLst>
              <a:ext uri="{28A0092B-C50C-407E-A947-70E740481C1C}">
                <a14:useLocalDpi xmlns:a14="http://schemas.microsoft.com/office/drawing/2010/main" val="0"/>
              </a:ext>
            </a:extLst>
          </a:blip>
          <a:stretch>
            <a:fillRect/>
          </a:stretch>
        </p:blipFill>
        <p:spPr>
          <a:xfrm rot="0" flipH="1">
            <a:off x="1372870" y="2568575"/>
            <a:ext cx="792480" cy="360680"/>
          </a:xfrm>
          <a:prstGeom prst="rect"/>
          <a:noFill/>
        </p:spPr>
      </p:pic>
      <p:pic>
        <p:nvPicPr>
          <p:cNvPr id="12" name="Picture " descr="C:/Users/WOOCHAN/AppData/Roaming/PolarisOffice/ETemp/19424_7547800/fImage178320423655.png"/>
          <p:cNvPicPr>
            <a:picLocks noChangeAspect="1"/>
          </p:cNvPicPr>
          <p:nvPr/>
        </p:nvPicPr>
        <p:blipFill rotWithShape="1">
          <a:blip r:embed="rId8" cstate="print">
            <a:extLst>
              <a:ext uri="{28A0092B-C50C-407E-A947-70E740481C1C}">
                <a14:useLocalDpi xmlns:a14="http://schemas.microsoft.com/office/drawing/2010/main" val="0"/>
              </a:ext>
            </a:extLst>
          </a:blip>
          <a:stretch>
            <a:fillRect/>
          </a:stretch>
        </p:blipFill>
        <p:spPr>
          <a:xfrm rot="0" flipH="1">
            <a:off x="623570" y="3131820"/>
            <a:ext cx="792480" cy="360680"/>
          </a:xfrm>
          <a:prstGeom prst="rect"/>
          <a:noFill/>
        </p:spPr>
      </p:pic>
      <p:pic>
        <p:nvPicPr>
          <p:cNvPr id="13" name="Picture " descr="C:/Users/WOOCHAN/AppData/Roaming/PolarisOffice/ETemp/19424_7547800/fImage178320435574.png"/>
          <p:cNvPicPr>
            <a:picLocks noChangeAspect="1"/>
          </p:cNvPicPr>
          <p:nvPr/>
        </p:nvPicPr>
        <p:blipFill rotWithShape="1">
          <a:blip r:embed="rId9" cstate="print">
            <a:extLst>
              <a:ext uri="{28A0092B-C50C-407E-A947-70E740481C1C}">
                <a14:useLocalDpi xmlns:a14="http://schemas.microsoft.com/office/drawing/2010/main" val="0"/>
              </a:ext>
            </a:extLst>
          </a:blip>
          <a:stretch>
            <a:fillRect/>
          </a:stretch>
        </p:blipFill>
        <p:spPr>
          <a:xfrm rot="0" flipH="1">
            <a:off x="3113405" y="4283075"/>
            <a:ext cx="792480" cy="360680"/>
          </a:xfrm>
          <a:prstGeom prst="rect"/>
          <a:noFill/>
        </p:spPr>
      </p:pic>
      <p:pic>
        <p:nvPicPr>
          <p:cNvPr id="15" name="Picture " descr="C:/Users/WOOCHAN/AppData/Roaming/PolarisOffice/ETemp/19424_7547800/fImage178320444031.png"/>
          <p:cNvPicPr>
            <a:picLocks noChangeAspect="1"/>
          </p:cNvPicPr>
          <p:nvPr/>
        </p:nvPicPr>
        <p:blipFill rotWithShape="1">
          <a:blip r:embed="rId10" cstate="print">
            <a:extLst>
              <a:ext uri="{28A0092B-C50C-407E-A947-70E740481C1C}">
                <a14:useLocalDpi xmlns:a14="http://schemas.microsoft.com/office/drawing/2010/main" val="0"/>
              </a:ext>
            </a:extLst>
          </a:blip>
          <a:stretch>
            <a:fillRect/>
          </a:stretch>
        </p:blipFill>
        <p:spPr>
          <a:xfrm rot="0" flipH="1">
            <a:off x="1337945" y="3677920"/>
            <a:ext cx="792480" cy="36068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 0"/>
          <p:cNvSpPr txBox="1">
            <a:spLocks/>
          </p:cNvSpPr>
          <p:nvPr/>
        </p:nvSpPr>
        <p:spPr>
          <a:xfrm rot="0">
            <a:off x="11780520" y="106680"/>
            <a:ext cx="250190" cy="23241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74</a:t>
            </a:fld>
            <a:endParaRPr lang="ko-KR" altLang="en-US" sz="900">
              <a:latin typeface="맑은 고딕" charset="0"/>
              <a:ea typeface="맑은 고딕" charset="0"/>
              <a:sym typeface="맑은 고딕" charset="0"/>
            </a:endParaRPr>
          </a:p>
        </p:txBody>
      </p:sp>
      <p:sp>
        <p:nvSpPr>
          <p:cNvPr id="57" name="Rect 0"/>
          <p:cNvSpPr>
            <a:spLocks/>
          </p:cNvSpPr>
          <p:nvPr/>
        </p:nvSpPr>
        <p:spPr>
          <a:xfrm rot="0">
            <a:off x="90170" y="1340485"/>
            <a:ext cx="8209280" cy="5468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endParaRPr lang="ko-KR" altLang="en-US" sz="1800" b="1">
              <a:solidFill>
                <a:schemeClr val="tx1"/>
              </a:solidFill>
              <a:latin typeface="맑은 고딕" charset="0"/>
              <a:ea typeface="맑은 고딕" charset="0"/>
              <a:sym typeface="맑은 고딕" charset="0"/>
            </a:endParaRPr>
          </a:p>
        </p:txBody>
      </p:sp>
      <p:sp>
        <p:nvSpPr>
          <p:cNvPr id="3" name="Rect 0"/>
          <p:cNvSpPr>
            <a:spLocks/>
          </p:cNvSpPr>
          <p:nvPr/>
        </p:nvSpPr>
        <p:spPr>
          <a:xfrm rot="0">
            <a:off x="90170" y="48641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대시보드   사용자관리   쇼핑    예약   환경설정   게시판 관리 </a:t>
            </a:r>
            <a:endParaRPr lang="ko-KR" altLang="en-US" sz="1000" b="1">
              <a:solidFill>
                <a:schemeClr val="tx1"/>
              </a:solidFill>
              <a:latin typeface="맑은 고딕" charset="0"/>
              <a:ea typeface="맑은 고딕" charset="0"/>
              <a:sym typeface="맑은 고딕" charset="0"/>
            </a:endParaRPr>
          </a:p>
        </p:txBody>
      </p:sp>
      <p:sp>
        <p:nvSpPr>
          <p:cNvPr id="5" name="Rect 0"/>
          <p:cNvSpPr txBox="1">
            <a:spLocks/>
          </p:cNvSpPr>
          <p:nvPr/>
        </p:nvSpPr>
        <p:spPr>
          <a:xfrm rot="0">
            <a:off x="1199515" y="201930"/>
            <a:ext cx="2343150" cy="247015"/>
          </a:xfrm>
          <a:prstGeom prst="rect"/>
          <a:noFill/>
        </p:spPr>
        <p:txBody>
          <a:bodyPr wrap="none" lIns="91440" tIns="45720" rIns="91440" bIns="45720" vert="horz" anchor="t">
            <a:spAutoFit/>
          </a:bodyPr>
          <a:lstStyle/>
          <a:p>
            <a:pPr marL="0" indent="0">
              <a:buFontTx/>
              <a:buNone/>
            </a:pPr>
            <a:r>
              <a:rPr sz="1000" b="1">
                <a:latin typeface="맑은 고딕" charset="0"/>
                <a:ea typeface="맑은 고딕" charset="0"/>
                <a:sym typeface="맑은 고딕" charset="0"/>
              </a:rPr>
              <a:t>게시판 관리 페이지 </a:t>
            </a:r>
            <a:r>
              <a:rPr sz="1000" b="1">
                <a:solidFill>
                  <a:schemeClr val="tx1"/>
                </a:solidFill>
                <a:latin typeface="맑은 고딕" charset="0"/>
                <a:ea typeface="맑은 고딕" charset="0"/>
                <a:sym typeface="맑은 고딕" charset="0"/>
              </a:rPr>
              <a:t>( 리뷰 및 구매평)</a:t>
            </a:r>
            <a:endParaRPr lang="ko-KR" altLang="en-US" sz="1000" b="1">
              <a:solidFill>
                <a:schemeClr val="tx1"/>
              </a:solidFill>
              <a:latin typeface="맑은 고딕" charset="0"/>
              <a:ea typeface="맑은 고딕" charset="0"/>
              <a:sym typeface="맑은 고딕" charset="0"/>
            </a:endParaRPr>
          </a:p>
        </p:txBody>
      </p:sp>
      <p:sp>
        <p:nvSpPr>
          <p:cNvPr id="4" name="Rect 0"/>
          <p:cNvSpPr>
            <a:spLocks/>
          </p:cNvSpPr>
          <p:nvPr/>
        </p:nvSpPr>
        <p:spPr>
          <a:xfrm rot="0">
            <a:off x="4042410" y="499745"/>
            <a:ext cx="1009015" cy="386715"/>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4" name="Picture " descr="C:/Users/WOOCHAN/AppData/Roaming/PolarisOffice/ETemp/19424_7547800/fImage77620502052.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303770" y="538480"/>
            <a:ext cx="252730" cy="283210"/>
          </a:xfrm>
          <a:prstGeom prst="rect"/>
          <a:noFill/>
        </p:spPr>
      </p:pic>
      <p:pic>
        <p:nvPicPr>
          <p:cNvPr id="16" name="Picture " descr="C:/Users/WOOCHAN/AppData/Roaming/PolarisOffice/ETemp/19424_7547800/fImage63820517350.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987665" y="541655"/>
            <a:ext cx="222250" cy="283210"/>
          </a:xfrm>
          <a:prstGeom prst="rect"/>
          <a:noFill/>
        </p:spPr>
      </p:pic>
      <p:sp>
        <p:nvSpPr>
          <p:cNvPr id="10" name="Rect 0"/>
          <p:cNvSpPr txBox="1">
            <a:spLocks/>
          </p:cNvSpPr>
          <p:nvPr/>
        </p:nvSpPr>
        <p:spPr>
          <a:xfrm rot="0">
            <a:off x="5225415" y="201930"/>
            <a:ext cx="99949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관리자 페이지</a:t>
            </a:r>
            <a:endParaRPr lang="ko-KR" altLang="en-US" sz="1000">
              <a:latin typeface="맑은 고딕" charset="0"/>
              <a:ea typeface="맑은 고딕" charset="0"/>
              <a:sym typeface="맑은 고딕" charset="0"/>
            </a:endParaRPr>
          </a:p>
        </p:txBody>
      </p:sp>
      <p:pic>
        <p:nvPicPr>
          <p:cNvPr id="17" name="Picture " descr="C:/Users/WOOCHAN/AppData/Roaming/PolarisOffice/ETemp/19424_7547800/fImage76720531150.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679690" y="544195"/>
            <a:ext cx="237490" cy="260350"/>
          </a:xfrm>
          <a:prstGeom prst="rect"/>
          <a:noFill/>
        </p:spPr>
      </p:pic>
      <p:graphicFrame>
        <p:nvGraphicFramePr>
          <p:cNvPr id="18" name="Table 3"/>
          <p:cNvGraphicFramePr>
            <a:graphicFrameLocks noGrp="1"/>
          </p:cNvGraphicFramePr>
          <p:nvPr/>
        </p:nvGraphicFramePr>
        <p:xfrm>
          <a:off x="8701405" y="89852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2" name="Rect 0"/>
          <p:cNvSpPr>
            <a:spLocks/>
          </p:cNvSpPr>
          <p:nvPr/>
        </p:nvSpPr>
        <p:spPr>
          <a:xfrm rot="0">
            <a:off x="407670" y="1692910"/>
            <a:ext cx="6226810" cy="6565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ID : User1</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r>
              <a:rPr sz="1000" b="1">
                <a:solidFill>
                  <a:schemeClr val="tx1"/>
                </a:solidFill>
                <a:latin typeface="맑은 고딕" charset="0"/>
                <a:ea typeface="맑은 고딕" charset="0"/>
                <a:sym typeface="맑은 고딕" charset="0"/>
              </a:rPr>
              <a:t>물건 품질이 좋아요!</a:t>
            </a:r>
            <a:endParaRPr lang="ko-KR" altLang="en-US" sz="1000" b="1">
              <a:solidFill>
                <a:schemeClr val="tx1"/>
              </a:solidFill>
              <a:latin typeface="맑은 고딕" charset="0"/>
              <a:ea typeface="맑은 고딕" charset="0"/>
              <a:sym typeface="맑은 고딕" charset="0"/>
            </a:endParaRPr>
          </a:p>
        </p:txBody>
      </p:sp>
      <p:sp>
        <p:nvSpPr>
          <p:cNvPr id="6" name="Rect 0"/>
          <p:cNvSpPr>
            <a:spLocks/>
          </p:cNvSpPr>
          <p:nvPr/>
        </p:nvSpPr>
        <p:spPr>
          <a:xfrm rot="0">
            <a:off x="396875" y="5832475"/>
            <a:ext cx="6226810" cy="6635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ID : User4</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r>
              <a:rPr sz="1000" b="1">
                <a:solidFill>
                  <a:schemeClr val="tx1"/>
                </a:solidFill>
                <a:latin typeface="맑은 고딕" charset="0"/>
                <a:ea typeface="맑은 고딕" charset="0"/>
                <a:sym typeface="맑은 고딕" charset="0"/>
              </a:rPr>
              <a:t>커피가 맛있어요</a:t>
            </a:r>
            <a:endParaRPr lang="ko-KR" altLang="en-US" sz="1000" b="1">
              <a:solidFill>
                <a:schemeClr val="tx1"/>
              </a:solidFill>
              <a:latin typeface="맑은 고딕" charset="0"/>
              <a:ea typeface="맑은 고딕" charset="0"/>
              <a:sym typeface="맑은 고딕" charset="0"/>
            </a:endParaRPr>
          </a:p>
        </p:txBody>
      </p:sp>
      <p:cxnSp>
        <p:nvCxnSpPr>
          <p:cNvPr id="9" name="Rect 0"/>
          <p:cNvCxnSpPr>
            <a:cxnSpLocks/>
          </p:cNvCxnSpPr>
          <p:nvPr/>
        </p:nvCxnSpPr>
        <p:spPr>
          <a:xfrm rot="0">
            <a:off x="407670" y="6163945"/>
            <a:ext cx="6226810" cy="635"/>
          </a:xfrm>
          <a:prstGeom prst="line"/>
        </p:spPr>
        <p:style>
          <a:lnRef idx="1">
            <a:schemeClr val="dk1"/>
          </a:lnRef>
          <a:fillRef idx="0">
            <a:schemeClr val="dk1"/>
          </a:fillRef>
          <a:effectRef idx="0">
            <a:schemeClr val="dk1"/>
          </a:effectRef>
          <a:fontRef idx="minor">
            <a:schemeClr val="tx1"/>
          </a:fontRef>
        </p:style>
      </p:cxnSp>
      <p:sp>
        <p:nvSpPr>
          <p:cNvPr id="11" name="Rect 0"/>
          <p:cNvSpPr>
            <a:spLocks/>
          </p:cNvSpPr>
          <p:nvPr/>
        </p:nvSpPr>
        <p:spPr>
          <a:xfrm rot="0">
            <a:off x="422910" y="4445000"/>
            <a:ext cx="6226810" cy="7207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ID : User3</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r>
              <a:rPr sz="1000" b="1">
                <a:solidFill>
                  <a:schemeClr val="tx1"/>
                </a:solidFill>
                <a:latin typeface="맑은 고딕" charset="0"/>
                <a:ea typeface="맑은 고딕" charset="0"/>
                <a:sym typeface="맑은 고딕" charset="0"/>
              </a:rPr>
              <a:t>텀블러가 이뻐요</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p:txBody>
      </p:sp>
      <p:sp>
        <p:nvSpPr>
          <p:cNvPr id="12" name="Rect 0"/>
          <p:cNvSpPr>
            <a:spLocks/>
          </p:cNvSpPr>
          <p:nvPr/>
        </p:nvSpPr>
        <p:spPr>
          <a:xfrm rot="0">
            <a:off x="396875" y="2987675"/>
            <a:ext cx="6226810" cy="7207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ID : User2</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r>
              <a:rPr sz="1000" b="1">
                <a:solidFill>
                  <a:schemeClr val="tx1"/>
                </a:solidFill>
                <a:latin typeface="맑은 고딕" charset="0"/>
                <a:ea typeface="맑은 고딕" charset="0"/>
                <a:sym typeface="맑은 고딕" charset="0"/>
              </a:rPr>
              <a:t> 배송이 빨라요</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p:txBody>
      </p:sp>
      <p:cxnSp>
        <p:nvCxnSpPr>
          <p:cNvPr id="13" name="Rect 0"/>
          <p:cNvCxnSpPr>
            <a:cxnSpLocks/>
          </p:cNvCxnSpPr>
          <p:nvPr/>
        </p:nvCxnSpPr>
        <p:spPr>
          <a:xfrm rot="0">
            <a:off x="422910" y="1988820"/>
            <a:ext cx="6226810" cy="635"/>
          </a:xfrm>
          <a:prstGeom prst="line"/>
        </p:spPr>
        <p:style>
          <a:lnRef idx="1">
            <a:schemeClr val="dk1"/>
          </a:lnRef>
          <a:fillRef idx="0">
            <a:schemeClr val="dk1"/>
          </a:fillRef>
          <a:effectRef idx="0">
            <a:schemeClr val="dk1"/>
          </a:effectRef>
          <a:fontRef idx="minor">
            <a:schemeClr val="tx1"/>
          </a:fontRef>
        </p:style>
      </p:cxnSp>
      <p:cxnSp>
        <p:nvCxnSpPr>
          <p:cNvPr id="15" name="Rect 0"/>
          <p:cNvCxnSpPr>
            <a:cxnSpLocks/>
          </p:cNvCxnSpPr>
          <p:nvPr/>
        </p:nvCxnSpPr>
        <p:spPr>
          <a:xfrm rot="0">
            <a:off x="422910" y="4725035"/>
            <a:ext cx="6226810" cy="635"/>
          </a:xfrm>
          <a:prstGeom prst="line"/>
        </p:spPr>
        <p:style>
          <a:lnRef idx="1">
            <a:schemeClr val="dk1"/>
          </a:lnRef>
          <a:fillRef idx="0">
            <a:schemeClr val="dk1"/>
          </a:fillRef>
          <a:effectRef idx="0">
            <a:schemeClr val="dk1"/>
          </a:effectRef>
          <a:fontRef idx="minor">
            <a:schemeClr val="tx1"/>
          </a:fontRef>
        </p:style>
      </p:cxnSp>
      <p:cxnSp>
        <p:nvCxnSpPr>
          <p:cNvPr id="19" name="Rect 0"/>
          <p:cNvCxnSpPr>
            <a:cxnSpLocks/>
          </p:cNvCxnSpPr>
          <p:nvPr/>
        </p:nvCxnSpPr>
        <p:spPr>
          <a:xfrm rot="0">
            <a:off x="407670" y="3213100"/>
            <a:ext cx="6226810" cy="635"/>
          </a:xfrm>
          <a:prstGeom prst="line"/>
        </p:spPr>
        <p:style>
          <a:lnRef idx="1">
            <a:schemeClr val="dk1"/>
          </a:lnRef>
          <a:fillRef idx="0">
            <a:schemeClr val="dk1"/>
          </a:fillRef>
          <a:effectRef idx="0">
            <a:schemeClr val="dk1"/>
          </a:effectRef>
          <a:fontRef idx="minor">
            <a:schemeClr val="tx1"/>
          </a:fontRef>
        </p:style>
      </p:cxnSp>
      <p:sp>
        <p:nvSpPr>
          <p:cNvPr id="20" name="Rect 0"/>
          <p:cNvSpPr>
            <a:spLocks/>
          </p:cNvSpPr>
          <p:nvPr/>
        </p:nvSpPr>
        <p:spPr>
          <a:xfrm rot="0">
            <a:off x="90170" y="864870"/>
            <a:ext cx="8209280" cy="4895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게시판 관리( 리뷰 및 구매평)</a:t>
            </a:r>
            <a:endParaRPr lang="ko-KR" altLang="en-US" sz="1000" b="1">
              <a:solidFill>
                <a:schemeClr val="tx1"/>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카페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김현경</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카페</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185795"/>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h2.. 미디어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카페 사진. 반응형 이미지(srcset). </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상세 카페정보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카페명, 주소, 영업 시간</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naver.me URL을 링크(네이버 지도의 단축 도메인은 naver.me를 사용함)</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76</a:t>
            </a:fld>
            <a:endParaRPr lang="ko-KR" altLang="en-US" sz="900">
              <a:latin typeface="맑은 고딕" charset="0"/>
              <a:ea typeface="맑은 고딕" charset="0"/>
              <a:sym typeface="맑은 고딕" charset="0"/>
            </a:endParaRPr>
          </a:p>
        </p:txBody>
      </p:sp>
      <p:sp>
        <p:nvSpPr>
          <p:cNvPr id="2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0" name="Rect 0"/>
          <p:cNvSpPr>
            <a:spLocks/>
          </p:cNvSpPr>
          <p:nvPr/>
        </p:nvSpPr>
        <p:spPr>
          <a:xfrm rot="0">
            <a:off x="83820" y="1283335"/>
            <a:ext cx="8423910" cy="7207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800">
                <a:solidFill>
                  <a:schemeClr val="tx1"/>
                </a:solidFill>
                <a:latin typeface="맑은 고딕" charset="0"/>
                <a:ea typeface="맑은 고딕" charset="0"/>
                <a:sym typeface="맑은 고딕" charset="0"/>
              </a:rPr>
              <a:t>블루보틀 카페 </a:t>
            </a:r>
            <a:r>
              <a:rPr sz="1800">
                <a:solidFill>
                  <a:srgbClr val="FF0000"/>
                </a:solidFill>
                <a:latin typeface="맑은 고딕" charset="0"/>
                <a:ea typeface="맑은 고딕" charset="0"/>
                <a:sym typeface="맑은 고딕" charset="0"/>
              </a:rPr>
              <a:t>①</a:t>
            </a:r>
            <a:endParaRPr lang="ko-KR" altLang="en-US" sz="1800">
              <a:solidFill>
                <a:srgbClr val="FF0000"/>
              </a:solidFill>
              <a:latin typeface="맑은 고딕" charset="0"/>
              <a:ea typeface="맑은 고딕" charset="0"/>
              <a:sym typeface="맑은 고딕" charset="0"/>
            </a:endParaRPr>
          </a:p>
        </p:txBody>
      </p:sp>
      <p:sp>
        <p:nvSpPr>
          <p:cNvPr id="31"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sp>
        <p:nvSpPr>
          <p:cNvPr id="52" name="Rect 0"/>
          <p:cNvSpPr>
            <a:spLocks/>
          </p:cNvSpPr>
          <p:nvPr/>
        </p:nvSpPr>
        <p:spPr>
          <a:xfrm rot="0">
            <a:off x="5761990" y="2052955"/>
            <a:ext cx="2742565" cy="27520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chemeClr val="tx1"/>
                </a:solidFill>
                <a:latin typeface="맑은 고딕" charset="0"/>
                <a:ea typeface="맑은 고딕" charset="0"/>
                <a:sym typeface="맑은 고딕" charset="0"/>
              </a:rPr>
              <a:t>(image)</a:t>
            </a:r>
            <a:endParaRPr lang="ko-KR" altLang="en-US" sz="1800">
              <a:solidFill>
                <a:schemeClr val="tx1"/>
              </a:solidFill>
              <a:latin typeface="맑은 고딕" charset="0"/>
              <a:ea typeface="맑은 고딕" charset="0"/>
              <a:sym typeface="맑은 고딕" charset="0"/>
            </a:endParaRPr>
          </a:p>
        </p:txBody>
      </p:sp>
      <p:sp>
        <p:nvSpPr>
          <p:cNvPr id="54" name="Rect 0"/>
          <p:cNvSpPr>
            <a:spLocks/>
          </p:cNvSpPr>
          <p:nvPr/>
        </p:nvSpPr>
        <p:spPr>
          <a:xfrm rot="0">
            <a:off x="5765165" y="4804410"/>
            <a:ext cx="2742565" cy="902970"/>
          </a:xfrm>
          <a:prstGeom prst="rect"/>
          <a:solidFill>
            <a:schemeClr val="bg1">
              <a:lumMod val="85000"/>
            </a:schemeClr>
          </a:solidFill>
          <a:ln w="25400" cap="flat" cmpd="sng">
            <a:solidFill>
              <a:schemeClr val="bg1">
                <a:lumMod val="85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100" b="1">
                <a:solidFill>
                  <a:schemeClr val="tx1"/>
                </a:solidFill>
                <a:latin typeface="맑은 고딕" charset="0"/>
                <a:ea typeface="맑은 고딕" charset="0"/>
                <a:sym typeface="맑은 고딕" charset="0"/>
              </a:rPr>
              <a:t>블루보틀 부산 민락 카페</a:t>
            </a:r>
            <a:r>
              <a:rPr sz="900" b="1">
                <a:solidFill>
                  <a:schemeClr val="tx1"/>
                </a:solidFill>
                <a:latin typeface="맑은 고딕" charset="0"/>
                <a:ea typeface="맑은 고딕" charset="0"/>
                <a:sym typeface="맑은 고딕" charset="0"/>
              </a:rPr>
              <a:t>	  </a:t>
            </a:r>
            <a:r>
              <a:rPr sz="900" b="1">
                <a:solidFill>
                  <a:srgbClr val="FF0000"/>
                </a:solidFill>
                <a:latin typeface="맑은 고딕" charset="0"/>
                <a:ea typeface="맑은 고딕" charset="0"/>
                <a:sym typeface="맑은 고딕" charset="0"/>
              </a:rPr>
              <a:t>   </a:t>
            </a:r>
            <a:r>
              <a:rPr sz="1000">
                <a:solidFill>
                  <a:srgbClr val="FF0000"/>
                </a:solidFill>
                <a:latin typeface="맑은 고딕" charset="0"/>
                <a:ea typeface="맑은 고딕" charset="0"/>
                <a:sym typeface="맑은 고딕" charset="0"/>
              </a:rPr>
              <a:t>🗺</a:t>
            </a:r>
            <a:r>
              <a:rPr sz="1000">
                <a:solidFill>
                  <a:srgbClr val="FF0000"/>
                </a:solidFill>
                <a:latin typeface="맑은 고딕" charset="0"/>
                <a:ea typeface="맑은 고딕" charset="0"/>
                <a:sym typeface="맑은 고딕" charset="0"/>
              </a:rPr>
              <a:t>️</a:t>
            </a:r>
            <a:r>
              <a:rPr sz="1000">
                <a:solidFill>
                  <a:schemeClr val="tx1"/>
                </a:solidFill>
                <a:latin typeface="맑은 고딕" charset="0"/>
                <a:ea typeface="맑은 고딕" charset="0"/>
                <a:sym typeface="맑은 고딕" charset="0"/>
              </a:rPr>
              <a:t>지도</a:t>
            </a:r>
            <a:endParaRPr lang="ko-KR" altLang="en-US" sz="100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9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800">
                <a:solidFill>
                  <a:schemeClr val="tx1"/>
                </a:solidFill>
                <a:latin typeface="맑은 고딕" charset="0"/>
                <a:ea typeface="맑은 고딕" charset="0"/>
                <a:sym typeface="맑은 고딕" charset="0"/>
              </a:rPr>
              <a:t>부산광역시 수영구 민락수변로 243 1, 4, 5층 (민락동)</a:t>
            </a:r>
            <a:endParaRPr lang="ko-KR" altLang="en-US" sz="80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800">
                <a:solidFill>
                  <a:schemeClr val="tx1"/>
                </a:solidFill>
                <a:latin typeface="맑은 고딕" charset="0"/>
                <a:ea typeface="맑은 고딕" charset="0"/>
                <a:sym typeface="맑은 고딕" charset="0"/>
              </a:rPr>
              <a:t>[4F] 매일 08:30 - 22:00 │ [1F] 매일 08:30 - 21:00</a:t>
            </a:r>
            <a:endParaRPr lang="ko-KR" altLang="en-US" sz="800">
              <a:solidFill>
                <a:schemeClr val="tx1"/>
              </a:solidFill>
              <a:latin typeface="맑은 고딕" charset="0"/>
              <a:ea typeface="맑은 고딕" charset="0"/>
              <a:sym typeface="맑은 고딕" charset="0"/>
            </a:endParaRPr>
          </a:p>
        </p:txBody>
      </p:sp>
      <p:sp>
        <p:nvSpPr>
          <p:cNvPr id="55" name="Rect 0"/>
          <p:cNvSpPr>
            <a:spLocks/>
          </p:cNvSpPr>
          <p:nvPr/>
        </p:nvSpPr>
        <p:spPr>
          <a:xfrm rot="0">
            <a:off x="2926715" y="2052955"/>
            <a:ext cx="2742565" cy="27520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chemeClr val="tx1"/>
                </a:solidFill>
                <a:latin typeface="맑은 고딕" charset="0"/>
                <a:ea typeface="맑은 고딕" charset="0"/>
                <a:sym typeface="맑은 고딕" charset="0"/>
              </a:rPr>
              <a:t>(image)</a:t>
            </a:r>
            <a:endParaRPr lang="ko-KR" altLang="en-US" sz="1800">
              <a:solidFill>
                <a:schemeClr val="tx1"/>
              </a:solidFill>
              <a:latin typeface="맑은 고딕" charset="0"/>
              <a:ea typeface="맑은 고딕" charset="0"/>
              <a:sym typeface="맑은 고딕" charset="0"/>
            </a:endParaRPr>
          </a:p>
        </p:txBody>
      </p:sp>
      <p:sp>
        <p:nvSpPr>
          <p:cNvPr id="56" name="Rect 0"/>
          <p:cNvSpPr>
            <a:spLocks/>
          </p:cNvSpPr>
          <p:nvPr/>
        </p:nvSpPr>
        <p:spPr>
          <a:xfrm rot="0">
            <a:off x="2929890" y="4804410"/>
            <a:ext cx="2742565" cy="902970"/>
          </a:xfrm>
          <a:prstGeom prst="rect"/>
          <a:solidFill>
            <a:schemeClr val="bg1">
              <a:lumMod val="85000"/>
            </a:schemeClr>
          </a:solidFill>
          <a:ln w="25400" cap="flat" cmpd="sng">
            <a:solidFill>
              <a:schemeClr val="bg1">
                <a:lumMod val="85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100" b="1">
                <a:solidFill>
                  <a:schemeClr val="tx1"/>
                </a:solidFill>
                <a:latin typeface="맑은 고딕" charset="0"/>
                <a:ea typeface="맑은 고딕" charset="0"/>
                <a:sym typeface="맑은 고딕" charset="0"/>
              </a:rPr>
              <a:t>블루보틀 수원 타임빌라스 팝업</a:t>
            </a:r>
            <a:r>
              <a:rPr sz="1100" b="1">
                <a:solidFill>
                  <a:srgbClr val="FF0000"/>
                </a:solidFill>
                <a:latin typeface="맑은 고딕" charset="0"/>
                <a:ea typeface="맑은 고딕" charset="0"/>
                <a:sym typeface="맑은 고딕" charset="0"/>
              </a:rPr>
              <a:t>  </a:t>
            </a:r>
            <a:r>
              <a:rPr sz="1000">
                <a:solidFill>
                  <a:srgbClr val="FF0000"/>
                </a:solidFill>
                <a:latin typeface="맑은 고딕" charset="0"/>
                <a:ea typeface="맑은 고딕" charset="0"/>
                <a:sym typeface="맑은 고딕" charset="0"/>
              </a:rPr>
              <a:t>🗺</a:t>
            </a:r>
            <a:r>
              <a:rPr sz="1000">
                <a:solidFill>
                  <a:srgbClr val="FF0000"/>
                </a:solidFill>
                <a:latin typeface="맑은 고딕" charset="0"/>
                <a:ea typeface="맑은 고딕" charset="0"/>
                <a:sym typeface="맑은 고딕" charset="0"/>
              </a:rPr>
              <a:t>️</a:t>
            </a:r>
            <a:r>
              <a:rPr sz="1000">
                <a:solidFill>
                  <a:schemeClr val="tx1"/>
                </a:solidFill>
                <a:latin typeface="맑은 고딕" charset="0"/>
                <a:ea typeface="맑은 고딕" charset="0"/>
                <a:sym typeface="맑은 고딕" charset="0"/>
              </a:rPr>
              <a:t>지도</a:t>
            </a:r>
            <a:endParaRPr lang="ko-KR" altLang="en-US" sz="100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80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800">
                <a:solidFill>
                  <a:schemeClr val="tx1"/>
                </a:solidFill>
                <a:latin typeface="맑은 고딕" charset="0"/>
                <a:ea typeface="맑은 고딕" charset="0"/>
                <a:sym typeface="맑은 고딕" charset="0"/>
              </a:rPr>
              <a:t>경기 수원시 권선구 세화로 134 롯데몰수원 3층</a:t>
            </a:r>
            <a:endParaRPr lang="ko-KR" altLang="en-US" sz="80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800">
                <a:solidFill>
                  <a:schemeClr val="tx1"/>
                </a:solidFill>
                <a:latin typeface="맑은 고딕" charset="0"/>
                <a:ea typeface="맑은 고딕" charset="0"/>
                <a:sym typeface="맑은 고딕" charset="0"/>
              </a:rPr>
              <a:t>매일 10:30 - 22:00</a:t>
            </a:r>
            <a:endParaRPr lang="ko-KR" altLang="en-US" sz="800">
              <a:solidFill>
                <a:schemeClr val="tx1"/>
              </a:solidFill>
              <a:latin typeface="맑은 고딕" charset="0"/>
              <a:ea typeface="맑은 고딕" charset="0"/>
              <a:sym typeface="맑은 고딕" charset="0"/>
            </a:endParaRPr>
          </a:p>
        </p:txBody>
      </p:sp>
      <p:sp>
        <p:nvSpPr>
          <p:cNvPr id="60" name="Rect 0"/>
          <p:cNvSpPr>
            <a:spLocks/>
          </p:cNvSpPr>
          <p:nvPr/>
        </p:nvSpPr>
        <p:spPr>
          <a:xfrm rot="0">
            <a:off x="97790" y="2052955"/>
            <a:ext cx="2742565" cy="27520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61" name="Rect 0"/>
          <p:cNvSpPr>
            <a:spLocks/>
          </p:cNvSpPr>
          <p:nvPr/>
        </p:nvSpPr>
        <p:spPr>
          <a:xfrm rot="0">
            <a:off x="100330" y="4804410"/>
            <a:ext cx="2742565" cy="902970"/>
          </a:xfrm>
          <a:prstGeom prst="rect"/>
          <a:solidFill>
            <a:schemeClr val="bg1">
              <a:lumMod val="85000"/>
            </a:schemeClr>
          </a:solidFill>
          <a:ln w="25400" cap="flat" cmpd="sng">
            <a:solidFill>
              <a:schemeClr val="bg1">
                <a:lumMod val="85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100" b="1">
                <a:solidFill>
                  <a:schemeClr val="tx1"/>
                </a:solidFill>
                <a:latin typeface="맑은 고딕" charset="0"/>
                <a:ea typeface="맑은 고딕" charset="0"/>
                <a:sym typeface="맑은 고딕" charset="0"/>
              </a:rPr>
              <a:t>블루보틀 연남 카페         </a:t>
            </a:r>
            <a:r>
              <a:rPr sz="1000">
                <a:solidFill>
                  <a:srgbClr val="FF0000"/>
                </a:solidFill>
                <a:latin typeface="맑은 고딕" charset="0"/>
                <a:ea typeface="맑은 고딕" charset="0"/>
                <a:sym typeface="맑은 고딕" charset="0"/>
              </a:rPr>
              <a:t>④ </a:t>
            </a:r>
            <a:r>
              <a:rPr sz="1000">
                <a:solidFill>
                  <a:srgbClr val="FF0000"/>
                </a:solidFill>
                <a:latin typeface="맑은 고딕" charset="0"/>
                <a:ea typeface="맑은 고딕" charset="0"/>
                <a:sym typeface="맑은 고딕" charset="0"/>
              </a:rPr>
              <a:t>🗺</a:t>
            </a:r>
            <a:r>
              <a:rPr sz="1000">
                <a:solidFill>
                  <a:srgbClr val="FF0000"/>
                </a:solidFill>
                <a:latin typeface="맑은 고딕" charset="0"/>
                <a:ea typeface="맑은 고딕" charset="0"/>
                <a:sym typeface="맑은 고딕" charset="0"/>
              </a:rPr>
              <a:t>️</a:t>
            </a:r>
            <a:r>
              <a:rPr sz="1000">
                <a:solidFill>
                  <a:schemeClr val="tx1"/>
                </a:solidFill>
                <a:latin typeface="맑은 고딕" charset="0"/>
                <a:ea typeface="맑은 고딕" charset="0"/>
                <a:sym typeface="맑은 고딕" charset="0"/>
              </a:rPr>
              <a:t>지도</a:t>
            </a:r>
            <a:r>
              <a:rPr sz="1000">
                <a:solidFill>
                  <a:srgbClr val="FF0000"/>
                </a:solidFill>
                <a:latin typeface="맑은 고딕" charset="0"/>
                <a:ea typeface="맑은 고딕" charset="0"/>
                <a:sym typeface="맑은 고딕" charset="0"/>
              </a:rPr>
              <a:t> </a:t>
            </a:r>
            <a:endParaRPr lang="ko-KR" altLang="en-US" sz="1000">
              <a:solidFill>
                <a:srgbClr val="FF0000"/>
              </a:solidFill>
              <a:latin typeface="맑은 고딕" charset="0"/>
              <a:ea typeface="맑은 고딕" charset="0"/>
              <a:sym typeface="맑은 고딕" charset="0"/>
            </a:endParaRPr>
          </a:p>
          <a:p>
            <a:pPr marL="0" indent="0" rtl="0" algn="l" defTabSz="914400" eaLnBrk="1" latinLnBrk="1" hangingPunct="1">
              <a:buFontTx/>
              <a:buNone/>
            </a:pPr>
            <a:endParaRPr lang="ko-KR" altLang="en-US" sz="800" cap="none" i="0" b="0" strike="noStrike">
              <a:ln w="9525" cap="flat" cmpd="sng">
                <a:noFill/>
                <a:prstDash/>
              </a:ln>
              <a:solidFill>
                <a:srgbClr val="000000"/>
              </a:solidFill>
              <a:latin typeface="맑은 고딕" charset="0"/>
              <a:ea typeface="맑은 고딕" charset="0"/>
              <a:sym typeface="맑은 고딕" charset="0"/>
            </a:endParaRPr>
          </a:p>
          <a:p>
            <a:pPr marL="0" indent="0" rtl="0" algn="l" defTabSz="914400" eaLnBrk="1" latinLnBrk="1" hangingPunct="1">
              <a:buFontTx/>
              <a:buNone/>
            </a:pPr>
            <a:r>
              <a:rPr sz="800">
                <a:solidFill>
                  <a:srgbClr val="000000"/>
                </a:solidFill>
                <a:latin typeface="맑은 고딕" charset="0"/>
                <a:ea typeface="맑은 고딕" charset="0"/>
                <a:sym typeface="맑은 고딕" charset="0"/>
              </a:rPr>
              <a:t>서울 마포구 겅미산로32길 52 B1F – 1F</a:t>
            </a:r>
            <a:endParaRPr lang="ko-KR" altLang="en-US" sz="800">
              <a:solidFill>
                <a:srgbClr val="000000"/>
              </a:solidFill>
              <a:latin typeface="맑은 고딕" charset="0"/>
              <a:ea typeface="맑은 고딕" charset="0"/>
              <a:sym typeface="맑은 고딕" charset="0"/>
            </a:endParaRPr>
          </a:p>
          <a:p>
            <a:pPr marL="0" indent="0" rtl="0" algn="l" defTabSz="914400" eaLnBrk="1" latinLnBrk="1" hangingPunct="1">
              <a:buFontTx/>
              <a:buNone/>
            </a:pPr>
            <a:r>
              <a:rPr sz="800" cap="none" i="0" b="0" strike="noStrike">
                <a:ln w="9525" cap="flat" cmpd="sng">
                  <a:noFill/>
                  <a:prstDash/>
                </a:ln>
                <a:solidFill>
                  <a:srgbClr val="000000"/>
                </a:solidFill>
                <a:latin typeface="맑은 고딕" charset="0"/>
                <a:ea typeface="맑은 고딕" charset="0"/>
                <a:sym typeface="맑은 고딕" charset="0"/>
              </a:rPr>
              <a:t>매일</a:t>
            </a:r>
            <a:r>
              <a:rPr sz="800" cap="none" i="0" b="0" strike="noStrike">
                <a:ln w="9525" cap="flat" cmpd="sng">
                  <a:noFill/>
                  <a:prstDash/>
                </a:ln>
                <a:solidFill>
                  <a:srgbClr val="000000"/>
                </a:solidFill>
                <a:latin typeface="맑은 고딕" charset="0"/>
                <a:ea typeface="맑은 고딕" charset="0"/>
                <a:sym typeface="맑은 고딕" charset="0"/>
              </a:rPr>
              <a:t> </a:t>
            </a:r>
            <a:r>
              <a:rPr sz="800" cap="none" i="0" b="0" strike="noStrike">
                <a:ln w="9525" cap="flat" cmpd="sng">
                  <a:noFill/>
                  <a:prstDash/>
                </a:ln>
                <a:solidFill>
                  <a:srgbClr val="000000"/>
                </a:solidFill>
                <a:latin typeface="맑은 고딕" charset="0"/>
                <a:ea typeface="맑은 고딕" charset="0"/>
                <a:sym typeface="맑은 고딕" charset="0"/>
              </a:rPr>
              <a:t>09:00 - 21:00</a:t>
            </a:r>
            <a:endParaRPr lang="ko-KR" altLang="en-US" sz="800" cap="none" i="0" b="0" strike="noStrike">
              <a:ln w="9525" cap="flat" cmpd="sng">
                <a:noFill/>
                <a:prstDash/>
              </a:ln>
              <a:solidFill>
                <a:srgbClr val="00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카페상세</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2980055"/>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h1. 카페 이름</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주소 및 운영시간 &amp; 지도(단축링크)</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네이버 지도를 불러옴? -&gt; 조사</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카페 설명글</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지도 링크</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77</a:t>
            </a:fld>
            <a:endParaRPr lang="ko-KR" altLang="en-US" sz="900">
              <a:latin typeface="맑은 고딕" charset="0"/>
              <a:ea typeface="맑은 고딕" charset="0"/>
              <a:sym typeface="맑은 고딕" charset="0"/>
            </a:endParaRPr>
          </a:p>
        </p:txBody>
      </p:sp>
      <p:sp>
        <p:nvSpPr>
          <p:cNvPr id="2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0" name="Rect 0"/>
          <p:cNvSpPr>
            <a:spLocks/>
          </p:cNvSpPr>
          <p:nvPr/>
        </p:nvSpPr>
        <p:spPr>
          <a:xfrm rot="0">
            <a:off x="83820" y="1283335"/>
            <a:ext cx="4082415" cy="232410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2000">
                <a:solidFill>
                  <a:schemeClr val="tx1"/>
                </a:solidFill>
                <a:latin typeface="맑은 고딕" charset="0"/>
                <a:ea typeface="맑은 고딕" charset="0"/>
                <a:sym typeface="맑은 고딕" charset="0"/>
              </a:rPr>
              <a:t>블루보틀 연남 카페 </a:t>
            </a:r>
            <a:r>
              <a:rPr sz="2000">
                <a:solidFill>
                  <a:srgbClr val="FF0000"/>
                </a:solidFill>
                <a:latin typeface="맑은 고딕" charset="0"/>
                <a:ea typeface="맑은 고딕" charset="0"/>
                <a:sym typeface="맑은 고딕" charset="0"/>
              </a:rPr>
              <a:t>①</a:t>
            </a:r>
            <a:endParaRPr lang="ko-KR" altLang="en-US" sz="2000">
              <a:solidFill>
                <a:srgbClr val="FF0000"/>
              </a:solidFill>
              <a:latin typeface="맑은 고딕" charset="0"/>
              <a:ea typeface="맑은 고딕" charset="0"/>
              <a:sym typeface="맑은 고딕" charset="0"/>
            </a:endParaRPr>
          </a:p>
        </p:txBody>
      </p:sp>
      <p:sp>
        <p:nvSpPr>
          <p:cNvPr id="31"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sp>
        <p:nvSpPr>
          <p:cNvPr id="15" name="Rect 0"/>
          <p:cNvSpPr>
            <a:spLocks/>
          </p:cNvSpPr>
          <p:nvPr/>
        </p:nvSpPr>
        <p:spPr>
          <a:xfrm rot="0">
            <a:off x="4224020" y="1280160"/>
            <a:ext cx="4280535"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16" name="Rect 0"/>
          <p:cNvSpPr>
            <a:spLocks/>
          </p:cNvSpPr>
          <p:nvPr/>
        </p:nvSpPr>
        <p:spPr>
          <a:xfrm rot="0">
            <a:off x="4224020" y="1951355"/>
            <a:ext cx="2104390" cy="165608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800" i="0" b="0">
                <a:solidFill>
                  <a:srgbClr val="333333"/>
                </a:solidFill>
                <a:latin typeface="Noto Sans KR" charset="0"/>
                <a:ea typeface="Noto Sans KR" charset="0"/>
                <a:sym typeface="맑은 고딕" charset="0"/>
              </a:rPr>
              <a:t>주소</a:t>
            </a:r>
            <a:endParaRPr lang="ko-KR" altLang="en-US" sz="1800" i="0" b="0">
              <a:solidFill>
                <a:srgbClr val="333333"/>
              </a:solidFill>
              <a:latin typeface="Noto Sans KR" charset="0"/>
              <a:ea typeface="Noto Sans KR" charset="0"/>
              <a:sym typeface="맑은 고딕" charset="0"/>
            </a:endParaRPr>
          </a:p>
          <a:p>
            <a:pPr marL="0" indent="0" rtl="0" algn="l" defTabSz="914400" eaLnBrk="1" latinLnBrk="1" hangingPunct="1">
              <a:buFontTx/>
              <a:buNone/>
            </a:pPr>
            <a:r>
              <a:rPr sz="1500" i="0" b="0">
                <a:solidFill>
                  <a:srgbClr val="333333"/>
                </a:solidFill>
                <a:latin typeface="Noto Sans KR" charset="0"/>
                <a:ea typeface="Noto Sans KR" charset="0"/>
                <a:sym typeface="맑은 고딕" charset="0"/>
              </a:rPr>
              <a:t>서울 마포구 성미산로32길 52 B1F - 1F</a:t>
            </a:r>
            <a:endParaRPr lang="ko-KR" altLang="en-US" sz="1500" i="0" b="0">
              <a:solidFill>
                <a:srgbClr val="333333"/>
              </a:solidFill>
              <a:latin typeface="Noto Sans KR" charset="0"/>
              <a:ea typeface="Noto Sans KR" charset="0"/>
              <a:sym typeface="맑은 고딕" charset="0"/>
            </a:endParaRPr>
          </a:p>
          <a:p>
            <a:pPr marL="0" indent="0" rtl="0" algn="l" defTabSz="914400" eaLnBrk="1" latinLnBrk="1" hangingPunct="1">
              <a:buFontTx/>
              <a:buNone/>
            </a:pPr>
            <a:endParaRPr lang="ko-KR" altLang="en-US" sz="1500">
              <a:solidFill>
                <a:srgbClr val="333333"/>
              </a:solidFill>
              <a:latin typeface="Noto Sans KR" charset="0"/>
              <a:ea typeface="Noto Sans KR" charset="0"/>
              <a:sym typeface="맑은 고딕" charset="0"/>
            </a:endParaRPr>
          </a:p>
          <a:p>
            <a:pPr marL="0" indent="0" rtl="0" algn="l" defTabSz="914400" eaLnBrk="1" latinLnBrk="1" hangingPunct="1">
              <a:buFontTx/>
              <a:buNone/>
            </a:pPr>
            <a:r>
              <a:rPr sz="1500" i="0" b="0">
                <a:solidFill>
                  <a:srgbClr val="333333"/>
                </a:solidFill>
                <a:latin typeface="Noto Sans KR" charset="0"/>
                <a:ea typeface="Noto Sans KR" charset="0"/>
                <a:sym typeface="맑은 고딕" charset="0"/>
              </a:rPr>
              <a:t>지도</a:t>
            </a:r>
            <a:endParaRPr lang="ko-KR" altLang="en-US" sz="1500" i="0" b="0">
              <a:solidFill>
                <a:srgbClr val="333333"/>
              </a:solidFill>
              <a:latin typeface="Noto Sans KR" charset="0"/>
              <a:ea typeface="Noto Sans KR" charset="0"/>
              <a:sym typeface="맑은 고딕" charset="0"/>
            </a:endParaRPr>
          </a:p>
        </p:txBody>
      </p:sp>
      <p:sp>
        <p:nvSpPr>
          <p:cNvPr id="18" name="Rect 0"/>
          <p:cNvSpPr>
            <a:spLocks/>
          </p:cNvSpPr>
          <p:nvPr/>
        </p:nvSpPr>
        <p:spPr>
          <a:xfrm rot="0">
            <a:off x="6415405" y="1951355"/>
            <a:ext cx="2089150" cy="165608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800" i="0" b="0">
                <a:solidFill>
                  <a:srgbClr val="333333"/>
                </a:solidFill>
                <a:latin typeface="Noto Sans KR" charset="0"/>
                <a:ea typeface="Noto Sans KR" charset="0"/>
                <a:sym typeface="맑은 고딕" charset="0"/>
              </a:rPr>
              <a:t>운영시간</a:t>
            </a:r>
            <a:endParaRPr lang="ko-KR" altLang="en-US" sz="1800" i="0" b="0">
              <a:solidFill>
                <a:srgbClr val="333333"/>
              </a:solidFill>
              <a:latin typeface="Noto Sans KR" charset="0"/>
              <a:ea typeface="Noto Sans KR" charset="0"/>
              <a:sym typeface="맑은 고딕" charset="0"/>
            </a:endParaRPr>
          </a:p>
          <a:p>
            <a:pPr marL="0" indent="0" rtl="0" algn="l" defTabSz="914400" eaLnBrk="1" latinLnBrk="1" hangingPunct="1">
              <a:buFontTx/>
              <a:buNone/>
            </a:pPr>
            <a:r>
              <a:rPr sz="1500" i="0" b="0">
                <a:solidFill>
                  <a:srgbClr val="333333"/>
                </a:solidFill>
                <a:latin typeface="Noto Sans KR" charset="0"/>
                <a:ea typeface="Noto Sans KR" charset="0"/>
                <a:sym typeface="맑은 고딕" charset="0"/>
              </a:rPr>
              <a:t>매일: 09:00 - 21:00</a:t>
            </a:r>
            <a:endParaRPr lang="ko-KR" altLang="en-US" sz="1500" i="0" b="0">
              <a:solidFill>
                <a:srgbClr val="333333"/>
              </a:solidFill>
              <a:latin typeface="Noto Sans KR" charset="0"/>
              <a:ea typeface="Noto Sans KR" charset="0"/>
              <a:sym typeface="맑은 고딕" charset="0"/>
            </a:endParaRPr>
          </a:p>
        </p:txBody>
      </p:sp>
      <p:sp>
        <p:nvSpPr>
          <p:cNvPr id="20" name="Rect 0"/>
          <p:cNvSpPr>
            <a:spLocks/>
          </p:cNvSpPr>
          <p:nvPr/>
        </p:nvSpPr>
        <p:spPr>
          <a:xfrm rot="0">
            <a:off x="83820" y="4345940"/>
            <a:ext cx="5148580" cy="240220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2000">
                <a:solidFill>
                  <a:schemeClr val="tx1"/>
                </a:solidFill>
                <a:latin typeface="맑은 고딕" charset="0"/>
                <a:ea typeface="맑은 고딕" charset="0"/>
                <a:sym typeface="맑은 고딕" charset="0"/>
              </a:rPr>
              <a:t>네이버 지도 api? </a:t>
            </a:r>
            <a:r>
              <a:rPr sz="2000">
                <a:solidFill>
                  <a:srgbClr val="FF0000"/>
                </a:solidFill>
                <a:latin typeface="맑은 고딕" charset="0"/>
                <a:ea typeface="맑은 고딕" charset="0"/>
                <a:sym typeface="맑은 고딕" charset="0"/>
              </a:rPr>
              <a:t>③</a:t>
            </a:r>
            <a:endParaRPr lang="ko-KR" altLang="en-US" sz="2000">
              <a:solidFill>
                <a:srgbClr val="FF0000"/>
              </a:solidFill>
              <a:latin typeface="맑은 고딕" charset="0"/>
              <a:ea typeface="맑은 고딕" charset="0"/>
              <a:sym typeface="맑은 고딕" charset="0"/>
            </a:endParaRPr>
          </a:p>
        </p:txBody>
      </p:sp>
      <p:sp>
        <p:nvSpPr>
          <p:cNvPr id="21" name="Rect 0"/>
          <p:cNvSpPr>
            <a:spLocks/>
          </p:cNvSpPr>
          <p:nvPr/>
        </p:nvSpPr>
        <p:spPr>
          <a:xfrm rot="0">
            <a:off x="5330190" y="4345940"/>
            <a:ext cx="3174365" cy="10426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900">
                <a:solidFill>
                  <a:srgbClr val="FF0000"/>
                </a:solidFill>
                <a:latin typeface="맑은 고딕" charset="0"/>
                <a:ea typeface="맑은 고딕" charset="0"/>
                <a:sym typeface="맑은 고딕" charset="0"/>
              </a:rPr>
              <a:t>④</a:t>
            </a:r>
            <a:endParaRPr lang="ko-KR" altLang="en-US" sz="900">
              <a:solidFill>
                <a:srgbClr val="FF0000"/>
              </a:solidFill>
              <a:latin typeface="맑은 고딕" charset="0"/>
              <a:ea typeface="맑은 고딕" charset="0"/>
              <a:sym typeface="맑은 고딕" charset="0"/>
            </a:endParaRPr>
          </a:p>
          <a:p>
            <a:pPr marL="0" indent="0" rtl="0" algn="l" defTabSz="914400" eaLnBrk="1" latinLnBrk="1" hangingPunct="1">
              <a:buFontTx/>
              <a:buNone/>
            </a:pPr>
            <a:r>
              <a:rPr sz="900" i="0" b="0">
                <a:solidFill>
                  <a:srgbClr val="333333"/>
                </a:solidFill>
                <a:latin typeface="Noto Sans KR" charset="0"/>
                <a:ea typeface="Noto Sans KR" charset="0"/>
                <a:sym typeface="맑은 고딕" charset="0"/>
              </a:rPr>
              <a:t>연남 카페는 연남동 옛 골목길의 정취에서 영감을 받아 </a:t>
            </a:r>
            <a:endParaRPr lang="ko-KR" altLang="en-US" sz="900" i="0" b="0">
              <a:solidFill>
                <a:srgbClr val="333333"/>
              </a:solidFill>
              <a:latin typeface="Noto Sans KR" charset="0"/>
              <a:ea typeface="Noto Sans KR" charset="0"/>
              <a:sym typeface="맑은 고딕" charset="0"/>
            </a:endParaRPr>
          </a:p>
          <a:p>
            <a:pPr marL="0" indent="0" rtl="0" algn="l" defTabSz="914400" eaLnBrk="1" latinLnBrk="1" hangingPunct="1">
              <a:buFontTx/>
              <a:buNone/>
            </a:pPr>
            <a:r>
              <a:rPr sz="900" i="0" b="0">
                <a:solidFill>
                  <a:srgbClr val="333333"/>
                </a:solidFill>
                <a:latin typeface="Noto Sans KR" charset="0"/>
                <a:ea typeface="Noto Sans KR" charset="0"/>
                <a:sym typeface="맑은 고딕" charset="0"/>
              </a:rPr>
              <a:t>현대적으로 재해석하였습니다. 주민들이 담소를 나누던 평상, </a:t>
            </a:r>
            <a:endParaRPr lang="ko-KR" altLang="en-US" sz="900" i="0" b="0">
              <a:solidFill>
                <a:srgbClr val="333333"/>
              </a:solidFill>
              <a:latin typeface="Noto Sans KR" charset="0"/>
              <a:ea typeface="Noto Sans KR" charset="0"/>
              <a:sym typeface="맑은 고딕" charset="0"/>
            </a:endParaRPr>
          </a:p>
          <a:p>
            <a:pPr marL="0" indent="0" rtl="0" algn="l" defTabSz="914400" eaLnBrk="1" latinLnBrk="1" hangingPunct="1">
              <a:buFontTx/>
              <a:buNone/>
            </a:pPr>
            <a:r>
              <a:rPr sz="900" i="0" b="0">
                <a:solidFill>
                  <a:srgbClr val="333333"/>
                </a:solidFill>
                <a:latin typeface="Noto Sans KR" charset="0"/>
                <a:ea typeface="Noto Sans KR" charset="0"/>
                <a:sym typeface="맑은 고딕" charset="0"/>
              </a:rPr>
              <a:t>집의 담벼락을 둘러싼 파이프라인을 모던하게 해석한 </a:t>
            </a:r>
            <a:endParaRPr lang="ko-KR" altLang="en-US" sz="900" i="0" b="0">
              <a:solidFill>
                <a:srgbClr val="333333"/>
              </a:solidFill>
              <a:latin typeface="Noto Sans KR" charset="0"/>
              <a:ea typeface="Noto Sans KR" charset="0"/>
              <a:sym typeface="맑은 고딕" charset="0"/>
            </a:endParaRPr>
          </a:p>
          <a:p>
            <a:pPr marL="0" indent="0" rtl="0" algn="l" defTabSz="914400" eaLnBrk="1" latinLnBrk="1" hangingPunct="1">
              <a:buFontTx/>
              <a:buNone/>
            </a:pPr>
            <a:r>
              <a:rPr sz="900" i="0" b="0">
                <a:solidFill>
                  <a:srgbClr val="333333"/>
                </a:solidFill>
                <a:latin typeface="Noto Sans KR" charset="0"/>
                <a:ea typeface="Noto Sans KR" charset="0"/>
                <a:sym typeface="맑은 고딕" charset="0"/>
              </a:rPr>
              <a:t>아이코닉한 공간에서 노스탤지어를 느껴 보세요.</a:t>
            </a:r>
            <a:endParaRPr lang="ko-KR" altLang="en-US" sz="900" i="0" b="0">
              <a:solidFill>
                <a:srgbClr val="333333"/>
              </a:solidFill>
              <a:latin typeface="Noto Sans KR" charset="0"/>
              <a:ea typeface="Noto Sans KR" charset="0"/>
              <a:sym typeface="맑은 고딕" charset="0"/>
            </a:endParaRPr>
          </a:p>
        </p:txBody>
      </p:sp>
      <p:sp>
        <p:nvSpPr>
          <p:cNvPr id="22" name="Rect 0"/>
          <p:cNvSpPr>
            <a:spLocks/>
          </p:cNvSpPr>
          <p:nvPr/>
        </p:nvSpPr>
        <p:spPr>
          <a:xfrm rot="0">
            <a:off x="5330190" y="5452110"/>
            <a:ext cx="3174365" cy="49720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100">
                <a:solidFill>
                  <a:schemeClr val="tx1"/>
                </a:solidFill>
                <a:latin typeface="맑은 고딕" charset="0"/>
                <a:ea typeface="맑은 고딕" charset="0"/>
                <a:sym typeface="맑은 고딕" charset="0"/>
              </a:rPr>
              <a:t>지도 보기</a:t>
            </a:r>
            <a:endParaRPr lang="ko-KR" altLang="en-US" sz="1100">
              <a:solidFill>
                <a:schemeClr val="tx1"/>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카페상세2</a:t>
            </a: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2980055"/>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Hover에 나타나는 화살표, 데이터? 가 있을때만 나타남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78</a:t>
            </a:fld>
            <a:endParaRPr lang="ko-KR" altLang="en-US" sz="900">
              <a:latin typeface="맑은 고딕" charset="0"/>
              <a:ea typeface="맑은 고딕" charset="0"/>
              <a:sym typeface="맑은 고딕" charset="0"/>
            </a:endParaRPr>
          </a:p>
        </p:txBody>
      </p:sp>
      <p:sp>
        <p:nvSpPr>
          <p:cNvPr id="23" name="Rect 0"/>
          <p:cNvSpPr>
            <a:spLocks/>
          </p:cNvSpPr>
          <p:nvPr/>
        </p:nvSpPr>
        <p:spPr>
          <a:xfrm rot="0">
            <a:off x="83820" y="534670"/>
            <a:ext cx="8420735" cy="145478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2000">
                <a:solidFill>
                  <a:schemeClr val="tx1"/>
                </a:solidFill>
                <a:latin typeface="맑은 고딕" charset="0"/>
                <a:ea typeface="맑은 고딕" charset="0"/>
                <a:sym typeface="맑은 고딕" charset="0"/>
              </a:rPr>
              <a:t>카페 사진들..</a:t>
            </a:r>
            <a:endParaRPr lang="ko-KR" altLang="en-US" sz="2000">
              <a:solidFill>
                <a:schemeClr val="tx1"/>
              </a:solidFill>
              <a:latin typeface="맑은 고딕" charset="0"/>
              <a:ea typeface="맑은 고딕" charset="0"/>
              <a:sym typeface="맑은 고딕" charset="0"/>
            </a:endParaRPr>
          </a:p>
        </p:txBody>
      </p:sp>
      <p:sp>
        <p:nvSpPr>
          <p:cNvPr id="24" name="Rect 0"/>
          <p:cNvSpPr>
            <a:spLocks/>
          </p:cNvSpPr>
          <p:nvPr/>
        </p:nvSpPr>
        <p:spPr>
          <a:xfrm rot="0">
            <a:off x="5753735" y="3056255"/>
            <a:ext cx="2742565" cy="27520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chemeClr val="tx1"/>
                </a:solidFill>
                <a:latin typeface="맑은 고딕" charset="0"/>
                <a:ea typeface="맑은 고딕" charset="0"/>
                <a:sym typeface="맑은 고딕" charset="0"/>
              </a:rPr>
              <a:t>(image)</a:t>
            </a:r>
            <a:endParaRPr lang="ko-KR" altLang="en-US" sz="1800">
              <a:solidFill>
                <a:schemeClr val="tx1"/>
              </a:solidFill>
              <a:latin typeface="맑은 고딕" charset="0"/>
              <a:ea typeface="맑은 고딕" charset="0"/>
              <a:sym typeface="맑은 고딕" charset="0"/>
            </a:endParaRPr>
          </a:p>
        </p:txBody>
      </p:sp>
      <p:sp>
        <p:nvSpPr>
          <p:cNvPr id="25" name="Rect 0"/>
          <p:cNvSpPr>
            <a:spLocks/>
          </p:cNvSpPr>
          <p:nvPr/>
        </p:nvSpPr>
        <p:spPr>
          <a:xfrm rot="0">
            <a:off x="5756275" y="5807710"/>
            <a:ext cx="2742565" cy="902970"/>
          </a:xfrm>
          <a:prstGeom prst="rect"/>
          <a:solidFill>
            <a:schemeClr val="bg1">
              <a:lumMod val="85000"/>
            </a:schemeClr>
          </a:solidFill>
          <a:ln w="25400" cap="flat" cmpd="sng">
            <a:solidFill>
              <a:schemeClr val="bg1">
                <a:lumMod val="85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100" b="1">
                <a:solidFill>
                  <a:schemeClr val="tx1"/>
                </a:solidFill>
                <a:latin typeface="맑은 고딕" charset="0"/>
                <a:ea typeface="맑은 고딕" charset="0"/>
                <a:sym typeface="맑은 고딕" charset="0"/>
              </a:rPr>
              <a:t>블루보틀 부산 민락 카페</a:t>
            </a:r>
            <a:r>
              <a:rPr sz="900" b="1">
                <a:solidFill>
                  <a:schemeClr val="tx1"/>
                </a:solidFill>
                <a:latin typeface="맑은 고딕" charset="0"/>
                <a:ea typeface="맑은 고딕" charset="0"/>
                <a:sym typeface="맑은 고딕" charset="0"/>
              </a:rPr>
              <a:t>	  </a:t>
            </a:r>
            <a:r>
              <a:rPr sz="900" b="1">
                <a:solidFill>
                  <a:srgbClr val="FF0000"/>
                </a:solidFill>
                <a:latin typeface="맑은 고딕" charset="0"/>
                <a:ea typeface="맑은 고딕" charset="0"/>
                <a:sym typeface="맑은 고딕" charset="0"/>
              </a:rPr>
              <a:t>   </a:t>
            </a:r>
            <a:r>
              <a:rPr sz="1000">
                <a:solidFill>
                  <a:srgbClr val="FF0000"/>
                </a:solidFill>
                <a:latin typeface="맑은 고딕" charset="0"/>
                <a:ea typeface="맑은 고딕" charset="0"/>
                <a:sym typeface="맑은 고딕" charset="0"/>
              </a:rPr>
              <a:t>🗺</a:t>
            </a:r>
            <a:r>
              <a:rPr sz="1000">
                <a:solidFill>
                  <a:srgbClr val="FF0000"/>
                </a:solidFill>
                <a:latin typeface="맑은 고딕" charset="0"/>
                <a:ea typeface="맑은 고딕" charset="0"/>
                <a:sym typeface="맑은 고딕" charset="0"/>
              </a:rPr>
              <a:t>️</a:t>
            </a:r>
            <a:r>
              <a:rPr sz="1000">
                <a:solidFill>
                  <a:schemeClr val="tx1"/>
                </a:solidFill>
                <a:latin typeface="맑은 고딕" charset="0"/>
                <a:ea typeface="맑은 고딕" charset="0"/>
                <a:sym typeface="맑은 고딕" charset="0"/>
              </a:rPr>
              <a:t>지도</a:t>
            </a:r>
            <a:endParaRPr lang="ko-KR" altLang="en-US" sz="100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9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800">
                <a:solidFill>
                  <a:schemeClr val="tx1"/>
                </a:solidFill>
                <a:latin typeface="맑은 고딕" charset="0"/>
                <a:ea typeface="맑은 고딕" charset="0"/>
                <a:sym typeface="맑은 고딕" charset="0"/>
              </a:rPr>
              <a:t>부산광역시 수영구 민락수변로 243 1, 4, 5층 (민락동)</a:t>
            </a:r>
            <a:endParaRPr lang="ko-KR" altLang="en-US" sz="80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800">
                <a:solidFill>
                  <a:schemeClr val="tx1"/>
                </a:solidFill>
                <a:latin typeface="맑은 고딕" charset="0"/>
                <a:ea typeface="맑은 고딕" charset="0"/>
                <a:sym typeface="맑은 고딕" charset="0"/>
              </a:rPr>
              <a:t>[4F] 매일 08:30 - 22:00 │ [1F] 매일 08:30 - 21:00</a:t>
            </a:r>
            <a:endParaRPr lang="ko-KR" altLang="en-US" sz="800">
              <a:solidFill>
                <a:schemeClr val="tx1"/>
              </a:solidFill>
              <a:latin typeface="맑은 고딕" charset="0"/>
              <a:ea typeface="맑은 고딕" charset="0"/>
              <a:sym typeface="맑은 고딕" charset="0"/>
            </a:endParaRPr>
          </a:p>
        </p:txBody>
      </p:sp>
      <p:sp>
        <p:nvSpPr>
          <p:cNvPr id="26" name="Rect 0"/>
          <p:cNvSpPr>
            <a:spLocks/>
          </p:cNvSpPr>
          <p:nvPr/>
        </p:nvSpPr>
        <p:spPr>
          <a:xfrm rot="0">
            <a:off x="2915920" y="3056255"/>
            <a:ext cx="2742565" cy="27520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chemeClr val="tx1"/>
                </a:solidFill>
                <a:latin typeface="맑은 고딕" charset="0"/>
                <a:ea typeface="맑은 고딕" charset="0"/>
                <a:sym typeface="맑은 고딕" charset="0"/>
              </a:rPr>
              <a:t>(image)</a:t>
            </a:r>
            <a:endParaRPr lang="ko-KR" altLang="en-US" sz="1800">
              <a:solidFill>
                <a:schemeClr val="tx1"/>
              </a:solidFill>
              <a:latin typeface="맑은 고딕" charset="0"/>
              <a:ea typeface="맑은 고딕" charset="0"/>
              <a:sym typeface="맑은 고딕" charset="0"/>
            </a:endParaRPr>
          </a:p>
        </p:txBody>
      </p:sp>
      <p:sp>
        <p:nvSpPr>
          <p:cNvPr id="27" name="Rect 0"/>
          <p:cNvSpPr>
            <a:spLocks/>
          </p:cNvSpPr>
          <p:nvPr/>
        </p:nvSpPr>
        <p:spPr>
          <a:xfrm rot="0">
            <a:off x="2918460" y="5807710"/>
            <a:ext cx="2742565" cy="902970"/>
          </a:xfrm>
          <a:prstGeom prst="rect"/>
          <a:solidFill>
            <a:schemeClr val="bg1">
              <a:lumMod val="85000"/>
            </a:schemeClr>
          </a:solidFill>
          <a:ln w="25400" cap="flat" cmpd="sng">
            <a:solidFill>
              <a:schemeClr val="bg1">
                <a:lumMod val="85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100" b="1">
                <a:solidFill>
                  <a:schemeClr val="tx1"/>
                </a:solidFill>
                <a:latin typeface="맑은 고딕" charset="0"/>
                <a:ea typeface="맑은 고딕" charset="0"/>
                <a:sym typeface="맑은 고딕" charset="0"/>
              </a:rPr>
              <a:t>블루보틀 수원 타임빌라스 팝업</a:t>
            </a:r>
            <a:r>
              <a:rPr sz="1100" b="1">
                <a:solidFill>
                  <a:srgbClr val="FF0000"/>
                </a:solidFill>
                <a:latin typeface="맑은 고딕" charset="0"/>
                <a:ea typeface="맑은 고딕" charset="0"/>
                <a:sym typeface="맑은 고딕" charset="0"/>
              </a:rPr>
              <a:t>  </a:t>
            </a:r>
            <a:r>
              <a:rPr sz="1000">
                <a:solidFill>
                  <a:srgbClr val="FF0000"/>
                </a:solidFill>
                <a:latin typeface="맑은 고딕" charset="0"/>
                <a:ea typeface="맑은 고딕" charset="0"/>
                <a:sym typeface="맑은 고딕" charset="0"/>
              </a:rPr>
              <a:t>🗺</a:t>
            </a:r>
            <a:r>
              <a:rPr sz="1000">
                <a:solidFill>
                  <a:srgbClr val="FF0000"/>
                </a:solidFill>
                <a:latin typeface="맑은 고딕" charset="0"/>
                <a:ea typeface="맑은 고딕" charset="0"/>
                <a:sym typeface="맑은 고딕" charset="0"/>
              </a:rPr>
              <a:t>️</a:t>
            </a:r>
            <a:r>
              <a:rPr sz="1000">
                <a:solidFill>
                  <a:schemeClr val="tx1"/>
                </a:solidFill>
                <a:latin typeface="맑은 고딕" charset="0"/>
                <a:ea typeface="맑은 고딕" charset="0"/>
                <a:sym typeface="맑은 고딕" charset="0"/>
              </a:rPr>
              <a:t>지도</a:t>
            </a:r>
            <a:endParaRPr lang="ko-KR" altLang="en-US" sz="100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80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800">
                <a:solidFill>
                  <a:schemeClr val="tx1"/>
                </a:solidFill>
                <a:latin typeface="맑은 고딕" charset="0"/>
                <a:ea typeface="맑은 고딕" charset="0"/>
                <a:sym typeface="맑은 고딕" charset="0"/>
              </a:rPr>
              <a:t>경기 수원시 권선구 세화로 134 롯데몰수원 3층</a:t>
            </a:r>
            <a:endParaRPr lang="ko-KR" altLang="en-US" sz="80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800">
                <a:solidFill>
                  <a:schemeClr val="tx1"/>
                </a:solidFill>
                <a:latin typeface="맑은 고딕" charset="0"/>
                <a:ea typeface="맑은 고딕" charset="0"/>
                <a:sym typeface="맑은 고딕" charset="0"/>
              </a:rPr>
              <a:t>매일 10:30 - 22:00</a:t>
            </a:r>
            <a:endParaRPr lang="ko-KR" altLang="en-US" sz="800">
              <a:solidFill>
                <a:schemeClr val="tx1"/>
              </a:solidFill>
              <a:latin typeface="맑은 고딕" charset="0"/>
              <a:ea typeface="맑은 고딕" charset="0"/>
              <a:sym typeface="맑은 고딕" charset="0"/>
            </a:endParaRPr>
          </a:p>
        </p:txBody>
      </p:sp>
      <p:sp>
        <p:nvSpPr>
          <p:cNvPr id="28" name="Rect 0"/>
          <p:cNvSpPr>
            <a:spLocks/>
          </p:cNvSpPr>
          <p:nvPr/>
        </p:nvSpPr>
        <p:spPr>
          <a:xfrm rot="0">
            <a:off x="83820" y="3056255"/>
            <a:ext cx="2742565" cy="27520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chemeClr val="tx1"/>
              </a:solidFill>
              <a:latin typeface="맑은 고딕" charset="0"/>
              <a:ea typeface="맑은 고딕" charset="0"/>
              <a:sym typeface="맑은 고딕" charset="0"/>
            </a:endParaRPr>
          </a:p>
        </p:txBody>
      </p:sp>
      <p:sp>
        <p:nvSpPr>
          <p:cNvPr id="32" name="Rect 0"/>
          <p:cNvSpPr>
            <a:spLocks/>
          </p:cNvSpPr>
          <p:nvPr/>
        </p:nvSpPr>
        <p:spPr>
          <a:xfrm rot="0">
            <a:off x="84455" y="5812155"/>
            <a:ext cx="2742565" cy="902970"/>
          </a:xfrm>
          <a:prstGeom prst="rect"/>
          <a:solidFill>
            <a:schemeClr val="bg1">
              <a:lumMod val="85000"/>
            </a:schemeClr>
          </a:solidFill>
          <a:ln w="25400" cap="flat" cmpd="sng">
            <a:solidFill>
              <a:schemeClr val="bg1">
                <a:lumMod val="85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100" b="1">
                <a:solidFill>
                  <a:schemeClr val="tx1"/>
                </a:solidFill>
                <a:latin typeface="맑은 고딕" charset="0"/>
                <a:ea typeface="맑은 고딕" charset="0"/>
                <a:sym typeface="맑은 고딕" charset="0"/>
              </a:rPr>
              <a:t>블루보틀 연남 카페         </a:t>
            </a:r>
            <a:r>
              <a:rPr sz="1000">
                <a:solidFill>
                  <a:srgbClr val="FF0000"/>
                </a:solidFill>
                <a:latin typeface="맑은 고딕" charset="0"/>
                <a:ea typeface="맑은 고딕" charset="0"/>
                <a:sym typeface="맑은 고딕" charset="0"/>
              </a:rPr>
              <a:t> </a:t>
            </a:r>
            <a:r>
              <a:rPr sz="1000">
                <a:solidFill>
                  <a:srgbClr val="FF0000"/>
                </a:solidFill>
                <a:latin typeface="맑은 고딕" charset="0"/>
                <a:ea typeface="맑은 고딕" charset="0"/>
                <a:sym typeface="맑은 고딕" charset="0"/>
              </a:rPr>
              <a:t>🗺</a:t>
            </a:r>
            <a:r>
              <a:rPr sz="1000">
                <a:solidFill>
                  <a:srgbClr val="FF0000"/>
                </a:solidFill>
                <a:latin typeface="맑은 고딕" charset="0"/>
                <a:ea typeface="맑은 고딕" charset="0"/>
                <a:sym typeface="맑은 고딕" charset="0"/>
              </a:rPr>
              <a:t>️</a:t>
            </a:r>
            <a:r>
              <a:rPr sz="1000">
                <a:solidFill>
                  <a:schemeClr val="tx1"/>
                </a:solidFill>
                <a:latin typeface="맑은 고딕" charset="0"/>
                <a:ea typeface="맑은 고딕" charset="0"/>
                <a:sym typeface="맑은 고딕" charset="0"/>
              </a:rPr>
              <a:t>지도</a:t>
            </a:r>
            <a:r>
              <a:rPr sz="1000">
                <a:solidFill>
                  <a:srgbClr val="FF0000"/>
                </a:solidFill>
                <a:latin typeface="맑은 고딕" charset="0"/>
                <a:ea typeface="맑은 고딕" charset="0"/>
                <a:sym typeface="맑은 고딕" charset="0"/>
              </a:rPr>
              <a:t> </a:t>
            </a:r>
            <a:endParaRPr lang="ko-KR" altLang="en-US" sz="1000">
              <a:solidFill>
                <a:srgbClr val="FF0000"/>
              </a:solidFill>
              <a:latin typeface="맑은 고딕" charset="0"/>
              <a:ea typeface="맑은 고딕" charset="0"/>
              <a:sym typeface="맑은 고딕" charset="0"/>
            </a:endParaRPr>
          </a:p>
          <a:p>
            <a:pPr marL="0" indent="0" rtl="0" algn="l" defTabSz="914400" eaLnBrk="1" latinLnBrk="1" hangingPunct="1">
              <a:buFontTx/>
              <a:buNone/>
            </a:pPr>
            <a:endParaRPr lang="ko-KR" altLang="en-US" sz="800" cap="none" i="0" b="0" strike="noStrike">
              <a:ln w="9525" cap="flat" cmpd="sng">
                <a:noFill/>
                <a:prstDash/>
              </a:ln>
              <a:solidFill>
                <a:srgbClr val="000000"/>
              </a:solidFill>
              <a:latin typeface="맑은 고딕" charset="0"/>
              <a:ea typeface="맑은 고딕" charset="0"/>
              <a:sym typeface="맑은 고딕" charset="0"/>
            </a:endParaRPr>
          </a:p>
          <a:p>
            <a:pPr marL="0" indent="0" rtl="0" algn="l" defTabSz="914400" eaLnBrk="1" latinLnBrk="1" hangingPunct="1">
              <a:buFontTx/>
              <a:buNone/>
            </a:pPr>
            <a:r>
              <a:rPr sz="800">
                <a:solidFill>
                  <a:srgbClr val="000000"/>
                </a:solidFill>
                <a:latin typeface="맑은 고딕" charset="0"/>
                <a:ea typeface="맑은 고딕" charset="0"/>
                <a:sym typeface="맑은 고딕" charset="0"/>
              </a:rPr>
              <a:t>서울 마포구 겅미산로32길 52 B1F – 1F</a:t>
            </a:r>
            <a:endParaRPr lang="ko-KR" altLang="en-US" sz="800">
              <a:solidFill>
                <a:srgbClr val="000000"/>
              </a:solidFill>
              <a:latin typeface="맑은 고딕" charset="0"/>
              <a:ea typeface="맑은 고딕" charset="0"/>
              <a:sym typeface="맑은 고딕" charset="0"/>
            </a:endParaRPr>
          </a:p>
          <a:p>
            <a:pPr marL="0" indent="0" rtl="0" algn="l" defTabSz="914400" eaLnBrk="1" latinLnBrk="1" hangingPunct="1">
              <a:buFontTx/>
              <a:buNone/>
            </a:pPr>
            <a:r>
              <a:rPr sz="800" cap="none" i="0" b="0" strike="noStrike">
                <a:ln w="9525" cap="flat" cmpd="sng">
                  <a:noFill/>
                  <a:prstDash/>
                </a:ln>
                <a:solidFill>
                  <a:srgbClr val="000000"/>
                </a:solidFill>
                <a:latin typeface="맑은 고딕" charset="0"/>
                <a:ea typeface="맑은 고딕" charset="0"/>
                <a:sym typeface="맑은 고딕" charset="0"/>
              </a:rPr>
              <a:t>매일 </a:t>
            </a:r>
            <a:r>
              <a:rPr sz="800" cap="none" i="0" b="0" strike="noStrike">
                <a:ln w="9525" cap="flat" cmpd="sng">
                  <a:noFill/>
                  <a:prstDash/>
                </a:ln>
                <a:solidFill>
                  <a:srgbClr val="000000"/>
                </a:solidFill>
                <a:latin typeface="맑은 고딕" charset="0"/>
                <a:ea typeface="맑은 고딕" charset="0"/>
                <a:sym typeface="맑은 고딕" charset="0"/>
              </a:rPr>
              <a:t>09:00 - 21:00</a:t>
            </a:r>
            <a:endParaRPr lang="ko-KR" altLang="en-US" sz="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3" name="Rect 0"/>
          <p:cNvSpPr>
            <a:spLocks/>
          </p:cNvSpPr>
          <p:nvPr/>
        </p:nvSpPr>
        <p:spPr>
          <a:xfrm rot="0">
            <a:off x="74930" y="2532380"/>
            <a:ext cx="8420735" cy="45148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2000">
                <a:solidFill>
                  <a:schemeClr val="tx1"/>
                </a:solidFill>
                <a:latin typeface="맑은 고딕" charset="0"/>
                <a:ea typeface="맑은 고딕" charset="0"/>
                <a:sym typeface="맑은 고딕" charset="0"/>
              </a:rPr>
              <a:t>블루보틀 카페 </a:t>
            </a:r>
            <a:r>
              <a:rPr sz="2000">
                <a:solidFill>
                  <a:srgbClr val="FF0000"/>
                </a:solidFill>
                <a:latin typeface="맑은 고딕" charset="0"/>
                <a:ea typeface="맑은 고딕" charset="0"/>
                <a:sym typeface="맑은 고딕" charset="0"/>
              </a:rPr>
              <a:t>①</a:t>
            </a:r>
            <a:endParaRPr lang="ko-KR" altLang="en-US" sz="2000">
              <a:solidFill>
                <a:srgbClr val="FF0000"/>
              </a:solidFill>
              <a:latin typeface="맑은 고딕" charset="0"/>
              <a:ea typeface="맑은 고딕" charset="0"/>
              <a:sym typeface="맑은 고딕" charset="0"/>
            </a:endParaRPr>
          </a:p>
        </p:txBody>
      </p:sp>
      <p:sp>
        <p:nvSpPr>
          <p:cNvPr id="35" name="Rect 0"/>
          <p:cNvSpPr>
            <a:spLocks/>
          </p:cNvSpPr>
          <p:nvPr/>
        </p:nvSpPr>
        <p:spPr>
          <a:xfrm rot="0">
            <a:off x="7920990" y="4278630"/>
            <a:ext cx="576580" cy="307975"/>
          </a:xfrm>
          <a:prstGeom prst="rect"/>
          <a:solidFill>
            <a:schemeClr val="bg1">
              <a:lumMod val="8500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2000">
                <a:solidFill>
                  <a:schemeClr val="tx1"/>
                </a:solidFill>
                <a:latin typeface="맑은 고딕" charset="0"/>
                <a:ea typeface="맑은 고딕" charset="0"/>
                <a:sym typeface="맑은 고딕" charset="0"/>
              </a:rPr>
              <a:t>--&gt;</a:t>
            </a:r>
            <a:endParaRPr lang="ko-KR" altLang="en-US" sz="2000">
              <a:solidFill>
                <a:schemeClr val="tx1"/>
              </a:solidFill>
              <a:latin typeface="맑은 고딕" charset="0"/>
              <a:ea typeface="맑은 고딕" charset="0"/>
              <a:sym typeface="맑은 고딕" charset="0"/>
            </a:endParaRPr>
          </a:p>
        </p:txBody>
      </p:sp>
      <p:sp>
        <p:nvSpPr>
          <p:cNvPr id="36" name="Rect 0"/>
          <p:cNvSpPr>
            <a:spLocks/>
          </p:cNvSpPr>
          <p:nvPr/>
        </p:nvSpPr>
        <p:spPr>
          <a:xfrm rot="0">
            <a:off x="84455" y="4278630"/>
            <a:ext cx="576580" cy="307975"/>
          </a:xfrm>
          <a:prstGeom prst="rect"/>
          <a:solidFill>
            <a:schemeClr val="bg1">
              <a:lumMod val="8500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2000">
                <a:solidFill>
                  <a:schemeClr val="tx1"/>
                </a:solidFill>
                <a:latin typeface="맑은 고딕" charset="0"/>
                <a:ea typeface="맑은 고딕" charset="0"/>
                <a:sym typeface="맑은 고딕" charset="0"/>
              </a:rPr>
              <a:t>&lt;--</a:t>
            </a:r>
            <a:endParaRPr lang="ko-KR" altLang="en-US" sz="2000">
              <a:solidFill>
                <a:schemeClr val="tx1"/>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리뷰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김현경</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rot="0">
            <a:off x="452755" y="371475"/>
            <a:ext cx="11426190" cy="612140"/>
          </a:xfrm>
          <a:prstGeom prst="rect"/>
        </p:spPr>
        <p:txBody>
          <a:bodyPr wrap="square" lIns="91440" tIns="45720" rIns="91440" bIns="45720" numCol="1" vert="horz" anchor="ctr">
            <a:noAutofit/>
          </a:bodyPr>
          <a:lstStyle/>
          <a:p>
            <a:pPr marL="0" indent="0">
              <a:buFontTx/>
              <a:buNone/>
            </a:pPr>
            <a:r>
              <a:rPr lang="ko-KR" altLang="ko-KR" sz="2800">
                <a:latin typeface="맑은 고딕" charset="0"/>
                <a:ea typeface="맑은 고딕" charset="0"/>
                <a:cs typeface="+mj-cs"/>
              </a:rPr>
              <a:t>U</a:t>
            </a:r>
            <a:r>
              <a:rPr lang="ko-KR" altLang="ko-KR" sz="2800">
                <a:latin typeface="맑은 고딕" charset="0"/>
                <a:ea typeface="맑은 고딕" charset="0"/>
                <a:cs typeface="+mj-cs"/>
              </a:rPr>
              <a:t>ser </a:t>
            </a:r>
            <a:r>
              <a:rPr lang="ko-KR" altLang="ko-KR" sz="2800">
                <a:latin typeface="맑은 고딕" charset="0"/>
                <a:ea typeface="맑은 고딕" charset="0"/>
                <a:cs typeface="+mj-cs"/>
              </a:rPr>
              <a:t>m</a:t>
            </a:r>
            <a:r>
              <a:rPr lang="ko-KR" altLang="ko-KR" sz="2800">
                <a:latin typeface="맑은 고딕" charset="0"/>
                <a:ea typeface="맑은 고딕" charset="0"/>
                <a:cs typeface="+mj-cs"/>
              </a:rPr>
              <a:t>an</a:t>
            </a:r>
            <a:r>
              <a:rPr lang="ko-KR" altLang="ko-KR" sz="2800">
                <a:latin typeface="맑은 고딕" charset="0"/>
                <a:ea typeface="맑은 고딕" charset="0"/>
                <a:cs typeface="+mj-cs"/>
              </a:rPr>
              <a:t>a</a:t>
            </a:r>
            <a:r>
              <a:rPr lang="ko-KR" altLang="ko-KR" sz="2800">
                <a:latin typeface="맑은 고딕" charset="0"/>
                <a:ea typeface="맑은 고딕" charset="0"/>
                <a:cs typeface="+mj-cs"/>
              </a:rPr>
              <a:t>gement</a:t>
            </a:r>
            <a:r>
              <a:rPr lang="en-US" altLang="ko-KR" sz="2800">
                <a:latin typeface="맑은 고딕" charset="0"/>
                <a:ea typeface="맑은 고딕" charset="0"/>
                <a:cs typeface="+mj-cs"/>
              </a:rPr>
              <a:t> process</a:t>
            </a:r>
            <a:r>
              <a:rPr lang="ko-KR" altLang="ko-KR" sz="2800">
                <a:latin typeface="맑은 고딕" charset="0"/>
                <a:ea typeface="맑은 고딕" charset="0"/>
                <a:cs typeface="+mj-cs"/>
              </a:rPr>
              <a:t> </a:t>
            </a:r>
            <a:r>
              <a:rPr lang="ko-KR" altLang="ko-KR" sz="2800">
                <a:latin typeface="맑은 고딕" charset="0"/>
                <a:ea typeface="맑은 고딕" charset="0"/>
                <a:cs typeface="+mj-cs"/>
              </a:rPr>
              <a:t>(</a:t>
            </a:r>
            <a:r>
              <a:rPr lang="ko-KR" altLang="ko-KR" sz="2800">
                <a:latin typeface="맑은 고딕" charset="0"/>
                <a:ea typeface="맑은 고딕" charset="0"/>
                <a:cs typeface="+mj-cs"/>
              </a:rPr>
              <a:t>A</a:t>
            </a:r>
            <a:r>
              <a:rPr lang="ko-KR" altLang="ko-KR" sz="2800">
                <a:latin typeface="맑은 고딕" charset="0"/>
                <a:ea typeface="맑은 고딕" charset="0"/>
                <a:cs typeface="+mj-cs"/>
              </a:rPr>
              <a:t>dministrator)</a:t>
            </a:r>
            <a:r>
              <a:rPr lang="ko-KR" altLang="ko-KR" sz="2800">
                <a:latin typeface="맑은 고딕" charset="0"/>
                <a:ea typeface="맑은 고딕" charset="0"/>
                <a:cs typeface="+mj-cs"/>
              </a:rPr>
              <a:t> _</a:t>
            </a:r>
            <a:r>
              <a:rPr lang="ko-KR" altLang="ko-KR" sz="2800">
                <a:latin typeface="맑은 고딕" charset="0"/>
                <a:ea typeface="맑은 고딕" charset="0"/>
                <a:cs typeface="+mj-cs"/>
              </a:rPr>
              <a:t> </a:t>
            </a:r>
            <a:r>
              <a:rPr lang="ko-KR" altLang="ko-KR" sz="2000">
                <a:latin typeface="맑은 고딕" charset="0"/>
                <a:ea typeface="맑은 고딕" charset="0"/>
                <a:cs typeface="+mj-cs"/>
              </a:rPr>
              <a:t>김현경</a:t>
            </a:r>
            <a:endParaRPr lang="ko-KR" altLang="en-US" sz="2800">
              <a:latin typeface="맑은 고딕" charset="0"/>
              <a:ea typeface="맑은 고딕" charset="0"/>
              <a:cs typeface="+mj-cs"/>
            </a:endParaRPr>
          </a:p>
        </p:txBody>
      </p:sp>
      <p:pic>
        <p:nvPicPr>
          <p:cNvPr id="3" name="그림 21" descr="C:/Users/WOOCHAN/AppData/Roaming/PolarisOffice/ETemp/19424_7547800/fImage3174129905724.jpe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1094105" y="1473200"/>
            <a:ext cx="4163060" cy="4772660"/>
          </a:xfrm>
          <a:prstGeom prst="rect"/>
          <a:noFill/>
        </p:spPr>
      </p:pic>
      <p:pic>
        <p:nvPicPr>
          <p:cNvPr id="4" name="그림 22" descr="C:/Users/WOOCHAN/AppData/Roaming/PolarisOffice/ETemp/19424_7547800/fImage3063529911478.jpeg"/>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6901815" y="1477010"/>
            <a:ext cx="3788410" cy="427736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상품 리뷰 목록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602355"/>
        </p:xfrm>
        <a:graphic>
          <a:graphicData uri="http://schemas.openxmlformats.org/drawingml/2006/table">
            <a:tbl>
              <a:tblPr firstRow="1" bandRow="1">
                <a:tableStyleId>{5C22544A-7EE6-4342-B048-85BDC9FD1C3A}</a:tableStyleId>
              </a:tblPr>
              <a:tblGrid>
                <a:gridCol w="403225"/>
                <a:gridCol w="2981325"/>
              </a:tblGrid>
              <a:tr h="71882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상품리뷰 목록.</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FF0000"/>
                          </a:solidFill>
                          <a:latin typeface="맑은 고딕" charset="0"/>
                          <a:ea typeface="맑은 고딕" charset="0"/>
                          <a:sym typeface="맑은 고딕" charset="0"/>
                        </a:rPr>
                        <a:t>상품 리뷰가 있을 때</a:t>
                      </a:r>
                      <a:endParaRPr lang="ko-KR" altLang="en-US" sz="85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상품이미지 또는 사용자가 등록한 대표이미지</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작성일자, 사용자 아이디 일부만 표기</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이미지, 제목, 내용, 더보기 를 클릭하면,</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상세 리뷰페이지로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리뷰 생성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조회 | 별점 | 댓글 ..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구매 이력이 있어야 리뷰가 가능한..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80</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 상품리뷰</a:t>
            </a:r>
            <a:endParaRPr lang="ko-KR" altLang="en-US" sz="1600">
              <a:latin typeface="맑은 고딕" charset="0"/>
              <a:ea typeface="맑은 고딕" charset="0"/>
              <a:sym typeface="맑은 고딕" charset="0"/>
            </a:endParaRPr>
          </a:p>
        </p:txBody>
      </p:sp>
      <p:sp>
        <p:nvSpPr>
          <p:cNvPr id="24" name="Rect 0"/>
          <p:cNvSpPr>
            <a:spLocks/>
          </p:cNvSpPr>
          <p:nvPr/>
        </p:nvSpPr>
        <p:spPr>
          <a:xfrm rot="0">
            <a:off x="582295" y="2028825"/>
            <a:ext cx="135509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상품정보</a:t>
            </a:r>
            <a:endParaRPr lang="ko-KR" altLang="en-US" sz="1500">
              <a:latin typeface="맑은 고딕" charset="0"/>
              <a:ea typeface="맑은 고딕" charset="0"/>
              <a:sym typeface="맑은 고딕" charset="0"/>
            </a:endParaRPr>
          </a:p>
        </p:txBody>
      </p:sp>
      <p:sp>
        <p:nvSpPr>
          <p:cNvPr id="25" name="Rect 0"/>
          <p:cNvSpPr>
            <a:spLocks/>
          </p:cNvSpPr>
          <p:nvPr/>
        </p:nvSpPr>
        <p:spPr>
          <a:xfrm rot="0">
            <a:off x="2426335" y="2028825"/>
            <a:ext cx="4335145"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제목</a:t>
            </a:r>
            <a:endParaRPr lang="ko-KR" altLang="en-US" sz="1500">
              <a:latin typeface="맑은 고딕" charset="0"/>
              <a:ea typeface="맑은 고딕" charset="0"/>
              <a:sym typeface="맑은 고딕" charset="0"/>
            </a:endParaRPr>
          </a:p>
        </p:txBody>
      </p:sp>
      <p:sp>
        <p:nvSpPr>
          <p:cNvPr id="21" name="Rect 0"/>
          <p:cNvSpPr>
            <a:spLocks noChangeAspect="1"/>
          </p:cNvSpPr>
          <p:nvPr/>
        </p:nvSpPr>
        <p:spPr>
          <a:xfrm rot="0">
            <a:off x="582295" y="2597785"/>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22" name="Rect 0"/>
          <p:cNvSpPr txBox="1">
            <a:spLocks/>
          </p:cNvSpPr>
          <p:nvPr/>
        </p:nvSpPr>
        <p:spPr>
          <a:xfrm rot="0">
            <a:off x="2426335" y="259778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제목</a:t>
            </a:r>
            <a:endParaRPr lang="ko-KR" altLang="en-US" sz="1800">
              <a:latin typeface="맑은 고딕" charset="0"/>
              <a:ea typeface="맑은 고딕" charset="0"/>
              <a:sym typeface="맑은 고딕" charset="0"/>
            </a:endParaRPr>
          </a:p>
        </p:txBody>
      </p:sp>
      <p:sp>
        <p:nvSpPr>
          <p:cNvPr id="33" name="Rect 0"/>
          <p:cNvSpPr txBox="1">
            <a:spLocks/>
          </p:cNvSpPr>
          <p:nvPr/>
        </p:nvSpPr>
        <p:spPr>
          <a:xfrm rot="0">
            <a:off x="2431415" y="3007995"/>
            <a:ext cx="3538220" cy="61595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내용</a:t>
            </a:r>
            <a:endParaRPr lang="ko-KR" altLang="en-US" sz="1700">
              <a:latin typeface="맑은 고딕" charset="0"/>
              <a:ea typeface="맑은 고딕" charset="0"/>
              <a:sym typeface="맑은 고딕" charset="0"/>
            </a:endParaRPr>
          </a:p>
          <a:p>
            <a:pPr marL="0" indent="0" rtl="0" algn="l" defTabSz="914400" eaLnBrk="1" latinLnBrk="1" hangingPunct="1">
              <a:buFontTx/>
              <a:buNone/>
            </a:pPr>
            <a:r>
              <a:rPr sz="1700">
                <a:latin typeface="맑은 고딕" charset="0"/>
                <a:ea typeface="맑은 고딕" charset="0"/>
                <a:sym typeface="맑은 고딕" charset="0"/>
              </a:rPr>
              <a:t>커피가 멋지고 사장님이 맛있..</a:t>
            </a:r>
            <a:endParaRPr lang="ko-KR" altLang="en-US" sz="1700">
              <a:latin typeface="맑은 고딕" charset="0"/>
              <a:ea typeface="맑은 고딕" charset="0"/>
              <a:sym typeface="맑은 고딕" charset="0"/>
            </a:endParaRPr>
          </a:p>
        </p:txBody>
      </p:sp>
      <p:cxnSp>
        <p:nvCxnSpPr>
          <p:cNvPr id="35" name="Rect 0"/>
          <p:cNvCxnSpPr/>
          <p:nvPr/>
        </p:nvCxnSpPr>
        <p:spPr>
          <a:xfrm rot="0">
            <a:off x="6833235" y="2399030"/>
            <a:ext cx="635" cy="3373755"/>
          </a:xfrm>
          <a:prstGeom prst="line"/>
          <a:ln w="12700" cap="flat" cmpd="sng">
            <a:solidFill>
              <a:schemeClr val="bg1">
                <a:lumMod val="7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Rect 0"/>
          <p:cNvSpPr txBox="1">
            <a:spLocks/>
          </p:cNvSpPr>
          <p:nvPr/>
        </p:nvSpPr>
        <p:spPr>
          <a:xfrm rot="0">
            <a:off x="6976110" y="2597785"/>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2025-04-30</a:t>
            </a:r>
            <a:endParaRPr lang="ko-KR" altLang="en-US" sz="1700">
              <a:latin typeface="맑은 고딕" charset="0"/>
              <a:ea typeface="맑은 고딕" charset="0"/>
              <a:sym typeface="맑은 고딕" charset="0"/>
            </a:endParaRPr>
          </a:p>
        </p:txBody>
      </p:sp>
      <p:sp>
        <p:nvSpPr>
          <p:cNvPr id="37" name="Rect 0"/>
          <p:cNvSpPr txBox="1">
            <a:spLocks/>
          </p:cNvSpPr>
          <p:nvPr/>
        </p:nvSpPr>
        <p:spPr>
          <a:xfrm rot="0">
            <a:off x="6994525" y="2938780"/>
            <a:ext cx="1370965"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us***</a:t>
            </a:r>
            <a:endParaRPr lang="ko-KR" altLang="en-US" sz="1800">
              <a:latin typeface="맑은 고딕" charset="0"/>
              <a:ea typeface="맑은 고딕" charset="0"/>
              <a:sym typeface="맑은 고딕" charset="0"/>
            </a:endParaRPr>
          </a:p>
        </p:txBody>
      </p:sp>
      <p:sp>
        <p:nvSpPr>
          <p:cNvPr id="38" name="Rect 0"/>
          <p:cNvSpPr txBox="1">
            <a:spLocks/>
          </p:cNvSpPr>
          <p:nvPr/>
        </p:nvSpPr>
        <p:spPr>
          <a:xfrm rot="0">
            <a:off x="5371465" y="3629025"/>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solidFill>
                  <a:srgbClr val="FF0000"/>
                </a:solidFill>
                <a:latin typeface="맑은 고딕" charset="0"/>
                <a:ea typeface="맑은 고딕" charset="0"/>
                <a:sym typeface="맑은 고딕" charset="0"/>
              </a:rPr>
              <a:t>③</a:t>
            </a: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41" name="Rect 0"/>
          <p:cNvSpPr>
            <a:spLocks noChangeAspect="1"/>
          </p:cNvSpPr>
          <p:nvPr/>
        </p:nvSpPr>
        <p:spPr>
          <a:xfrm rot="0">
            <a:off x="582295" y="4273550"/>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2" name="Rect 0"/>
          <p:cNvSpPr txBox="1">
            <a:spLocks/>
          </p:cNvSpPr>
          <p:nvPr/>
        </p:nvSpPr>
        <p:spPr>
          <a:xfrm rot="0">
            <a:off x="2421255" y="426402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만족</a:t>
            </a:r>
            <a:endParaRPr lang="ko-KR" altLang="en-US" sz="1800">
              <a:latin typeface="맑은 고딕" charset="0"/>
              <a:ea typeface="맑은 고딕" charset="0"/>
              <a:sym typeface="맑은 고딕" charset="0"/>
            </a:endParaRPr>
          </a:p>
        </p:txBody>
      </p:sp>
      <p:sp>
        <p:nvSpPr>
          <p:cNvPr id="43" name="Rect 0"/>
          <p:cNvSpPr txBox="1">
            <a:spLocks/>
          </p:cNvSpPr>
          <p:nvPr/>
        </p:nvSpPr>
        <p:spPr>
          <a:xfrm rot="0">
            <a:off x="2440305" y="4673600"/>
            <a:ext cx="3538220"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향이 예술이네요!..</a:t>
            </a:r>
            <a:endParaRPr lang="ko-KR" altLang="en-US" sz="1700">
              <a:latin typeface="맑은 고딕" charset="0"/>
              <a:ea typeface="맑은 고딕" charset="0"/>
              <a:sym typeface="맑은 고딕" charset="0"/>
            </a:endParaRPr>
          </a:p>
        </p:txBody>
      </p:sp>
      <p:sp>
        <p:nvSpPr>
          <p:cNvPr id="44" name="Rect 0"/>
          <p:cNvSpPr txBox="1">
            <a:spLocks/>
          </p:cNvSpPr>
          <p:nvPr/>
        </p:nvSpPr>
        <p:spPr>
          <a:xfrm rot="0">
            <a:off x="5366385" y="5294630"/>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solidFill>
                  <a:srgbClr val="FF0000"/>
                </a:solidFill>
                <a:latin typeface="맑은 고딕" charset="0"/>
                <a:ea typeface="맑은 고딕" charset="0"/>
                <a:sym typeface="맑은 고딕" charset="0"/>
              </a:rPr>
              <a:t>③</a:t>
            </a: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45" name="Rect 0"/>
          <p:cNvSpPr txBox="1">
            <a:spLocks/>
          </p:cNvSpPr>
          <p:nvPr/>
        </p:nvSpPr>
        <p:spPr>
          <a:xfrm rot="0">
            <a:off x="7040880" y="4264025"/>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2025-04-30</a:t>
            </a:r>
            <a:endParaRPr lang="ko-KR" altLang="en-US" sz="1700">
              <a:latin typeface="맑은 고딕" charset="0"/>
              <a:ea typeface="맑은 고딕" charset="0"/>
              <a:sym typeface="맑은 고딕" charset="0"/>
            </a:endParaRPr>
          </a:p>
        </p:txBody>
      </p:sp>
      <p:sp>
        <p:nvSpPr>
          <p:cNvPr id="48" name="Rect 0"/>
          <p:cNvSpPr txBox="1">
            <a:spLocks/>
          </p:cNvSpPr>
          <p:nvPr/>
        </p:nvSpPr>
        <p:spPr>
          <a:xfrm rot="0">
            <a:off x="7059930" y="4605655"/>
            <a:ext cx="1287145"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qwe***</a:t>
            </a:r>
            <a:endParaRPr lang="ko-KR" altLang="en-US" sz="1800">
              <a:latin typeface="맑은 고딕" charset="0"/>
              <a:ea typeface="맑은 고딕" charset="0"/>
              <a:sym typeface="맑은 고딕" charset="0"/>
            </a:endParaRPr>
          </a:p>
        </p:txBody>
      </p:sp>
      <p:cxnSp>
        <p:nvCxnSpPr>
          <p:cNvPr id="53" name="Rect 0"/>
          <p:cNvCxnSpPr>
            <a:cxnSpLocks/>
          </p:cNvCxnSpPr>
          <p:nvPr/>
        </p:nvCxnSpPr>
        <p:spPr>
          <a:xfrm rot="0">
            <a:off x="558800" y="413702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 name="Rect 0"/>
          <p:cNvSpPr>
            <a:spLocks/>
          </p:cNvSpPr>
          <p:nvPr/>
        </p:nvSpPr>
        <p:spPr>
          <a:xfrm rot="0">
            <a:off x="6096000" y="5949315"/>
            <a:ext cx="2592705" cy="57658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글쓰기 </a:t>
            </a:r>
            <a:r>
              <a:rPr sz="1800">
                <a:solidFill>
                  <a:srgbClr val="FF0000"/>
                </a:solidFill>
                <a:latin typeface="맑은 고딕" charset="0"/>
                <a:ea typeface="맑은 고딕" charset="0"/>
                <a:sym typeface="맑은 고딕" charset="0"/>
              </a:rPr>
              <a:t>④</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상품 리뷰 목록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602355"/>
        </p:xfrm>
        <a:graphic>
          <a:graphicData uri="http://schemas.openxmlformats.org/drawingml/2006/table">
            <a:tbl>
              <a:tblPr firstRow="1" bandRow="1">
                <a:tableStyleId>{5C22544A-7EE6-4342-B048-85BDC9FD1C3A}</a:tableStyleId>
              </a:tblPr>
              <a:tblGrid>
                <a:gridCol w="403225"/>
                <a:gridCol w="2981325"/>
              </a:tblGrid>
              <a:tr h="71882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상품리뷰 목록.</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FF0000"/>
                          </a:solidFill>
                          <a:latin typeface="맑은 고딕" charset="0"/>
                          <a:ea typeface="맑은 고딕" charset="0"/>
                          <a:sym typeface="맑은 고딕" charset="0"/>
                        </a:rPr>
                        <a:t>상품 리뷰가 없을 때</a:t>
                      </a:r>
                      <a:endParaRPr lang="ko-KR" altLang="en-US" sz="85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상품이미지 또는 사용자가 등록한 대표이미지</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작성일자, 사용자 아이디 일부만 표기</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이미지, 제목, 내용, 더보기 를 클릭하면,</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상세 리뷰페이지로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리뷰 생성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조회 | 별점 | 댓글 ..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구매 이력이 있어야 리뷰가 가능한..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81</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 상품리뷰</a:t>
            </a:r>
            <a:endParaRPr lang="ko-KR" altLang="en-US" sz="1600">
              <a:latin typeface="맑은 고딕" charset="0"/>
              <a:ea typeface="맑은 고딕" charset="0"/>
              <a:sym typeface="맑은 고딕" charset="0"/>
            </a:endParaRPr>
          </a:p>
        </p:txBody>
      </p:sp>
      <p:sp>
        <p:nvSpPr>
          <p:cNvPr id="2" name="Rect 0"/>
          <p:cNvSpPr>
            <a:spLocks/>
          </p:cNvSpPr>
          <p:nvPr/>
        </p:nvSpPr>
        <p:spPr>
          <a:xfrm rot="0">
            <a:off x="695325" y="1988820"/>
            <a:ext cx="7633335" cy="3371215"/>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Empty</a:t>
            </a:r>
            <a:endParaRPr lang="ko-KR" altLang="en-US" sz="1800">
              <a:latin typeface="맑은 고딕" charset="0"/>
              <a:ea typeface="맑은 고딕" charset="0"/>
              <a:sym typeface="맑은 고딕" charset="0"/>
            </a:endParaRPr>
          </a:p>
          <a:p>
            <a:pPr marL="0" indent="0" rtl="0" algn="ctr" defTabSz="914400" eaLnBrk="1" latinLnBrk="1" hangingPunct="1">
              <a:buFontTx/>
              <a:buNone/>
            </a:pPr>
            <a:r>
              <a:rPr sz="1800">
                <a:latin typeface="맑은 고딕" charset="0"/>
                <a:ea typeface="맑은 고딕" charset="0"/>
                <a:sym typeface="맑은 고딕" charset="0"/>
              </a:rPr>
              <a:t>등록된 상품 리뷰가 없습니다</a:t>
            </a:r>
            <a:endParaRPr lang="ko-KR" altLang="en-US" sz="1800">
              <a:latin typeface="맑은 고딕" charset="0"/>
              <a:ea typeface="맑은 고딕" charset="0"/>
              <a:sym typeface="맑은 고딕" charset="0"/>
            </a:endParaRPr>
          </a:p>
        </p:txBody>
      </p:sp>
      <p:sp>
        <p:nvSpPr>
          <p:cNvPr id="26" name="Rect 0"/>
          <p:cNvSpPr>
            <a:spLocks/>
          </p:cNvSpPr>
          <p:nvPr/>
        </p:nvSpPr>
        <p:spPr>
          <a:xfrm rot="0">
            <a:off x="6096000" y="5949315"/>
            <a:ext cx="2592705" cy="57658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글쓰기 </a:t>
            </a:r>
            <a:r>
              <a:rPr sz="1800">
                <a:solidFill>
                  <a:srgbClr val="FF0000"/>
                </a:solidFill>
                <a:latin typeface="맑은 고딕" charset="0"/>
                <a:ea typeface="맑은 고딕" charset="0"/>
                <a:sym typeface="맑은 고딕" charset="0"/>
              </a:rPr>
              <a:t>④</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리뷰 상세 페이지</a:t>
            </a:r>
            <a:endParaRPr lang="ko-KR" altLang="en-US">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a:buFontTx/>
              <a:buNone/>
            </a:pPr>
            <a:endParaRPr lang="ko-KR" altLang="en-US">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4015105"/>
        </p:xfrm>
        <a:graphic>
          <a:graphicData uri="http://schemas.openxmlformats.org/drawingml/2006/table">
            <a:tbl>
              <a:tblPr firstRow="1" bandRow="1">
                <a:tableStyleId>{5C22544A-7EE6-4342-B048-85BDC9FD1C3A}</a:tableStyleId>
              </a:tblPr>
              <a:tblGrid>
                <a:gridCol w="403225"/>
                <a:gridCol w="2981325"/>
              </a:tblGrid>
              <a:tr h="347345">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리뷰를 좀더 상세적으로 보기 위한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18935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세션 아이디=작성자 아이디?</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일치 했을 때만 수정 &amp; 삭제 버튼이 나타나게…</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rgbClr val="FF0000"/>
                          </a:solidFill>
                          <a:latin typeface="맑은 고딕" charset="0"/>
                          <a:ea typeface="맑은 고딕" charset="0"/>
                          <a:sym typeface="맑은 고딕" charset="0"/>
                        </a:rPr>
                        <a:t>일치한 경우</a:t>
                      </a:r>
                      <a:endParaRPr lang="ko-KR" altLang="en-US" sz="850" kern="1200" kumimoji="1" i="0" b="0">
                        <a:solidFill>
                          <a:srgbClr val="FF0000"/>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-1. 수정페이지로 이동</a:t>
                      </a:r>
                      <a:endParaRPr lang="ko-KR" altLang="en-US" sz="850" kern="1200" kumimoji="1" i="0" b="0">
                        <a:solidFill>
                          <a:schemeClr val="tx1"/>
                        </a:solidFill>
                        <a:latin typeface="맑은 고딕" charset="0"/>
                        <a:ea typeface="맑은 고딕" charset="0"/>
                        <a:sym typeface="맑은 고딕" charset="0"/>
                      </a:endParaRPr>
                    </a:p>
                    <a:p>
                      <a:pPr marL="0" indent="0" algn="just" latinLnBrk="1" lvl="1">
                        <a:buFontTx/>
                        <a:buNone/>
                      </a:pPr>
                      <a:r>
                        <a:rPr sz="850" kern="1200" kumimoji="1" i="0" b="0">
                          <a:solidFill>
                            <a:schemeClr val="tx1"/>
                          </a:solidFill>
                          <a:latin typeface="맑은 고딕" charset="0"/>
                          <a:ea typeface="맑은 고딕" charset="0"/>
                          <a:sym typeface="맑은 고딕" charset="0"/>
                        </a:rPr>
                        <a:t>-2. </a:t>
                      </a:r>
                      <a:r>
                        <a:rPr sz="850" kern="1200" i="0" b="0">
                          <a:solidFill>
                            <a:srgbClr val="000000"/>
                          </a:solidFill>
                          <a:latin typeface="맑은 고딕" charset="0"/>
                          <a:ea typeface="맑은 고딕" charset="0"/>
                          <a:sym typeface="맑은 고딕" charset="0"/>
                        </a:rPr>
                        <a:t>Alert 정말 삭제하시겠습니까?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확인-&gt; 삭제, 취소-&gt; 취소</a:t>
                      </a:r>
                      <a:endParaRPr lang="ko-KR" altLang="en-US" sz="850" kern="1200" i="0" b="0">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.history back</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전에 페이지로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a:buFontTx/>
              <a:buNone/>
            </a:pPr>
            <a:fld id="{B9320F77-B9A0-41C5-862A-B4B631284C64}" type="slidenum">
              <a:rPr sz="900">
                <a:latin typeface="맑은 고딕" charset="0"/>
                <a:ea typeface="맑은 고딕" charset="0"/>
                <a:sym typeface="맑은 고딕" charset="0"/>
              </a:rPr>
              <a:t>82</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a:buFontTx/>
              <a:buNone/>
            </a:pPr>
            <a:r>
              <a:rPr sz="1600">
                <a:solidFill>
                  <a:srgbClr val="FF0000"/>
                </a:solidFill>
                <a:latin typeface="맑은 고딕" charset="0"/>
                <a:ea typeface="맑은 고딕" charset="0"/>
                <a:sym typeface="맑은 고딕" charset="0"/>
              </a:rPr>
              <a:t>① 리뷰 상세페이지</a:t>
            </a:r>
            <a:endParaRPr lang="ko-KR" altLang="en-US" sz="1600">
              <a:solidFill>
                <a:srgbClr val="FF0000"/>
              </a:solidFill>
              <a:latin typeface="맑은 고딕" charset="0"/>
              <a:ea typeface="맑은 고딕" charset="0"/>
              <a:sym typeface="맑은 고딕" charset="0"/>
            </a:endParaRPr>
          </a:p>
        </p:txBody>
      </p:sp>
      <p:sp>
        <p:nvSpPr>
          <p:cNvPr id="21" name="Rect 0"/>
          <p:cNvSpPr>
            <a:spLocks noChangeAspect="1"/>
          </p:cNvSpPr>
          <p:nvPr/>
        </p:nvSpPr>
        <p:spPr>
          <a:xfrm rot="0">
            <a:off x="641350" y="2542540"/>
            <a:ext cx="2647315" cy="26473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a:buFontTx/>
              <a:buNone/>
            </a:pPr>
            <a:r>
              <a:rPr>
                <a:solidFill>
                  <a:srgbClr val="FF0000"/>
                </a:solidFill>
                <a:latin typeface="맑은 고딕" charset="0"/>
                <a:ea typeface="맑은 고딕" charset="0"/>
                <a:sym typeface="맑은 고딕" charset="0"/>
              </a:rPr>
              <a:t>대표이미지</a:t>
            </a:r>
            <a:endParaRPr lang="ko-KR" altLang="en-US">
              <a:solidFill>
                <a:srgbClr val="FF0000"/>
              </a:solidFill>
              <a:latin typeface="맑은 고딕" charset="0"/>
              <a:ea typeface="맑은 고딕" charset="0"/>
              <a:sym typeface="맑은 고딕" charset="0"/>
            </a:endParaRPr>
          </a:p>
        </p:txBody>
      </p:sp>
      <p:sp>
        <p:nvSpPr>
          <p:cNvPr id="26" name="Rect 0"/>
          <p:cNvSpPr>
            <a:spLocks noChangeAspect="1"/>
          </p:cNvSpPr>
          <p:nvPr/>
        </p:nvSpPr>
        <p:spPr>
          <a:xfrm rot="0">
            <a:off x="582295" y="1711325"/>
            <a:ext cx="5658485" cy="61595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a:buFontTx/>
              <a:buNone/>
            </a:pPr>
            <a:r>
              <a:rPr>
                <a:solidFill>
                  <a:srgbClr val="FF0000"/>
                </a:solidFill>
                <a:latin typeface="맑은 고딕" charset="0"/>
                <a:ea typeface="맑은 고딕" charset="0"/>
                <a:sym typeface="맑은 고딕" charset="0"/>
              </a:rPr>
              <a:t>제목</a:t>
            </a:r>
            <a:endParaRPr lang="ko-KR" altLang="en-US">
              <a:solidFill>
                <a:srgbClr val="FF0000"/>
              </a:solidFill>
              <a:latin typeface="맑은 고딕" charset="0"/>
              <a:ea typeface="맑은 고딕" charset="0"/>
              <a:sym typeface="맑은 고딕" charset="0"/>
            </a:endParaRPr>
          </a:p>
        </p:txBody>
      </p:sp>
      <p:sp>
        <p:nvSpPr>
          <p:cNvPr id="27" name="Rect 0"/>
          <p:cNvSpPr>
            <a:spLocks noChangeAspect="1"/>
          </p:cNvSpPr>
          <p:nvPr/>
        </p:nvSpPr>
        <p:spPr>
          <a:xfrm rot="0">
            <a:off x="6420485" y="1711325"/>
            <a:ext cx="2268220" cy="61595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a:buFontTx/>
              <a:buNone/>
            </a:pPr>
            <a:r>
              <a:rPr>
                <a:solidFill>
                  <a:srgbClr val="FF0000"/>
                </a:solidFill>
                <a:latin typeface="맑은 고딕" charset="0"/>
                <a:ea typeface="맑은 고딕" charset="0"/>
                <a:sym typeface="맑은 고딕" charset="0"/>
              </a:rPr>
              <a:t>게시일 </a:t>
            </a:r>
            <a:r>
              <a:rPr sz="1800">
                <a:solidFill>
                  <a:srgbClr val="FF0000"/>
                </a:solidFill>
                <a:latin typeface="맑은 고딕" charset="0"/>
                <a:ea typeface="맑은 고딕" charset="0"/>
                <a:sym typeface="맑은 고딕" charset="0"/>
              </a:rPr>
              <a:t>2025-04-30</a:t>
            </a:r>
            <a:endParaRPr lang="ko-KR" altLang="en-US" sz="1800">
              <a:solidFill>
                <a:srgbClr val="FF0000"/>
              </a:solidFill>
              <a:latin typeface="맑은 고딕" charset="0"/>
              <a:ea typeface="맑은 고딕" charset="0"/>
              <a:sym typeface="맑은 고딕" charset="0"/>
            </a:endParaRPr>
          </a:p>
          <a:p>
            <a:pPr marL="0" indent="0" algn="ctr">
              <a:buFontTx/>
              <a:buNone/>
            </a:pPr>
            <a:r>
              <a:rPr>
                <a:solidFill>
                  <a:srgbClr val="FF0000"/>
                </a:solidFill>
                <a:latin typeface="맑은 고딕" charset="0"/>
                <a:ea typeface="맑은 고딕" charset="0"/>
                <a:sym typeface="맑은 고딕" charset="0"/>
              </a:rPr>
              <a:t>아이디 us***</a:t>
            </a:r>
            <a:endParaRPr lang="ko-KR" altLang="en-US">
              <a:solidFill>
                <a:srgbClr val="FF0000"/>
              </a:solidFill>
              <a:latin typeface="맑은 고딕" charset="0"/>
              <a:ea typeface="맑은 고딕" charset="0"/>
              <a:sym typeface="맑은 고딕" charset="0"/>
            </a:endParaRPr>
          </a:p>
        </p:txBody>
      </p:sp>
      <p:sp>
        <p:nvSpPr>
          <p:cNvPr id="28" name="Rect 0"/>
          <p:cNvSpPr>
            <a:spLocks noChangeAspect="1"/>
          </p:cNvSpPr>
          <p:nvPr/>
        </p:nvSpPr>
        <p:spPr>
          <a:xfrm rot="0">
            <a:off x="3503930" y="2542540"/>
            <a:ext cx="5058410" cy="398335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a:buFontTx/>
              <a:buNone/>
            </a:pPr>
            <a:r>
              <a:rPr>
                <a:solidFill>
                  <a:srgbClr val="FF0000"/>
                </a:solidFill>
                <a:latin typeface="맑은 고딕" charset="0"/>
                <a:ea typeface="맑은 고딕" charset="0"/>
                <a:sym typeface="맑은 고딕" charset="0"/>
              </a:rPr>
              <a:t>내용</a:t>
            </a:r>
            <a:endParaRPr lang="ko-KR" altLang="en-US">
              <a:solidFill>
                <a:srgbClr val="FF0000"/>
              </a:solidFill>
              <a:latin typeface="맑은 고딕" charset="0"/>
              <a:ea typeface="맑은 고딕" charset="0"/>
              <a:sym typeface="맑은 고딕" charset="0"/>
            </a:endParaRPr>
          </a:p>
        </p:txBody>
      </p:sp>
      <p:sp>
        <p:nvSpPr>
          <p:cNvPr id="29" name="Rect 0"/>
          <p:cNvSpPr>
            <a:spLocks noChangeAspect="1"/>
          </p:cNvSpPr>
          <p:nvPr/>
        </p:nvSpPr>
        <p:spPr>
          <a:xfrm rot="0">
            <a:off x="5208270" y="6178550"/>
            <a:ext cx="3227070" cy="6407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a:buFontTx/>
              <a:buNone/>
            </a:pPr>
            <a:r>
              <a:rPr>
                <a:solidFill>
                  <a:srgbClr val="FF0000"/>
                </a:solidFill>
                <a:latin typeface="맑은 고딕" charset="0"/>
                <a:ea typeface="맑은 고딕" charset="0"/>
                <a:sym typeface="맑은 고딕" charset="0"/>
              </a:rPr>
              <a:t>돌아가기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30" name="Rect 0"/>
          <p:cNvSpPr>
            <a:spLocks noChangeAspect="1"/>
          </p:cNvSpPr>
          <p:nvPr/>
        </p:nvSpPr>
        <p:spPr>
          <a:xfrm rot="0">
            <a:off x="641350" y="5300980"/>
            <a:ext cx="2647315" cy="6407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a:buFontTx/>
              <a:buNone/>
            </a:pPr>
            <a:r>
              <a:rPr>
                <a:solidFill>
                  <a:srgbClr val="FF0000"/>
                </a:solidFill>
                <a:latin typeface="맑은 고딕" charset="0"/>
                <a:ea typeface="맑은 고딕" charset="0"/>
                <a:sym typeface="맑은 고딕" charset="0"/>
              </a:rPr>
              <a:t>수정 </a:t>
            </a:r>
            <a:r>
              <a:rPr sz="1800">
                <a:solidFill>
                  <a:srgbClr val="FF0000"/>
                </a:solidFill>
                <a:latin typeface="맑은 고딕" charset="0"/>
                <a:ea typeface="맑은 고딕" charset="0"/>
                <a:sym typeface="맑은 고딕" charset="0"/>
              </a:rPr>
              <a:t>②-1</a:t>
            </a:r>
            <a:endParaRPr lang="ko-KR" altLang="en-US" sz="1800">
              <a:solidFill>
                <a:srgbClr val="FF0000"/>
              </a:solidFill>
              <a:latin typeface="맑은 고딕" charset="0"/>
              <a:ea typeface="맑은 고딕" charset="0"/>
              <a:sym typeface="맑은 고딕" charset="0"/>
            </a:endParaRPr>
          </a:p>
        </p:txBody>
      </p:sp>
      <p:sp>
        <p:nvSpPr>
          <p:cNvPr id="32" name="Rect 0"/>
          <p:cNvSpPr>
            <a:spLocks noChangeAspect="1"/>
          </p:cNvSpPr>
          <p:nvPr/>
        </p:nvSpPr>
        <p:spPr>
          <a:xfrm rot="0">
            <a:off x="641350" y="6045835"/>
            <a:ext cx="2647315" cy="6407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a:buFontTx/>
              <a:buNone/>
            </a:pPr>
            <a:r>
              <a:rPr>
                <a:solidFill>
                  <a:srgbClr val="FF0000"/>
                </a:solidFill>
                <a:latin typeface="맑은 고딕" charset="0"/>
                <a:ea typeface="맑은 고딕" charset="0"/>
                <a:sym typeface="맑은 고딕" charset="0"/>
              </a:rPr>
              <a:t>삭제 </a:t>
            </a:r>
            <a:r>
              <a:rPr sz="1800">
                <a:solidFill>
                  <a:srgbClr val="FF0000"/>
                </a:solidFill>
                <a:latin typeface="맑은 고딕" charset="0"/>
                <a:ea typeface="맑은 고딕" charset="0"/>
                <a:sym typeface="맑은 고딕" charset="0"/>
              </a:rPr>
              <a:t>②-2</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상세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83</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21" name="Rect 0"/>
          <p:cNvSpPr>
            <a:spLocks noChangeAspect="1"/>
          </p:cNvSpPr>
          <p:nvPr/>
        </p:nvSpPr>
        <p:spPr>
          <a:xfrm rot="0">
            <a:off x="641350" y="2542540"/>
            <a:ext cx="2647315" cy="26473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대표이미지</a:t>
            </a:r>
            <a:endParaRPr lang="ko-KR" altLang="en-US" sz="1800">
              <a:solidFill>
                <a:srgbClr val="FF0000"/>
              </a:solidFill>
              <a:latin typeface="맑은 고딕" charset="0"/>
              <a:ea typeface="맑은 고딕" charset="0"/>
              <a:sym typeface="맑은 고딕" charset="0"/>
            </a:endParaRPr>
          </a:p>
        </p:txBody>
      </p:sp>
      <p:sp>
        <p:nvSpPr>
          <p:cNvPr id="26" name="Rect 0"/>
          <p:cNvSpPr>
            <a:spLocks noChangeAspect="1"/>
          </p:cNvSpPr>
          <p:nvPr/>
        </p:nvSpPr>
        <p:spPr>
          <a:xfrm rot="0">
            <a:off x="582295" y="1711325"/>
            <a:ext cx="5658485" cy="61595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제목</a:t>
            </a:r>
            <a:endParaRPr lang="ko-KR" altLang="en-US" sz="1800">
              <a:solidFill>
                <a:srgbClr val="FF0000"/>
              </a:solidFill>
              <a:latin typeface="맑은 고딕" charset="0"/>
              <a:ea typeface="맑은 고딕" charset="0"/>
              <a:sym typeface="맑은 고딕" charset="0"/>
            </a:endParaRPr>
          </a:p>
        </p:txBody>
      </p:sp>
      <p:sp>
        <p:nvSpPr>
          <p:cNvPr id="27" name="Rect 0"/>
          <p:cNvSpPr>
            <a:spLocks noChangeAspect="1"/>
          </p:cNvSpPr>
          <p:nvPr/>
        </p:nvSpPr>
        <p:spPr>
          <a:xfrm rot="0">
            <a:off x="6420485" y="1711325"/>
            <a:ext cx="2268220" cy="61595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게시일 2025-04-30</a:t>
            </a:r>
            <a:endParaRPr lang="ko-KR" altLang="en-US" sz="1800">
              <a:solidFill>
                <a:srgbClr val="FF0000"/>
              </a:solidFill>
              <a:latin typeface="맑은 고딕" charset="0"/>
              <a:ea typeface="맑은 고딕" charset="0"/>
              <a:sym typeface="맑은 고딕" charset="0"/>
            </a:endParaRPr>
          </a:p>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아이디 us***</a:t>
            </a:r>
            <a:endParaRPr lang="ko-KR" altLang="en-US" sz="1800">
              <a:solidFill>
                <a:srgbClr val="FF0000"/>
              </a:solidFill>
              <a:latin typeface="맑은 고딕" charset="0"/>
              <a:ea typeface="맑은 고딕" charset="0"/>
              <a:sym typeface="맑은 고딕" charset="0"/>
            </a:endParaRPr>
          </a:p>
        </p:txBody>
      </p:sp>
      <p:sp>
        <p:nvSpPr>
          <p:cNvPr id="28" name="Rect 0"/>
          <p:cNvSpPr>
            <a:spLocks noChangeAspect="1"/>
          </p:cNvSpPr>
          <p:nvPr/>
        </p:nvSpPr>
        <p:spPr>
          <a:xfrm rot="0">
            <a:off x="3503930" y="2542540"/>
            <a:ext cx="5058410" cy="398335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내용</a:t>
            </a:r>
            <a:endParaRPr lang="ko-KR" altLang="en-US" sz="1800">
              <a:solidFill>
                <a:srgbClr val="FF0000"/>
              </a:solidFill>
              <a:latin typeface="맑은 고딕" charset="0"/>
              <a:ea typeface="맑은 고딕" charset="0"/>
              <a:sym typeface="맑은 고딕" charset="0"/>
            </a:endParaRPr>
          </a:p>
        </p:txBody>
      </p:sp>
      <p:sp>
        <p:nvSpPr>
          <p:cNvPr id="29" name="Rect 0"/>
          <p:cNvSpPr>
            <a:spLocks noChangeAspect="1"/>
          </p:cNvSpPr>
          <p:nvPr/>
        </p:nvSpPr>
        <p:spPr>
          <a:xfrm rot="0">
            <a:off x="5208270" y="6178550"/>
            <a:ext cx="3227070" cy="6407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돌아가기 ③</a:t>
            </a:r>
            <a:endParaRPr lang="ko-KR" altLang="en-US" sz="1800">
              <a:solidFill>
                <a:srgbClr val="FF0000"/>
              </a:solidFill>
              <a:latin typeface="맑은 고딕" charset="0"/>
              <a:ea typeface="맑은 고딕" charset="0"/>
              <a:sym typeface="맑은 고딕" charset="0"/>
            </a:endParaRPr>
          </a:p>
        </p:txBody>
      </p:sp>
      <p:sp>
        <p:nvSpPr>
          <p:cNvPr id="30" name="Rect 0"/>
          <p:cNvSpPr>
            <a:spLocks noChangeAspect="1"/>
          </p:cNvSpPr>
          <p:nvPr/>
        </p:nvSpPr>
        <p:spPr>
          <a:xfrm rot="0">
            <a:off x="641350" y="5300980"/>
            <a:ext cx="2647315" cy="6407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수정 ②-1</a:t>
            </a:r>
            <a:endParaRPr lang="ko-KR" altLang="en-US" sz="1800">
              <a:solidFill>
                <a:srgbClr val="FF0000"/>
              </a:solidFill>
              <a:latin typeface="맑은 고딕" charset="0"/>
              <a:ea typeface="맑은 고딕" charset="0"/>
              <a:sym typeface="맑은 고딕" charset="0"/>
            </a:endParaRPr>
          </a:p>
        </p:txBody>
      </p:sp>
      <p:sp>
        <p:nvSpPr>
          <p:cNvPr id="32" name="Rect 0"/>
          <p:cNvSpPr>
            <a:spLocks noChangeAspect="1"/>
          </p:cNvSpPr>
          <p:nvPr/>
        </p:nvSpPr>
        <p:spPr>
          <a:xfrm rot="0">
            <a:off x="641350" y="6045835"/>
            <a:ext cx="2647315" cy="6407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삭제 ②-2</a:t>
            </a:r>
            <a:endParaRPr lang="ko-KR" altLang="en-US" sz="1800">
              <a:solidFill>
                <a:srgbClr val="FF0000"/>
              </a:solidFill>
              <a:latin typeface="맑은 고딕" charset="0"/>
              <a:ea typeface="맑은 고딕" charset="0"/>
              <a:sym typeface="맑은 고딕" charset="0"/>
            </a:endParaRPr>
          </a:p>
        </p:txBody>
      </p:sp>
      <p:sp>
        <p:nvSpPr>
          <p:cNvPr id="15" name="Rect 0"/>
          <p:cNvSpPr>
            <a:spLocks/>
          </p:cNvSpPr>
          <p:nvPr/>
        </p:nvSpPr>
        <p:spPr>
          <a:xfrm rot="0">
            <a:off x="2364740" y="679450"/>
            <a:ext cx="6248400" cy="103505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Alert</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정말 이 글을 삭제하시겠습니까?</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취소는 불가능 합니다.	</a:t>
            </a:r>
            <a:endParaRPr lang="ko-KR" altLang="en-US" sz="1800">
              <a:latin typeface="맑은 고딕" charset="0"/>
              <a:ea typeface="맑은 고딕" charset="0"/>
              <a:sym typeface="맑은 고딕" charset="0"/>
            </a:endParaRPr>
          </a:p>
          <a:p>
            <a:pPr marL="0" indent="0" rtl="0" algn="r" defTabSz="914400" eaLnBrk="1" latinLnBrk="1" hangingPunct="1">
              <a:buFontTx/>
              <a:buNone/>
            </a:pPr>
            <a:r>
              <a:rPr sz="1800">
                <a:latin typeface="맑은 고딕" charset="0"/>
                <a:ea typeface="맑은 고딕" charset="0"/>
                <a:sym typeface="맑은 고딕" charset="0"/>
              </a:rPr>
              <a:t>	확인 취소</a:t>
            </a:r>
            <a:endParaRPr lang="ko-KR" altLang="en-US" sz="1800">
              <a:latin typeface="맑은 고딕" charset="0"/>
              <a:ea typeface="맑은 고딕" charset="0"/>
              <a:sym typeface="맑은 고딕" charset="0"/>
            </a:endParaRPr>
          </a:p>
        </p:txBody>
      </p:sp>
      <p:sp>
        <p:nvSpPr>
          <p:cNvPr id="16"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리뷰 상세페이지</a:t>
            </a:r>
            <a:endParaRPr lang="ko-KR" altLang="en-US" sz="1600">
              <a:solidFill>
                <a:srgbClr val="FF0000"/>
              </a:solidFill>
              <a:latin typeface="맑은 고딕" charset="0"/>
              <a:ea typeface="맑은 고딕" charset="0"/>
              <a:sym typeface="맑은 고딕" charset="0"/>
            </a:endParaRPr>
          </a:p>
        </p:txBody>
      </p:sp>
      <p:graphicFrame>
        <p:nvGraphicFramePr>
          <p:cNvPr id="18" name="Table 3"/>
          <p:cNvGraphicFramePr>
            <a:graphicFrameLocks noGrp="1"/>
          </p:cNvGraphicFramePr>
          <p:nvPr/>
        </p:nvGraphicFramePr>
        <p:xfrm>
          <a:off x="8688070" y="476885"/>
          <a:ext cx="3384550" cy="4015105"/>
        </p:xfrm>
        <a:graphic>
          <a:graphicData uri="http://schemas.openxmlformats.org/drawingml/2006/table">
            <a:tbl>
              <a:tblPr firstRow="1" bandRow="1">
                <a:tableStyleId>{5C22544A-7EE6-4342-B048-85BDC9FD1C3A}</a:tableStyleId>
              </a:tblPr>
              <a:tblGrid>
                <a:gridCol w="403225"/>
                <a:gridCol w="2981325"/>
              </a:tblGrid>
              <a:tr h="347345">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리뷰를 좀더 상세적으로 보기 위한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18935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세션 아이디=작성자 아이디?</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일치 했을 때만 수정 &amp; 삭제 버튼이 나타나게…</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rgbClr val="FF0000"/>
                          </a:solidFill>
                          <a:latin typeface="맑은 고딕" charset="0"/>
                          <a:ea typeface="맑은 고딕" charset="0"/>
                          <a:sym typeface="맑은 고딕" charset="0"/>
                        </a:rPr>
                        <a:t>일치한 경우</a:t>
                      </a:r>
                      <a:endParaRPr lang="ko-KR" altLang="en-US" sz="850" kern="1200" kumimoji="1" i="0" b="0">
                        <a:solidFill>
                          <a:srgbClr val="FF0000"/>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-1. 수정페이지로 이동</a:t>
                      </a:r>
                      <a:endParaRPr lang="ko-KR" altLang="en-US" sz="850" kern="1200" kumimoji="1" i="0" b="0">
                        <a:solidFill>
                          <a:schemeClr val="tx1"/>
                        </a:solidFill>
                        <a:latin typeface="맑은 고딕" charset="0"/>
                        <a:ea typeface="맑은 고딕" charset="0"/>
                        <a:sym typeface="맑은 고딕" charset="0"/>
                      </a:endParaRPr>
                    </a:p>
                    <a:p>
                      <a:pPr marL="0" indent="0" algn="just" latinLnBrk="1" lvl="1">
                        <a:buFontTx/>
                        <a:buNone/>
                      </a:pPr>
                      <a:r>
                        <a:rPr sz="850" kern="1200" kumimoji="1" i="0" b="0">
                          <a:solidFill>
                            <a:schemeClr val="tx1"/>
                          </a:solidFill>
                          <a:latin typeface="맑은 고딕" charset="0"/>
                          <a:ea typeface="맑은 고딕" charset="0"/>
                          <a:sym typeface="맑은 고딕" charset="0"/>
                        </a:rPr>
                        <a:t>-2. </a:t>
                      </a:r>
                      <a:r>
                        <a:rPr sz="850" kern="1200" i="0" b="0">
                          <a:solidFill>
                            <a:srgbClr val="000000"/>
                          </a:solidFill>
                          <a:latin typeface="맑은 고딕" charset="0"/>
                          <a:ea typeface="맑은 고딕" charset="0"/>
                          <a:sym typeface="맑은 고딕" charset="0"/>
                        </a:rPr>
                        <a:t>Alert 정말 삭제하시겠습니까?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확인-&gt; 삭제, 취소-&gt; 취소</a:t>
                      </a:r>
                      <a:endParaRPr lang="ko-KR" altLang="en-US" sz="850" kern="1200" i="0" b="0">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.history back</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전에 페이지로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상세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647440"/>
        </p:xfrm>
        <a:graphic>
          <a:graphicData uri="http://schemas.openxmlformats.org/drawingml/2006/table">
            <a:tbl>
              <a:tblPr firstRow="1" bandRow="1">
                <a:tableStyleId>{5C22544A-7EE6-4342-B048-85BDC9FD1C3A}</a:tableStyleId>
              </a:tblPr>
              <a:tblGrid>
                <a:gridCol w="403225"/>
                <a:gridCol w="2981325"/>
              </a:tblGrid>
              <a:tr h="347345">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리뷰를 좀더 상세적으로 보기 위한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87566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세션 아이디=작성자 아이디?</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일치 했을 때만 수정 &amp; 삭제 버튼이 나타나게…</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rgbClr val="FF0000"/>
                          </a:solidFill>
                          <a:latin typeface="맑은 고딕" charset="0"/>
                          <a:ea typeface="맑은 고딕" charset="0"/>
                          <a:sym typeface="맑은 고딕" charset="0"/>
                        </a:rPr>
                        <a:t>일치하지 않은 경우</a:t>
                      </a:r>
                      <a:endParaRPr lang="ko-KR" altLang="en-US" sz="850" kern="1200" kumimoji="1" i="0" b="0">
                        <a:solidFill>
                          <a:srgbClr val="FF0000"/>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-1. 수정 버튼 숨기기</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-2. </a:t>
                      </a:r>
                      <a:r>
                        <a:rPr sz="850" kern="1200" kumimoji="1" i="0" b="0">
                          <a:solidFill>
                            <a:srgbClr val="000000"/>
                          </a:solidFill>
                          <a:latin typeface="맑은 고딕" charset="0"/>
                          <a:ea typeface="맑은 고딕" charset="0"/>
                          <a:sym typeface="맑은 고딕" charset="0"/>
                        </a:rPr>
                        <a:t>삭제 버튼 숨기기</a:t>
                      </a:r>
                      <a:endParaRPr lang="ko-KR" altLang="en-US" sz="850" kern="1200" kumimoji="1"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.history back</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전에 페이지로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4828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84</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21" name="Rect 0"/>
          <p:cNvSpPr>
            <a:spLocks noChangeAspect="1"/>
          </p:cNvSpPr>
          <p:nvPr/>
        </p:nvSpPr>
        <p:spPr>
          <a:xfrm rot="0">
            <a:off x="641350" y="2542540"/>
            <a:ext cx="2647315" cy="26473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대표이미지</a:t>
            </a:r>
            <a:endParaRPr lang="ko-KR" altLang="en-US" sz="1800">
              <a:solidFill>
                <a:srgbClr val="FF0000"/>
              </a:solidFill>
              <a:latin typeface="맑은 고딕" charset="0"/>
              <a:ea typeface="맑은 고딕" charset="0"/>
              <a:sym typeface="맑은 고딕" charset="0"/>
            </a:endParaRPr>
          </a:p>
        </p:txBody>
      </p:sp>
      <p:sp>
        <p:nvSpPr>
          <p:cNvPr id="26" name="Rect 0"/>
          <p:cNvSpPr>
            <a:spLocks noChangeAspect="1"/>
          </p:cNvSpPr>
          <p:nvPr/>
        </p:nvSpPr>
        <p:spPr>
          <a:xfrm rot="0">
            <a:off x="582295" y="1711325"/>
            <a:ext cx="5658485" cy="61595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제목</a:t>
            </a:r>
            <a:endParaRPr lang="ko-KR" altLang="en-US" sz="1800">
              <a:solidFill>
                <a:srgbClr val="FF0000"/>
              </a:solidFill>
              <a:latin typeface="맑은 고딕" charset="0"/>
              <a:ea typeface="맑은 고딕" charset="0"/>
              <a:sym typeface="맑은 고딕" charset="0"/>
            </a:endParaRPr>
          </a:p>
        </p:txBody>
      </p:sp>
      <p:sp>
        <p:nvSpPr>
          <p:cNvPr id="27" name="Rect 0"/>
          <p:cNvSpPr>
            <a:spLocks noChangeAspect="1"/>
          </p:cNvSpPr>
          <p:nvPr/>
        </p:nvSpPr>
        <p:spPr>
          <a:xfrm rot="0">
            <a:off x="6420485" y="1711325"/>
            <a:ext cx="2268220" cy="61595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게시일 2025-04-30</a:t>
            </a:r>
            <a:endParaRPr lang="ko-KR" altLang="en-US" sz="1800">
              <a:solidFill>
                <a:srgbClr val="FF0000"/>
              </a:solidFill>
              <a:latin typeface="맑은 고딕" charset="0"/>
              <a:ea typeface="맑은 고딕" charset="0"/>
              <a:sym typeface="맑은 고딕" charset="0"/>
            </a:endParaRPr>
          </a:p>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아이디 us***</a:t>
            </a:r>
            <a:endParaRPr lang="ko-KR" altLang="en-US" sz="1800">
              <a:solidFill>
                <a:srgbClr val="FF0000"/>
              </a:solidFill>
              <a:latin typeface="맑은 고딕" charset="0"/>
              <a:ea typeface="맑은 고딕" charset="0"/>
              <a:sym typeface="맑은 고딕" charset="0"/>
            </a:endParaRPr>
          </a:p>
        </p:txBody>
      </p:sp>
      <p:sp>
        <p:nvSpPr>
          <p:cNvPr id="28" name="Rect 0"/>
          <p:cNvSpPr>
            <a:spLocks noChangeAspect="1"/>
          </p:cNvSpPr>
          <p:nvPr/>
        </p:nvSpPr>
        <p:spPr>
          <a:xfrm rot="0">
            <a:off x="3503930" y="2542540"/>
            <a:ext cx="5058410" cy="398335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내용</a:t>
            </a:r>
            <a:endParaRPr lang="ko-KR" altLang="en-US" sz="1800">
              <a:solidFill>
                <a:srgbClr val="FF0000"/>
              </a:solidFill>
              <a:latin typeface="맑은 고딕" charset="0"/>
              <a:ea typeface="맑은 고딕" charset="0"/>
              <a:sym typeface="맑은 고딕" charset="0"/>
            </a:endParaRPr>
          </a:p>
        </p:txBody>
      </p:sp>
      <p:sp>
        <p:nvSpPr>
          <p:cNvPr id="29" name="Rect 0"/>
          <p:cNvSpPr>
            <a:spLocks noChangeAspect="1"/>
          </p:cNvSpPr>
          <p:nvPr/>
        </p:nvSpPr>
        <p:spPr>
          <a:xfrm rot="0">
            <a:off x="5208270" y="6178550"/>
            <a:ext cx="3227070" cy="6407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돌아가기 ③</a:t>
            </a:r>
            <a:endParaRPr lang="ko-KR" altLang="en-US" sz="1800">
              <a:solidFill>
                <a:srgbClr val="FF0000"/>
              </a:solidFill>
              <a:latin typeface="맑은 고딕" charset="0"/>
              <a:ea typeface="맑은 고딕" charset="0"/>
              <a:sym typeface="맑은 고딕" charset="0"/>
            </a:endParaRPr>
          </a:p>
        </p:txBody>
      </p:sp>
      <p:sp>
        <p:nvSpPr>
          <p:cNvPr id="15"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리뷰 상세페이지</a:t>
            </a:r>
            <a:endParaRPr lang="ko-KR" altLang="en-US" sz="16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작성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4592320"/>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리뷰를 작성하기 위한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사용자가 올린 이미지</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해당 영역 클릭으로도 이미지 업로드 가능하게 하기.</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업로드 시, 해당 영역(2번)에 사용자가 업로드한 이미지 로드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18935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상품을 선택할 수 있는 리스트</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특정상품의 리뷰만 모아 볼 수 있게 할 예정</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사용자의 이미지가 없을 시, 상품 이미지로 대체함</a:t>
                      </a:r>
                      <a:endParaRPr lang="ko-KR" altLang="en-US" sz="850" kern="1200" kumimoji="1" i="0" b="0">
                        <a:solidFill>
                          <a:schemeClr val="tx1"/>
                        </a:solidFill>
                        <a:latin typeface="맑은 고딕" charset="0"/>
                        <a:ea typeface="맑은 고딕" charset="0"/>
                        <a:sym typeface="맑은 고딕" charset="0"/>
                      </a:endParaRPr>
                    </a:p>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상품리스트에서 상품 선택 기능(필수)</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-사용자의 이미지가 없을 시 대체이미지</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-사용자의 이미지가 있는 경우 대체 X</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게시글 업로드</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업로드 후 마이 리뷰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이미지 업로드 버튼. 업로드 시, 이미지 영역(2번)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에 사용자가 업로드한 이미지 로드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history.back</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이전 페이지로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구매 이력이 있어야 리뷰가 가능한..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85</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 리뷰 생성</a:t>
            </a:r>
            <a:endParaRPr lang="ko-KR" altLang="en-US" sz="1600">
              <a:latin typeface="맑은 고딕" charset="0"/>
              <a:ea typeface="맑은 고딕" charset="0"/>
              <a:sym typeface="맑은 고딕" charset="0"/>
            </a:endParaRPr>
          </a:p>
        </p:txBody>
      </p:sp>
      <p:sp>
        <p:nvSpPr>
          <p:cNvPr id="21" name="Rect 0"/>
          <p:cNvSpPr>
            <a:spLocks noChangeAspect="1"/>
          </p:cNvSpPr>
          <p:nvPr/>
        </p:nvSpPr>
        <p:spPr>
          <a:xfrm rot="0">
            <a:off x="523240" y="1710690"/>
            <a:ext cx="2827020" cy="282702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26" name="Rect 0"/>
          <p:cNvSpPr>
            <a:spLocks noChangeAspect="1"/>
          </p:cNvSpPr>
          <p:nvPr/>
        </p:nvSpPr>
        <p:spPr>
          <a:xfrm rot="0">
            <a:off x="3510280" y="1708150"/>
            <a:ext cx="4925060" cy="81216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제목</a:t>
            </a:r>
            <a:endParaRPr lang="ko-KR" altLang="en-US" sz="1800">
              <a:solidFill>
                <a:srgbClr val="FF0000"/>
              </a:solidFill>
              <a:latin typeface="맑은 고딕" charset="0"/>
              <a:ea typeface="맑은 고딕" charset="0"/>
              <a:sym typeface="맑은 고딕" charset="0"/>
            </a:endParaRPr>
          </a:p>
        </p:txBody>
      </p:sp>
      <p:sp>
        <p:nvSpPr>
          <p:cNvPr id="27" name="Rect 0"/>
          <p:cNvSpPr>
            <a:spLocks noChangeAspect="1"/>
          </p:cNvSpPr>
          <p:nvPr/>
        </p:nvSpPr>
        <p:spPr>
          <a:xfrm rot="0">
            <a:off x="3510280" y="2637155"/>
            <a:ext cx="4925060" cy="374459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내용</a:t>
            </a:r>
            <a:endParaRPr lang="ko-KR" altLang="en-US" sz="1800">
              <a:solidFill>
                <a:srgbClr val="FF0000"/>
              </a:solidFill>
              <a:latin typeface="맑은 고딕" charset="0"/>
              <a:ea typeface="맑은 고딕" charset="0"/>
              <a:sym typeface="맑은 고딕" charset="0"/>
            </a:endParaRPr>
          </a:p>
        </p:txBody>
      </p:sp>
      <p:sp>
        <p:nvSpPr>
          <p:cNvPr id="28" name="Rect 0"/>
          <p:cNvSpPr>
            <a:spLocks noChangeAspect="1"/>
          </p:cNvSpPr>
          <p:nvPr/>
        </p:nvSpPr>
        <p:spPr>
          <a:xfrm rot="0">
            <a:off x="523240" y="4704715"/>
            <a:ext cx="2827020" cy="68453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③ 상품 리스트</a:t>
            </a:r>
            <a:endParaRPr lang="ko-KR" altLang="en-US" sz="1800">
              <a:solidFill>
                <a:srgbClr val="FF0000"/>
              </a:solidFill>
              <a:latin typeface="맑은 고딕" charset="0"/>
              <a:ea typeface="맑은 고딕" charset="0"/>
              <a:sym typeface="맑은 고딕" charset="0"/>
            </a:endParaRPr>
          </a:p>
        </p:txBody>
      </p:sp>
      <p:sp>
        <p:nvSpPr>
          <p:cNvPr id="2" name="Rect 0"/>
          <p:cNvSpPr>
            <a:spLocks/>
          </p:cNvSpPr>
          <p:nvPr/>
        </p:nvSpPr>
        <p:spPr>
          <a:xfrm rot="0">
            <a:off x="2794000" y="4922520"/>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9" name="Rect 0"/>
          <p:cNvSpPr>
            <a:spLocks noChangeAspect="1"/>
          </p:cNvSpPr>
          <p:nvPr/>
        </p:nvSpPr>
        <p:spPr>
          <a:xfrm rot="0">
            <a:off x="7066280" y="6483350"/>
            <a:ext cx="1369060" cy="35115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④ 업로드</a:t>
            </a:r>
            <a:endParaRPr lang="ko-KR" altLang="en-US" sz="1800">
              <a:solidFill>
                <a:srgbClr val="FF0000"/>
              </a:solidFill>
              <a:latin typeface="맑은 고딕" charset="0"/>
              <a:ea typeface="맑은 고딕" charset="0"/>
              <a:sym typeface="맑은 고딕" charset="0"/>
            </a:endParaRPr>
          </a:p>
        </p:txBody>
      </p:sp>
      <p:sp>
        <p:nvSpPr>
          <p:cNvPr id="30" name="Rect 0"/>
          <p:cNvSpPr>
            <a:spLocks noChangeAspect="1"/>
          </p:cNvSpPr>
          <p:nvPr/>
        </p:nvSpPr>
        <p:spPr>
          <a:xfrm rot="0">
            <a:off x="4727575" y="6483350"/>
            <a:ext cx="2169795" cy="33528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취소(돌아가기) ⑥</a:t>
            </a:r>
            <a:endParaRPr lang="ko-KR" altLang="en-US" sz="1800">
              <a:solidFill>
                <a:srgbClr val="FF0000"/>
              </a:solidFill>
              <a:latin typeface="맑은 고딕" charset="0"/>
              <a:ea typeface="맑은 고딕" charset="0"/>
              <a:sym typeface="맑은 고딕" charset="0"/>
            </a:endParaRPr>
          </a:p>
        </p:txBody>
      </p:sp>
      <p:sp>
        <p:nvSpPr>
          <p:cNvPr id="31" name="Rect 0"/>
          <p:cNvSpPr>
            <a:spLocks noChangeAspect="1"/>
          </p:cNvSpPr>
          <p:nvPr/>
        </p:nvSpPr>
        <p:spPr>
          <a:xfrm rot="0">
            <a:off x="523240" y="5482590"/>
            <a:ext cx="2827020" cy="68453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⑤ 이미지 업로드</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작성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4592320"/>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리뷰를 작성하기 위한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사용자가 올린 이미지</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해당 영역 클릭으로도 이미지 업로드 가능하게 하기.</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업로드 시, 해당 영역(2번)에 사용자가 업로드한 이미지 로드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18935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상품을 선택할 수 있는 리스트</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특정상품의 리뷰만 모아 볼 수 있게 할 예정</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사용자의 이미지가 없을 시, 상품 이미지로 대체함</a:t>
                      </a:r>
                      <a:endParaRPr lang="ko-KR" altLang="en-US" sz="850" kern="1200" kumimoji="1" i="0" b="0">
                        <a:solidFill>
                          <a:schemeClr val="tx1"/>
                        </a:solidFill>
                        <a:latin typeface="맑은 고딕" charset="0"/>
                        <a:ea typeface="맑은 고딕" charset="0"/>
                        <a:sym typeface="맑은 고딕" charset="0"/>
                      </a:endParaRPr>
                    </a:p>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상품리스트에서 상품 선택 기능(필수)</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-사용자의 이미지가 없을 시 대체이미지</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-사용자의 이미지가 있는 경우 대체 X</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게시글 업로드</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업로드 후 마이 리뷰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이미지 업로드 버튼. 업로드 시, 이미지 영역(2번)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에 사용자가 업로드한 이미지 로드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history.back</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이전 페이지로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구매 이력이 있어야 리뷰가 가능한..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86</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 리뷰 생성</a:t>
            </a:r>
            <a:endParaRPr lang="ko-KR" altLang="en-US" sz="1600">
              <a:latin typeface="맑은 고딕" charset="0"/>
              <a:ea typeface="맑은 고딕" charset="0"/>
              <a:sym typeface="맑은 고딕" charset="0"/>
            </a:endParaRPr>
          </a:p>
        </p:txBody>
      </p:sp>
      <p:sp>
        <p:nvSpPr>
          <p:cNvPr id="21" name="Rect 0"/>
          <p:cNvSpPr>
            <a:spLocks noChangeAspect="1"/>
          </p:cNvSpPr>
          <p:nvPr/>
        </p:nvSpPr>
        <p:spPr>
          <a:xfrm rot="0">
            <a:off x="523240" y="1710690"/>
            <a:ext cx="2827020" cy="282702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6" name="Rect 0"/>
          <p:cNvSpPr>
            <a:spLocks noChangeAspect="1"/>
          </p:cNvSpPr>
          <p:nvPr/>
        </p:nvSpPr>
        <p:spPr>
          <a:xfrm rot="0">
            <a:off x="3510280" y="1708150"/>
            <a:ext cx="4925060" cy="81216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제목</a:t>
            </a:r>
            <a:endParaRPr lang="ko-KR" altLang="en-US" sz="1800">
              <a:solidFill>
                <a:srgbClr val="FF0000"/>
              </a:solidFill>
              <a:latin typeface="맑은 고딕" charset="0"/>
              <a:ea typeface="맑은 고딕" charset="0"/>
              <a:sym typeface="맑은 고딕" charset="0"/>
            </a:endParaRPr>
          </a:p>
        </p:txBody>
      </p:sp>
      <p:sp>
        <p:nvSpPr>
          <p:cNvPr id="27" name="Rect 0"/>
          <p:cNvSpPr>
            <a:spLocks noChangeAspect="1"/>
          </p:cNvSpPr>
          <p:nvPr/>
        </p:nvSpPr>
        <p:spPr>
          <a:xfrm rot="0">
            <a:off x="3510280" y="2637155"/>
            <a:ext cx="4925060" cy="374459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내용</a:t>
            </a:r>
            <a:endParaRPr lang="ko-KR" altLang="en-US" sz="1800">
              <a:solidFill>
                <a:srgbClr val="FF0000"/>
              </a:solidFill>
              <a:latin typeface="맑은 고딕" charset="0"/>
              <a:ea typeface="맑은 고딕" charset="0"/>
              <a:sym typeface="맑은 고딕" charset="0"/>
            </a:endParaRPr>
          </a:p>
        </p:txBody>
      </p:sp>
      <p:sp>
        <p:nvSpPr>
          <p:cNvPr id="13" name="Rect 0"/>
          <p:cNvSpPr>
            <a:spLocks noChangeAspect="1"/>
          </p:cNvSpPr>
          <p:nvPr/>
        </p:nvSpPr>
        <p:spPr>
          <a:xfrm rot="0">
            <a:off x="527685" y="1936750"/>
            <a:ext cx="2827020" cy="2827020"/>
          </a:xfrm>
          <a:prstGeom prst="rect"/>
          <a:solidFill>
            <a:schemeClr val="bg1">
              <a:lumMod val="8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 name="Rect 0"/>
          <p:cNvSpPr>
            <a:spLocks/>
          </p:cNvSpPr>
          <p:nvPr/>
        </p:nvSpPr>
        <p:spPr>
          <a:xfrm rot="0">
            <a:off x="695325" y="2153285"/>
            <a:ext cx="936625" cy="84455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상품사진</a:t>
            </a:r>
            <a:endParaRPr lang="ko-KR" altLang="en-US" sz="1800">
              <a:latin typeface="맑은 고딕" charset="0"/>
              <a:ea typeface="맑은 고딕" charset="0"/>
              <a:sym typeface="맑은 고딕" charset="0"/>
            </a:endParaRPr>
          </a:p>
        </p:txBody>
      </p:sp>
      <p:sp>
        <p:nvSpPr>
          <p:cNvPr id="16" name="Rect 0"/>
          <p:cNvSpPr>
            <a:spLocks/>
          </p:cNvSpPr>
          <p:nvPr/>
        </p:nvSpPr>
        <p:spPr>
          <a:xfrm rot="0">
            <a:off x="1703705" y="2153285"/>
            <a:ext cx="1486535" cy="84455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상품명</a:t>
            </a:r>
            <a:endParaRPr lang="ko-KR" altLang="en-US" sz="1800">
              <a:latin typeface="맑은 고딕" charset="0"/>
              <a:ea typeface="맑은 고딕" charset="0"/>
              <a:sym typeface="맑은 고딕" charset="0"/>
            </a:endParaRPr>
          </a:p>
        </p:txBody>
      </p:sp>
      <p:sp>
        <p:nvSpPr>
          <p:cNvPr id="19" name="Rect 0"/>
          <p:cNvSpPr>
            <a:spLocks noChangeAspect="1"/>
          </p:cNvSpPr>
          <p:nvPr/>
        </p:nvSpPr>
        <p:spPr>
          <a:xfrm rot="0">
            <a:off x="523240" y="5482590"/>
            <a:ext cx="2827020" cy="68453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⑤ 이미지 업로드</a:t>
            </a:r>
            <a:endParaRPr lang="ko-KR" altLang="en-US" sz="1800">
              <a:solidFill>
                <a:srgbClr val="FF0000"/>
              </a:solidFill>
              <a:latin typeface="맑은 고딕" charset="0"/>
              <a:ea typeface="맑은 고딕" charset="0"/>
              <a:sym typeface="맑은 고딕" charset="0"/>
            </a:endParaRPr>
          </a:p>
        </p:txBody>
      </p:sp>
      <p:sp>
        <p:nvSpPr>
          <p:cNvPr id="20" name="Rect 0"/>
          <p:cNvSpPr>
            <a:spLocks noChangeAspect="1"/>
          </p:cNvSpPr>
          <p:nvPr/>
        </p:nvSpPr>
        <p:spPr>
          <a:xfrm rot="0">
            <a:off x="7066280" y="6483350"/>
            <a:ext cx="1369060" cy="35115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④ 업로드</a:t>
            </a:r>
            <a:endParaRPr lang="ko-KR" altLang="en-US" sz="1800">
              <a:solidFill>
                <a:srgbClr val="FF0000"/>
              </a:solidFill>
              <a:latin typeface="맑은 고딕" charset="0"/>
              <a:ea typeface="맑은 고딕" charset="0"/>
              <a:sym typeface="맑은 고딕" charset="0"/>
            </a:endParaRPr>
          </a:p>
        </p:txBody>
      </p:sp>
      <p:sp>
        <p:nvSpPr>
          <p:cNvPr id="22" name="Rect 0"/>
          <p:cNvSpPr>
            <a:spLocks noChangeAspect="1"/>
          </p:cNvSpPr>
          <p:nvPr/>
        </p:nvSpPr>
        <p:spPr>
          <a:xfrm rot="0">
            <a:off x="4727575" y="6483350"/>
            <a:ext cx="2169795" cy="33528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취소(돌아가기) ⑥</a:t>
            </a:r>
            <a:endParaRPr lang="ko-KR" altLang="en-US" sz="1800">
              <a:solidFill>
                <a:srgbClr val="FF0000"/>
              </a:solidFill>
              <a:latin typeface="맑은 고딕" charset="0"/>
              <a:ea typeface="맑은 고딕" charset="0"/>
              <a:sym typeface="맑은 고딕" charset="0"/>
            </a:endParaRPr>
          </a:p>
        </p:txBody>
      </p:sp>
      <p:sp>
        <p:nvSpPr>
          <p:cNvPr id="24" name="Rect 0"/>
          <p:cNvSpPr>
            <a:spLocks noChangeAspect="1"/>
          </p:cNvSpPr>
          <p:nvPr/>
        </p:nvSpPr>
        <p:spPr>
          <a:xfrm rot="0">
            <a:off x="523240" y="4704715"/>
            <a:ext cx="2827020" cy="68453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③ 상품 리스트</a:t>
            </a:r>
            <a:endParaRPr lang="ko-KR" altLang="en-US" sz="1800">
              <a:solidFill>
                <a:srgbClr val="FF0000"/>
              </a:solidFill>
              <a:latin typeface="맑은 고딕" charset="0"/>
              <a:ea typeface="맑은 고딕" charset="0"/>
              <a:sym typeface="맑은 고딕" charset="0"/>
            </a:endParaRPr>
          </a:p>
        </p:txBody>
      </p:sp>
      <p:sp>
        <p:nvSpPr>
          <p:cNvPr id="25" name="Rect 0"/>
          <p:cNvSpPr>
            <a:spLocks/>
          </p:cNvSpPr>
          <p:nvPr/>
        </p:nvSpPr>
        <p:spPr>
          <a:xfrm rot="0">
            <a:off x="2835910" y="4904740"/>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9" name="Rect 0"/>
          <p:cNvSpPr>
            <a:spLocks/>
          </p:cNvSpPr>
          <p:nvPr/>
        </p:nvSpPr>
        <p:spPr>
          <a:xfrm rot="0">
            <a:off x="695325" y="3090545"/>
            <a:ext cx="936625" cy="84455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상품사진</a:t>
            </a:r>
            <a:endParaRPr lang="ko-KR" altLang="en-US" sz="1800">
              <a:latin typeface="맑은 고딕" charset="0"/>
              <a:ea typeface="맑은 고딕" charset="0"/>
              <a:sym typeface="맑은 고딕" charset="0"/>
            </a:endParaRPr>
          </a:p>
        </p:txBody>
      </p:sp>
      <p:sp>
        <p:nvSpPr>
          <p:cNvPr id="30" name="Rect 0"/>
          <p:cNvSpPr>
            <a:spLocks/>
          </p:cNvSpPr>
          <p:nvPr/>
        </p:nvSpPr>
        <p:spPr>
          <a:xfrm rot="0">
            <a:off x="1703705" y="3090545"/>
            <a:ext cx="1486535" cy="84455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상품명</a:t>
            </a:r>
            <a:endParaRPr lang="ko-KR" altLang="en-US" sz="18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마이 리뷰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87</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마이 리뷰 (마이페이지)</a:t>
            </a:r>
            <a:endParaRPr lang="ko-KR" altLang="en-US" sz="1600">
              <a:solidFill>
                <a:srgbClr val="FF0000"/>
              </a:solidFill>
              <a:latin typeface="맑은 고딕" charset="0"/>
              <a:ea typeface="맑은 고딕" charset="0"/>
              <a:sym typeface="맑은 고딕" charset="0"/>
            </a:endParaRPr>
          </a:p>
        </p:txBody>
      </p:sp>
      <p:sp>
        <p:nvSpPr>
          <p:cNvPr id="24" name="Rect 0"/>
          <p:cNvSpPr>
            <a:spLocks/>
          </p:cNvSpPr>
          <p:nvPr/>
        </p:nvSpPr>
        <p:spPr>
          <a:xfrm rot="0">
            <a:off x="582295" y="2028825"/>
            <a:ext cx="135509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상품정보</a:t>
            </a:r>
            <a:endParaRPr lang="ko-KR" altLang="en-US" sz="1500">
              <a:latin typeface="맑은 고딕" charset="0"/>
              <a:ea typeface="맑은 고딕" charset="0"/>
              <a:sym typeface="맑은 고딕" charset="0"/>
            </a:endParaRPr>
          </a:p>
        </p:txBody>
      </p:sp>
      <p:sp>
        <p:nvSpPr>
          <p:cNvPr id="25" name="Rect 0"/>
          <p:cNvSpPr>
            <a:spLocks/>
          </p:cNvSpPr>
          <p:nvPr/>
        </p:nvSpPr>
        <p:spPr>
          <a:xfrm rot="0">
            <a:off x="2426335" y="2028825"/>
            <a:ext cx="4335145"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제목</a:t>
            </a:r>
            <a:endParaRPr lang="ko-KR" altLang="en-US" sz="1500">
              <a:latin typeface="맑은 고딕" charset="0"/>
              <a:ea typeface="맑은 고딕" charset="0"/>
              <a:sym typeface="맑은 고딕" charset="0"/>
            </a:endParaRPr>
          </a:p>
        </p:txBody>
      </p:sp>
      <p:sp>
        <p:nvSpPr>
          <p:cNvPr id="21" name="Rect 0"/>
          <p:cNvSpPr>
            <a:spLocks noChangeAspect="1"/>
          </p:cNvSpPr>
          <p:nvPr/>
        </p:nvSpPr>
        <p:spPr>
          <a:xfrm rot="0">
            <a:off x="582295" y="2597785"/>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이미지</a:t>
            </a:r>
            <a:endParaRPr lang="ko-KR" altLang="en-US" sz="1800">
              <a:solidFill>
                <a:srgbClr val="FF0000"/>
              </a:solidFill>
              <a:latin typeface="맑은 고딕" charset="0"/>
              <a:ea typeface="맑은 고딕" charset="0"/>
              <a:sym typeface="맑은 고딕" charset="0"/>
            </a:endParaRPr>
          </a:p>
        </p:txBody>
      </p:sp>
      <p:sp>
        <p:nvSpPr>
          <p:cNvPr id="22" name="Rect 0"/>
          <p:cNvSpPr txBox="1">
            <a:spLocks/>
          </p:cNvSpPr>
          <p:nvPr/>
        </p:nvSpPr>
        <p:spPr>
          <a:xfrm rot="0">
            <a:off x="2426335" y="259778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제목</a:t>
            </a:r>
            <a:endParaRPr lang="ko-KR" altLang="en-US" sz="1800">
              <a:latin typeface="맑은 고딕" charset="0"/>
              <a:ea typeface="맑은 고딕" charset="0"/>
              <a:sym typeface="맑은 고딕" charset="0"/>
            </a:endParaRPr>
          </a:p>
        </p:txBody>
      </p:sp>
      <p:sp>
        <p:nvSpPr>
          <p:cNvPr id="33" name="Rect 0"/>
          <p:cNvSpPr txBox="1">
            <a:spLocks/>
          </p:cNvSpPr>
          <p:nvPr/>
        </p:nvSpPr>
        <p:spPr>
          <a:xfrm rot="0">
            <a:off x="2431415" y="3007995"/>
            <a:ext cx="3538220" cy="61595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내용</a:t>
            </a:r>
            <a:endParaRPr lang="ko-KR" altLang="en-US" sz="1700">
              <a:latin typeface="맑은 고딕" charset="0"/>
              <a:ea typeface="맑은 고딕" charset="0"/>
              <a:sym typeface="맑은 고딕" charset="0"/>
            </a:endParaRPr>
          </a:p>
          <a:p>
            <a:pPr marL="0" indent="0" rtl="0" algn="l" defTabSz="914400" eaLnBrk="1" latinLnBrk="1" hangingPunct="1">
              <a:buFontTx/>
              <a:buNone/>
            </a:pPr>
            <a:r>
              <a:rPr sz="1700">
                <a:latin typeface="맑은 고딕" charset="0"/>
                <a:ea typeface="맑은 고딕" charset="0"/>
                <a:sym typeface="맑은 고딕" charset="0"/>
              </a:rPr>
              <a:t>커피가 멋지고 사장님이 맛있..</a:t>
            </a:r>
            <a:endParaRPr lang="ko-KR" altLang="en-US" sz="1700">
              <a:latin typeface="맑은 고딕" charset="0"/>
              <a:ea typeface="맑은 고딕" charset="0"/>
              <a:sym typeface="맑은 고딕" charset="0"/>
            </a:endParaRPr>
          </a:p>
        </p:txBody>
      </p:sp>
      <p:cxnSp>
        <p:nvCxnSpPr>
          <p:cNvPr id="35" name="Rect 0"/>
          <p:cNvCxnSpPr/>
          <p:nvPr/>
        </p:nvCxnSpPr>
        <p:spPr>
          <a:xfrm rot="0">
            <a:off x="6833235" y="2399030"/>
            <a:ext cx="635" cy="3373755"/>
          </a:xfrm>
          <a:prstGeom prst="line"/>
          <a:ln w="12700" cap="flat" cmpd="sng">
            <a:solidFill>
              <a:schemeClr val="bg1">
                <a:lumMod val="7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Rect 0"/>
          <p:cNvSpPr txBox="1">
            <a:spLocks/>
          </p:cNvSpPr>
          <p:nvPr/>
        </p:nvSpPr>
        <p:spPr>
          <a:xfrm rot="0">
            <a:off x="2383790" y="5274310"/>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2025-04-30</a:t>
            </a:r>
            <a:endParaRPr lang="ko-KR" altLang="en-US" sz="1700">
              <a:latin typeface="맑은 고딕" charset="0"/>
              <a:ea typeface="맑은 고딕" charset="0"/>
              <a:sym typeface="맑은 고딕" charset="0"/>
            </a:endParaRPr>
          </a:p>
        </p:txBody>
      </p:sp>
      <p:sp>
        <p:nvSpPr>
          <p:cNvPr id="38" name="Rect 0"/>
          <p:cNvSpPr txBox="1">
            <a:spLocks/>
          </p:cNvSpPr>
          <p:nvPr/>
        </p:nvSpPr>
        <p:spPr>
          <a:xfrm rot="0">
            <a:off x="5371465" y="3629025"/>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solidFill>
                  <a:srgbClr val="FF0000"/>
                </a:solidFill>
                <a:latin typeface="맑은 고딕" charset="0"/>
                <a:ea typeface="맑은 고딕" charset="0"/>
                <a:sym typeface="맑은 고딕" charset="0"/>
              </a:rPr>
              <a:t>④</a:t>
            </a: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41" name="Rect 0"/>
          <p:cNvSpPr>
            <a:spLocks noChangeAspect="1"/>
          </p:cNvSpPr>
          <p:nvPr/>
        </p:nvSpPr>
        <p:spPr>
          <a:xfrm rot="0">
            <a:off x="582295" y="4273550"/>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이미지</a:t>
            </a:r>
            <a:endParaRPr lang="ko-KR" altLang="en-US" sz="1800">
              <a:solidFill>
                <a:srgbClr val="FF0000"/>
              </a:solidFill>
              <a:latin typeface="맑은 고딕" charset="0"/>
              <a:ea typeface="맑은 고딕" charset="0"/>
              <a:sym typeface="맑은 고딕" charset="0"/>
            </a:endParaRPr>
          </a:p>
        </p:txBody>
      </p:sp>
      <p:sp>
        <p:nvSpPr>
          <p:cNvPr id="42" name="Rect 0"/>
          <p:cNvSpPr txBox="1">
            <a:spLocks/>
          </p:cNvSpPr>
          <p:nvPr/>
        </p:nvSpPr>
        <p:spPr>
          <a:xfrm rot="0">
            <a:off x="2421255" y="426402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만족</a:t>
            </a:r>
            <a:endParaRPr lang="ko-KR" altLang="en-US" sz="1800">
              <a:latin typeface="맑은 고딕" charset="0"/>
              <a:ea typeface="맑은 고딕" charset="0"/>
              <a:sym typeface="맑은 고딕" charset="0"/>
            </a:endParaRPr>
          </a:p>
        </p:txBody>
      </p:sp>
      <p:sp>
        <p:nvSpPr>
          <p:cNvPr id="43" name="Rect 0"/>
          <p:cNvSpPr txBox="1">
            <a:spLocks/>
          </p:cNvSpPr>
          <p:nvPr/>
        </p:nvSpPr>
        <p:spPr>
          <a:xfrm rot="0">
            <a:off x="2440305" y="4673600"/>
            <a:ext cx="3538220"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처음 이예요. 이런 느낌</a:t>
            </a:r>
            <a:endParaRPr lang="ko-KR" altLang="en-US" sz="1700">
              <a:latin typeface="맑은 고딕" charset="0"/>
              <a:ea typeface="맑은 고딕" charset="0"/>
              <a:sym typeface="맑은 고딕" charset="0"/>
            </a:endParaRPr>
          </a:p>
        </p:txBody>
      </p:sp>
      <p:sp>
        <p:nvSpPr>
          <p:cNvPr id="44" name="Rect 0"/>
          <p:cNvSpPr txBox="1">
            <a:spLocks/>
          </p:cNvSpPr>
          <p:nvPr/>
        </p:nvSpPr>
        <p:spPr>
          <a:xfrm rot="0">
            <a:off x="5366385" y="5294630"/>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solidFill>
                  <a:srgbClr val="FF0000"/>
                </a:solidFill>
                <a:latin typeface="맑은 고딕" charset="0"/>
                <a:ea typeface="맑은 고딕" charset="0"/>
                <a:sym typeface="맑은 고딕" charset="0"/>
              </a:rPr>
              <a:t>④</a:t>
            </a: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45" name="Rect 0"/>
          <p:cNvSpPr txBox="1">
            <a:spLocks/>
          </p:cNvSpPr>
          <p:nvPr/>
        </p:nvSpPr>
        <p:spPr>
          <a:xfrm rot="0">
            <a:off x="2498090" y="3629025"/>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2025-04-21</a:t>
            </a:r>
            <a:endParaRPr lang="ko-KR" altLang="en-US" sz="1700">
              <a:latin typeface="맑은 고딕" charset="0"/>
              <a:ea typeface="맑은 고딕" charset="0"/>
              <a:sym typeface="맑은 고딕" charset="0"/>
            </a:endParaRPr>
          </a:p>
        </p:txBody>
      </p:sp>
      <p:cxnSp>
        <p:nvCxnSpPr>
          <p:cNvPr id="53" name="Rect 0"/>
          <p:cNvCxnSpPr>
            <a:cxnSpLocks/>
          </p:cNvCxnSpPr>
          <p:nvPr/>
        </p:nvCxnSpPr>
        <p:spPr>
          <a:xfrm rot="0">
            <a:off x="558800" y="413702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6" name="Rect 0"/>
          <p:cNvSpPr>
            <a:spLocks noChangeAspect="1"/>
          </p:cNvSpPr>
          <p:nvPr/>
        </p:nvSpPr>
        <p:spPr>
          <a:xfrm rot="0">
            <a:off x="7056755" y="2398395"/>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②  수정</a:t>
            </a:r>
            <a:endParaRPr lang="ko-KR" altLang="en-US" sz="1800">
              <a:solidFill>
                <a:srgbClr val="FF0000"/>
              </a:solidFill>
              <a:latin typeface="맑은 고딕" charset="0"/>
              <a:ea typeface="맑은 고딕" charset="0"/>
              <a:sym typeface="맑은 고딕" charset="0"/>
            </a:endParaRPr>
          </a:p>
        </p:txBody>
      </p:sp>
      <p:sp>
        <p:nvSpPr>
          <p:cNvPr id="27" name="Rect 0"/>
          <p:cNvSpPr>
            <a:spLocks noChangeAspect="1"/>
          </p:cNvSpPr>
          <p:nvPr/>
        </p:nvSpPr>
        <p:spPr>
          <a:xfrm rot="0">
            <a:off x="7047230" y="2818765"/>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③ 삭제</a:t>
            </a:r>
            <a:endParaRPr lang="ko-KR" altLang="en-US" sz="1800">
              <a:solidFill>
                <a:srgbClr val="FF0000"/>
              </a:solidFill>
              <a:latin typeface="맑은 고딕" charset="0"/>
              <a:ea typeface="맑은 고딕" charset="0"/>
              <a:sym typeface="맑은 고딕" charset="0"/>
            </a:endParaRPr>
          </a:p>
        </p:txBody>
      </p:sp>
      <p:sp>
        <p:nvSpPr>
          <p:cNvPr id="28" name="Rect 0"/>
          <p:cNvSpPr>
            <a:spLocks noChangeAspect="1"/>
          </p:cNvSpPr>
          <p:nvPr/>
        </p:nvSpPr>
        <p:spPr>
          <a:xfrm rot="0">
            <a:off x="7056755" y="4273550"/>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②  수정</a:t>
            </a:r>
            <a:endParaRPr lang="ko-KR" altLang="en-US" sz="1800">
              <a:solidFill>
                <a:srgbClr val="FF0000"/>
              </a:solidFill>
              <a:latin typeface="맑은 고딕" charset="0"/>
              <a:ea typeface="맑은 고딕" charset="0"/>
              <a:sym typeface="맑은 고딕" charset="0"/>
            </a:endParaRPr>
          </a:p>
        </p:txBody>
      </p:sp>
      <p:sp>
        <p:nvSpPr>
          <p:cNvPr id="29" name="Rect 0"/>
          <p:cNvSpPr>
            <a:spLocks noChangeAspect="1"/>
          </p:cNvSpPr>
          <p:nvPr/>
        </p:nvSpPr>
        <p:spPr>
          <a:xfrm rot="0">
            <a:off x="7047230" y="4693920"/>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③ 삭제</a:t>
            </a:r>
            <a:endParaRPr lang="ko-KR" altLang="en-US" sz="1800">
              <a:solidFill>
                <a:srgbClr val="FF0000"/>
              </a:solidFill>
              <a:latin typeface="맑은 고딕" charset="0"/>
              <a:ea typeface="맑은 고딕" charset="0"/>
              <a:sym typeface="맑은 고딕" charset="0"/>
            </a:endParaRPr>
          </a:p>
        </p:txBody>
      </p:sp>
      <p:graphicFrame>
        <p:nvGraphicFramePr>
          <p:cNvPr id="30" name="Table 3"/>
          <p:cNvGraphicFramePr>
            <a:graphicFrameLocks noGrp="1"/>
          </p:cNvGraphicFramePr>
          <p:nvPr/>
        </p:nvGraphicFramePr>
        <p:xfrm>
          <a:off x="8688070" y="476885"/>
          <a:ext cx="3384550" cy="3602355"/>
        </p:xfrm>
        <a:graphic>
          <a:graphicData uri="http://schemas.openxmlformats.org/drawingml/2006/table">
            <a:tbl>
              <a:tblPr firstRow="1" bandRow="1">
                <a:tableStyleId>{5C22544A-7EE6-4342-B048-85BDC9FD1C3A}</a:tableStyleId>
              </a:tblPr>
              <a:tblGrid>
                <a:gridCol w="403225"/>
                <a:gridCol w="2981325"/>
              </a:tblGrid>
              <a:tr h="71882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내가 쓴 리뷰만을 모아서 볼 수 있는 리스트</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FF0000"/>
                          </a:solidFill>
                          <a:latin typeface="맑은 고딕" charset="0"/>
                          <a:ea typeface="맑은 고딕" charset="0"/>
                          <a:sym typeface="맑은 고딕" charset="0"/>
                        </a:rPr>
                        <a:t>등록된 상품리뷰가 있을 때</a:t>
                      </a:r>
                      <a:endParaRPr lang="ko-KR" altLang="en-US" sz="85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2 수정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정말 삭제하시겠습니까?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확인-&gt; 삭제, 취소-&gt; 취소</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이미지, 제목, 내용, 더보기 를 클릭하면,</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상세 리뷰페이지로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리뷰 작성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indent="-171450" rtl="0" algn="just" defTabSz="914400" eaLnBrk="1" latinLnBrk="1" hangingPunct="1" lvl="1">
                        <a:buClr>
                          <a:srgbClr val="000000"/>
                        </a:buClr>
                        <a:buFont typeface="맑은 고딕"/>
                        <a:buChar char="-"/>
                      </a:pPr>
                      <a:r>
                        <a:rPr sz="850" kern="1200" i="0" b="0">
                          <a:solidFill>
                            <a:srgbClr val="000000"/>
                          </a:solidFill>
                          <a:latin typeface="맑은 고딕" charset="0"/>
                          <a:ea typeface="맑은 고딕" charset="0"/>
                          <a:sym typeface="맑은 고딕" charset="0"/>
                        </a:rPr>
                        <a:t>구매 이력이 있어야 리뷰가 가능한..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31" name="Rect 0"/>
          <p:cNvSpPr>
            <a:spLocks/>
          </p:cNvSpPr>
          <p:nvPr/>
        </p:nvSpPr>
        <p:spPr>
          <a:xfrm rot="0">
            <a:off x="6096000" y="5949315"/>
            <a:ext cx="2592705" cy="57658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글쓰기 </a:t>
            </a:r>
            <a:r>
              <a:rPr sz="1800">
                <a:solidFill>
                  <a:srgbClr val="FF0000"/>
                </a:solidFill>
                <a:latin typeface="맑은 고딕" charset="0"/>
                <a:ea typeface="맑은 고딕" charset="0"/>
                <a:sym typeface="맑은 고딕" charset="0"/>
              </a:rPr>
              <a:t>⑤</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마이 리뷰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88</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마이 리뷰</a:t>
            </a:r>
            <a:endParaRPr lang="ko-KR" altLang="en-US" sz="1600">
              <a:solidFill>
                <a:srgbClr val="FF0000"/>
              </a:solidFill>
              <a:latin typeface="맑은 고딕" charset="0"/>
              <a:ea typeface="맑은 고딕" charset="0"/>
              <a:sym typeface="맑은 고딕" charset="0"/>
            </a:endParaRPr>
          </a:p>
        </p:txBody>
      </p:sp>
      <p:sp>
        <p:nvSpPr>
          <p:cNvPr id="24" name="Rect 0"/>
          <p:cNvSpPr>
            <a:spLocks/>
          </p:cNvSpPr>
          <p:nvPr/>
        </p:nvSpPr>
        <p:spPr>
          <a:xfrm rot="0">
            <a:off x="582295" y="2028825"/>
            <a:ext cx="135509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상품정보</a:t>
            </a:r>
            <a:endParaRPr lang="ko-KR" altLang="en-US" sz="1500">
              <a:latin typeface="맑은 고딕" charset="0"/>
              <a:ea typeface="맑은 고딕" charset="0"/>
              <a:sym typeface="맑은 고딕" charset="0"/>
            </a:endParaRPr>
          </a:p>
        </p:txBody>
      </p:sp>
      <p:sp>
        <p:nvSpPr>
          <p:cNvPr id="25" name="Rect 0"/>
          <p:cNvSpPr>
            <a:spLocks/>
          </p:cNvSpPr>
          <p:nvPr/>
        </p:nvSpPr>
        <p:spPr>
          <a:xfrm rot="0">
            <a:off x="2426335" y="2028825"/>
            <a:ext cx="4335145"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제목</a:t>
            </a:r>
            <a:endParaRPr lang="ko-KR" altLang="en-US" sz="1500">
              <a:latin typeface="맑은 고딕" charset="0"/>
              <a:ea typeface="맑은 고딕" charset="0"/>
              <a:sym typeface="맑은 고딕" charset="0"/>
            </a:endParaRPr>
          </a:p>
        </p:txBody>
      </p:sp>
      <p:sp>
        <p:nvSpPr>
          <p:cNvPr id="22" name="Rect 0"/>
          <p:cNvSpPr txBox="1">
            <a:spLocks/>
          </p:cNvSpPr>
          <p:nvPr/>
        </p:nvSpPr>
        <p:spPr>
          <a:xfrm rot="0">
            <a:off x="2426335" y="259778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제목</a:t>
            </a:r>
            <a:endParaRPr lang="ko-KR" altLang="en-US" sz="1800">
              <a:latin typeface="맑은 고딕" charset="0"/>
              <a:ea typeface="맑은 고딕" charset="0"/>
              <a:sym typeface="맑은 고딕" charset="0"/>
            </a:endParaRPr>
          </a:p>
        </p:txBody>
      </p:sp>
      <p:sp>
        <p:nvSpPr>
          <p:cNvPr id="33" name="Rect 0"/>
          <p:cNvSpPr txBox="1">
            <a:spLocks/>
          </p:cNvSpPr>
          <p:nvPr/>
        </p:nvSpPr>
        <p:spPr>
          <a:xfrm rot="0">
            <a:off x="2431415" y="3007995"/>
            <a:ext cx="3538220" cy="61595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내용</a:t>
            </a:r>
            <a:endParaRPr lang="ko-KR" altLang="en-US" sz="1700">
              <a:latin typeface="맑은 고딕" charset="0"/>
              <a:ea typeface="맑은 고딕" charset="0"/>
              <a:sym typeface="맑은 고딕" charset="0"/>
            </a:endParaRPr>
          </a:p>
          <a:p>
            <a:pPr marL="0" indent="0" rtl="0" algn="l" defTabSz="914400" eaLnBrk="1" latinLnBrk="1" hangingPunct="1">
              <a:buFontTx/>
              <a:buNone/>
            </a:pPr>
            <a:r>
              <a:rPr sz="1700">
                <a:latin typeface="맑은 고딕" charset="0"/>
                <a:ea typeface="맑은 고딕" charset="0"/>
                <a:sym typeface="맑은 고딕" charset="0"/>
              </a:rPr>
              <a:t>커피가 멋지고 사장님이 맛있..</a:t>
            </a:r>
            <a:endParaRPr lang="ko-KR" altLang="en-US" sz="1700">
              <a:latin typeface="맑은 고딕" charset="0"/>
              <a:ea typeface="맑은 고딕" charset="0"/>
              <a:sym typeface="맑은 고딕" charset="0"/>
            </a:endParaRPr>
          </a:p>
        </p:txBody>
      </p:sp>
      <p:cxnSp>
        <p:nvCxnSpPr>
          <p:cNvPr id="35" name="Rect 0"/>
          <p:cNvCxnSpPr/>
          <p:nvPr/>
        </p:nvCxnSpPr>
        <p:spPr>
          <a:xfrm rot="0">
            <a:off x="6833235" y="2399030"/>
            <a:ext cx="635" cy="3373755"/>
          </a:xfrm>
          <a:prstGeom prst="line"/>
          <a:ln w="12700" cap="flat" cmpd="sng">
            <a:solidFill>
              <a:schemeClr val="bg1">
                <a:lumMod val="7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Rect 0"/>
          <p:cNvSpPr txBox="1">
            <a:spLocks/>
          </p:cNvSpPr>
          <p:nvPr/>
        </p:nvSpPr>
        <p:spPr>
          <a:xfrm rot="0">
            <a:off x="2383790" y="5274310"/>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2025-04-30</a:t>
            </a:r>
            <a:endParaRPr lang="ko-KR" altLang="en-US" sz="1700">
              <a:latin typeface="맑은 고딕" charset="0"/>
              <a:ea typeface="맑은 고딕" charset="0"/>
              <a:sym typeface="맑은 고딕" charset="0"/>
            </a:endParaRPr>
          </a:p>
        </p:txBody>
      </p:sp>
      <p:sp>
        <p:nvSpPr>
          <p:cNvPr id="42" name="Rect 0"/>
          <p:cNvSpPr txBox="1">
            <a:spLocks/>
          </p:cNvSpPr>
          <p:nvPr/>
        </p:nvSpPr>
        <p:spPr>
          <a:xfrm rot="0">
            <a:off x="2421255" y="426402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만족</a:t>
            </a:r>
            <a:endParaRPr lang="ko-KR" altLang="en-US" sz="1800">
              <a:latin typeface="맑은 고딕" charset="0"/>
              <a:ea typeface="맑은 고딕" charset="0"/>
              <a:sym typeface="맑은 고딕" charset="0"/>
            </a:endParaRPr>
          </a:p>
        </p:txBody>
      </p:sp>
      <p:sp>
        <p:nvSpPr>
          <p:cNvPr id="43" name="Rect 0"/>
          <p:cNvSpPr txBox="1">
            <a:spLocks/>
          </p:cNvSpPr>
          <p:nvPr/>
        </p:nvSpPr>
        <p:spPr>
          <a:xfrm rot="0">
            <a:off x="2440305" y="4673600"/>
            <a:ext cx="3538220"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처음 이예요. 이런 느낌</a:t>
            </a:r>
            <a:endParaRPr lang="ko-KR" altLang="en-US" sz="1700">
              <a:latin typeface="맑은 고딕" charset="0"/>
              <a:ea typeface="맑은 고딕" charset="0"/>
              <a:sym typeface="맑은 고딕" charset="0"/>
            </a:endParaRPr>
          </a:p>
        </p:txBody>
      </p:sp>
      <p:sp>
        <p:nvSpPr>
          <p:cNvPr id="45" name="Rect 0"/>
          <p:cNvSpPr txBox="1">
            <a:spLocks/>
          </p:cNvSpPr>
          <p:nvPr/>
        </p:nvSpPr>
        <p:spPr>
          <a:xfrm rot="0">
            <a:off x="2498090" y="3629025"/>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2025-04-21</a:t>
            </a:r>
            <a:endParaRPr lang="ko-KR" altLang="en-US" sz="1700">
              <a:latin typeface="맑은 고딕" charset="0"/>
              <a:ea typeface="맑은 고딕" charset="0"/>
              <a:sym typeface="맑은 고딕" charset="0"/>
            </a:endParaRPr>
          </a:p>
        </p:txBody>
      </p:sp>
      <p:cxnSp>
        <p:nvCxnSpPr>
          <p:cNvPr id="53" name="Rect 0"/>
          <p:cNvCxnSpPr>
            <a:cxnSpLocks/>
          </p:cNvCxnSpPr>
          <p:nvPr/>
        </p:nvCxnSpPr>
        <p:spPr>
          <a:xfrm rot="0">
            <a:off x="558800" y="413702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6" name="Rect 0"/>
          <p:cNvSpPr>
            <a:spLocks noChangeAspect="1"/>
          </p:cNvSpPr>
          <p:nvPr/>
        </p:nvSpPr>
        <p:spPr>
          <a:xfrm rot="0">
            <a:off x="7056755" y="2398395"/>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②  수정</a:t>
            </a:r>
            <a:endParaRPr lang="ko-KR" altLang="en-US" sz="1800">
              <a:solidFill>
                <a:srgbClr val="FF0000"/>
              </a:solidFill>
              <a:latin typeface="맑은 고딕" charset="0"/>
              <a:ea typeface="맑은 고딕" charset="0"/>
              <a:sym typeface="맑은 고딕" charset="0"/>
            </a:endParaRPr>
          </a:p>
        </p:txBody>
      </p:sp>
      <p:sp>
        <p:nvSpPr>
          <p:cNvPr id="27" name="Rect 0"/>
          <p:cNvSpPr>
            <a:spLocks noChangeAspect="1"/>
          </p:cNvSpPr>
          <p:nvPr/>
        </p:nvSpPr>
        <p:spPr>
          <a:xfrm rot="0">
            <a:off x="7047230" y="2818765"/>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③ 삭제</a:t>
            </a:r>
            <a:endParaRPr lang="ko-KR" altLang="en-US" sz="1800">
              <a:solidFill>
                <a:srgbClr val="FF0000"/>
              </a:solidFill>
              <a:latin typeface="맑은 고딕" charset="0"/>
              <a:ea typeface="맑은 고딕" charset="0"/>
              <a:sym typeface="맑은 고딕" charset="0"/>
            </a:endParaRPr>
          </a:p>
        </p:txBody>
      </p:sp>
      <p:sp>
        <p:nvSpPr>
          <p:cNvPr id="2" name="Rect 0"/>
          <p:cNvSpPr>
            <a:spLocks/>
          </p:cNvSpPr>
          <p:nvPr/>
        </p:nvSpPr>
        <p:spPr>
          <a:xfrm rot="0">
            <a:off x="2364740" y="679450"/>
            <a:ext cx="6248400" cy="103505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Alert</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정말 이 글을 삭제하시겠습니까?</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취소는 불가능 합니다.	</a:t>
            </a:r>
            <a:endParaRPr lang="ko-KR" altLang="en-US" sz="1800">
              <a:latin typeface="맑은 고딕" charset="0"/>
              <a:ea typeface="맑은 고딕" charset="0"/>
              <a:sym typeface="맑은 고딕" charset="0"/>
            </a:endParaRPr>
          </a:p>
          <a:p>
            <a:pPr marL="0" indent="0" rtl="0" algn="r" defTabSz="914400" eaLnBrk="1" latinLnBrk="1" hangingPunct="1">
              <a:buFontTx/>
              <a:buNone/>
            </a:pPr>
            <a:r>
              <a:rPr sz="1800">
                <a:latin typeface="맑은 고딕" charset="0"/>
                <a:ea typeface="맑은 고딕" charset="0"/>
                <a:sym typeface="맑은 고딕" charset="0"/>
              </a:rPr>
              <a:t>	확인 취소</a:t>
            </a:r>
            <a:endParaRPr lang="ko-KR" altLang="en-US" sz="1800">
              <a:latin typeface="맑은 고딕" charset="0"/>
              <a:ea typeface="맑은 고딕" charset="0"/>
              <a:sym typeface="맑은 고딕" charset="0"/>
            </a:endParaRPr>
          </a:p>
        </p:txBody>
      </p:sp>
      <p:sp>
        <p:nvSpPr>
          <p:cNvPr id="34" name="Rect 0"/>
          <p:cNvSpPr>
            <a:spLocks noChangeAspect="1"/>
          </p:cNvSpPr>
          <p:nvPr/>
        </p:nvSpPr>
        <p:spPr>
          <a:xfrm rot="0">
            <a:off x="7056755" y="4273550"/>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②  수정</a:t>
            </a:r>
            <a:endParaRPr lang="ko-KR" altLang="en-US" sz="1800">
              <a:solidFill>
                <a:srgbClr val="FF0000"/>
              </a:solidFill>
              <a:latin typeface="맑은 고딕" charset="0"/>
              <a:ea typeface="맑은 고딕" charset="0"/>
              <a:sym typeface="맑은 고딕" charset="0"/>
            </a:endParaRPr>
          </a:p>
        </p:txBody>
      </p:sp>
      <p:sp>
        <p:nvSpPr>
          <p:cNvPr id="37" name="Rect 0"/>
          <p:cNvSpPr>
            <a:spLocks noChangeAspect="1"/>
          </p:cNvSpPr>
          <p:nvPr/>
        </p:nvSpPr>
        <p:spPr>
          <a:xfrm rot="0">
            <a:off x="7047230" y="4693920"/>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③ 삭제</a:t>
            </a:r>
            <a:endParaRPr lang="ko-KR" altLang="en-US" sz="1800">
              <a:solidFill>
                <a:srgbClr val="FF0000"/>
              </a:solidFill>
              <a:latin typeface="맑은 고딕" charset="0"/>
              <a:ea typeface="맑은 고딕" charset="0"/>
              <a:sym typeface="맑은 고딕" charset="0"/>
            </a:endParaRPr>
          </a:p>
        </p:txBody>
      </p:sp>
      <p:sp>
        <p:nvSpPr>
          <p:cNvPr id="46" name="Rect 0"/>
          <p:cNvSpPr>
            <a:spLocks noChangeAspect="1"/>
          </p:cNvSpPr>
          <p:nvPr/>
        </p:nvSpPr>
        <p:spPr>
          <a:xfrm rot="0">
            <a:off x="582295" y="2597785"/>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이미지</a:t>
            </a:r>
            <a:endParaRPr lang="ko-KR" altLang="en-US" sz="1800">
              <a:solidFill>
                <a:srgbClr val="FF0000"/>
              </a:solidFill>
              <a:latin typeface="맑은 고딕" charset="0"/>
              <a:ea typeface="맑은 고딕" charset="0"/>
              <a:sym typeface="맑은 고딕" charset="0"/>
            </a:endParaRPr>
          </a:p>
        </p:txBody>
      </p:sp>
      <p:sp>
        <p:nvSpPr>
          <p:cNvPr id="47" name="Rect 0"/>
          <p:cNvSpPr>
            <a:spLocks noChangeAspect="1"/>
          </p:cNvSpPr>
          <p:nvPr/>
        </p:nvSpPr>
        <p:spPr>
          <a:xfrm rot="0">
            <a:off x="582295" y="4273550"/>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이미지</a:t>
            </a:r>
            <a:endParaRPr lang="ko-KR" altLang="en-US" sz="1800">
              <a:solidFill>
                <a:srgbClr val="FF0000"/>
              </a:solidFill>
              <a:latin typeface="맑은 고딕" charset="0"/>
              <a:ea typeface="맑은 고딕" charset="0"/>
              <a:sym typeface="맑은 고딕" charset="0"/>
            </a:endParaRPr>
          </a:p>
        </p:txBody>
      </p:sp>
      <p:sp>
        <p:nvSpPr>
          <p:cNvPr id="49" name="Rect 0"/>
          <p:cNvSpPr txBox="1">
            <a:spLocks/>
          </p:cNvSpPr>
          <p:nvPr/>
        </p:nvSpPr>
        <p:spPr>
          <a:xfrm rot="0">
            <a:off x="5371465" y="3629025"/>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solidFill>
                  <a:srgbClr val="FF0000"/>
                </a:solidFill>
                <a:latin typeface="맑은 고딕" charset="0"/>
                <a:ea typeface="맑은 고딕" charset="0"/>
                <a:sym typeface="맑은 고딕" charset="0"/>
              </a:rPr>
              <a:t>④</a:t>
            </a: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50" name="Rect 0"/>
          <p:cNvSpPr txBox="1">
            <a:spLocks/>
          </p:cNvSpPr>
          <p:nvPr/>
        </p:nvSpPr>
        <p:spPr>
          <a:xfrm rot="0">
            <a:off x="5366385" y="5294630"/>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solidFill>
                  <a:srgbClr val="FF0000"/>
                </a:solidFill>
                <a:latin typeface="맑은 고딕" charset="0"/>
                <a:ea typeface="맑은 고딕" charset="0"/>
                <a:sym typeface="맑은 고딕" charset="0"/>
              </a:rPr>
              <a:t>④</a:t>
            </a: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51" name="Rect 0"/>
          <p:cNvSpPr>
            <a:spLocks/>
          </p:cNvSpPr>
          <p:nvPr/>
        </p:nvSpPr>
        <p:spPr>
          <a:xfrm rot="0">
            <a:off x="6096000" y="5949315"/>
            <a:ext cx="2592705" cy="57658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글쓰기 </a:t>
            </a:r>
            <a:r>
              <a:rPr sz="1800">
                <a:solidFill>
                  <a:srgbClr val="FF0000"/>
                </a:solidFill>
                <a:latin typeface="맑은 고딕" charset="0"/>
                <a:ea typeface="맑은 고딕" charset="0"/>
                <a:sym typeface="맑은 고딕" charset="0"/>
              </a:rPr>
              <a:t>⑤</a:t>
            </a:r>
            <a:endParaRPr lang="ko-KR" altLang="en-US" sz="1800">
              <a:solidFill>
                <a:srgbClr val="FF0000"/>
              </a:solidFill>
              <a:latin typeface="맑은 고딕" charset="0"/>
              <a:ea typeface="맑은 고딕" charset="0"/>
              <a:sym typeface="맑은 고딕" charset="0"/>
            </a:endParaRPr>
          </a:p>
        </p:txBody>
      </p:sp>
      <p:graphicFrame>
        <p:nvGraphicFramePr>
          <p:cNvPr id="52" name="Table 3"/>
          <p:cNvGraphicFramePr>
            <a:graphicFrameLocks noGrp="1"/>
          </p:cNvGraphicFramePr>
          <p:nvPr/>
        </p:nvGraphicFramePr>
        <p:xfrm>
          <a:off x="8688070" y="476885"/>
          <a:ext cx="3384550" cy="3602355"/>
        </p:xfrm>
        <a:graphic>
          <a:graphicData uri="http://schemas.openxmlformats.org/drawingml/2006/table">
            <a:tbl>
              <a:tblPr firstRow="1" bandRow="1">
                <a:tableStyleId>{5C22544A-7EE6-4342-B048-85BDC9FD1C3A}</a:tableStyleId>
              </a:tblPr>
              <a:tblGrid>
                <a:gridCol w="403225"/>
                <a:gridCol w="2981325"/>
              </a:tblGrid>
              <a:tr h="71882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내가 쓴 리뷰만을 모아서 볼 수 있는 리스트</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FF0000"/>
                          </a:solidFill>
                          <a:latin typeface="맑은 고딕" charset="0"/>
                          <a:ea typeface="맑은 고딕" charset="0"/>
                          <a:sym typeface="맑은 고딕" charset="0"/>
                        </a:rPr>
                        <a:t>등록된 상품리뷰가 있을 때</a:t>
                      </a:r>
                      <a:endParaRPr lang="ko-KR" altLang="en-US" sz="85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2 수정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정말 삭제하시겠습니까?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확인-&gt; 삭제, 취소-&gt; 취소</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이미지, 제목, 내용, 더보기 를 클릭하면,</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상세 리뷰페이지로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리뷰 작성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indent="-171450" rtl="0" algn="just" defTabSz="914400" eaLnBrk="1" latinLnBrk="1" hangingPunct="1" lvl="1">
                        <a:buClr>
                          <a:srgbClr val="000000"/>
                        </a:buClr>
                        <a:buFont typeface="맑은 고딕"/>
                        <a:buChar char="-"/>
                      </a:pPr>
                      <a:r>
                        <a:rPr sz="850" kern="1200" i="0" b="0">
                          <a:solidFill>
                            <a:srgbClr val="000000"/>
                          </a:solidFill>
                          <a:latin typeface="맑은 고딕" charset="0"/>
                          <a:ea typeface="맑은 고딕" charset="0"/>
                          <a:sym typeface="맑은 고딕" charset="0"/>
                        </a:rPr>
                        <a:t>구매 이력이 있어야 리뷰가 가능한..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마이 리뷰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89</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마이 리뷰</a:t>
            </a:r>
            <a:endParaRPr lang="ko-KR" altLang="en-US" sz="1600">
              <a:solidFill>
                <a:srgbClr val="FF0000"/>
              </a:solidFill>
              <a:latin typeface="맑은 고딕" charset="0"/>
              <a:ea typeface="맑은 고딕" charset="0"/>
              <a:sym typeface="맑은 고딕" charset="0"/>
            </a:endParaRPr>
          </a:p>
        </p:txBody>
      </p:sp>
      <p:sp>
        <p:nvSpPr>
          <p:cNvPr id="32" name="Rect 0"/>
          <p:cNvSpPr>
            <a:spLocks/>
          </p:cNvSpPr>
          <p:nvPr/>
        </p:nvSpPr>
        <p:spPr>
          <a:xfrm rot="0">
            <a:off x="695325" y="1988820"/>
            <a:ext cx="7633335" cy="3371215"/>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Empty</a:t>
            </a:r>
            <a:endParaRPr lang="ko-KR" altLang="en-US" sz="1800">
              <a:latin typeface="맑은 고딕" charset="0"/>
              <a:ea typeface="맑은 고딕" charset="0"/>
              <a:sym typeface="맑은 고딕" charset="0"/>
            </a:endParaRPr>
          </a:p>
          <a:p>
            <a:pPr marL="0" indent="0" rtl="0" algn="ctr" defTabSz="914400" eaLnBrk="1" latinLnBrk="1" hangingPunct="1">
              <a:buFontTx/>
              <a:buNone/>
            </a:pPr>
            <a:r>
              <a:rPr sz="1800">
                <a:latin typeface="맑은 고딕" charset="0"/>
                <a:ea typeface="맑은 고딕" charset="0"/>
                <a:sym typeface="맑은 고딕" charset="0"/>
              </a:rPr>
              <a:t>등록된 상품 리뷰가 없습니다</a:t>
            </a:r>
            <a:endParaRPr lang="ko-KR" altLang="en-US" sz="1800">
              <a:latin typeface="맑은 고딕" charset="0"/>
              <a:ea typeface="맑은 고딕" charset="0"/>
              <a:sym typeface="맑은 고딕" charset="0"/>
            </a:endParaRPr>
          </a:p>
        </p:txBody>
      </p:sp>
      <p:graphicFrame>
        <p:nvGraphicFramePr>
          <p:cNvPr id="34" name="Table 3"/>
          <p:cNvGraphicFramePr>
            <a:graphicFrameLocks noGrp="1"/>
          </p:cNvGraphicFramePr>
          <p:nvPr/>
        </p:nvGraphicFramePr>
        <p:xfrm>
          <a:off x="8688070" y="476885"/>
          <a:ext cx="3384550" cy="3602355"/>
        </p:xfrm>
        <a:graphic>
          <a:graphicData uri="http://schemas.openxmlformats.org/drawingml/2006/table">
            <a:tbl>
              <a:tblPr firstRow="1" bandRow="1">
                <a:tableStyleId>{5C22544A-7EE6-4342-B048-85BDC9FD1C3A}</a:tableStyleId>
              </a:tblPr>
              <a:tblGrid>
                <a:gridCol w="403225"/>
                <a:gridCol w="2981325"/>
              </a:tblGrid>
              <a:tr h="71882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내가 쓴 리뷰만을 모아서 볼 수 있는 리스트</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FF0000"/>
                          </a:solidFill>
                          <a:latin typeface="맑은 고딕" charset="0"/>
                          <a:ea typeface="맑은 고딕" charset="0"/>
                          <a:sym typeface="맑은 고딕" charset="0"/>
                        </a:rPr>
                        <a:t>등록된 상품리뷰가 있을 때</a:t>
                      </a:r>
                      <a:endParaRPr lang="ko-KR" altLang="en-US" sz="85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2 수정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정말 삭제하시겠습니까?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확인-&gt; 삭제, 취소-&gt; 취소</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이미지, 제목, 내용, 더보기 를 클릭하면,</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상세 리뷰페이지로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리뷰 작성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indent="-171450" rtl="0" algn="just" defTabSz="914400" eaLnBrk="1" latinLnBrk="1" hangingPunct="1" lvl="1">
                        <a:buClr>
                          <a:srgbClr val="000000"/>
                        </a:buClr>
                        <a:buFont typeface="맑은 고딕"/>
                        <a:buChar char="-"/>
                      </a:pPr>
                      <a:r>
                        <a:rPr sz="850" kern="1200" i="0" b="0">
                          <a:solidFill>
                            <a:srgbClr val="000000"/>
                          </a:solidFill>
                          <a:latin typeface="맑은 고딕" charset="0"/>
                          <a:ea typeface="맑은 고딕" charset="0"/>
                          <a:sym typeface="맑은 고딕" charset="0"/>
                        </a:rPr>
                        <a:t>구매 이력이 있어야 리뷰가 가능한..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37" name="Rect 0"/>
          <p:cNvSpPr>
            <a:spLocks/>
          </p:cNvSpPr>
          <p:nvPr/>
        </p:nvSpPr>
        <p:spPr>
          <a:xfrm rot="0">
            <a:off x="6096000" y="5949315"/>
            <a:ext cx="2592705" cy="57658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글쓰기 </a:t>
            </a:r>
            <a:r>
              <a:rPr sz="1800">
                <a:solidFill>
                  <a:srgbClr val="FF0000"/>
                </a:solidFill>
                <a:latin typeface="맑은 고딕" charset="0"/>
                <a:ea typeface="맑은 고딕" charset="0"/>
                <a:sym typeface="맑은 고딕" charset="0"/>
              </a:rPr>
              <a:t>⑤</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rot="0">
            <a:off x="452755" y="371475"/>
            <a:ext cx="11426190" cy="612140"/>
          </a:xfrm>
          <a:prstGeom prst="rect"/>
        </p:spPr>
        <p:txBody>
          <a:bodyPr wrap="square" lIns="91440" tIns="45720" rIns="91440" bIns="45720" numCol="1" vert="horz" anchor="ctr">
            <a:noAutofit/>
          </a:bodyPr>
          <a:lstStyle/>
          <a:p>
            <a:pPr marL="0" indent="0">
              <a:buFontTx/>
              <a:buNone/>
            </a:pPr>
            <a:r>
              <a:rPr lang="ko-KR" altLang="ko-KR" sz="2800">
                <a:latin typeface="맑은 고딕" charset="0"/>
                <a:ea typeface="맑은 고딕" charset="0"/>
                <a:cs typeface="+mj-cs"/>
              </a:rPr>
              <a:t>P</a:t>
            </a:r>
            <a:r>
              <a:rPr lang="ko-KR" altLang="ko-KR" sz="2800">
                <a:latin typeface="맑은 고딕" charset="0"/>
                <a:ea typeface="맑은 고딕" charset="0"/>
                <a:cs typeface="+mj-cs"/>
              </a:rPr>
              <a:t>roduct addition and delete</a:t>
            </a:r>
            <a:r>
              <a:rPr lang="en-US" altLang="ko-KR" sz="2800">
                <a:latin typeface="맑은 고딕" charset="0"/>
                <a:ea typeface="맑은 고딕" charset="0"/>
                <a:cs typeface="+mj-cs"/>
              </a:rPr>
              <a:t> process</a:t>
            </a:r>
            <a:r>
              <a:rPr lang="ko-KR" altLang="ko-KR" sz="2800">
                <a:latin typeface="맑은 고딕" charset="0"/>
                <a:ea typeface="맑은 고딕" charset="0"/>
                <a:cs typeface="+mj-cs"/>
              </a:rPr>
              <a:t> </a:t>
            </a:r>
            <a:r>
              <a:rPr lang="ko-KR" altLang="ko-KR" sz="2800">
                <a:latin typeface="맑은 고딕" charset="0"/>
                <a:ea typeface="맑은 고딕" charset="0"/>
                <a:cs typeface="+mj-cs"/>
              </a:rPr>
              <a:t>(</a:t>
            </a:r>
            <a:r>
              <a:rPr lang="ko-KR" altLang="ko-KR" sz="2800">
                <a:latin typeface="맑은 고딕" charset="0"/>
                <a:ea typeface="맑은 고딕" charset="0"/>
                <a:cs typeface="+mj-cs"/>
              </a:rPr>
              <a:t>A</a:t>
            </a:r>
            <a:r>
              <a:rPr lang="ko-KR" altLang="ko-KR" sz="2800">
                <a:latin typeface="맑은 고딕" charset="0"/>
                <a:ea typeface="맑은 고딕" charset="0"/>
                <a:cs typeface="+mj-cs"/>
              </a:rPr>
              <a:t>dministrator)</a:t>
            </a:r>
            <a:r>
              <a:rPr lang="ko-KR" altLang="ko-KR" sz="2800">
                <a:latin typeface="맑은 고딕" charset="0"/>
                <a:ea typeface="맑은 고딕" charset="0"/>
                <a:cs typeface="+mj-cs"/>
              </a:rPr>
              <a:t> _</a:t>
            </a:r>
            <a:r>
              <a:rPr lang="ko-KR" altLang="ko-KR" sz="2800">
                <a:latin typeface="맑은 고딕" charset="0"/>
                <a:ea typeface="맑은 고딕" charset="0"/>
                <a:cs typeface="+mj-cs"/>
              </a:rPr>
              <a:t> </a:t>
            </a:r>
            <a:r>
              <a:rPr lang="ko-KR" altLang="ko-KR" sz="2000">
                <a:latin typeface="맑은 고딕" charset="0"/>
                <a:ea typeface="맑은 고딕" charset="0"/>
                <a:cs typeface="+mj-cs"/>
              </a:rPr>
              <a:t>최호림</a:t>
            </a:r>
            <a:endParaRPr lang="ko-KR" altLang="en-US" sz="2800">
              <a:latin typeface="맑은 고딕" charset="0"/>
              <a:ea typeface="맑은 고딕" charset="0"/>
              <a:cs typeface="+mj-cs"/>
            </a:endParaRPr>
          </a:p>
        </p:txBody>
      </p:sp>
      <p:pic>
        <p:nvPicPr>
          <p:cNvPr id="3" name="그림 23" descr="C:/Users/WOOCHAN/AppData/Roaming/PolarisOffice/ETemp/19424_7547800/fImage12689729929358.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3666490" y="1042670"/>
            <a:ext cx="4853305" cy="573595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수정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239770"/>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이미지, 제목, 내용 수정 기능</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마이 리뷰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정말 수정하시겠습니까?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업로드 될 때 시간으로 수정됨.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대신 리뷰페이지에 (수정됨)을 추가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90</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latin typeface="맑은 고딕" charset="0"/>
                <a:ea typeface="맑은 고딕" charset="0"/>
                <a:sym typeface="맑은 고딕" charset="0"/>
              </a:rPr>
              <a:t>리뷰 수정(마이페이지)</a:t>
            </a:r>
            <a:endParaRPr lang="ko-KR" altLang="en-US" sz="1600">
              <a:latin typeface="맑은 고딕" charset="0"/>
              <a:ea typeface="맑은 고딕" charset="0"/>
              <a:sym typeface="맑은 고딕" charset="0"/>
            </a:endParaRPr>
          </a:p>
        </p:txBody>
      </p:sp>
      <p:sp>
        <p:nvSpPr>
          <p:cNvPr id="21" name="Rect 0"/>
          <p:cNvSpPr>
            <a:spLocks noChangeAspect="1"/>
          </p:cNvSpPr>
          <p:nvPr/>
        </p:nvSpPr>
        <p:spPr>
          <a:xfrm rot="0">
            <a:off x="523240" y="1710690"/>
            <a:ext cx="2827020" cy="282702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① 이미지</a:t>
            </a:r>
            <a:endParaRPr lang="ko-KR" altLang="en-US" sz="1800">
              <a:solidFill>
                <a:srgbClr val="FF0000"/>
              </a:solidFill>
              <a:latin typeface="맑은 고딕" charset="0"/>
              <a:ea typeface="맑은 고딕" charset="0"/>
              <a:sym typeface="맑은 고딕" charset="0"/>
            </a:endParaRPr>
          </a:p>
        </p:txBody>
      </p:sp>
      <p:sp>
        <p:nvSpPr>
          <p:cNvPr id="26" name="Rect 0"/>
          <p:cNvSpPr>
            <a:spLocks noChangeAspect="1"/>
          </p:cNvSpPr>
          <p:nvPr/>
        </p:nvSpPr>
        <p:spPr>
          <a:xfrm rot="0">
            <a:off x="3510280" y="1708150"/>
            <a:ext cx="4925060" cy="81216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 ① 제목</a:t>
            </a:r>
            <a:endParaRPr lang="ko-KR" altLang="en-US" sz="1800">
              <a:solidFill>
                <a:srgbClr val="FF0000"/>
              </a:solidFill>
              <a:latin typeface="맑은 고딕" charset="0"/>
              <a:ea typeface="맑은 고딕" charset="0"/>
              <a:sym typeface="맑은 고딕" charset="0"/>
            </a:endParaRPr>
          </a:p>
        </p:txBody>
      </p:sp>
      <p:sp>
        <p:nvSpPr>
          <p:cNvPr id="27" name="Rect 0"/>
          <p:cNvSpPr>
            <a:spLocks noChangeAspect="1"/>
          </p:cNvSpPr>
          <p:nvPr/>
        </p:nvSpPr>
        <p:spPr>
          <a:xfrm rot="0">
            <a:off x="3510280" y="2637155"/>
            <a:ext cx="4925060" cy="374459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① 내용</a:t>
            </a:r>
            <a:endParaRPr lang="ko-KR" altLang="en-US" sz="1800">
              <a:solidFill>
                <a:srgbClr val="FF0000"/>
              </a:solidFill>
              <a:latin typeface="맑은 고딕" charset="0"/>
              <a:ea typeface="맑은 고딕" charset="0"/>
              <a:sym typeface="맑은 고딕" charset="0"/>
            </a:endParaRPr>
          </a:p>
        </p:txBody>
      </p:sp>
      <p:sp>
        <p:nvSpPr>
          <p:cNvPr id="11" name="Rect 0"/>
          <p:cNvSpPr>
            <a:spLocks noChangeAspect="1"/>
          </p:cNvSpPr>
          <p:nvPr/>
        </p:nvSpPr>
        <p:spPr>
          <a:xfrm rot="0">
            <a:off x="7066280" y="6483350"/>
            <a:ext cx="1369060" cy="35115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수정 ③</a:t>
            </a:r>
            <a:endParaRPr lang="ko-KR" altLang="en-US" sz="1800">
              <a:solidFill>
                <a:srgbClr val="FF0000"/>
              </a:solidFill>
              <a:latin typeface="맑은 고딕" charset="0"/>
              <a:ea typeface="맑은 고딕" charset="0"/>
              <a:sym typeface="맑은 고딕" charset="0"/>
            </a:endParaRPr>
          </a:p>
        </p:txBody>
      </p:sp>
      <p:sp>
        <p:nvSpPr>
          <p:cNvPr id="12" name="Rect 0"/>
          <p:cNvSpPr>
            <a:spLocks noChangeAspect="1"/>
          </p:cNvSpPr>
          <p:nvPr/>
        </p:nvSpPr>
        <p:spPr>
          <a:xfrm rot="0">
            <a:off x="4871720" y="6499225"/>
            <a:ext cx="2016760" cy="32004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취소(돌아가기) ②</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수정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239770"/>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이미지, 제목, 내용 수정 기능</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마이 리뷰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정말 수정하시겠습니까?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업로드 될 때 시간으로 수정됨.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대신 리뷰페이지에 (수정됨)을 추가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91</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latin typeface="맑은 고딕" charset="0"/>
                <a:ea typeface="맑은 고딕" charset="0"/>
                <a:sym typeface="맑은 고딕" charset="0"/>
              </a:rPr>
              <a:t>리뷰 수정(마이페이지)</a:t>
            </a:r>
            <a:endParaRPr lang="ko-KR" altLang="en-US" sz="1600">
              <a:latin typeface="맑은 고딕" charset="0"/>
              <a:ea typeface="맑은 고딕" charset="0"/>
              <a:sym typeface="맑은 고딕" charset="0"/>
            </a:endParaRPr>
          </a:p>
        </p:txBody>
      </p:sp>
      <p:sp>
        <p:nvSpPr>
          <p:cNvPr id="11" name="Rect 0"/>
          <p:cNvSpPr>
            <a:spLocks noChangeAspect="1"/>
          </p:cNvSpPr>
          <p:nvPr/>
        </p:nvSpPr>
        <p:spPr>
          <a:xfrm rot="0">
            <a:off x="7066280" y="6483350"/>
            <a:ext cx="1369060" cy="35115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수정 ③</a:t>
            </a:r>
            <a:endParaRPr lang="ko-KR" altLang="en-US" sz="1800">
              <a:solidFill>
                <a:srgbClr val="FF0000"/>
              </a:solidFill>
              <a:latin typeface="맑은 고딕" charset="0"/>
              <a:ea typeface="맑은 고딕" charset="0"/>
              <a:sym typeface="맑은 고딕" charset="0"/>
            </a:endParaRPr>
          </a:p>
        </p:txBody>
      </p:sp>
      <p:sp>
        <p:nvSpPr>
          <p:cNvPr id="12" name="Rect 0"/>
          <p:cNvSpPr>
            <a:spLocks noChangeAspect="1"/>
          </p:cNvSpPr>
          <p:nvPr/>
        </p:nvSpPr>
        <p:spPr>
          <a:xfrm rot="0">
            <a:off x="4871720" y="6499225"/>
            <a:ext cx="2016760" cy="32004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취소(돌아가기) ②</a:t>
            </a:r>
            <a:endParaRPr lang="ko-KR" altLang="en-US" sz="1800">
              <a:solidFill>
                <a:srgbClr val="FF0000"/>
              </a:solidFill>
              <a:latin typeface="맑은 고딕" charset="0"/>
              <a:ea typeface="맑은 고딕" charset="0"/>
              <a:sym typeface="맑은 고딕" charset="0"/>
            </a:endParaRPr>
          </a:p>
        </p:txBody>
      </p:sp>
      <p:sp>
        <p:nvSpPr>
          <p:cNvPr id="17" name="Rect 0"/>
          <p:cNvSpPr>
            <a:spLocks/>
          </p:cNvSpPr>
          <p:nvPr/>
        </p:nvSpPr>
        <p:spPr>
          <a:xfrm rot="0">
            <a:off x="2364740" y="679450"/>
            <a:ext cx="6248400" cy="103505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Alert</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정말 이 글을 수정하시겠습니까?</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취소는 불가능 합니다.	</a:t>
            </a:r>
            <a:endParaRPr lang="ko-KR" altLang="en-US" sz="1800">
              <a:latin typeface="맑은 고딕" charset="0"/>
              <a:ea typeface="맑은 고딕" charset="0"/>
              <a:sym typeface="맑은 고딕" charset="0"/>
            </a:endParaRPr>
          </a:p>
          <a:p>
            <a:pPr marL="0" indent="0" rtl="0" algn="r" defTabSz="914400" eaLnBrk="1" latinLnBrk="1" hangingPunct="1">
              <a:buFontTx/>
              <a:buNone/>
            </a:pPr>
            <a:r>
              <a:rPr sz="1800">
                <a:latin typeface="맑은 고딕" charset="0"/>
                <a:ea typeface="맑은 고딕" charset="0"/>
                <a:sym typeface="맑은 고딕" charset="0"/>
              </a:rPr>
              <a:t>	확인 취소</a:t>
            </a:r>
            <a:endParaRPr lang="ko-KR" altLang="en-US" sz="1800">
              <a:latin typeface="맑은 고딕" charset="0"/>
              <a:ea typeface="맑은 고딕" charset="0"/>
              <a:sym typeface="맑은 고딕" charset="0"/>
            </a:endParaRPr>
          </a:p>
        </p:txBody>
      </p:sp>
      <p:sp>
        <p:nvSpPr>
          <p:cNvPr id="18" name="Rect 0"/>
          <p:cNvSpPr>
            <a:spLocks noChangeAspect="1"/>
          </p:cNvSpPr>
          <p:nvPr/>
        </p:nvSpPr>
        <p:spPr>
          <a:xfrm rot="0">
            <a:off x="523240" y="1710690"/>
            <a:ext cx="2827020" cy="282702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① 이미지</a:t>
            </a:r>
            <a:endParaRPr lang="ko-KR" altLang="en-US" sz="1800">
              <a:solidFill>
                <a:srgbClr val="FF0000"/>
              </a:solidFill>
              <a:latin typeface="맑은 고딕" charset="0"/>
              <a:ea typeface="맑은 고딕" charset="0"/>
              <a:sym typeface="맑은 고딕" charset="0"/>
            </a:endParaRPr>
          </a:p>
        </p:txBody>
      </p:sp>
      <p:sp>
        <p:nvSpPr>
          <p:cNvPr id="19" name="Rect 0"/>
          <p:cNvSpPr>
            <a:spLocks noChangeAspect="1"/>
          </p:cNvSpPr>
          <p:nvPr/>
        </p:nvSpPr>
        <p:spPr>
          <a:xfrm rot="0">
            <a:off x="3510280" y="1708150"/>
            <a:ext cx="4925060" cy="81216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 ① 제목</a:t>
            </a:r>
            <a:endParaRPr lang="ko-KR" altLang="en-US" sz="1800">
              <a:solidFill>
                <a:srgbClr val="FF0000"/>
              </a:solidFill>
              <a:latin typeface="맑은 고딕" charset="0"/>
              <a:ea typeface="맑은 고딕" charset="0"/>
              <a:sym typeface="맑은 고딕" charset="0"/>
            </a:endParaRPr>
          </a:p>
        </p:txBody>
      </p:sp>
      <p:sp>
        <p:nvSpPr>
          <p:cNvPr id="20" name="Rect 0"/>
          <p:cNvSpPr>
            <a:spLocks noChangeAspect="1"/>
          </p:cNvSpPr>
          <p:nvPr/>
        </p:nvSpPr>
        <p:spPr>
          <a:xfrm rot="0">
            <a:off x="3510280" y="2637155"/>
            <a:ext cx="4925060" cy="374459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① 내용</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수정 페이지 관련</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2980055"/>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그냥 수정되었다 표식 보여주려는 ppt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날짜 옆에 수정됨 표식 추가함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92</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 ① 마이 리뷰</a:t>
            </a:r>
            <a:endParaRPr lang="ko-KR" altLang="en-US" sz="1600">
              <a:solidFill>
                <a:srgbClr val="FF0000"/>
              </a:solidFill>
              <a:latin typeface="맑은 고딕" charset="0"/>
              <a:ea typeface="맑은 고딕" charset="0"/>
              <a:sym typeface="맑은 고딕" charset="0"/>
            </a:endParaRPr>
          </a:p>
        </p:txBody>
      </p:sp>
      <p:sp>
        <p:nvSpPr>
          <p:cNvPr id="24" name="Rect 0"/>
          <p:cNvSpPr>
            <a:spLocks/>
          </p:cNvSpPr>
          <p:nvPr/>
        </p:nvSpPr>
        <p:spPr>
          <a:xfrm rot="0">
            <a:off x="582295" y="2028825"/>
            <a:ext cx="135509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상품정보</a:t>
            </a:r>
            <a:endParaRPr lang="ko-KR" altLang="en-US" sz="1500">
              <a:latin typeface="맑은 고딕" charset="0"/>
              <a:ea typeface="맑은 고딕" charset="0"/>
              <a:sym typeface="맑은 고딕" charset="0"/>
            </a:endParaRPr>
          </a:p>
        </p:txBody>
      </p:sp>
      <p:sp>
        <p:nvSpPr>
          <p:cNvPr id="25" name="Rect 0"/>
          <p:cNvSpPr>
            <a:spLocks/>
          </p:cNvSpPr>
          <p:nvPr/>
        </p:nvSpPr>
        <p:spPr>
          <a:xfrm rot="0">
            <a:off x="2426335" y="2028825"/>
            <a:ext cx="4335145"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제목</a:t>
            </a:r>
            <a:endParaRPr lang="ko-KR" altLang="en-US" sz="1500">
              <a:latin typeface="맑은 고딕" charset="0"/>
              <a:ea typeface="맑은 고딕" charset="0"/>
              <a:sym typeface="맑은 고딕" charset="0"/>
            </a:endParaRPr>
          </a:p>
        </p:txBody>
      </p:sp>
      <p:sp>
        <p:nvSpPr>
          <p:cNvPr id="21" name="Rect 0"/>
          <p:cNvSpPr>
            <a:spLocks noChangeAspect="1"/>
          </p:cNvSpPr>
          <p:nvPr/>
        </p:nvSpPr>
        <p:spPr>
          <a:xfrm rot="0">
            <a:off x="582295" y="2597785"/>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2" name="Rect 0"/>
          <p:cNvSpPr txBox="1">
            <a:spLocks/>
          </p:cNvSpPr>
          <p:nvPr/>
        </p:nvSpPr>
        <p:spPr>
          <a:xfrm rot="0">
            <a:off x="2426335" y="259778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제목</a:t>
            </a:r>
            <a:endParaRPr lang="ko-KR" altLang="en-US" sz="1800">
              <a:latin typeface="맑은 고딕" charset="0"/>
              <a:ea typeface="맑은 고딕" charset="0"/>
              <a:sym typeface="맑은 고딕" charset="0"/>
            </a:endParaRPr>
          </a:p>
        </p:txBody>
      </p:sp>
      <p:sp>
        <p:nvSpPr>
          <p:cNvPr id="33" name="Rect 0"/>
          <p:cNvSpPr txBox="1">
            <a:spLocks/>
          </p:cNvSpPr>
          <p:nvPr/>
        </p:nvSpPr>
        <p:spPr>
          <a:xfrm rot="0">
            <a:off x="2431415" y="3007995"/>
            <a:ext cx="3538220" cy="61595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내용</a:t>
            </a:r>
            <a:endParaRPr lang="ko-KR" altLang="en-US" sz="1700">
              <a:latin typeface="맑은 고딕" charset="0"/>
              <a:ea typeface="맑은 고딕" charset="0"/>
              <a:sym typeface="맑은 고딕" charset="0"/>
            </a:endParaRPr>
          </a:p>
          <a:p>
            <a:pPr marL="0" indent="0" rtl="0" algn="l" defTabSz="914400" eaLnBrk="1" latinLnBrk="1" hangingPunct="1">
              <a:buFontTx/>
              <a:buNone/>
            </a:pPr>
            <a:r>
              <a:rPr sz="1700">
                <a:latin typeface="맑은 고딕" charset="0"/>
                <a:ea typeface="맑은 고딕" charset="0"/>
                <a:sym typeface="맑은 고딕" charset="0"/>
              </a:rPr>
              <a:t>커피가 멋지고 사장님이 맛있..</a:t>
            </a:r>
            <a:endParaRPr lang="ko-KR" altLang="en-US" sz="1700">
              <a:latin typeface="맑은 고딕" charset="0"/>
              <a:ea typeface="맑은 고딕" charset="0"/>
              <a:sym typeface="맑은 고딕" charset="0"/>
            </a:endParaRPr>
          </a:p>
        </p:txBody>
      </p:sp>
      <p:cxnSp>
        <p:nvCxnSpPr>
          <p:cNvPr id="35" name="Rect 0"/>
          <p:cNvCxnSpPr/>
          <p:nvPr/>
        </p:nvCxnSpPr>
        <p:spPr>
          <a:xfrm rot="0">
            <a:off x="6833235" y="2399030"/>
            <a:ext cx="635" cy="3373755"/>
          </a:xfrm>
          <a:prstGeom prst="line"/>
          <a:ln w="12700" cap="flat" cmpd="sng">
            <a:solidFill>
              <a:schemeClr val="bg1">
                <a:lumMod val="7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Rect 0"/>
          <p:cNvSpPr txBox="1">
            <a:spLocks/>
          </p:cNvSpPr>
          <p:nvPr/>
        </p:nvSpPr>
        <p:spPr>
          <a:xfrm rot="0">
            <a:off x="2383790" y="5274310"/>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2025-04-30</a:t>
            </a:r>
            <a:endParaRPr lang="ko-KR" altLang="en-US" sz="1700">
              <a:latin typeface="맑은 고딕" charset="0"/>
              <a:ea typeface="맑은 고딕" charset="0"/>
              <a:sym typeface="맑은 고딕" charset="0"/>
            </a:endParaRPr>
          </a:p>
        </p:txBody>
      </p:sp>
      <p:sp>
        <p:nvSpPr>
          <p:cNvPr id="38" name="Rect 0"/>
          <p:cNvSpPr txBox="1">
            <a:spLocks/>
          </p:cNvSpPr>
          <p:nvPr/>
        </p:nvSpPr>
        <p:spPr>
          <a:xfrm rot="0">
            <a:off x="5371465" y="3629025"/>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41" name="Rect 0"/>
          <p:cNvSpPr>
            <a:spLocks noChangeAspect="1"/>
          </p:cNvSpPr>
          <p:nvPr/>
        </p:nvSpPr>
        <p:spPr>
          <a:xfrm rot="0">
            <a:off x="582295" y="4273550"/>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2" name="Rect 0"/>
          <p:cNvSpPr txBox="1">
            <a:spLocks/>
          </p:cNvSpPr>
          <p:nvPr/>
        </p:nvSpPr>
        <p:spPr>
          <a:xfrm rot="0">
            <a:off x="2421255" y="426402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만족</a:t>
            </a:r>
            <a:endParaRPr lang="ko-KR" altLang="en-US" sz="1800">
              <a:latin typeface="맑은 고딕" charset="0"/>
              <a:ea typeface="맑은 고딕" charset="0"/>
              <a:sym typeface="맑은 고딕" charset="0"/>
            </a:endParaRPr>
          </a:p>
        </p:txBody>
      </p:sp>
      <p:sp>
        <p:nvSpPr>
          <p:cNvPr id="43" name="Rect 0"/>
          <p:cNvSpPr txBox="1">
            <a:spLocks/>
          </p:cNvSpPr>
          <p:nvPr/>
        </p:nvSpPr>
        <p:spPr>
          <a:xfrm rot="0">
            <a:off x="2440305" y="4673600"/>
            <a:ext cx="3538220"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처음 이예요. 이런 느낌</a:t>
            </a:r>
            <a:endParaRPr lang="ko-KR" altLang="en-US" sz="1700">
              <a:latin typeface="맑은 고딕" charset="0"/>
              <a:ea typeface="맑은 고딕" charset="0"/>
              <a:sym typeface="맑은 고딕" charset="0"/>
            </a:endParaRPr>
          </a:p>
        </p:txBody>
      </p:sp>
      <p:sp>
        <p:nvSpPr>
          <p:cNvPr id="44" name="Rect 0"/>
          <p:cNvSpPr txBox="1">
            <a:spLocks/>
          </p:cNvSpPr>
          <p:nvPr/>
        </p:nvSpPr>
        <p:spPr>
          <a:xfrm rot="0">
            <a:off x="5366385" y="5294630"/>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45" name="Rect 0"/>
          <p:cNvSpPr txBox="1">
            <a:spLocks/>
          </p:cNvSpPr>
          <p:nvPr/>
        </p:nvSpPr>
        <p:spPr>
          <a:xfrm rot="0">
            <a:off x="2493645" y="3629025"/>
            <a:ext cx="2738755" cy="370205"/>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2025-05-01(수정됨) </a:t>
            </a: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cxnSp>
        <p:nvCxnSpPr>
          <p:cNvPr id="53" name="Rect 0"/>
          <p:cNvCxnSpPr>
            <a:cxnSpLocks/>
          </p:cNvCxnSpPr>
          <p:nvPr/>
        </p:nvCxnSpPr>
        <p:spPr>
          <a:xfrm rot="0">
            <a:off x="558800" y="413702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6" name="Rect 0"/>
          <p:cNvSpPr>
            <a:spLocks noChangeAspect="1"/>
          </p:cNvSpPr>
          <p:nvPr/>
        </p:nvSpPr>
        <p:spPr>
          <a:xfrm rot="0">
            <a:off x="7056755" y="2398395"/>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  수정</a:t>
            </a:r>
            <a:endParaRPr lang="ko-KR" altLang="en-US" sz="1800">
              <a:solidFill>
                <a:srgbClr val="FF0000"/>
              </a:solidFill>
              <a:latin typeface="맑은 고딕" charset="0"/>
              <a:ea typeface="맑은 고딕" charset="0"/>
              <a:sym typeface="맑은 고딕" charset="0"/>
            </a:endParaRPr>
          </a:p>
        </p:txBody>
      </p:sp>
      <p:sp>
        <p:nvSpPr>
          <p:cNvPr id="27" name="Rect 0"/>
          <p:cNvSpPr>
            <a:spLocks noChangeAspect="1"/>
          </p:cNvSpPr>
          <p:nvPr/>
        </p:nvSpPr>
        <p:spPr>
          <a:xfrm rot="0">
            <a:off x="7047230" y="2818765"/>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 삭제</a:t>
            </a:r>
            <a:endParaRPr lang="ko-KR" altLang="en-US" sz="1800">
              <a:solidFill>
                <a:srgbClr val="FF0000"/>
              </a:solidFill>
              <a:latin typeface="맑은 고딕" charset="0"/>
              <a:ea typeface="맑은 고딕" charset="0"/>
              <a:sym typeface="맑은 고딕" charset="0"/>
            </a:endParaRPr>
          </a:p>
        </p:txBody>
      </p:sp>
      <p:sp>
        <p:nvSpPr>
          <p:cNvPr id="28" name="Rect 0"/>
          <p:cNvSpPr>
            <a:spLocks noChangeAspect="1"/>
          </p:cNvSpPr>
          <p:nvPr/>
        </p:nvSpPr>
        <p:spPr>
          <a:xfrm rot="0">
            <a:off x="7056755" y="4239260"/>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  수정</a:t>
            </a:r>
            <a:endParaRPr lang="ko-KR" altLang="en-US" sz="1800">
              <a:solidFill>
                <a:srgbClr val="FF0000"/>
              </a:solidFill>
              <a:latin typeface="맑은 고딕" charset="0"/>
              <a:ea typeface="맑은 고딕" charset="0"/>
              <a:sym typeface="맑은 고딕" charset="0"/>
            </a:endParaRPr>
          </a:p>
        </p:txBody>
      </p:sp>
      <p:sp>
        <p:nvSpPr>
          <p:cNvPr id="29" name="Rect 0"/>
          <p:cNvSpPr>
            <a:spLocks noChangeAspect="1"/>
          </p:cNvSpPr>
          <p:nvPr/>
        </p:nvSpPr>
        <p:spPr>
          <a:xfrm rot="0">
            <a:off x="7047230" y="4659630"/>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 삭제</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수정 페이지 관련</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2980055"/>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그냥 수정되었다 표식 보여주려는 ppt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날짜 옆에 수정됨 표식 추가함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93</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상품리뷰</a:t>
            </a:r>
            <a:endParaRPr lang="ko-KR" altLang="en-US" sz="1600">
              <a:latin typeface="맑은 고딕" charset="0"/>
              <a:ea typeface="맑은 고딕" charset="0"/>
              <a:sym typeface="맑은 고딕" charset="0"/>
            </a:endParaRPr>
          </a:p>
        </p:txBody>
      </p:sp>
      <p:sp>
        <p:nvSpPr>
          <p:cNvPr id="24" name="Rect 0"/>
          <p:cNvSpPr>
            <a:spLocks/>
          </p:cNvSpPr>
          <p:nvPr/>
        </p:nvSpPr>
        <p:spPr>
          <a:xfrm rot="0">
            <a:off x="582295" y="2028825"/>
            <a:ext cx="135509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상품정보</a:t>
            </a:r>
            <a:endParaRPr lang="ko-KR" altLang="en-US" sz="1500">
              <a:latin typeface="맑은 고딕" charset="0"/>
              <a:ea typeface="맑은 고딕" charset="0"/>
              <a:sym typeface="맑은 고딕" charset="0"/>
            </a:endParaRPr>
          </a:p>
        </p:txBody>
      </p:sp>
      <p:sp>
        <p:nvSpPr>
          <p:cNvPr id="25" name="Rect 0"/>
          <p:cNvSpPr>
            <a:spLocks/>
          </p:cNvSpPr>
          <p:nvPr/>
        </p:nvSpPr>
        <p:spPr>
          <a:xfrm rot="0">
            <a:off x="2426335" y="2028825"/>
            <a:ext cx="4335145"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제목</a:t>
            </a:r>
            <a:endParaRPr lang="ko-KR" altLang="en-US" sz="1500">
              <a:latin typeface="맑은 고딕" charset="0"/>
              <a:ea typeface="맑은 고딕" charset="0"/>
              <a:sym typeface="맑은 고딕" charset="0"/>
            </a:endParaRPr>
          </a:p>
        </p:txBody>
      </p:sp>
      <p:sp>
        <p:nvSpPr>
          <p:cNvPr id="21" name="Rect 0"/>
          <p:cNvSpPr>
            <a:spLocks noChangeAspect="1"/>
          </p:cNvSpPr>
          <p:nvPr/>
        </p:nvSpPr>
        <p:spPr>
          <a:xfrm rot="0">
            <a:off x="582295" y="2597785"/>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2" name="Rect 0"/>
          <p:cNvSpPr txBox="1">
            <a:spLocks/>
          </p:cNvSpPr>
          <p:nvPr/>
        </p:nvSpPr>
        <p:spPr>
          <a:xfrm rot="0">
            <a:off x="2426335" y="259778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제목</a:t>
            </a:r>
            <a:endParaRPr lang="ko-KR" altLang="en-US" sz="1800">
              <a:latin typeface="맑은 고딕" charset="0"/>
              <a:ea typeface="맑은 고딕" charset="0"/>
              <a:sym typeface="맑은 고딕" charset="0"/>
            </a:endParaRPr>
          </a:p>
        </p:txBody>
      </p:sp>
      <p:sp>
        <p:nvSpPr>
          <p:cNvPr id="33" name="Rect 0"/>
          <p:cNvSpPr txBox="1">
            <a:spLocks/>
          </p:cNvSpPr>
          <p:nvPr/>
        </p:nvSpPr>
        <p:spPr>
          <a:xfrm rot="0">
            <a:off x="2431415" y="3007995"/>
            <a:ext cx="3538220" cy="61595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내용</a:t>
            </a:r>
            <a:endParaRPr lang="ko-KR" altLang="en-US" sz="1700">
              <a:latin typeface="맑은 고딕" charset="0"/>
              <a:ea typeface="맑은 고딕" charset="0"/>
              <a:sym typeface="맑은 고딕" charset="0"/>
            </a:endParaRPr>
          </a:p>
          <a:p>
            <a:pPr marL="0" indent="0" rtl="0" algn="l" defTabSz="914400" eaLnBrk="1" latinLnBrk="1" hangingPunct="1">
              <a:buFontTx/>
              <a:buNone/>
            </a:pPr>
            <a:r>
              <a:rPr sz="1700">
                <a:latin typeface="맑은 고딕" charset="0"/>
                <a:ea typeface="맑은 고딕" charset="0"/>
                <a:sym typeface="맑은 고딕" charset="0"/>
              </a:rPr>
              <a:t>커피가 멋지고 사장님이 맛있..</a:t>
            </a:r>
            <a:endParaRPr lang="ko-KR" altLang="en-US" sz="1700">
              <a:latin typeface="맑은 고딕" charset="0"/>
              <a:ea typeface="맑은 고딕" charset="0"/>
              <a:sym typeface="맑은 고딕" charset="0"/>
            </a:endParaRPr>
          </a:p>
        </p:txBody>
      </p:sp>
      <p:cxnSp>
        <p:nvCxnSpPr>
          <p:cNvPr id="35" name="Rect 0"/>
          <p:cNvCxnSpPr/>
          <p:nvPr/>
        </p:nvCxnSpPr>
        <p:spPr>
          <a:xfrm rot="0">
            <a:off x="6833235" y="2399030"/>
            <a:ext cx="635" cy="3373755"/>
          </a:xfrm>
          <a:prstGeom prst="line"/>
          <a:ln w="12700" cap="flat" cmpd="sng">
            <a:solidFill>
              <a:schemeClr val="bg1">
                <a:lumMod val="7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Rect 0"/>
          <p:cNvSpPr txBox="1">
            <a:spLocks/>
          </p:cNvSpPr>
          <p:nvPr/>
        </p:nvSpPr>
        <p:spPr>
          <a:xfrm rot="0">
            <a:off x="6976110" y="2597785"/>
            <a:ext cx="1459230" cy="631825"/>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2025-05-01 (수정됨) </a:t>
            </a: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37" name="Rect 0"/>
          <p:cNvSpPr txBox="1">
            <a:spLocks/>
          </p:cNvSpPr>
          <p:nvPr/>
        </p:nvSpPr>
        <p:spPr>
          <a:xfrm rot="0">
            <a:off x="6957695" y="3155950"/>
            <a:ext cx="1370965"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Us***</a:t>
            </a:r>
            <a:endParaRPr lang="ko-KR" altLang="en-US" sz="1800">
              <a:latin typeface="맑은 고딕" charset="0"/>
              <a:ea typeface="맑은 고딕" charset="0"/>
              <a:sym typeface="맑은 고딕" charset="0"/>
            </a:endParaRPr>
          </a:p>
        </p:txBody>
      </p:sp>
      <p:sp>
        <p:nvSpPr>
          <p:cNvPr id="38" name="Rect 0"/>
          <p:cNvSpPr txBox="1">
            <a:spLocks/>
          </p:cNvSpPr>
          <p:nvPr/>
        </p:nvSpPr>
        <p:spPr>
          <a:xfrm rot="0">
            <a:off x="5371465" y="3629025"/>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41" name="Rect 0"/>
          <p:cNvSpPr>
            <a:spLocks noChangeAspect="1"/>
          </p:cNvSpPr>
          <p:nvPr/>
        </p:nvSpPr>
        <p:spPr>
          <a:xfrm rot="0">
            <a:off x="582295" y="4273550"/>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2" name="Rect 0"/>
          <p:cNvSpPr txBox="1">
            <a:spLocks/>
          </p:cNvSpPr>
          <p:nvPr/>
        </p:nvSpPr>
        <p:spPr>
          <a:xfrm rot="0">
            <a:off x="2421255" y="426402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만족</a:t>
            </a:r>
            <a:endParaRPr lang="ko-KR" altLang="en-US" sz="1800">
              <a:latin typeface="맑은 고딕" charset="0"/>
              <a:ea typeface="맑은 고딕" charset="0"/>
              <a:sym typeface="맑은 고딕" charset="0"/>
            </a:endParaRPr>
          </a:p>
        </p:txBody>
      </p:sp>
      <p:sp>
        <p:nvSpPr>
          <p:cNvPr id="43" name="Rect 0"/>
          <p:cNvSpPr txBox="1">
            <a:spLocks/>
          </p:cNvSpPr>
          <p:nvPr/>
        </p:nvSpPr>
        <p:spPr>
          <a:xfrm rot="0">
            <a:off x="2440305" y="4673600"/>
            <a:ext cx="3538220"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향이 예술이네요!..</a:t>
            </a:r>
            <a:endParaRPr lang="ko-KR" altLang="en-US" sz="1700">
              <a:latin typeface="맑은 고딕" charset="0"/>
              <a:ea typeface="맑은 고딕" charset="0"/>
              <a:sym typeface="맑은 고딕" charset="0"/>
            </a:endParaRPr>
          </a:p>
        </p:txBody>
      </p:sp>
      <p:sp>
        <p:nvSpPr>
          <p:cNvPr id="44" name="Rect 0"/>
          <p:cNvSpPr txBox="1">
            <a:spLocks/>
          </p:cNvSpPr>
          <p:nvPr/>
        </p:nvSpPr>
        <p:spPr>
          <a:xfrm rot="0">
            <a:off x="5366385" y="5294630"/>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45" name="Rect 0"/>
          <p:cNvSpPr txBox="1">
            <a:spLocks/>
          </p:cNvSpPr>
          <p:nvPr/>
        </p:nvSpPr>
        <p:spPr>
          <a:xfrm rot="0">
            <a:off x="7040880" y="4264025"/>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2025-04-30</a:t>
            </a:r>
            <a:endParaRPr lang="ko-KR" altLang="en-US" sz="1700">
              <a:latin typeface="맑은 고딕" charset="0"/>
              <a:ea typeface="맑은 고딕" charset="0"/>
              <a:sym typeface="맑은 고딕" charset="0"/>
            </a:endParaRPr>
          </a:p>
        </p:txBody>
      </p:sp>
      <p:sp>
        <p:nvSpPr>
          <p:cNvPr id="48" name="Rect 0"/>
          <p:cNvSpPr txBox="1">
            <a:spLocks/>
          </p:cNvSpPr>
          <p:nvPr/>
        </p:nvSpPr>
        <p:spPr>
          <a:xfrm rot="0">
            <a:off x="7059930" y="4605655"/>
            <a:ext cx="1287145"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qwe***</a:t>
            </a:r>
            <a:endParaRPr lang="ko-KR" altLang="en-US" sz="1800">
              <a:latin typeface="맑은 고딕" charset="0"/>
              <a:ea typeface="맑은 고딕" charset="0"/>
              <a:sym typeface="맑은 고딕" charset="0"/>
            </a:endParaRPr>
          </a:p>
        </p:txBody>
      </p:sp>
      <p:cxnSp>
        <p:nvCxnSpPr>
          <p:cNvPr id="53" name="Rect 0"/>
          <p:cNvCxnSpPr>
            <a:cxnSpLocks/>
          </p:cNvCxnSpPr>
          <p:nvPr/>
        </p:nvCxnSpPr>
        <p:spPr>
          <a:xfrm rot="0">
            <a:off x="558800" y="413702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게시글 관리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 </a:t>
            </a:r>
            <a:r>
              <a:rPr lang="ko-KR" altLang="en-US" sz="2800">
                <a:latin typeface="맑은 고딕" charset="0"/>
                <a:ea typeface="맑은 고딕" charset="0"/>
                <a:cs typeface="+mj-cs"/>
              </a:rPr>
              <a:t>(</a:t>
            </a:r>
            <a:r>
              <a:rPr lang="ko-KR" altLang="en-US" sz="2800">
                <a:latin typeface="맑은 고딕" charset="0"/>
                <a:ea typeface="맑은 고딕" charset="0"/>
                <a:cs typeface="+mj-cs"/>
              </a:rPr>
              <a:t>관리자</a:t>
            </a:r>
            <a:r>
              <a:rPr lang="ko-KR" altLang="en-US" sz="2800">
                <a:latin typeface="맑은 고딕" charset="0"/>
                <a:ea typeface="맑은 고딕" charset="0"/>
                <a:cs typeface="+mj-cs"/>
              </a:rPr>
              <a:t>)</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김현경</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관리. 관리자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4283710"/>
        </p:xfrm>
        <a:graphic>
          <a:graphicData uri="http://schemas.openxmlformats.org/drawingml/2006/table">
            <a:tbl>
              <a:tblPr firstRow="1" bandRow="1">
                <a:tableStyleId>{5C22544A-7EE6-4342-B048-85BDC9FD1C3A}</a:tableStyleId>
              </a:tblPr>
              <a:tblGrid>
                <a:gridCol w="403225"/>
                <a:gridCol w="2981325"/>
              </a:tblGrid>
              <a:tr h="71882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게시글을 관리하기 위한 관리 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FF0000"/>
                          </a:solidFill>
                          <a:latin typeface="맑은 고딕" charset="0"/>
                          <a:ea typeface="맑은 고딕" charset="0"/>
                          <a:sym typeface="맑은 고딕" charset="0"/>
                        </a:rPr>
                        <a:t>리뷰가 있는 경우</a:t>
                      </a:r>
                      <a:endParaRPr lang="ko-KR" altLang="en-US" sz="85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18935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게시글 삭제 버튼만 기능.</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(삭제버튼 이외 이동(리다이렉트) X)</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Alert 게시글을 확인한 후 삭제 가능합니다.</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게시글 확인 페이지(상세 리뷰 페이지)로 이동하시겠습니까?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 -&gt; 상세 리뷰 페이지로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아이디 전부 표시</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indent="-171450" algn="just" latinLnBrk="1" lvl="1">
                        <a:buFont typeface="맑은 고딕"/>
                        <a:buChar char="-"/>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95</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3650615"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게시글(리뷰) 관리 (관리자 페이지)</a:t>
            </a:r>
            <a:endParaRPr lang="ko-KR" altLang="en-US" sz="1600">
              <a:latin typeface="맑은 고딕" charset="0"/>
              <a:ea typeface="맑은 고딕" charset="0"/>
              <a:sym typeface="맑은 고딕" charset="0"/>
            </a:endParaRPr>
          </a:p>
        </p:txBody>
      </p:sp>
      <p:sp>
        <p:nvSpPr>
          <p:cNvPr id="24" name="Rect 0"/>
          <p:cNvSpPr>
            <a:spLocks/>
          </p:cNvSpPr>
          <p:nvPr/>
        </p:nvSpPr>
        <p:spPr>
          <a:xfrm rot="0">
            <a:off x="582295" y="2028825"/>
            <a:ext cx="135509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상품정보</a:t>
            </a:r>
            <a:endParaRPr lang="ko-KR" altLang="en-US" sz="1500">
              <a:latin typeface="맑은 고딕" charset="0"/>
              <a:ea typeface="맑은 고딕" charset="0"/>
              <a:sym typeface="맑은 고딕" charset="0"/>
            </a:endParaRPr>
          </a:p>
        </p:txBody>
      </p:sp>
      <p:sp>
        <p:nvSpPr>
          <p:cNvPr id="25" name="Rect 0"/>
          <p:cNvSpPr>
            <a:spLocks/>
          </p:cNvSpPr>
          <p:nvPr/>
        </p:nvSpPr>
        <p:spPr>
          <a:xfrm rot="0">
            <a:off x="2426335" y="2028825"/>
            <a:ext cx="4335145"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제목</a:t>
            </a:r>
            <a:endParaRPr lang="ko-KR" altLang="en-US" sz="1500">
              <a:latin typeface="맑은 고딕" charset="0"/>
              <a:ea typeface="맑은 고딕" charset="0"/>
              <a:sym typeface="맑은 고딕" charset="0"/>
            </a:endParaRPr>
          </a:p>
        </p:txBody>
      </p:sp>
      <p:sp>
        <p:nvSpPr>
          <p:cNvPr id="21" name="Rect 0"/>
          <p:cNvSpPr>
            <a:spLocks noChangeAspect="1"/>
          </p:cNvSpPr>
          <p:nvPr/>
        </p:nvSpPr>
        <p:spPr>
          <a:xfrm rot="0">
            <a:off x="582295" y="2597785"/>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2" name="Rect 0"/>
          <p:cNvSpPr txBox="1">
            <a:spLocks/>
          </p:cNvSpPr>
          <p:nvPr/>
        </p:nvSpPr>
        <p:spPr>
          <a:xfrm rot="0">
            <a:off x="2426335" y="259778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제목</a:t>
            </a:r>
            <a:endParaRPr lang="ko-KR" altLang="en-US" sz="1800">
              <a:latin typeface="맑은 고딕" charset="0"/>
              <a:ea typeface="맑은 고딕" charset="0"/>
              <a:sym typeface="맑은 고딕" charset="0"/>
            </a:endParaRPr>
          </a:p>
        </p:txBody>
      </p:sp>
      <p:sp>
        <p:nvSpPr>
          <p:cNvPr id="33" name="Rect 0"/>
          <p:cNvSpPr txBox="1">
            <a:spLocks/>
          </p:cNvSpPr>
          <p:nvPr/>
        </p:nvSpPr>
        <p:spPr>
          <a:xfrm rot="0">
            <a:off x="2431415" y="3007995"/>
            <a:ext cx="3538220" cy="61595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내용</a:t>
            </a:r>
            <a:endParaRPr lang="ko-KR" altLang="en-US" sz="1700">
              <a:latin typeface="맑은 고딕" charset="0"/>
              <a:ea typeface="맑은 고딕" charset="0"/>
              <a:sym typeface="맑은 고딕" charset="0"/>
            </a:endParaRPr>
          </a:p>
          <a:p>
            <a:pPr marL="0" indent="0" rtl="0" algn="l" defTabSz="914400" eaLnBrk="1" latinLnBrk="1" hangingPunct="1">
              <a:buFontTx/>
              <a:buNone/>
            </a:pPr>
            <a:r>
              <a:rPr sz="1700">
                <a:latin typeface="맑은 고딕" charset="0"/>
                <a:ea typeface="맑은 고딕" charset="0"/>
                <a:sym typeface="맑은 고딕" charset="0"/>
              </a:rPr>
              <a:t>커피가 멋지고 사장님이 맛있..</a:t>
            </a:r>
            <a:endParaRPr lang="ko-KR" altLang="en-US" sz="1700">
              <a:latin typeface="맑은 고딕" charset="0"/>
              <a:ea typeface="맑은 고딕" charset="0"/>
              <a:sym typeface="맑은 고딕" charset="0"/>
            </a:endParaRPr>
          </a:p>
        </p:txBody>
      </p:sp>
      <p:cxnSp>
        <p:nvCxnSpPr>
          <p:cNvPr id="35" name="Rect 0"/>
          <p:cNvCxnSpPr/>
          <p:nvPr/>
        </p:nvCxnSpPr>
        <p:spPr>
          <a:xfrm rot="0">
            <a:off x="6833235" y="2399030"/>
            <a:ext cx="635" cy="3373755"/>
          </a:xfrm>
          <a:prstGeom prst="line"/>
          <a:ln w="12700" cap="flat" cmpd="sng">
            <a:solidFill>
              <a:schemeClr val="bg1">
                <a:lumMod val="7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Rect 0"/>
          <p:cNvSpPr txBox="1">
            <a:spLocks/>
          </p:cNvSpPr>
          <p:nvPr/>
        </p:nvSpPr>
        <p:spPr>
          <a:xfrm rot="0">
            <a:off x="6976110" y="2597785"/>
            <a:ext cx="1459230" cy="631825"/>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2025-05-01 (수정됨) </a:t>
            </a:r>
            <a:endParaRPr lang="ko-KR" altLang="en-US" sz="1700">
              <a:latin typeface="맑은 고딕" charset="0"/>
              <a:ea typeface="맑은 고딕" charset="0"/>
              <a:sym typeface="맑은 고딕" charset="0"/>
            </a:endParaRPr>
          </a:p>
        </p:txBody>
      </p:sp>
      <p:sp>
        <p:nvSpPr>
          <p:cNvPr id="37" name="Rect 0"/>
          <p:cNvSpPr txBox="1">
            <a:spLocks/>
          </p:cNvSpPr>
          <p:nvPr/>
        </p:nvSpPr>
        <p:spPr>
          <a:xfrm rot="0">
            <a:off x="6957695" y="3155950"/>
            <a:ext cx="1370965"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User1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41" name="Rect 0"/>
          <p:cNvSpPr>
            <a:spLocks noChangeAspect="1"/>
          </p:cNvSpPr>
          <p:nvPr/>
        </p:nvSpPr>
        <p:spPr>
          <a:xfrm rot="0">
            <a:off x="582295" y="4273550"/>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2" name="Rect 0"/>
          <p:cNvSpPr txBox="1">
            <a:spLocks/>
          </p:cNvSpPr>
          <p:nvPr/>
        </p:nvSpPr>
        <p:spPr>
          <a:xfrm rot="0">
            <a:off x="2421255" y="426402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만족</a:t>
            </a:r>
            <a:endParaRPr lang="ko-KR" altLang="en-US" sz="1800">
              <a:latin typeface="맑은 고딕" charset="0"/>
              <a:ea typeface="맑은 고딕" charset="0"/>
              <a:sym typeface="맑은 고딕" charset="0"/>
            </a:endParaRPr>
          </a:p>
        </p:txBody>
      </p:sp>
      <p:sp>
        <p:nvSpPr>
          <p:cNvPr id="43" name="Rect 0"/>
          <p:cNvSpPr txBox="1">
            <a:spLocks/>
          </p:cNvSpPr>
          <p:nvPr/>
        </p:nvSpPr>
        <p:spPr>
          <a:xfrm rot="0">
            <a:off x="2440305" y="4673600"/>
            <a:ext cx="3538220"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향이 예술이네요!..</a:t>
            </a:r>
            <a:endParaRPr lang="ko-KR" altLang="en-US" sz="1700">
              <a:latin typeface="맑은 고딕" charset="0"/>
              <a:ea typeface="맑은 고딕" charset="0"/>
              <a:sym typeface="맑은 고딕" charset="0"/>
            </a:endParaRPr>
          </a:p>
        </p:txBody>
      </p:sp>
      <p:sp>
        <p:nvSpPr>
          <p:cNvPr id="45" name="Rect 0"/>
          <p:cNvSpPr txBox="1">
            <a:spLocks/>
          </p:cNvSpPr>
          <p:nvPr/>
        </p:nvSpPr>
        <p:spPr>
          <a:xfrm rot="0">
            <a:off x="7040880" y="4264025"/>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2025-04-30</a:t>
            </a:r>
            <a:endParaRPr lang="ko-KR" altLang="en-US" sz="1700">
              <a:latin typeface="맑은 고딕" charset="0"/>
              <a:ea typeface="맑은 고딕" charset="0"/>
              <a:sym typeface="맑은 고딕" charset="0"/>
            </a:endParaRPr>
          </a:p>
        </p:txBody>
      </p:sp>
      <p:sp>
        <p:nvSpPr>
          <p:cNvPr id="48" name="Rect 0"/>
          <p:cNvSpPr txBox="1">
            <a:spLocks/>
          </p:cNvSpPr>
          <p:nvPr/>
        </p:nvSpPr>
        <p:spPr>
          <a:xfrm rot="0">
            <a:off x="7059930" y="4605655"/>
            <a:ext cx="1287145"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qwerty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cxnSp>
        <p:nvCxnSpPr>
          <p:cNvPr id="53" name="Rect 0"/>
          <p:cNvCxnSpPr>
            <a:cxnSpLocks/>
          </p:cNvCxnSpPr>
          <p:nvPr/>
        </p:nvCxnSpPr>
        <p:spPr>
          <a:xfrm rot="0">
            <a:off x="558800" y="413702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6" name="Rect 0"/>
          <p:cNvSpPr>
            <a:spLocks/>
          </p:cNvSpPr>
          <p:nvPr/>
        </p:nvSpPr>
        <p:spPr>
          <a:xfrm rot="0">
            <a:off x="6943090" y="3797300"/>
            <a:ext cx="149225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게시글 삭제 </a:t>
            </a:r>
            <a:r>
              <a:rPr sz="1600">
                <a:solidFill>
                  <a:srgbClr val="FF0000"/>
                </a:solidFill>
                <a:latin typeface="맑은 고딕" charset="0"/>
                <a:ea typeface="맑은 고딕" charset="0"/>
                <a:sym typeface="맑은 고딕" charset="0"/>
              </a:rPr>
              <a:t>②</a:t>
            </a:r>
            <a:endParaRPr lang="ko-KR" altLang="en-US" sz="1600">
              <a:solidFill>
                <a:srgbClr val="FF0000"/>
              </a:solidFill>
              <a:latin typeface="맑은 고딕" charset="0"/>
              <a:ea typeface="맑은 고딕" charset="0"/>
              <a:sym typeface="맑은 고딕" charset="0"/>
            </a:endParaRPr>
          </a:p>
        </p:txBody>
      </p:sp>
      <p:sp>
        <p:nvSpPr>
          <p:cNvPr id="28" name="Rect 0"/>
          <p:cNvSpPr>
            <a:spLocks/>
          </p:cNvSpPr>
          <p:nvPr/>
        </p:nvSpPr>
        <p:spPr>
          <a:xfrm rot="0">
            <a:off x="6951345" y="5448935"/>
            <a:ext cx="149225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게시글 삭제 </a:t>
            </a:r>
            <a:r>
              <a:rPr sz="1600">
                <a:solidFill>
                  <a:srgbClr val="FF0000"/>
                </a:solidFill>
                <a:latin typeface="맑은 고딕" charset="0"/>
                <a:ea typeface="맑은 고딕" charset="0"/>
                <a:sym typeface="맑은 고딕" charset="0"/>
              </a:rPr>
              <a:t>②</a:t>
            </a:r>
            <a:endParaRPr lang="ko-KR" altLang="en-US" sz="16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관리. 관리자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96</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24" name="Rect 0"/>
          <p:cNvSpPr>
            <a:spLocks/>
          </p:cNvSpPr>
          <p:nvPr/>
        </p:nvSpPr>
        <p:spPr>
          <a:xfrm rot="0">
            <a:off x="582295" y="2028825"/>
            <a:ext cx="135509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상품정보</a:t>
            </a:r>
            <a:endParaRPr lang="ko-KR" altLang="en-US" sz="1500">
              <a:latin typeface="맑은 고딕" charset="0"/>
              <a:ea typeface="맑은 고딕" charset="0"/>
              <a:sym typeface="맑은 고딕" charset="0"/>
            </a:endParaRPr>
          </a:p>
        </p:txBody>
      </p:sp>
      <p:sp>
        <p:nvSpPr>
          <p:cNvPr id="25" name="Rect 0"/>
          <p:cNvSpPr>
            <a:spLocks/>
          </p:cNvSpPr>
          <p:nvPr/>
        </p:nvSpPr>
        <p:spPr>
          <a:xfrm rot="0">
            <a:off x="2426335" y="2028825"/>
            <a:ext cx="4335145"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제목</a:t>
            </a:r>
            <a:endParaRPr lang="ko-KR" altLang="en-US" sz="1500">
              <a:latin typeface="맑은 고딕" charset="0"/>
              <a:ea typeface="맑은 고딕" charset="0"/>
              <a:sym typeface="맑은 고딕" charset="0"/>
            </a:endParaRPr>
          </a:p>
        </p:txBody>
      </p:sp>
      <p:sp>
        <p:nvSpPr>
          <p:cNvPr id="21" name="Rect 0"/>
          <p:cNvSpPr>
            <a:spLocks noChangeAspect="1"/>
          </p:cNvSpPr>
          <p:nvPr/>
        </p:nvSpPr>
        <p:spPr>
          <a:xfrm rot="0">
            <a:off x="582295" y="2597785"/>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2" name="Rect 0"/>
          <p:cNvSpPr txBox="1">
            <a:spLocks/>
          </p:cNvSpPr>
          <p:nvPr/>
        </p:nvSpPr>
        <p:spPr>
          <a:xfrm rot="0">
            <a:off x="2426335" y="259778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제목</a:t>
            </a:r>
            <a:endParaRPr lang="ko-KR" altLang="en-US" sz="1800">
              <a:latin typeface="맑은 고딕" charset="0"/>
              <a:ea typeface="맑은 고딕" charset="0"/>
              <a:sym typeface="맑은 고딕" charset="0"/>
            </a:endParaRPr>
          </a:p>
        </p:txBody>
      </p:sp>
      <p:sp>
        <p:nvSpPr>
          <p:cNvPr id="33" name="Rect 0"/>
          <p:cNvSpPr txBox="1">
            <a:spLocks/>
          </p:cNvSpPr>
          <p:nvPr/>
        </p:nvSpPr>
        <p:spPr>
          <a:xfrm rot="0">
            <a:off x="2431415" y="3007995"/>
            <a:ext cx="3538220" cy="61595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내용</a:t>
            </a:r>
            <a:endParaRPr lang="ko-KR" altLang="en-US" sz="1700">
              <a:latin typeface="맑은 고딕" charset="0"/>
              <a:ea typeface="맑은 고딕" charset="0"/>
              <a:sym typeface="맑은 고딕" charset="0"/>
            </a:endParaRPr>
          </a:p>
          <a:p>
            <a:pPr marL="0" indent="0" rtl="0" algn="l" defTabSz="914400" eaLnBrk="1" latinLnBrk="1" hangingPunct="1">
              <a:buFontTx/>
              <a:buNone/>
            </a:pPr>
            <a:r>
              <a:rPr sz="1700">
                <a:latin typeface="맑은 고딕" charset="0"/>
                <a:ea typeface="맑은 고딕" charset="0"/>
                <a:sym typeface="맑은 고딕" charset="0"/>
              </a:rPr>
              <a:t>커피가 멋지고 사장님이 맛있..</a:t>
            </a:r>
            <a:endParaRPr lang="ko-KR" altLang="en-US" sz="1700">
              <a:latin typeface="맑은 고딕" charset="0"/>
              <a:ea typeface="맑은 고딕" charset="0"/>
              <a:sym typeface="맑은 고딕" charset="0"/>
            </a:endParaRPr>
          </a:p>
        </p:txBody>
      </p:sp>
      <p:cxnSp>
        <p:nvCxnSpPr>
          <p:cNvPr id="35" name="Rect 0"/>
          <p:cNvCxnSpPr/>
          <p:nvPr/>
        </p:nvCxnSpPr>
        <p:spPr>
          <a:xfrm rot="0">
            <a:off x="6833235" y="2399030"/>
            <a:ext cx="635" cy="3373755"/>
          </a:xfrm>
          <a:prstGeom prst="line"/>
          <a:ln w="12700" cap="flat" cmpd="sng">
            <a:solidFill>
              <a:schemeClr val="bg1">
                <a:lumMod val="7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41" name="Rect 0"/>
          <p:cNvSpPr>
            <a:spLocks noChangeAspect="1"/>
          </p:cNvSpPr>
          <p:nvPr/>
        </p:nvSpPr>
        <p:spPr>
          <a:xfrm rot="0">
            <a:off x="582295" y="4273550"/>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2" name="Rect 0"/>
          <p:cNvSpPr txBox="1">
            <a:spLocks/>
          </p:cNvSpPr>
          <p:nvPr/>
        </p:nvSpPr>
        <p:spPr>
          <a:xfrm rot="0">
            <a:off x="2421255" y="426402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만족</a:t>
            </a:r>
            <a:endParaRPr lang="ko-KR" altLang="en-US" sz="1800">
              <a:latin typeface="맑은 고딕" charset="0"/>
              <a:ea typeface="맑은 고딕" charset="0"/>
              <a:sym typeface="맑은 고딕" charset="0"/>
            </a:endParaRPr>
          </a:p>
        </p:txBody>
      </p:sp>
      <p:sp>
        <p:nvSpPr>
          <p:cNvPr id="43" name="Rect 0"/>
          <p:cNvSpPr txBox="1">
            <a:spLocks/>
          </p:cNvSpPr>
          <p:nvPr/>
        </p:nvSpPr>
        <p:spPr>
          <a:xfrm rot="0">
            <a:off x="2440305" y="4673600"/>
            <a:ext cx="3538220"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향이 예술이네요!..</a:t>
            </a:r>
            <a:endParaRPr lang="ko-KR" altLang="en-US" sz="1700">
              <a:latin typeface="맑은 고딕" charset="0"/>
              <a:ea typeface="맑은 고딕" charset="0"/>
              <a:sym typeface="맑은 고딕" charset="0"/>
            </a:endParaRPr>
          </a:p>
        </p:txBody>
      </p:sp>
      <p:cxnSp>
        <p:nvCxnSpPr>
          <p:cNvPr id="53" name="Rect 0"/>
          <p:cNvCxnSpPr>
            <a:cxnSpLocks/>
          </p:cNvCxnSpPr>
          <p:nvPr/>
        </p:nvCxnSpPr>
        <p:spPr>
          <a:xfrm rot="0">
            <a:off x="558800" y="413702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31" name="Rect 0"/>
          <p:cNvSpPr txBox="1">
            <a:spLocks/>
          </p:cNvSpPr>
          <p:nvPr/>
        </p:nvSpPr>
        <p:spPr>
          <a:xfrm rot="0">
            <a:off x="6976110" y="2597785"/>
            <a:ext cx="1459230" cy="631825"/>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2025-05-01 (수정됨) </a:t>
            </a:r>
            <a:endParaRPr lang="ko-KR" altLang="en-US" sz="1700">
              <a:latin typeface="맑은 고딕" charset="0"/>
              <a:ea typeface="맑은 고딕" charset="0"/>
              <a:sym typeface="맑은 고딕" charset="0"/>
            </a:endParaRPr>
          </a:p>
        </p:txBody>
      </p:sp>
      <p:sp>
        <p:nvSpPr>
          <p:cNvPr id="32" name="Rect 0"/>
          <p:cNvSpPr txBox="1">
            <a:spLocks/>
          </p:cNvSpPr>
          <p:nvPr/>
        </p:nvSpPr>
        <p:spPr>
          <a:xfrm rot="0">
            <a:off x="6957695" y="3155950"/>
            <a:ext cx="1370965"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User1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34" name="Rect 0"/>
          <p:cNvSpPr txBox="1">
            <a:spLocks/>
          </p:cNvSpPr>
          <p:nvPr/>
        </p:nvSpPr>
        <p:spPr>
          <a:xfrm rot="0">
            <a:off x="7040880" y="4264025"/>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2025-04-30</a:t>
            </a:r>
            <a:endParaRPr lang="ko-KR" altLang="en-US" sz="1700">
              <a:latin typeface="맑은 고딕" charset="0"/>
              <a:ea typeface="맑은 고딕" charset="0"/>
              <a:sym typeface="맑은 고딕" charset="0"/>
            </a:endParaRPr>
          </a:p>
        </p:txBody>
      </p:sp>
      <p:sp>
        <p:nvSpPr>
          <p:cNvPr id="39" name="Rect 0"/>
          <p:cNvSpPr txBox="1">
            <a:spLocks/>
          </p:cNvSpPr>
          <p:nvPr/>
        </p:nvSpPr>
        <p:spPr>
          <a:xfrm rot="0">
            <a:off x="7059930" y="4605655"/>
            <a:ext cx="1287145"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qwerty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40" name="Rect 0"/>
          <p:cNvSpPr>
            <a:spLocks/>
          </p:cNvSpPr>
          <p:nvPr/>
        </p:nvSpPr>
        <p:spPr>
          <a:xfrm rot="0">
            <a:off x="6943090" y="3797300"/>
            <a:ext cx="149225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게시글 삭제 </a:t>
            </a:r>
            <a:r>
              <a:rPr sz="1600">
                <a:solidFill>
                  <a:srgbClr val="FF0000"/>
                </a:solidFill>
                <a:latin typeface="맑은 고딕" charset="0"/>
                <a:ea typeface="맑은 고딕" charset="0"/>
                <a:sym typeface="맑은 고딕" charset="0"/>
              </a:rPr>
              <a:t>②</a:t>
            </a:r>
            <a:endParaRPr lang="ko-KR" altLang="en-US" sz="1600">
              <a:solidFill>
                <a:srgbClr val="FF0000"/>
              </a:solidFill>
              <a:latin typeface="맑은 고딕" charset="0"/>
              <a:ea typeface="맑은 고딕" charset="0"/>
              <a:sym typeface="맑은 고딕" charset="0"/>
            </a:endParaRPr>
          </a:p>
        </p:txBody>
      </p:sp>
      <p:sp>
        <p:nvSpPr>
          <p:cNvPr id="46" name="Rect 0"/>
          <p:cNvSpPr>
            <a:spLocks/>
          </p:cNvSpPr>
          <p:nvPr/>
        </p:nvSpPr>
        <p:spPr>
          <a:xfrm rot="0">
            <a:off x="6951345" y="5448935"/>
            <a:ext cx="149225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게시글 삭제 </a:t>
            </a:r>
            <a:r>
              <a:rPr sz="1600">
                <a:solidFill>
                  <a:srgbClr val="FF0000"/>
                </a:solidFill>
                <a:latin typeface="맑은 고딕" charset="0"/>
                <a:ea typeface="맑은 고딕" charset="0"/>
                <a:sym typeface="맑은 고딕" charset="0"/>
              </a:rPr>
              <a:t>②</a:t>
            </a:r>
            <a:endParaRPr lang="ko-KR" altLang="en-US" sz="1600">
              <a:solidFill>
                <a:srgbClr val="FF0000"/>
              </a:solidFill>
              <a:latin typeface="맑은 고딕" charset="0"/>
              <a:ea typeface="맑은 고딕" charset="0"/>
              <a:sym typeface="맑은 고딕" charset="0"/>
            </a:endParaRPr>
          </a:p>
        </p:txBody>
      </p:sp>
      <p:sp>
        <p:nvSpPr>
          <p:cNvPr id="47" name="Rect 0"/>
          <p:cNvSpPr txBox="1">
            <a:spLocks/>
          </p:cNvSpPr>
          <p:nvPr/>
        </p:nvSpPr>
        <p:spPr>
          <a:xfrm rot="0">
            <a:off x="141605" y="956945"/>
            <a:ext cx="3650615"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게시글(리뷰) 관리 (관리자 페이지)</a:t>
            </a:r>
            <a:endParaRPr lang="ko-KR" altLang="en-US" sz="1600">
              <a:latin typeface="맑은 고딕" charset="0"/>
              <a:ea typeface="맑은 고딕" charset="0"/>
              <a:sym typeface="맑은 고딕" charset="0"/>
            </a:endParaRPr>
          </a:p>
        </p:txBody>
      </p:sp>
      <p:sp>
        <p:nvSpPr>
          <p:cNvPr id="49" name="Rect 0"/>
          <p:cNvSpPr>
            <a:spLocks/>
          </p:cNvSpPr>
          <p:nvPr/>
        </p:nvSpPr>
        <p:spPr>
          <a:xfrm rot="0">
            <a:off x="2426335" y="339725"/>
            <a:ext cx="6248400" cy="1382395"/>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chemeClr val="bg1"/>
                </a:solidFill>
                <a:latin typeface="맑은 고딕" charset="0"/>
                <a:ea typeface="맑은 고딕" charset="0"/>
                <a:sym typeface="맑은 고딕" charset="0"/>
              </a:rPr>
              <a:t>Alert</a:t>
            </a:r>
            <a:endParaRPr lang="ko-KR" altLang="en-US" sz="1800">
              <a:solidFill>
                <a:schemeClr val="bg1"/>
              </a:solidFill>
              <a:latin typeface="맑은 고딕" charset="0"/>
              <a:ea typeface="맑은 고딕" charset="0"/>
              <a:sym typeface="맑은 고딕" charset="0"/>
            </a:endParaRPr>
          </a:p>
          <a:p>
            <a:pPr marL="0" indent="0" rtl="0" algn="just" defTabSz="914400" eaLnBrk="1" latinLnBrk="1" hangingPunct="1" lvl="1">
              <a:buFontTx/>
              <a:buNone/>
            </a:pPr>
            <a:r>
              <a:rPr sz="1800" b="0">
                <a:solidFill>
                  <a:schemeClr val="bg1"/>
                </a:solidFill>
                <a:latin typeface="맑은 고딕" charset="0"/>
                <a:ea typeface="맑은 고딕" charset="0"/>
                <a:sym typeface="맑은 고딕" charset="0"/>
              </a:rPr>
              <a:t>게시글을 확인한 후 삭제 가능합니다.</a:t>
            </a:r>
            <a:endParaRPr lang="ko-KR" altLang="en-US" sz="1800" b="0">
              <a:solidFill>
                <a:schemeClr val="bg1"/>
              </a:solidFill>
              <a:latin typeface="맑은 고딕" charset="0"/>
              <a:ea typeface="맑은 고딕" charset="0"/>
              <a:sym typeface="맑은 고딕" charset="0"/>
            </a:endParaRPr>
          </a:p>
          <a:p>
            <a:pPr marL="0" indent="0" rtl="0" algn="r" defTabSz="914400" eaLnBrk="1" latinLnBrk="1" hangingPunct="1" lvl="1">
              <a:buFontTx/>
              <a:buNone/>
            </a:pPr>
            <a:r>
              <a:rPr sz="1800" b="0">
                <a:solidFill>
                  <a:schemeClr val="bg1"/>
                </a:solidFill>
                <a:latin typeface="맑은 고딕" charset="0"/>
                <a:ea typeface="맑은 고딕" charset="0"/>
                <a:sym typeface="맑은 고딕" charset="0"/>
              </a:rPr>
              <a:t>게시글 확인 페이지(상세 리뷰 페이지)로 이동하시겠습니까?</a:t>
            </a:r>
            <a:r>
              <a:rPr sz="1800">
                <a:solidFill>
                  <a:schemeClr val="bg1"/>
                </a:solidFill>
                <a:latin typeface="맑은 고딕" charset="0"/>
                <a:ea typeface="맑은 고딕" charset="0"/>
                <a:sym typeface="맑은 고딕" charset="0"/>
              </a:rPr>
              <a:t>확인 취소</a:t>
            </a:r>
            <a:endParaRPr lang="ko-KR" altLang="en-US" sz="1800">
              <a:solidFill>
                <a:schemeClr val="bg1"/>
              </a:solidFill>
              <a:latin typeface="맑은 고딕" charset="0"/>
              <a:ea typeface="맑은 고딕" charset="0"/>
              <a:sym typeface="맑은 고딕" charset="0"/>
            </a:endParaRPr>
          </a:p>
        </p:txBody>
      </p:sp>
      <p:graphicFrame>
        <p:nvGraphicFramePr>
          <p:cNvPr id="50" name="Table 3"/>
          <p:cNvGraphicFramePr>
            <a:graphicFrameLocks noGrp="1"/>
          </p:cNvGraphicFramePr>
          <p:nvPr/>
        </p:nvGraphicFramePr>
        <p:xfrm>
          <a:off x="8688070" y="476885"/>
          <a:ext cx="3384550" cy="4283710"/>
        </p:xfrm>
        <a:graphic>
          <a:graphicData uri="http://schemas.openxmlformats.org/drawingml/2006/table">
            <a:tbl>
              <a:tblPr firstRow="1" bandRow="1">
                <a:tableStyleId>{5C22544A-7EE6-4342-B048-85BDC9FD1C3A}</a:tableStyleId>
              </a:tblPr>
              <a:tblGrid>
                <a:gridCol w="403225"/>
                <a:gridCol w="2981325"/>
              </a:tblGrid>
              <a:tr h="71882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게시글을 관리하기 위한 관리 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FF0000"/>
                          </a:solidFill>
                          <a:latin typeface="맑은 고딕" charset="0"/>
                          <a:ea typeface="맑은 고딕" charset="0"/>
                          <a:sym typeface="맑은 고딕" charset="0"/>
                        </a:rPr>
                        <a:t>리뷰가 있는 경우</a:t>
                      </a:r>
                      <a:endParaRPr lang="ko-KR" altLang="en-US" sz="85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18935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게시글 삭제 버튼만 기능.</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(삭제버튼 이외 이동(리다이렉트) X)</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Alert 게시글을 확인한 후 삭제 가능합니다.</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게시글 확인 페이지(상세 리뷰 페이지)로 이동하시겠습니까?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 -&gt; 상세 리뷰 페이지로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아이디 전부 표시</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indent="-171450" algn="just" latinLnBrk="1" lvl="1">
                        <a:buFont typeface="맑은 고딕"/>
                        <a:buChar char="-"/>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관리. 관리자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97</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32" name="Rect 0"/>
          <p:cNvSpPr>
            <a:spLocks/>
          </p:cNvSpPr>
          <p:nvPr/>
        </p:nvSpPr>
        <p:spPr>
          <a:xfrm rot="0">
            <a:off x="695325" y="1988820"/>
            <a:ext cx="7633335" cy="3371215"/>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Empty</a:t>
            </a:r>
            <a:endParaRPr lang="ko-KR" altLang="en-US" sz="1800">
              <a:latin typeface="맑은 고딕" charset="0"/>
              <a:ea typeface="맑은 고딕" charset="0"/>
              <a:sym typeface="맑은 고딕" charset="0"/>
            </a:endParaRPr>
          </a:p>
          <a:p>
            <a:pPr marL="0" indent="0" rtl="0" algn="ctr" defTabSz="914400" eaLnBrk="1" latinLnBrk="1" hangingPunct="1">
              <a:buFontTx/>
              <a:buNone/>
            </a:pPr>
            <a:r>
              <a:rPr sz="1800">
                <a:latin typeface="맑은 고딕" charset="0"/>
                <a:ea typeface="맑은 고딕" charset="0"/>
                <a:sym typeface="맑은 고딕" charset="0"/>
              </a:rPr>
              <a:t>등록된 상품 리뷰가 없습니다</a:t>
            </a:r>
            <a:endParaRPr lang="ko-KR" altLang="en-US" sz="1800">
              <a:latin typeface="맑은 고딕" charset="0"/>
              <a:ea typeface="맑은 고딕" charset="0"/>
              <a:sym typeface="맑은 고딕" charset="0"/>
            </a:endParaRPr>
          </a:p>
        </p:txBody>
      </p:sp>
      <p:sp>
        <p:nvSpPr>
          <p:cNvPr id="34" name="Rect 0"/>
          <p:cNvSpPr txBox="1">
            <a:spLocks/>
          </p:cNvSpPr>
          <p:nvPr/>
        </p:nvSpPr>
        <p:spPr>
          <a:xfrm rot="0">
            <a:off x="141605" y="956945"/>
            <a:ext cx="3650615"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게시글(리뷰) 관리 (관리자 페이지)</a:t>
            </a:r>
            <a:endParaRPr lang="ko-KR" altLang="en-US" sz="1600">
              <a:latin typeface="맑은 고딕" charset="0"/>
              <a:ea typeface="맑은 고딕" charset="0"/>
              <a:sym typeface="맑은 고딕" charset="0"/>
            </a:endParaRPr>
          </a:p>
        </p:txBody>
      </p:sp>
      <p:graphicFrame>
        <p:nvGraphicFramePr>
          <p:cNvPr id="37" name="Table 3"/>
          <p:cNvGraphicFramePr>
            <a:graphicFrameLocks noGrp="1"/>
          </p:cNvGraphicFramePr>
          <p:nvPr/>
        </p:nvGraphicFramePr>
        <p:xfrm>
          <a:off x="8688070" y="476885"/>
          <a:ext cx="3384550" cy="4283710"/>
        </p:xfrm>
        <a:graphic>
          <a:graphicData uri="http://schemas.openxmlformats.org/drawingml/2006/table">
            <a:tbl>
              <a:tblPr firstRow="1" bandRow="1">
                <a:tableStyleId>{5C22544A-7EE6-4342-B048-85BDC9FD1C3A}</a:tableStyleId>
              </a:tblPr>
              <a:tblGrid>
                <a:gridCol w="403225"/>
                <a:gridCol w="2981325"/>
              </a:tblGrid>
              <a:tr h="71882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게시글을 관리하기 위한 관리 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FF0000"/>
                          </a:solidFill>
                          <a:latin typeface="맑은 고딕" charset="0"/>
                          <a:ea typeface="맑은 고딕" charset="0"/>
                          <a:sym typeface="맑은 고딕" charset="0"/>
                        </a:rPr>
                        <a:t>리뷰가 없는 경우</a:t>
                      </a:r>
                      <a:endParaRPr lang="ko-KR" altLang="en-US" sz="85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18935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게시글 삭제 버튼만 기능.</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(삭제버튼 이외 이동(리다이렉트) X)</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Alert 게시글을 확인한 후 삭제 가능합니다.</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게시글 확인 페이지(상세 리뷰 페이지)로 이동하시겠습니까?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 -&gt; 상세 리뷰 페이지로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아이디 전부 표시</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indent="-171450" algn="just" latinLnBrk="1" lvl="1">
                        <a:buFont typeface="맑은 고딕"/>
                        <a:buChar char="-"/>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관리. 관리자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239770"/>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게시글 관리자 삭제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이 글을 당사에 이용약관에 의하여 삭제 조치를 취하시겠습니까?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메일로 관련 사항 보내기?</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98</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372237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게시글(리뷰) 관리 (관리자 페이지)</a:t>
            </a:r>
            <a:endParaRPr lang="ko-KR" altLang="en-US" sz="1600">
              <a:latin typeface="맑은 고딕" charset="0"/>
              <a:ea typeface="맑은 고딕" charset="0"/>
              <a:sym typeface="맑은 고딕" charset="0"/>
            </a:endParaRPr>
          </a:p>
        </p:txBody>
      </p:sp>
      <p:sp>
        <p:nvSpPr>
          <p:cNvPr id="24" name="Rect 0"/>
          <p:cNvSpPr>
            <a:spLocks/>
          </p:cNvSpPr>
          <p:nvPr/>
        </p:nvSpPr>
        <p:spPr>
          <a:xfrm rot="0">
            <a:off x="582295" y="2028825"/>
            <a:ext cx="135509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상품정보</a:t>
            </a:r>
            <a:endParaRPr lang="ko-KR" altLang="en-US" sz="1500">
              <a:latin typeface="맑은 고딕" charset="0"/>
              <a:ea typeface="맑은 고딕" charset="0"/>
              <a:sym typeface="맑은 고딕" charset="0"/>
            </a:endParaRPr>
          </a:p>
        </p:txBody>
      </p:sp>
      <p:sp>
        <p:nvSpPr>
          <p:cNvPr id="25" name="Rect 0"/>
          <p:cNvSpPr>
            <a:spLocks/>
          </p:cNvSpPr>
          <p:nvPr/>
        </p:nvSpPr>
        <p:spPr>
          <a:xfrm rot="0">
            <a:off x="2426335" y="2028825"/>
            <a:ext cx="4335145"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제목</a:t>
            </a:r>
            <a:endParaRPr lang="ko-KR" altLang="en-US" sz="1500">
              <a:latin typeface="맑은 고딕" charset="0"/>
              <a:ea typeface="맑은 고딕" charset="0"/>
              <a:sym typeface="맑은 고딕" charset="0"/>
            </a:endParaRPr>
          </a:p>
        </p:txBody>
      </p:sp>
      <p:sp>
        <p:nvSpPr>
          <p:cNvPr id="21" name="Rect 0"/>
          <p:cNvSpPr>
            <a:spLocks noChangeAspect="1"/>
          </p:cNvSpPr>
          <p:nvPr/>
        </p:nvSpPr>
        <p:spPr>
          <a:xfrm rot="0">
            <a:off x="582295" y="2597785"/>
            <a:ext cx="2058035" cy="20580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상품이미지</a:t>
            </a:r>
            <a:endParaRPr lang="ko-KR" altLang="en-US" sz="1800">
              <a:solidFill>
                <a:srgbClr val="FF0000"/>
              </a:solidFill>
              <a:latin typeface="맑은 고딕" charset="0"/>
              <a:ea typeface="맑은 고딕" charset="0"/>
              <a:sym typeface="맑은 고딕" charset="0"/>
            </a:endParaRPr>
          </a:p>
        </p:txBody>
      </p:sp>
      <p:sp>
        <p:nvSpPr>
          <p:cNvPr id="26" name="Rect 0"/>
          <p:cNvSpPr>
            <a:spLocks noChangeAspect="1"/>
          </p:cNvSpPr>
          <p:nvPr/>
        </p:nvSpPr>
        <p:spPr>
          <a:xfrm rot="0">
            <a:off x="582295" y="4796790"/>
            <a:ext cx="2058035" cy="61595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상품아이디</a:t>
            </a:r>
            <a:endParaRPr lang="ko-KR" altLang="en-US" sz="1800">
              <a:solidFill>
                <a:srgbClr val="FF0000"/>
              </a:solidFill>
              <a:latin typeface="맑은 고딕" charset="0"/>
              <a:ea typeface="맑은 고딕" charset="0"/>
              <a:sym typeface="맑은 고딕" charset="0"/>
            </a:endParaRPr>
          </a:p>
        </p:txBody>
      </p:sp>
      <p:sp>
        <p:nvSpPr>
          <p:cNvPr id="30" name="Rect 0"/>
          <p:cNvSpPr>
            <a:spLocks noChangeAspect="1"/>
          </p:cNvSpPr>
          <p:nvPr/>
        </p:nvSpPr>
        <p:spPr>
          <a:xfrm rot="0">
            <a:off x="2828925" y="3198495"/>
            <a:ext cx="3765550" cy="303911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800">
                <a:solidFill>
                  <a:schemeClr val="tx1"/>
                </a:solidFill>
                <a:latin typeface="맑은 고딕" charset="0"/>
                <a:ea typeface="맑은 고딕" charset="0"/>
                <a:sym typeface="맑은 고딕" charset="0"/>
              </a:rPr>
              <a:t>내용</a:t>
            </a:r>
            <a:endParaRPr lang="ko-KR" altLang="en-US" sz="180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800">
                <a:solidFill>
                  <a:schemeClr val="tx1"/>
                </a:solidFill>
                <a:latin typeface="맑은 고딕" charset="0"/>
                <a:ea typeface="맑은 고딕" charset="0"/>
                <a:sym typeface="맑은 고딕" charset="0"/>
              </a:rPr>
              <a:t>커피가 멋지고 사장님이 맛있..</a:t>
            </a:r>
            <a:endParaRPr lang="ko-KR" altLang="en-US" sz="1800">
              <a:solidFill>
                <a:schemeClr val="tx1"/>
              </a:solidFill>
              <a:latin typeface="맑은 고딕" charset="0"/>
              <a:ea typeface="맑은 고딕" charset="0"/>
              <a:sym typeface="맑은 고딕" charset="0"/>
            </a:endParaRPr>
          </a:p>
        </p:txBody>
      </p:sp>
      <p:sp>
        <p:nvSpPr>
          <p:cNvPr id="31" name="Rect 0"/>
          <p:cNvSpPr>
            <a:spLocks noChangeAspect="1"/>
          </p:cNvSpPr>
          <p:nvPr/>
        </p:nvSpPr>
        <p:spPr>
          <a:xfrm rot="0">
            <a:off x="2828925" y="2400935"/>
            <a:ext cx="3765550" cy="66865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800">
                <a:solidFill>
                  <a:schemeClr val="tx1"/>
                </a:solidFill>
                <a:latin typeface="맑은 고딕" charset="0"/>
                <a:ea typeface="맑은 고딕" charset="0"/>
                <a:sym typeface="맑은 고딕" charset="0"/>
              </a:rPr>
              <a:t>제목</a:t>
            </a:r>
            <a:endParaRPr lang="ko-KR" altLang="en-US" sz="1800">
              <a:solidFill>
                <a:schemeClr val="tx1"/>
              </a:solidFill>
              <a:latin typeface="맑은 고딕" charset="0"/>
              <a:ea typeface="맑은 고딕" charset="0"/>
              <a:sym typeface="맑은 고딕" charset="0"/>
            </a:endParaRPr>
          </a:p>
        </p:txBody>
      </p:sp>
      <p:sp>
        <p:nvSpPr>
          <p:cNvPr id="34" name="Rect 0"/>
          <p:cNvSpPr>
            <a:spLocks noChangeAspect="1"/>
          </p:cNvSpPr>
          <p:nvPr/>
        </p:nvSpPr>
        <p:spPr>
          <a:xfrm rot="0">
            <a:off x="6852920" y="2439035"/>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 삭제 ①</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관리. 관리자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99</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24" name="Rect 0"/>
          <p:cNvSpPr>
            <a:spLocks/>
          </p:cNvSpPr>
          <p:nvPr/>
        </p:nvSpPr>
        <p:spPr>
          <a:xfrm rot="0">
            <a:off x="582295" y="2028825"/>
            <a:ext cx="135509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상품정보</a:t>
            </a:r>
            <a:endParaRPr lang="ko-KR" altLang="en-US" sz="1500">
              <a:latin typeface="맑은 고딕" charset="0"/>
              <a:ea typeface="맑은 고딕" charset="0"/>
              <a:sym typeface="맑은 고딕" charset="0"/>
            </a:endParaRPr>
          </a:p>
        </p:txBody>
      </p:sp>
      <p:sp>
        <p:nvSpPr>
          <p:cNvPr id="25" name="Rect 0"/>
          <p:cNvSpPr>
            <a:spLocks/>
          </p:cNvSpPr>
          <p:nvPr/>
        </p:nvSpPr>
        <p:spPr>
          <a:xfrm rot="0">
            <a:off x="2426335" y="2028825"/>
            <a:ext cx="4335145"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제목</a:t>
            </a:r>
            <a:endParaRPr lang="ko-KR" altLang="en-US" sz="1500">
              <a:latin typeface="맑은 고딕" charset="0"/>
              <a:ea typeface="맑은 고딕" charset="0"/>
              <a:sym typeface="맑은 고딕" charset="0"/>
            </a:endParaRPr>
          </a:p>
        </p:txBody>
      </p:sp>
      <p:sp>
        <p:nvSpPr>
          <p:cNvPr id="21" name="Rect 0"/>
          <p:cNvSpPr>
            <a:spLocks noChangeAspect="1"/>
          </p:cNvSpPr>
          <p:nvPr/>
        </p:nvSpPr>
        <p:spPr>
          <a:xfrm rot="0">
            <a:off x="582295" y="2597785"/>
            <a:ext cx="2058035" cy="20580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상품이미지</a:t>
            </a:r>
            <a:endParaRPr lang="ko-KR" altLang="en-US" sz="1800">
              <a:solidFill>
                <a:srgbClr val="FF0000"/>
              </a:solidFill>
              <a:latin typeface="맑은 고딕" charset="0"/>
              <a:ea typeface="맑은 고딕" charset="0"/>
              <a:sym typeface="맑은 고딕" charset="0"/>
            </a:endParaRPr>
          </a:p>
        </p:txBody>
      </p:sp>
      <p:sp>
        <p:nvSpPr>
          <p:cNvPr id="26" name="Rect 0"/>
          <p:cNvSpPr>
            <a:spLocks noChangeAspect="1"/>
          </p:cNvSpPr>
          <p:nvPr/>
        </p:nvSpPr>
        <p:spPr>
          <a:xfrm rot="0">
            <a:off x="582295" y="4796790"/>
            <a:ext cx="2058035" cy="61595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상품아이디</a:t>
            </a:r>
            <a:endParaRPr lang="ko-KR" altLang="en-US" sz="1800">
              <a:solidFill>
                <a:srgbClr val="FF0000"/>
              </a:solidFill>
              <a:latin typeface="맑은 고딕" charset="0"/>
              <a:ea typeface="맑은 고딕" charset="0"/>
              <a:sym typeface="맑은 고딕" charset="0"/>
            </a:endParaRPr>
          </a:p>
        </p:txBody>
      </p:sp>
      <p:sp>
        <p:nvSpPr>
          <p:cNvPr id="30" name="Rect 0"/>
          <p:cNvSpPr>
            <a:spLocks noChangeAspect="1"/>
          </p:cNvSpPr>
          <p:nvPr/>
        </p:nvSpPr>
        <p:spPr>
          <a:xfrm rot="0">
            <a:off x="2828925" y="3198495"/>
            <a:ext cx="3765550" cy="303911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800">
                <a:solidFill>
                  <a:schemeClr val="tx1"/>
                </a:solidFill>
                <a:latin typeface="맑은 고딕" charset="0"/>
                <a:ea typeface="맑은 고딕" charset="0"/>
                <a:sym typeface="맑은 고딕" charset="0"/>
              </a:rPr>
              <a:t>내용</a:t>
            </a:r>
            <a:endParaRPr lang="ko-KR" altLang="en-US" sz="180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800">
                <a:solidFill>
                  <a:schemeClr val="tx1"/>
                </a:solidFill>
                <a:latin typeface="맑은 고딕" charset="0"/>
                <a:ea typeface="맑은 고딕" charset="0"/>
                <a:sym typeface="맑은 고딕" charset="0"/>
              </a:rPr>
              <a:t>커피가 멋지고 사장님이 맛있..</a:t>
            </a:r>
            <a:endParaRPr lang="ko-KR" altLang="en-US" sz="1800">
              <a:solidFill>
                <a:schemeClr val="tx1"/>
              </a:solidFill>
              <a:latin typeface="맑은 고딕" charset="0"/>
              <a:ea typeface="맑은 고딕" charset="0"/>
              <a:sym typeface="맑은 고딕" charset="0"/>
            </a:endParaRPr>
          </a:p>
        </p:txBody>
      </p:sp>
      <p:sp>
        <p:nvSpPr>
          <p:cNvPr id="31" name="Rect 0"/>
          <p:cNvSpPr>
            <a:spLocks noChangeAspect="1"/>
          </p:cNvSpPr>
          <p:nvPr/>
        </p:nvSpPr>
        <p:spPr>
          <a:xfrm rot="0">
            <a:off x="2828925" y="2400935"/>
            <a:ext cx="3765550" cy="66865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800">
                <a:solidFill>
                  <a:schemeClr val="tx1"/>
                </a:solidFill>
                <a:latin typeface="맑은 고딕" charset="0"/>
                <a:ea typeface="맑은 고딕" charset="0"/>
                <a:sym typeface="맑은 고딕" charset="0"/>
              </a:rPr>
              <a:t>제목</a:t>
            </a:r>
            <a:endParaRPr lang="ko-KR" altLang="en-US" sz="1800">
              <a:solidFill>
                <a:schemeClr val="tx1"/>
              </a:solidFill>
              <a:latin typeface="맑은 고딕" charset="0"/>
              <a:ea typeface="맑은 고딕" charset="0"/>
              <a:sym typeface="맑은 고딕" charset="0"/>
            </a:endParaRPr>
          </a:p>
        </p:txBody>
      </p:sp>
      <p:sp>
        <p:nvSpPr>
          <p:cNvPr id="34" name="Rect 0"/>
          <p:cNvSpPr>
            <a:spLocks noChangeAspect="1"/>
          </p:cNvSpPr>
          <p:nvPr/>
        </p:nvSpPr>
        <p:spPr>
          <a:xfrm rot="0">
            <a:off x="6852920" y="2439035"/>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 삭제 ①</a:t>
            </a:r>
            <a:endParaRPr lang="ko-KR" altLang="en-US" sz="1800">
              <a:solidFill>
                <a:srgbClr val="FF0000"/>
              </a:solidFill>
              <a:latin typeface="맑은 고딕" charset="0"/>
              <a:ea typeface="맑은 고딕" charset="0"/>
              <a:sym typeface="맑은 고딕" charset="0"/>
            </a:endParaRPr>
          </a:p>
        </p:txBody>
      </p:sp>
      <p:sp>
        <p:nvSpPr>
          <p:cNvPr id="16" name="Rect 0"/>
          <p:cNvSpPr txBox="1">
            <a:spLocks/>
          </p:cNvSpPr>
          <p:nvPr/>
        </p:nvSpPr>
        <p:spPr>
          <a:xfrm rot="0">
            <a:off x="141605" y="956945"/>
            <a:ext cx="372237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게시글(리뷰) 관리 (관리자 페이지)</a:t>
            </a:r>
            <a:endParaRPr lang="ko-KR" altLang="en-US" sz="1600">
              <a:latin typeface="맑은 고딕" charset="0"/>
              <a:ea typeface="맑은 고딕" charset="0"/>
              <a:sym typeface="맑은 고딕" charset="0"/>
            </a:endParaRPr>
          </a:p>
        </p:txBody>
      </p:sp>
      <p:sp>
        <p:nvSpPr>
          <p:cNvPr id="17" name="Rect 0"/>
          <p:cNvSpPr>
            <a:spLocks/>
          </p:cNvSpPr>
          <p:nvPr/>
        </p:nvSpPr>
        <p:spPr>
          <a:xfrm rot="0">
            <a:off x="2313940" y="435610"/>
            <a:ext cx="6248400" cy="1382395"/>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Alert</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이 글을 당사에 이용약관에 의하여 삭제 조치를 취하시겠습니까?</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취소는 불가능 합니다.	</a:t>
            </a:r>
            <a:endParaRPr lang="ko-KR" altLang="en-US" sz="1800">
              <a:latin typeface="맑은 고딕" charset="0"/>
              <a:ea typeface="맑은 고딕" charset="0"/>
              <a:sym typeface="맑은 고딕" charset="0"/>
            </a:endParaRPr>
          </a:p>
          <a:p>
            <a:pPr marL="0" indent="0" rtl="0" algn="r" defTabSz="914400" eaLnBrk="1" latinLnBrk="1" hangingPunct="1">
              <a:buFontTx/>
              <a:buNone/>
            </a:pPr>
            <a:r>
              <a:rPr sz="1800">
                <a:latin typeface="맑은 고딕" charset="0"/>
                <a:ea typeface="맑은 고딕" charset="0"/>
                <a:sym typeface="맑은 고딕" charset="0"/>
              </a:rPr>
              <a:t>	확인 취소</a:t>
            </a:r>
            <a:endParaRPr lang="ko-KR" altLang="en-US" sz="1800">
              <a:latin typeface="맑은 고딕" charset="0"/>
              <a:ea typeface="맑은 고딕" charset="0"/>
              <a:sym typeface="맑은 고딕" charset="0"/>
            </a:endParaRPr>
          </a:p>
        </p:txBody>
      </p:sp>
      <p:graphicFrame>
        <p:nvGraphicFramePr>
          <p:cNvPr id="18" name="Table 3"/>
          <p:cNvGraphicFramePr>
            <a:graphicFrameLocks noGrp="1"/>
          </p:cNvGraphicFramePr>
          <p:nvPr/>
        </p:nvGraphicFramePr>
        <p:xfrm>
          <a:off x="8688070" y="476885"/>
          <a:ext cx="3384550" cy="3239770"/>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게시글 관리자 삭제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이 글을 당사에 이용약관에 의하여 삭제 조치를 취하시겠습니까?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메일로 관련 사항 보내기?</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118</Pages>
  <Paragraphs>168</Paragraphs>
  <Words>296</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yamestyle.com</dc:creator>
  <cp:lastModifiedBy>김 우찬</cp:lastModifiedBy>
  <dc:title>화면설계서 양식_v1.0</dc:title>
  <cp:version>10.105.270.55406</cp:version>
  <dcterms:modified xsi:type="dcterms:W3CDTF">2019-12-28T09:23:21Z</dcterms:modified>
</cp:coreProperties>
</file>