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72" r:id="rId5"/>
    <p:sldId id="267" r:id="rId6"/>
    <p:sldId id="269" r:id="rId7"/>
    <p:sldId id="270" r:id="rId8"/>
    <p:sldId id="273" r:id="rId9"/>
    <p:sldId id="271" r:id="rId10"/>
    <p:sldId id="263" r:id="rId11"/>
    <p:sldId id="268" r:id="rId12"/>
    <p:sldId id="274" r:id="rId13"/>
    <p:sldId id="275" r:id="rId14"/>
    <p:sldId id="276" r:id="rId15"/>
    <p:sldId id="277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FEEE8-BFEA-4D3A-84EE-26E1F05D99E4}" v="14" dt="2025-06-09T09:29:40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림 최" userId="c14ebbb9b8c31161" providerId="LiveId" clId="{FC2FEEE8-BFEA-4D3A-84EE-26E1F05D99E4}"/>
    <pc:docChg chg="undo custSel addSld delSld modSld">
      <pc:chgData name="호림 최" userId="c14ebbb9b8c31161" providerId="LiveId" clId="{FC2FEEE8-BFEA-4D3A-84EE-26E1F05D99E4}" dt="2025-06-09T09:33:14.746" v="608" actId="20577"/>
      <pc:docMkLst>
        <pc:docMk/>
      </pc:docMkLst>
      <pc:sldChg chg="addSp delSp modSp mod">
        <pc:chgData name="호림 최" userId="c14ebbb9b8c31161" providerId="LiveId" clId="{FC2FEEE8-BFEA-4D3A-84EE-26E1F05D99E4}" dt="2025-06-09T07:48:27.617" v="371" actId="22"/>
        <pc:sldMkLst>
          <pc:docMk/>
          <pc:sldMk cId="0" sldId="257"/>
        </pc:sldMkLst>
        <pc:spChg chg="mod">
          <ac:chgData name="호림 최" userId="c14ebbb9b8c31161" providerId="LiveId" clId="{FC2FEEE8-BFEA-4D3A-84EE-26E1F05D99E4}" dt="2025-06-09T07:16:16.249" v="166" actId="20577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호림 최" userId="c14ebbb9b8c31161" providerId="LiveId" clId="{FC2FEEE8-BFEA-4D3A-84EE-26E1F05D99E4}" dt="2025-06-09T07:48:27.617" v="371" actId="22"/>
          <ac:spMkLst>
            <pc:docMk/>
            <pc:sldMk cId="0" sldId="257"/>
            <ac:spMk id="5" creationId="{F4CFEBDD-2D98-E9E3-6041-7820207CE91D}"/>
          </ac:spMkLst>
        </pc:spChg>
        <pc:picChg chg="del">
          <ac:chgData name="호림 최" userId="c14ebbb9b8c31161" providerId="LiveId" clId="{FC2FEEE8-BFEA-4D3A-84EE-26E1F05D99E4}" dt="2025-06-09T07:13:56.088" v="90" actId="478"/>
          <ac:picMkLst>
            <pc:docMk/>
            <pc:sldMk cId="0" sldId="257"/>
            <ac:picMk id="7" creationId="{49D9EF4E-7202-5B4D-C387-95EF9F62EA02}"/>
          </ac:picMkLst>
        </pc:picChg>
      </pc:sldChg>
      <pc:sldChg chg="addSp delSp modSp mod">
        <pc:chgData name="호림 최" userId="c14ebbb9b8c31161" providerId="LiveId" clId="{FC2FEEE8-BFEA-4D3A-84EE-26E1F05D99E4}" dt="2025-06-09T08:15:56.115" v="457" actId="1076"/>
        <pc:sldMkLst>
          <pc:docMk/>
          <pc:sldMk cId="0" sldId="263"/>
        </pc:sldMkLst>
        <pc:spChg chg="mod">
          <ac:chgData name="호림 최" userId="c14ebbb9b8c31161" providerId="LiveId" clId="{FC2FEEE8-BFEA-4D3A-84EE-26E1F05D99E4}" dt="2025-06-09T08:15:51.973" v="456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호림 최" userId="c14ebbb9b8c31161" providerId="LiveId" clId="{FC2FEEE8-BFEA-4D3A-84EE-26E1F05D99E4}" dt="2025-06-09T07:52:17.010" v="434" actId="1076"/>
          <ac:spMkLst>
            <pc:docMk/>
            <pc:sldMk cId="0" sldId="263"/>
            <ac:spMk id="3" creationId="{00000000-0000-0000-0000-000000000000}"/>
          </ac:spMkLst>
        </pc:spChg>
        <pc:picChg chg="del">
          <ac:chgData name="호림 최" userId="c14ebbb9b8c31161" providerId="LiveId" clId="{FC2FEEE8-BFEA-4D3A-84EE-26E1F05D99E4}" dt="2025-06-09T07:14:04.329" v="94" actId="478"/>
          <ac:picMkLst>
            <pc:docMk/>
            <pc:sldMk cId="0" sldId="263"/>
            <ac:picMk id="5" creationId="{F520B860-7E8C-B1F0-7402-76D3C12B6B96}"/>
          </ac:picMkLst>
        </pc:picChg>
        <pc:picChg chg="add mod">
          <ac:chgData name="호림 최" userId="c14ebbb9b8c31161" providerId="LiveId" clId="{FC2FEEE8-BFEA-4D3A-84EE-26E1F05D99E4}" dt="2025-06-09T08:15:56.115" v="457" actId="1076"/>
          <ac:picMkLst>
            <pc:docMk/>
            <pc:sldMk cId="0" sldId="263"/>
            <ac:picMk id="6" creationId="{C3B39608-B791-1CD5-0566-818CE289E736}"/>
          </ac:picMkLst>
        </pc:picChg>
      </pc:sldChg>
      <pc:sldChg chg="modSp mod">
        <pc:chgData name="호림 최" userId="c14ebbb9b8c31161" providerId="LiveId" clId="{FC2FEEE8-BFEA-4D3A-84EE-26E1F05D99E4}" dt="2025-06-09T09:33:14.746" v="608" actId="20577"/>
        <pc:sldMkLst>
          <pc:docMk/>
          <pc:sldMk cId="0" sldId="264"/>
        </pc:sldMkLst>
        <pc:spChg chg="mod">
          <ac:chgData name="호림 최" userId="c14ebbb9b8c31161" providerId="LiveId" clId="{FC2FEEE8-BFEA-4D3A-84EE-26E1F05D99E4}" dt="2025-06-09T09:33:14.746" v="608" actId="20577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del mod">
        <pc:chgData name="호림 최" userId="c14ebbb9b8c31161" providerId="LiveId" clId="{FC2FEEE8-BFEA-4D3A-84EE-26E1F05D99E4}" dt="2025-06-09T07:48:22.081" v="369" actId="2696"/>
        <pc:sldMkLst>
          <pc:docMk/>
          <pc:sldMk cId="457465948" sldId="265"/>
        </pc:sldMkLst>
        <pc:spChg chg="add mod">
          <ac:chgData name="호림 최" userId="c14ebbb9b8c31161" providerId="LiveId" clId="{FC2FEEE8-BFEA-4D3A-84EE-26E1F05D99E4}" dt="2025-06-09T07:48:16.221" v="368" actId="20577"/>
          <ac:spMkLst>
            <pc:docMk/>
            <pc:sldMk cId="457465948" sldId="265"/>
            <ac:spMk id="4" creationId="{96E82A20-A8F4-AEFD-1D64-C281700B293D}"/>
          </ac:spMkLst>
        </pc:spChg>
        <pc:picChg chg="del">
          <ac:chgData name="호림 최" userId="c14ebbb9b8c31161" providerId="LiveId" clId="{FC2FEEE8-BFEA-4D3A-84EE-26E1F05D99E4}" dt="2025-06-09T07:13:57.933" v="91" actId="478"/>
          <ac:picMkLst>
            <pc:docMk/>
            <pc:sldMk cId="457465948" sldId="265"/>
            <ac:picMk id="5" creationId="{1C2FD7C4-AB43-7B34-C3F3-F61B2BB5E134}"/>
          </ac:picMkLst>
        </pc:picChg>
      </pc:sldChg>
      <pc:sldChg chg="addSp delSp modSp mod">
        <pc:chgData name="호림 최" userId="c14ebbb9b8c31161" providerId="LiveId" clId="{FC2FEEE8-BFEA-4D3A-84EE-26E1F05D99E4}" dt="2025-06-09T07:49:09.172" v="396" actId="14100"/>
        <pc:sldMkLst>
          <pc:docMk/>
          <pc:sldMk cId="2653264917" sldId="266"/>
        </pc:sldMkLst>
        <pc:spChg chg="add mod">
          <ac:chgData name="호림 최" userId="c14ebbb9b8c31161" providerId="LiveId" clId="{FC2FEEE8-BFEA-4D3A-84EE-26E1F05D99E4}" dt="2025-06-09T07:48:54.874" v="392" actId="20577"/>
          <ac:spMkLst>
            <pc:docMk/>
            <pc:sldMk cId="2653264917" sldId="266"/>
            <ac:spMk id="4" creationId="{EFCA0E1B-C185-3EA4-F69D-AAB1D1CB318E}"/>
          </ac:spMkLst>
        </pc:spChg>
        <pc:picChg chg="del">
          <ac:chgData name="호림 최" userId="c14ebbb9b8c31161" providerId="LiveId" clId="{FC2FEEE8-BFEA-4D3A-84EE-26E1F05D99E4}" dt="2025-06-09T07:14:00.048" v="92" actId="478"/>
          <ac:picMkLst>
            <pc:docMk/>
            <pc:sldMk cId="2653264917" sldId="266"/>
            <ac:picMk id="5" creationId="{758786A6-7485-3562-8048-FFF7B32C5C26}"/>
          </ac:picMkLst>
        </pc:picChg>
        <pc:picChg chg="add mod">
          <ac:chgData name="호림 최" userId="c14ebbb9b8c31161" providerId="LiveId" clId="{FC2FEEE8-BFEA-4D3A-84EE-26E1F05D99E4}" dt="2025-06-09T07:49:09.172" v="396" actId="14100"/>
          <ac:picMkLst>
            <pc:docMk/>
            <pc:sldMk cId="2653264917" sldId="266"/>
            <ac:picMk id="7" creationId="{93CF6152-723C-078F-A56B-F963FD4F4B56}"/>
          </ac:picMkLst>
        </pc:picChg>
      </pc:sldChg>
      <pc:sldChg chg="addSp delSp modSp mod">
        <pc:chgData name="호림 최" userId="c14ebbb9b8c31161" providerId="LiveId" clId="{FC2FEEE8-BFEA-4D3A-84EE-26E1F05D99E4}" dt="2025-06-09T07:50:03.413" v="403" actId="14100"/>
        <pc:sldMkLst>
          <pc:docMk/>
          <pc:sldMk cId="1464494562" sldId="267"/>
        </pc:sldMkLst>
        <pc:spChg chg="add mod">
          <ac:chgData name="호림 최" userId="c14ebbb9b8c31161" providerId="LiveId" clId="{FC2FEEE8-BFEA-4D3A-84EE-26E1F05D99E4}" dt="2025-06-09T07:45:13.411" v="255" actId="20577"/>
          <ac:spMkLst>
            <pc:docMk/>
            <pc:sldMk cId="1464494562" sldId="267"/>
            <ac:spMk id="4" creationId="{5BFAD5A9-5055-989E-E5C6-2735040F039F}"/>
          </ac:spMkLst>
        </pc:spChg>
        <pc:picChg chg="del">
          <ac:chgData name="호림 최" userId="c14ebbb9b8c31161" providerId="LiveId" clId="{FC2FEEE8-BFEA-4D3A-84EE-26E1F05D99E4}" dt="2025-06-09T07:14:01.992" v="93" actId="478"/>
          <ac:picMkLst>
            <pc:docMk/>
            <pc:sldMk cId="1464494562" sldId="267"/>
            <ac:picMk id="5" creationId="{89B9454F-6E67-15C9-4826-7AE618EACF31}"/>
          </ac:picMkLst>
        </pc:picChg>
        <pc:picChg chg="add mod">
          <ac:chgData name="호림 최" userId="c14ebbb9b8c31161" providerId="LiveId" clId="{FC2FEEE8-BFEA-4D3A-84EE-26E1F05D99E4}" dt="2025-06-09T07:50:03.413" v="403" actId="14100"/>
          <ac:picMkLst>
            <pc:docMk/>
            <pc:sldMk cId="1464494562" sldId="267"/>
            <ac:picMk id="7" creationId="{9360DBEA-34E2-856F-EFAD-4D6C491E8115}"/>
          </ac:picMkLst>
        </pc:picChg>
      </pc:sldChg>
      <pc:sldChg chg="addSp delSp modSp new mod">
        <pc:chgData name="호림 최" userId="c14ebbb9b8c31161" providerId="LiveId" clId="{FC2FEEE8-BFEA-4D3A-84EE-26E1F05D99E4}" dt="2025-06-09T09:30:12.385" v="486" actId="20577"/>
        <pc:sldMkLst>
          <pc:docMk/>
          <pc:sldMk cId="1417317735" sldId="268"/>
        </pc:sldMkLst>
        <pc:spChg chg="mod">
          <ac:chgData name="호림 최" userId="c14ebbb9b8c31161" providerId="LiveId" clId="{FC2FEEE8-BFEA-4D3A-84EE-26E1F05D99E4}" dt="2025-06-09T09:30:12.385" v="486" actId="20577"/>
          <ac:spMkLst>
            <pc:docMk/>
            <pc:sldMk cId="1417317735" sldId="268"/>
            <ac:spMk id="2" creationId="{A793C36A-1848-1402-113B-3A8A10930D33}"/>
          </ac:spMkLst>
        </pc:spChg>
        <pc:spChg chg="del mod">
          <ac:chgData name="호림 최" userId="c14ebbb9b8c31161" providerId="LiveId" clId="{FC2FEEE8-BFEA-4D3A-84EE-26E1F05D99E4}" dt="2025-06-09T09:29:40.069" v="458"/>
          <ac:spMkLst>
            <pc:docMk/>
            <pc:sldMk cId="1417317735" sldId="268"/>
            <ac:spMk id="3" creationId="{065BC1B2-99FA-F8AD-39C3-BC64AB463693}"/>
          </ac:spMkLst>
        </pc:spChg>
        <pc:picChg chg="add mod">
          <ac:chgData name="호림 최" userId="c14ebbb9b8c31161" providerId="LiveId" clId="{FC2FEEE8-BFEA-4D3A-84EE-26E1F05D99E4}" dt="2025-06-09T09:29:56.083" v="462" actId="14100"/>
          <ac:picMkLst>
            <pc:docMk/>
            <pc:sldMk cId="1417317735" sldId="268"/>
            <ac:picMk id="5" creationId="{17E99FE8-81FF-C593-487B-BF601CB15425}"/>
          </ac:picMkLst>
        </pc:picChg>
      </pc:sldChg>
      <pc:sldChg chg="addSp modSp add mod">
        <pc:chgData name="호림 최" userId="c14ebbb9b8c31161" providerId="LiveId" clId="{FC2FEEE8-BFEA-4D3A-84EE-26E1F05D99E4}" dt="2025-06-09T07:50:14.287" v="406" actId="14100"/>
        <pc:sldMkLst>
          <pc:docMk/>
          <pc:sldMk cId="2874755393" sldId="269"/>
        </pc:sldMkLst>
        <pc:spChg chg="mod">
          <ac:chgData name="호림 최" userId="c14ebbb9b8c31161" providerId="LiveId" clId="{FC2FEEE8-BFEA-4D3A-84EE-26E1F05D99E4}" dt="2025-06-09T07:46:11.578" v="292" actId="20577"/>
          <ac:spMkLst>
            <pc:docMk/>
            <pc:sldMk cId="2874755393" sldId="269"/>
            <ac:spMk id="4" creationId="{DDF9A036-D2B8-FE9D-5236-42BBFF805389}"/>
          </ac:spMkLst>
        </pc:spChg>
        <pc:picChg chg="add mod">
          <ac:chgData name="호림 최" userId="c14ebbb9b8c31161" providerId="LiveId" clId="{FC2FEEE8-BFEA-4D3A-84EE-26E1F05D99E4}" dt="2025-06-09T07:50:14.287" v="406" actId="14100"/>
          <ac:picMkLst>
            <pc:docMk/>
            <pc:sldMk cId="2874755393" sldId="269"/>
            <ac:picMk id="5" creationId="{E600CE34-ABB4-7125-CB93-05EA7BFC0C33}"/>
          </ac:picMkLst>
        </pc:picChg>
      </pc:sldChg>
      <pc:sldChg chg="addSp modSp add mod">
        <pc:chgData name="호림 최" userId="c14ebbb9b8c31161" providerId="LiveId" clId="{FC2FEEE8-BFEA-4D3A-84EE-26E1F05D99E4}" dt="2025-06-09T07:51:01.747" v="416" actId="20577"/>
        <pc:sldMkLst>
          <pc:docMk/>
          <pc:sldMk cId="1396492689" sldId="270"/>
        </pc:sldMkLst>
        <pc:spChg chg="mod">
          <ac:chgData name="호림 최" userId="c14ebbb9b8c31161" providerId="LiveId" clId="{FC2FEEE8-BFEA-4D3A-84EE-26E1F05D99E4}" dt="2025-06-09T07:51:01.747" v="416" actId="20577"/>
          <ac:spMkLst>
            <pc:docMk/>
            <pc:sldMk cId="1396492689" sldId="270"/>
            <ac:spMk id="4" creationId="{5879D3D3-624C-2662-638D-C718A691F26F}"/>
          </ac:spMkLst>
        </pc:spChg>
        <pc:picChg chg="add mod">
          <ac:chgData name="호림 최" userId="c14ebbb9b8c31161" providerId="LiveId" clId="{FC2FEEE8-BFEA-4D3A-84EE-26E1F05D99E4}" dt="2025-06-09T07:50:34.439" v="411" actId="1076"/>
          <ac:picMkLst>
            <pc:docMk/>
            <pc:sldMk cId="1396492689" sldId="270"/>
            <ac:picMk id="5" creationId="{02073CDC-19C7-31C5-2A4E-BB3716F781AB}"/>
          </ac:picMkLst>
        </pc:picChg>
      </pc:sldChg>
      <pc:sldChg chg="addSp modSp add mod">
        <pc:chgData name="호림 최" userId="c14ebbb9b8c31161" providerId="LiveId" clId="{FC2FEEE8-BFEA-4D3A-84EE-26E1F05D99E4}" dt="2025-06-09T07:51:40.836" v="427" actId="14100"/>
        <pc:sldMkLst>
          <pc:docMk/>
          <pc:sldMk cId="1760585148" sldId="271"/>
        </pc:sldMkLst>
        <pc:spChg chg="mod">
          <ac:chgData name="호림 최" userId="c14ebbb9b8c31161" providerId="LiveId" clId="{FC2FEEE8-BFEA-4D3A-84EE-26E1F05D99E4}" dt="2025-06-09T07:46:59.719" v="355" actId="20577"/>
          <ac:spMkLst>
            <pc:docMk/>
            <pc:sldMk cId="1760585148" sldId="271"/>
            <ac:spMk id="4" creationId="{E696B913-AB26-6624-F00E-E495AB913044}"/>
          </ac:spMkLst>
        </pc:spChg>
        <pc:picChg chg="add mod">
          <ac:chgData name="호림 최" userId="c14ebbb9b8c31161" providerId="LiveId" clId="{FC2FEEE8-BFEA-4D3A-84EE-26E1F05D99E4}" dt="2025-06-09T07:51:40.836" v="427" actId="14100"/>
          <ac:picMkLst>
            <pc:docMk/>
            <pc:sldMk cId="1760585148" sldId="271"/>
            <ac:picMk id="5" creationId="{AF338E8A-5E37-430B-B2A0-1E5E30845636}"/>
          </ac:picMkLst>
        </pc:picChg>
      </pc:sldChg>
      <pc:sldChg chg="addSp modSp add mod">
        <pc:chgData name="호림 최" userId="c14ebbb9b8c31161" providerId="LiveId" clId="{FC2FEEE8-BFEA-4D3A-84EE-26E1F05D99E4}" dt="2025-06-09T07:49:48.659" v="400" actId="14100"/>
        <pc:sldMkLst>
          <pc:docMk/>
          <pc:sldMk cId="2457319136" sldId="272"/>
        </pc:sldMkLst>
        <pc:picChg chg="add mod">
          <ac:chgData name="호림 최" userId="c14ebbb9b8c31161" providerId="LiveId" clId="{FC2FEEE8-BFEA-4D3A-84EE-26E1F05D99E4}" dt="2025-06-09T07:49:48.659" v="400" actId="14100"/>
          <ac:picMkLst>
            <pc:docMk/>
            <pc:sldMk cId="2457319136" sldId="272"/>
            <ac:picMk id="5" creationId="{96D387F3-7EF2-9A22-B616-66C0796D25F4}"/>
          </ac:picMkLst>
        </pc:picChg>
      </pc:sldChg>
      <pc:sldChg chg="addSp delSp modSp add mod">
        <pc:chgData name="호림 최" userId="c14ebbb9b8c31161" providerId="LiveId" clId="{FC2FEEE8-BFEA-4D3A-84EE-26E1F05D99E4}" dt="2025-06-09T07:51:23.091" v="423" actId="14100"/>
        <pc:sldMkLst>
          <pc:docMk/>
          <pc:sldMk cId="2578616838" sldId="273"/>
        </pc:sldMkLst>
        <pc:spChg chg="mod">
          <ac:chgData name="호림 최" userId="c14ebbb9b8c31161" providerId="LiveId" clId="{FC2FEEE8-BFEA-4D3A-84EE-26E1F05D99E4}" dt="2025-06-09T07:51:13.171" v="420" actId="20577"/>
          <ac:spMkLst>
            <pc:docMk/>
            <pc:sldMk cId="2578616838" sldId="273"/>
            <ac:spMk id="4" creationId="{6BE751DB-09A4-0037-0267-C0EAC0BADA94}"/>
          </ac:spMkLst>
        </pc:spChg>
        <pc:picChg chg="del">
          <ac:chgData name="호림 최" userId="c14ebbb9b8c31161" providerId="LiveId" clId="{FC2FEEE8-BFEA-4D3A-84EE-26E1F05D99E4}" dt="2025-06-09T07:50:52.348" v="413" actId="478"/>
          <ac:picMkLst>
            <pc:docMk/>
            <pc:sldMk cId="2578616838" sldId="273"/>
            <ac:picMk id="5" creationId="{39D9D689-FFD0-A848-05B0-4FB21B9880E2}"/>
          </ac:picMkLst>
        </pc:picChg>
        <pc:picChg chg="add mod">
          <ac:chgData name="호림 최" userId="c14ebbb9b8c31161" providerId="LiveId" clId="{FC2FEEE8-BFEA-4D3A-84EE-26E1F05D99E4}" dt="2025-06-09T07:51:23.091" v="423" actId="14100"/>
          <ac:picMkLst>
            <pc:docMk/>
            <pc:sldMk cId="2578616838" sldId="273"/>
            <ac:picMk id="6" creationId="{AA9E208D-A148-69EA-8883-54CEE8667D65}"/>
          </ac:picMkLst>
        </pc:picChg>
      </pc:sldChg>
      <pc:sldChg chg="modSp add mod">
        <pc:chgData name="호림 최" userId="c14ebbb9b8c31161" providerId="LiveId" clId="{FC2FEEE8-BFEA-4D3A-84EE-26E1F05D99E4}" dt="2025-06-09T09:31:34.609" v="499" actId="20577"/>
        <pc:sldMkLst>
          <pc:docMk/>
          <pc:sldMk cId="1923007603" sldId="274"/>
        </pc:sldMkLst>
        <pc:spChg chg="mod">
          <ac:chgData name="호림 최" userId="c14ebbb9b8c31161" providerId="LiveId" clId="{FC2FEEE8-BFEA-4D3A-84EE-26E1F05D99E4}" dt="2025-06-09T09:31:34.609" v="499" actId="20577"/>
          <ac:spMkLst>
            <pc:docMk/>
            <pc:sldMk cId="1923007603" sldId="274"/>
            <ac:spMk id="2" creationId="{2C57588F-3D00-7005-E0DE-79407B577822}"/>
          </ac:spMkLst>
        </pc:spChg>
      </pc:sldChg>
      <pc:sldChg chg="modSp add mod">
        <pc:chgData name="호림 최" userId="c14ebbb9b8c31161" providerId="LiveId" clId="{FC2FEEE8-BFEA-4D3A-84EE-26E1F05D99E4}" dt="2025-06-09T09:31:42.399" v="508" actId="20577"/>
        <pc:sldMkLst>
          <pc:docMk/>
          <pc:sldMk cId="134841144" sldId="275"/>
        </pc:sldMkLst>
        <pc:spChg chg="mod">
          <ac:chgData name="호림 최" userId="c14ebbb9b8c31161" providerId="LiveId" clId="{FC2FEEE8-BFEA-4D3A-84EE-26E1F05D99E4}" dt="2025-06-09T09:31:42.399" v="508" actId="20577"/>
          <ac:spMkLst>
            <pc:docMk/>
            <pc:sldMk cId="134841144" sldId="275"/>
            <ac:spMk id="2" creationId="{1B70DC0E-B1BC-975C-2F19-1952730688D2}"/>
          </ac:spMkLst>
        </pc:spChg>
      </pc:sldChg>
      <pc:sldChg chg="modSp add mod">
        <pc:chgData name="호림 최" userId="c14ebbb9b8c31161" providerId="LiveId" clId="{FC2FEEE8-BFEA-4D3A-84EE-26E1F05D99E4}" dt="2025-06-09T09:32:47.232" v="596" actId="20577"/>
        <pc:sldMkLst>
          <pc:docMk/>
          <pc:sldMk cId="38745468" sldId="276"/>
        </pc:sldMkLst>
        <pc:spChg chg="mod">
          <ac:chgData name="호림 최" userId="c14ebbb9b8c31161" providerId="LiveId" clId="{FC2FEEE8-BFEA-4D3A-84EE-26E1F05D99E4}" dt="2025-06-09T09:32:47.232" v="596" actId="20577"/>
          <ac:spMkLst>
            <pc:docMk/>
            <pc:sldMk cId="38745468" sldId="276"/>
            <ac:spMk id="2" creationId="{0C1F5040-C418-B781-7D2E-2A673BD415EB}"/>
          </ac:spMkLst>
        </pc:spChg>
      </pc:sldChg>
      <pc:sldChg chg="modSp add mod">
        <pc:chgData name="호림 최" userId="c14ebbb9b8c31161" providerId="LiveId" clId="{FC2FEEE8-BFEA-4D3A-84EE-26E1F05D99E4}" dt="2025-06-09T09:32:37.406" v="566" actId="20577"/>
        <pc:sldMkLst>
          <pc:docMk/>
          <pc:sldMk cId="2260273415" sldId="277"/>
        </pc:sldMkLst>
        <pc:spChg chg="mod">
          <ac:chgData name="호림 최" userId="c14ebbb9b8c31161" providerId="LiveId" clId="{FC2FEEE8-BFEA-4D3A-84EE-26E1F05D99E4}" dt="2025-06-09T09:32:37.406" v="566" actId="20577"/>
          <ac:spMkLst>
            <pc:docMk/>
            <pc:sldMk cId="2260273415" sldId="277"/>
            <ac:spMk id="2" creationId="{7FF2DA9B-E734-CB40-5F1E-3C6EF5B4D7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도서 관리 프로그램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latin typeface="맑은 고딕"/>
              </a:rPr>
              <a:t>  </a:t>
            </a:r>
            <a:r>
              <a:rPr sz="3600" dirty="0">
                <a:latin typeface="맑은 고딕"/>
              </a:rPr>
              <a:t>SQLite </a:t>
            </a:r>
            <a:r>
              <a:rPr sz="3600" dirty="0" err="1">
                <a:latin typeface="맑은 고딕"/>
              </a:rPr>
              <a:t>기반</a:t>
            </a:r>
            <a:r>
              <a:rPr sz="3600" dirty="0">
                <a:latin typeface="맑은 고딕"/>
              </a:rPr>
              <a:t> </a:t>
            </a:r>
            <a:r>
              <a:rPr sz="3600" dirty="0" err="1">
                <a:latin typeface="맑은 고딕"/>
              </a:rPr>
              <a:t>콘솔</a:t>
            </a:r>
            <a:r>
              <a:rPr sz="3600" dirty="0">
                <a:latin typeface="맑은 고딕"/>
              </a:rPr>
              <a:t> </a:t>
            </a:r>
            <a:r>
              <a:rPr lang="ko-KR" altLang="en-US" sz="3600" dirty="0">
                <a:latin typeface="맑은 고딕"/>
              </a:rPr>
              <a:t>첫 </a:t>
            </a:r>
            <a:r>
              <a:rPr sz="3600" dirty="0" err="1">
                <a:latin typeface="맑은 고딕"/>
              </a:rPr>
              <a:t>프로그램</a:t>
            </a:r>
            <a:r>
              <a:rPr sz="3600" dirty="0">
                <a:latin typeface="맑은 고딕"/>
              </a:rPr>
              <a:t> </a:t>
            </a:r>
            <a:r>
              <a:rPr sz="3600" dirty="0" err="1">
                <a:latin typeface="맑은 고딕"/>
              </a:rPr>
              <a:t>구현</a:t>
            </a:r>
            <a:endParaRPr sz="3600" dirty="0">
              <a:latin typeface="맑은 고딕"/>
            </a:endParaRPr>
          </a:p>
          <a:p>
            <a:pPr marL="0" indent="0">
              <a:buNone/>
            </a:pPr>
            <a:r>
              <a:rPr lang="en-US" sz="2000" dirty="0">
                <a:latin typeface="맑은 고딕"/>
              </a:rPr>
              <a:t>                                                               </a:t>
            </a:r>
          </a:p>
          <a:p>
            <a:pPr marL="0" indent="0">
              <a:buNone/>
            </a:pPr>
            <a:endParaRPr lang="en-US" sz="2000" dirty="0">
              <a:latin typeface="맑은 고딕"/>
            </a:endParaRPr>
          </a:p>
          <a:p>
            <a:pPr marL="0" indent="0">
              <a:buNone/>
            </a:pPr>
            <a:r>
              <a:rPr lang="en-US" sz="2000" dirty="0">
                <a:latin typeface="맑은 고딕"/>
              </a:rPr>
              <a:t>                                                                </a:t>
            </a:r>
            <a:r>
              <a:rPr sz="2000" dirty="0">
                <a:latin typeface="맑은 고딕"/>
              </a:rPr>
              <a:t>2024201019</a:t>
            </a:r>
            <a:r>
              <a:rPr lang="en-US" sz="2000" dirty="0">
                <a:latin typeface="맑은 고딕"/>
              </a:rPr>
              <a:t> </a:t>
            </a:r>
            <a:r>
              <a:rPr lang="ko-KR" altLang="en-US" sz="2000" dirty="0">
                <a:latin typeface="맑은 고딕"/>
              </a:rPr>
              <a:t>최호림</a:t>
            </a:r>
            <a:endParaRPr sz="2000" dirty="0">
              <a:latin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흐름도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23527"/>
            <a:ext cx="8229600" cy="781699"/>
          </a:xfrm>
        </p:spPr>
        <p:txBody>
          <a:bodyPr/>
          <a:lstStyle/>
          <a:p>
            <a:pPr marL="0" indent="0">
              <a:buNone/>
            </a:pPr>
            <a:r>
              <a:rPr sz="2000" dirty="0">
                <a:latin typeface="맑은 고딕"/>
              </a:rPr>
              <a:t>DB </a:t>
            </a:r>
            <a:r>
              <a:rPr sz="2000" dirty="0" err="1">
                <a:latin typeface="맑은 고딕"/>
              </a:rPr>
              <a:t>연결</a:t>
            </a:r>
            <a:r>
              <a:rPr sz="2000" dirty="0">
                <a:latin typeface="맑은 고딕"/>
              </a:rPr>
              <a:t> 및 </a:t>
            </a:r>
            <a:r>
              <a:rPr sz="2000" dirty="0" err="1">
                <a:latin typeface="맑은 고딕"/>
              </a:rPr>
              <a:t>테이블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생성</a:t>
            </a:r>
            <a:r>
              <a:rPr lang="en-US" sz="2000" dirty="0">
                <a:latin typeface="맑은 고딕"/>
              </a:rPr>
              <a:t> -&gt; </a:t>
            </a:r>
            <a:r>
              <a:rPr sz="2000" dirty="0" err="1">
                <a:latin typeface="맑은 고딕"/>
              </a:rPr>
              <a:t>메뉴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선택</a:t>
            </a:r>
            <a:r>
              <a:rPr lang="en-US" sz="2000" dirty="0">
                <a:latin typeface="맑은 고딕"/>
              </a:rPr>
              <a:t>,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반복</a:t>
            </a:r>
            <a:r>
              <a:rPr lang="en-US" sz="2000" dirty="0">
                <a:latin typeface="맑은 고딕"/>
              </a:rPr>
              <a:t> -&gt; </a:t>
            </a:r>
            <a:r>
              <a:rPr sz="2000" dirty="0" err="1">
                <a:latin typeface="맑은 고딕"/>
              </a:rPr>
              <a:t>사용자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입력</a:t>
            </a:r>
            <a:r>
              <a:rPr sz="2000" dirty="0">
                <a:latin typeface="맑은 고딕"/>
              </a:rPr>
              <a:t> </a:t>
            </a:r>
            <a:r>
              <a:rPr lang="en-US" sz="2000" dirty="0">
                <a:latin typeface="맑은 고딕"/>
              </a:rPr>
              <a:t>-&gt;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기능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실행</a:t>
            </a:r>
            <a:r>
              <a:rPr lang="en-US" sz="2000" dirty="0">
                <a:latin typeface="맑은 고딕"/>
              </a:rPr>
              <a:t> -&gt; </a:t>
            </a:r>
            <a:r>
              <a:rPr sz="2000" dirty="0" err="1">
                <a:latin typeface="맑은 고딕"/>
              </a:rPr>
              <a:t>종료</a:t>
            </a:r>
            <a:r>
              <a:rPr sz="2000" dirty="0">
                <a:latin typeface="맑은 고딕"/>
              </a:rPr>
              <a:t> 시 </a:t>
            </a:r>
            <a:r>
              <a:rPr sz="2000" dirty="0" err="1">
                <a:latin typeface="맑은 고딕"/>
              </a:rPr>
              <a:t>연결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해제</a:t>
            </a:r>
            <a:endParaRPr sz="2000" dirty="0">
              <a:latin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B39608-B791-1CD5-0566-818CE289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95" y="1326499"/>
            <a:ext cx="7320410" cy="44277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3C36A-1848-1402-113B-3A8A1093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실행 프로세스</a:t>
            </a:r>
            <a:r>
              <a:rPr lang="en-US" altLang="ko-KR" dirty="0"/>
              <a:t>(</a:t>
            </a:r>
            <a:r>
              <a:rPr lang="ko-KR" altLang="en-US" dirty="0"/>
              <a:t>도서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E99FE8-81FF-C593-487B-BF601CB15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6" y="1600200"/>
            <a:ext cx="6742546" cy="4525963"/>
          </a:xfrm>
        </p:spPr>
      </p:pic>
    </p:spTree>
    <p:extLst>
      <p:ext uri="{BB962C8B-B14F-4D97-AF65-F5344CB8AC3E}">
        <p14:creationId xmlns:p14="http://schemas.microsoft.com/office/powerpoint/2010/main" val="141731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8F1FE-A7E7-3530-D147-71A507009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7588F-3D00-7005-E0DE-79407B57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실행 프로세스</a:t>
            </a:r>
            <a:r>
              <a:rPr lang="en-US" altLang="ko-KR" dirty="0"/>
              <a:t>(</a:t>
            </a:r>
            <a:r>
              <a:rPr lang="ko-KR" altLang="en-US" dirty="0"/>
              <a:t>도서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DA93D2-72AD-C0D7-4F67-92D3FF387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6" y="1600200"/>
            <a:ext cx="6742546" cy="4525963"/>
          </a:xfrm>
        </p:spPr>
      </p:pic>
    </p:spTree>
    <p:extLst>
      <p:ext uri="{BB962C8B-B14F-4D97-AF65-F5344CB8AC3E}">
        <p14:creationId xmlns:p14="http://schemas.microsoft.com/office/powerpoint/2010/main" val="192300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6078-D64D-51C3-4BCA-DCDEDA4C4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0DC0E-B1BC-975C-2F19-19527306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실행 프로세스</a:t>
            </a:r>
            <a:r>
              <a:rPr lang="en-US" altLang="ko-KR" dirty="0"/>
              <a:t>(</a:t>
            </a:r>
            <a:r>
              <a:rPr lang="ko-KR" altLang="en-US" dirty="0"/>
              <a:t>도서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442DC9-1F47-D5FB-0191-F9F2F0C95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6" y="1600200"/>
            <a:ext cx="6742546" cy="4525963"/>
          </a:xfrm>
        </p:spPr>
      </p:pic>
    </p:spTree>
    <p:extLst>
      <p:ext uri="{BB962C8B-B14F-4D97-AF65-F5344CB8AC3E}">
        <p14:creationId xmlns:p14="http://schemas.microsoft.com/office/powerpoint/2010/main" val="13484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8E42A-D78F-71E5-9A91-E1F6BFD70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F5040-C418-B781-7D2E-2A673BD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메인 실행 프로세스</a:t>
            </a:r>
            <a:r>
              <a:rPr lang="en-US" altLang="ko-KR" dirty="0"/>
              <a:t>(</a:t>
            </a:r>
            <a:r>
              <a:rPr lang="ko-KR" altLang="en-US" dirty="0"/>
              <a:t>도서</a:t>
            </a:r>
            <a:r>
              <a:rPr lang="en-US" altLang="ko-KR" dirty="0"/>
              <a:t> </a:t>
            </a:r>
            <a:r>
              <a:rPr lang="ko-KR" altLang="en-US" dirty="0"/>
              <a:t>목록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B65BBE-01A4-AA1F-7251-B399A1088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6" y="1600200"/>
            <a:ext cx="6742546" cy="4525963"/>
          </a:xfrm>
        </p:spPr>
      </p:pic>
    </p:spTree>
    <p:extLst>
      <p:ext uri="{BB962C8B-B14F-4D97-AF65-F5344CB8AC3E}">
        <p14:creationId xmlns:p14="http://schemas.microsoft.com/office/powerpoint/2010/main" val="3874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561D1-7188-2713-F5EE-8C1FD04E3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2DA9B-E734-CB40-5F1E-3C6EF5B4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메인 실행 프로세스</a:t>
            </a:r>
            <a:r>
              <a:rPr lang="en-US" altLang="ko-KR" dirty="0"/>
              <a:t>(</a:t>
            </a:r>
            <a:r>
              <a:rPr lang="ko-KR" altLang="en-US" dirty="0"/>
              <a:t>도서 목록 보기 나가기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98181A-4EE2-2F22-C73D-5FD5707AD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6" y="1600200"/>
            <a:ext cx="6742546" cy="4525963"/>
          </a:xfrm>
        </p:spPr>
      </p:pic>
    </p:spTree>
    <p:extLst>
      <p:ext uri="{BB962C8B-B14F-4D97-AF65-F5344CB8AC3E}">
        <p14:creationId xmlns:p14="http://schemas.microsoft.com/office/powerpoint/2010/main" val="226027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개선점</a:t>
            </a:r>
            <a:r>
              <a:rPr dirty="0"/>
              <a:t> 및 </a:t>
            </a:r>
            <a:r>
              <a:rPr dirty="0" err="1"/>
              <a:t>확장</a:t>
            </a:r>
            <a:r>
              <a:rPr dirty="0"/>
              <a:t> </a:t>
            </a:r>
            <a:r>
              <a:rPr dirty="0" err="1"/>
              <a:t>아이디어</a:t>
            </a:r>
            <a:r>
              <a:rPr lang="en-US" dirty="0"/>
              <a:t> </a:t>
            </a:r>
            <a:r>
              <a:rPr lang="ko-KR" altLang="en-US" dirty="0"/>
              <a:t>의견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맑은 고딕"/>
              </a:rPr>
              <a:t>- </a:t>
            </a:r>
            <a:r>
              <a:rPr sz="2000" dirty="0" err="1">
                <a:latin typeface="맑은 고딕"/>
              </a:rPr>
              <a:t>검색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기능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추가</a:t>
            </a:r>
            <a:r>
              <a:rPr sz="2000" dirty="0">
                <a:latin typeface="맑은 고딕"/>
              </a:rPr>
              <a:t> (</a:t>
            </a:r>
            <a:r>
              <a:rPr sz="2000" dirty="0" err="1">
                <a:latin typeface="맑은 고딕"/>
              </a:rPr>
              <a:t>제목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기반</a:t>
            </a:r>
            <a:r>
              <a:rPr lang="en-US" altLang="ko-KR" sz="2000" dirty="0">
                <a:latin typeface="맑은 고딕"/>
              </a:rPr>
              <a:t>)</a:t>
            </a:r>
            <a:endParaRPr lang="ko-KR" altLang="en-US" sz="2000" dirty="0">
              <a:latin typeface="맑은 고딕"/>
            </a:endParaRPr>
          </a:p>
          <a:p>
            <a:pPr marL="0" indent="0">
              <a:buNone/>
            </a:pPr>
            <a:r>
              <a:rPr lang="en-US" altLang="ko-KR" sz="2000" dirty="0">
                <a:latin typeface="맑은 고딕"/>
              </a:rPr>
              <a:t>- </a:t>
            </a:r>
            <a:r>
              <a:rPr lang="ko-KR" altLang="en-US" sz="2000" dirty="0">
                <a:latin typeface="맑은 고딕"/>
              </a:rPr>
              <a:t>출판사</a:t>
            </a:r>
            <a:r>
              <a:rPr lang="en-US" altLang="ko-KR" sz="2000" dirty="0">
                <a:latin typeface="맑은 고딕"/>
              </a:rPr>
              <a:t>/</a:t>
            </a:r>
            <a:r>
              <a:rPr lang="ko-KR" altLang="en-US" sz="2000" dirty="0">
                <a:latin typeface="맑은 고딕"/>
              </a:rPr>
              <a:t>저자 통계 기능</a:t>
            </a:r>
            <a:endParaRPr lang="en-US" altLang="ko-KR" sz="2000" dirty="0">
              <a:latin typeface="맑은 고딕"/>
            </a:endParaRPr>
          </a:p>
          <a:p>
            <a:pPr marL="0" indent="0">
              <a:buNone/>
            </a:pPr>
            <a:r>
              <a:rPr lang="en-US" sz="2000" dirty="0">
                <a:latin typeface="맑은 고딕"/>
              </a:rPr>
              <a:t>- </a:t>
            </a:r>
            <a:r>
              <a:rPr sz="2000" dirty="0">
                <a:latin typeface="맑은 고딕"/>
              </a:rPr>
              <a:t>GUI </a:t>
            </a:r>
            <a:r>
              <a:rPr sz="2000" dirty="0" err="1">
                <a:latin typeface="맑은 고딕"/>
              </a:rPr>
              <a:t>연동</a:t>
            </a:r>
            <a:endParaRPr sz="2000" dirty="0">
              <a:latin typeface="맑은 고딕"/>
            </a:endParaRPr>
          </a:p>
          <a:p>
            <a:pPr marL="0" indent="0">
              <a:buNone/>
            </a:pPr>
            <a:r>
              <a:rPr lang="en-US" sz="2000" dirty="0">
                <a:latin typeface="맑은 고딕"/>
              </a:rPr>
              <a:t>- </a:t>
            </a:r>
            <a:r>
              <a:rPr sz="2000" dirty="0" err="1">
                <a:latin typeface="맑은 고딕"/>
              </a:rPr>
              <a:t>파일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내보내기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기능</a:t>
            </a:r>
            <a:r>
              <a:rPr sz="2000" dirty="0">
                <a:latin typeface="맑은 고딕"/>
              </a:rPr>
              <a:t> (CSV 등)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과제</a:t>
            </a:r>
            <a:r>
              <a:rPr dirty="0"/>
              <a:t> </a:t>
            </a:r>
            <a:r>
              <a:rPr dirty="0" err="1"/>
              <a:t>개요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>
                <a:latin typeface="맑은 고딕"/>
              </a:rPr>
              <a:t>- </a:t>
            </a:r>
            <a:r>
              <a:rPr sz="2000" dirty="0" err="1">
                <a:latin typeface="맑은 고딕"/>
              </a:rPr>
              <a:t>주제</a:t>
            </a:r>
            <a:r>
              <a:rPr sz="2000" dirty="0">
                <a:latin typeface="맑은 고딕"/>
              </a:rPr>
              <a:t>: </a:t>
            </a:r>
            <a:r>
              <a:rPr sz="2000" dirty="0" err="1">
                <a:latin typeface="맑은 고딕"/>
              </a:rPr>
              <a:t>도서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재고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관리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프로그램</a:t>
            </a:r>
            <a:endParaRPr sz="2000" dirty="0">
              <a:latin typeface="맑은 고딕"/>
            </a:endParaRPr>
          </a:p>
          <a:p>
            <a:pPr marL="0" indent="0">
              <a:buNone/>
            </a:pPr>
            <a:r>
              <a:rPr sz="2000" dirty="0">
                <a:latin typeface="맑은 고딕"/>
              </a:rPr>
              <a:t>- </a:t>
            </a:r>
            <a:r>
              <a:rPr sz="2000" dirty="0" err="1">
                <a:latin typeface="맑은 고딕"/>
              </a:rPr>
              <a:t>개발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도구</a:t>
            </a:r>
            <a:r>
              <a:rPr sz="2000" dirty="0">
                <a:latin typeface="맑은 고딕"/>
              </a:rPr>
              <a:t>: Python + SQLite</a:t>
            </a:r>
          </a:p>
          <a:p>
            <a:pPr marL="0" indent="0">
              <a:buNone/>
            </a:pPr>
            <a:r>
              <a:rPr sz="2000" dirty="0">
                <a:latin typeface="맑은 고딕"/>
              </a:rPr>
              <a:t>- </a:t>
            </a:r>
            <a:r>
              <a:rPr sz="2000" dirty="0" err="1">
                <a:latin typeface="맑은 고딕"/>
              </a:rPr>
              <a:t>기능</a:t>
            </a:r>
            <a:r>
              <a:rPr sz="2000" dirty="0">
                <a:latin typeface="맑은 고딕"/>
              </a:rPr>
              <a:t>: </a:t>
            </a:r>
            <a:r>
              <a:rPr sz="2000" dirty="0" err="1">
                <a:latin typeface="맑은 고딕"/>
              </a:rPr>
              <a:t>도서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추가</a:t>
            </a:r>
            <a:r>
              <a:rPr sz="2000" dirty="0">
                <a:latin typeface="맑은 고딕"/>
              </a:rPr>
              <a:t>, </a:t>
            </a:r>
            <a:r>
              <a:rPr lang="ko-KR" altLang="en-US" sz="2000" dirty="0">
                <a:latin typeface="맑은 고딕"/>
              </a:rPr>
              <a:t>도서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조회</a:t>
            </a:r>
            <a:r>
              <a:rPr sz="2000" dirty="0">
                <a:latin typeface="맑은 고딕"/>
              </a:rPr>
              <a:t>, </a:t>
            </a:r>
            <a:r>
              <a:rPr lang="ko-KR" altLang="en-US" sz="2000" dirty="0">
                <a:latin typeface="맑은 고딕"/>
              </a:rPr>
              <a:t>도서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수정</a:t>
            </a:r>
            <a:r>
              <a:rPr sz="2000" dirty="0">
                <a:latin typeface="맑은 고딕"/>
              </a:rPr>
              <a:t>,</a:t>
            </a:r>
            <a:r>
              <a:rPr lang="en-US" sz="2000" dirty="0">
                <a:latin typeface="맑은 고딕"/>
              </a:rPr>
              <a:t> </a:t>
            </a:r>
            <a:r>
              <a:rPr lang="ko-KR" altLang="en-US" sz="2000" dirty="0">
                <a:latin typeface="맑은 고딕"/>
              </a:rPr>
              <a:t>도서</a:t>
            </a:r>
            <a:r>
              <a:rPr sz="2000" dirty="0">
                <a:latin typeface="맑은 고딕"/>
              </a:rPr>
              <a:t> </a:t>
            </a:r>
            <a:r>
              <a:rPr sz="2000" dirty="0" err="1">
                <a:latin typeface="맑은 고딕"/>
              </a:rPr>
              <a:t>삭제</a:t>
            </a:r>
            <a:r>
              <a:rPr lang="en-US" sz="2000" dirty="0">
                <a:latin typeface="맑은 고딕"/>
              </a:rPr>
              <a:t>, </a:t>
            </a:r>
            <a:r>
              <a:rPr lang="ko-KR" altLang="en-US" sz="2000" dirty="0">
                <a:latin typeface="맑은 고딕"/>
              </a:rPr>
              <a:t>도서</a:t>
            </a:r>
            <a:r>
              <a:rPr lang="en-US" altLang="ko-KR" sz="2000" dirty="0">
                <a:latin typeface="맑은 고딕"/>
              </a:rPr>
              <a:t>DB</a:t>
            </a:r>
            <a:r>
              <a:rPr lang="ko-KR" altLang="en-US" sz="2000" dirty="0">
                <a:latin typeface="맑은 고딕"/>
              </a:rPr>
              <a:t>생성</a:t>
            </a:r>
            <a:endParaRPr lang="en-US" sz="2000" dirty="0">
              <a:latin typeface="맑은 고딕"/>
            </a:endParaRPr>
          </a:p>
          <a:p>
            <a:pPr marL="0" indent="0">
              <a:buNone/>
            </a:pPr>
            <a:endParaRPr lang="en-US" sz="2000" dirty="0">
              <a:latin typeface="맑은 고딕"/>
            </a:endParaRPr>
          </a:p>
          <a:p>
            <a:pPr marL="0" indent="0">
              <a:buNone/>
            </a:pPr>
            <a:endParaRPr lang="en-US" sz="2000" dirty="0">
              <a:latin typeface="맑은 고딕"/>
            </a:endParaRPr>
          </a:p>
          <a:p>
            <a:endParaRPr lang="en-US" sz="2000" dirty="0">
              <a:latin typeface="맑은 고딕"/>
            </a:endParaRPr>
          </a:p>
          <a:p>
            <a:endParaRPr sz="2000" dirty="0">
              <a:latin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A58F-CE11-93F4-4420-E42DC4FB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CA0E1B-C185-3EA4-F69D-AAB1D1CB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Books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생성 코드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CF6152-723C-078F-A56B-F963FD4F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477" y="2245787"/>
            <a:ext cx="6705650" cy="37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671FA-FF18-B160-5381-C65425BA5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1E873-49D5-DFBB-9C1E-170E71E6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F4E8F-67C0-00B0-EAF8-58490AB0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Books</a:t>
            </a:r>
            <a:r>
              <a:rPr lang="ko-KR" altLang="en-US" dirty="0"/>
              <a:t> </a:t>
            </a:r>
            <a:r>
              <a:rPr lang="en-US" altLang="ko-KR" dirty="0"/>
              <a:t>DB </a:t>
            </a:r>
            <a:r>
              <a:rPr lang="ko-KR" altLang="en-US" dirty="0"/>
              <a:t>연결 코드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387F3-7EF2-9A22-B616-66C0796D2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12" y="2095808"/>
            <a:ext cx="6130923" cy="460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898AD-1E6A-E1CA-DBB7-E81B56EA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AD5A9-5055-989E-E5C6-2735040F0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도서 정보 입력 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60DBEA-34E2-856F-EFAD-4D6C491E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9" y="2431797"/>
            <a:ext cx="8430802" cy="39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674EB-16F8-486F-ED6A-61BEB0B5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8C3C5-0FA5-62E3-73CC-1CB00A38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9A036-D2B8-FE9D-5236-42BBFF80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입력된 도서 정보 삭제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00CE34-ABB4-7125-CB93-05EA7BFC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5" y="2290603"/>
            <a:ext cx="6718285" cy="359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5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73D53-C66E-BFC8-5A8B-22B659BD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FC90B-1C86-31DD-4CC1-05C45300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79D3D3-624C-2662-638D-C718A691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입력된 도서 정보 수정 코드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73CDC-19C7-31C5-2A4E-BB3716F7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3" y="2207998"/>
            <a:ext cx="8183117" cy="43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9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9E04F-C187-CB8A-B78E-94575CC03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135B1-AA5D-AC6C-13A9-67D22F4A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751DB-09A4-0037-0267-C0EAC0BAD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입력된 도서 정보 수정 코드</a:t>
            </a:r>
            <a:r>
              <a:rPr lang="en-US" altLang="ko-KR" dirty="0"/>
              <a:t>(2)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9E208D-A148-69EA-8883-54CEE866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00" y="2267986"/>
            <a:ext cx="7344800" cy="42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C24F0-9A9C-0BAE-38A9-D4AF9E1EB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4D7B3-F8AE-DC5A-6EF2-1646A41A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6B913-AB26-6624-F00E-E495AB913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입력한 도서 정보 목록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338E8A-5E37-430B-B2A0-1E5E3084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45" y="2278259"/>
            <a:ext cx="7099919" cy="43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192</Words>
  <Application>Microsoft Office PowerPoint</Application>
  <PresentationFormat>화면 슬라이드 쇼(4:3)</PresentationFormat>
  <Paragraphs>37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Theme</vt:lpstr>
      <vt:lpstr>도서 관리 프로그램</vt:lpstr>
      <vt:lpstr>과제 개요</vt:lpstr>
      <vt:lpstr>과제 개요</vt:lpstr>
      <vt:lpstr>과제 개요</vt:lpstr>
      <vt:lpstr>과제 개요</vt:lpstr>
      <vt:lpstr>과제 개요</vt:lpstr>
      <vt:lpstr>과제 개요</vt:lpstr>
      <vt:lpstr>과제 개요</vt:lpstr>
      <vt:lpstr>과제 개요</vt:lpstr>
      <vt:lpstr>메인 흐름도</vt:lpstr>
      <vt:lpstr>메인 실행 프로세스(도서 추가)</vt:lpstr>
      <vt:lpstr>메인 실행 프로세스(도서 삭제)</vt:lpstr>
      <vt:lpstr>메인 실행 프로세스(도서 수정)</vt:lpstr>
      <vt:lpstr>메인 실행 프로세스(도서 목록 보기)</vt:lpstr>
      <vt:lpstr>메인 실행 프로세스(도서 목록 보기 나가기 )</vt:lpstr>
      <vt:lpstr>개선점 및 확장 아이디어 의견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호림 최</cp:lastModifiedBy>
  <cp:revision>3</cp:revision>
  <dcterms:created xsi:type="dcterms:W3CDTF">2013-01-27T09:14:16Z</dcterms:created>
  <dcterms:modified xsi:type="dcterms:W3CDTF">2025-06-09T09:33:22Z</dcterms:modified>
  <cp:category/>
</cp:coreProperties>
</file>