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91BE6-C9EC-489C-AE88-7CAE09D9834B}" v="11" dt="2025-06-23T00:50:2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70" d="100"/>
          <a:sy n="70" d="100"/>
        </p:scale>
        <p:origin x="774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림 최" userId="c14ebbb9b8c31161" providerId="LiveId" clId="{2DB7CE98-8D21-4224-BCAF-35117618A33E}"/>
    <pc:docChg chg="undo custSel modSld">
      <pc:chgData name="호림 최" userId="c14ebbb9b8c31161" providerId="LiveId" clId="{2DB7CE98-8D21-4224-BCAF-35117618A33E}" dt="2025-06-05T07:47:47.452" v="1246" actId="1076"/>
      <pc:docMkLst>
        <pc:docMk/>
      </pc:docMkLst>
      <pc:sldChg chg="addSp delSp modSp mod">
        <pc:chgData name="호림 최" userId="c14ebbb9b8c31161" providerId="LiveId" clId="{2DB7CE98-8D21-4224-BCAF-35117618A33E}" dt="2025-06-05T07:47:47.452" v="1246" actId="1076"/>
        <pc:sldMkLst>
          <pc:docMk/>
          <pc:sldMk cId="0" sldId="260"/>
        </pc:sldMkLst>
        <pc:spChg chg="mod">
          <ac:chgData name="호림 최" userId="c14ebbb9b8c31161" providerId="LiveId" clId="{2DB7CE98-8D21-4224-BCAF-35117618A33E}" dt="2025-06-05T07:47:04.635" v="1241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호림 최" userId="c14ebbb9b8c31161" providerId="LiveId" clId="{2DB7CE98-8D21-4224-BCAF-35117618A33E}" dt="2025-06-05T07:47:37.154" v="1245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호림 최" userId="c14ebbb9b8c31161" providerId="LiveId" clId="{2DB7CE98-8D21-4224-BCAF-35117618A33E}" dt="2025-06-05T07:47:47.452" v="1246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호림 최" userId="c14ebbb9b8c31161" providerId="LiveId" clId="{2DB7CE98-8D21-4224-BCAF-35117618A33E}" dt="2025-06-05T07:47:00.441" v="1240" actId="1076"/>
          <ac:spMkLst>
            <pc:docMk/>
            <pc:sldMk cId="0" sldId="260"/>
            <ac:spMk id="8" creationId="{00000000-0000-0000-0000-000000000000}"/>
          </ac:spMkLst>
        </pc:spChg>
        <pc:spChg chg="add mod">
          <ac:chgData name="호림 최" userId="c14ebbb9b8c31161" providerId="LiveId" clId="{2DB7CE98-8D21-4224-BCAF-35117618A33E}" dt="2025-06-05T05:27:01.888" v="94" actId="1076"/>
          <ac:spMkLst>
            <pc:docMk/>
            <pc:sldMk cId="0" sldId="260"/>
            <ac:spMk id="11" creationId="{F7752FB9-C39C-66A4-82CC-72437A8410D7}"/>
          </ac:spMkLst>
        </pc:spChg>
        <pc:spChg chg="add mod">
          <ac:chgData name="호림 최" userId="c14ebbb9b8c31161" providerId="LiveId" clId="{2DB7CE98-8D21-4224-BCAF-35117618A33E}" dt="2025-06-05T05:41:51.535" v="477" actId="1076"/>
          <ac:spMkLst>
            <pc:docMk/>
            <pc:sldMk cId="0" sldId="260"/>
            <ac:spMk id="18" creationId="{12B1B65E-6F5C-6425-956D-977D5A32F171}"/>
          </ac:spMkLst>
        </pc:spChg>
        <pc:spChg chg="add mod">
          <ac:chgData name="호림 최" userId="c14ebbb9b8c31161" providerId="LiveId" clId="{2DB7CE98-8D21-4224-BCAF-35117618A33E}" dt="2025-06-05T07:22:42.882" v="1209" actId="1076"/>
          <ac:spMkLst>
            <pc:docMk/>
            <pc:sldMk cId="0" sldId="260"/>
            <ac:spMk id="25" creationId="{3E71F5DA-2234-B1E2-878E-E6E3F0C597F0}"/>
          </ac:spMkLst>
        </pc:spChg>
        <pc:spChg chg="add mod">
          <ac:chgData name="호림 최" userId="c14ebbb9b8c31161" providerId="LiveId" clId="{2DB7CE98-8D21-4224-BCAF-35117618A33E}" dt="2025-06-05T07:35:08.104" v="1235" actId="14100"/>
          <ac:spMkLst>
            <pc:docMk/>
            <pc:sldMk cId="0" sldId="260"/>
            <ac:spMk id="48" creationId="{58521F6B-27C9-3417-A45F-EEE77E99A09E}"/>
          </ac:spMkLst>
        </pc:spChg>
        <pc:spChg chg="add mod">
          <ac:chgData name="호림 최" userId="c14ebbb9b8c31161" providerId="LiveId" clId="{2DB7CE98-8D21-4224-BCAF-35117618A33E}" dt="2025-06-05T07:17:15.146" v="1034" actId="14100"/>
          <ac:spMkLst>
            <pc:docMk/>
            <pc:sldMk cId="0" sldId="260"/>
            <ac:spMk id="49" creationId="{C50D4BA2-4D99-53FD-39FA-4A06232CC86E}"/>
          </ac:spMkLst>
        </pc:spChg>
        <pc:spChg chg="add mod">
          <ac:chgData name="호림 최" userId="c14ebbb9b8c31161" providerId="LiveId" clId="{2DB7CE98-8D21-4224-BCAF-35117618A33E}" dt="2025-06-05T07:46:33.082" v="1239" actId="1076"/>
          <ac:spMkLst>
            <pc:docMk/>
            <pc:sldMk cId="0" sldId="260"/>
            <ac:spMk id="50" creationId="{46546950-8195-A0A2-7C21-DD5F3690E37F}"/>
          </ac:spMkLst>
        </pc:spChg>
        <pc:spChg chg="add mod">
          <ac:chgData name="호림 최" userId="c14ebbb9b8c31161" providerId="LiveId" clId="{2DB7CE98-8D21-4224-BCAF-35117618A33E}" dt="2025-06-05T07:20:25.284" v="1100" actId="1076"/>
          <ac:spMkLst>
            <pc:docMk/>
            <pc:sldMk cId="0" sldId="260"/>
            <ac:spMk id="54" creationId="{8E69F31A-F10A-CC13-14DB-AE5F25380A00}"/>
          </ac:spMkLst>
        </pc:spChg>
        <pc:spChg chg="add mod">
          <ac:chgData name="호림 최" userId="c14ebbb9b8c31161" providerId="LiveId" clId="{2DB7CE98-8D21-4224-BCAF-35117618A33E}" dt="2025-06-05T07:21:41.588" v="1191" actId="1076"/>
          <ac:spMkLst>
            <pc:docMk/>
            <pc:sldMk cId="0" sldId="260"/>
            <ac:spMk id="55" creationId="{F7024152-01E1-60E7-EEDE-904D52B9337D}"/>
          </ac:spMkLst>
        </pc:spChg>
        <pc:spChg chg="add mod">
          <ac:chgData name="호림 최" userId="c14ebbb9b8c31161" providerId="LiveId" clId="{2DB7CE98-8D21-4224-BCAF-35117618A33E}" dt="2025-06-05T07:22:01.037" v="1205" actId="1076"/>
          <ac:spMkLst>
            <pc:docMk/>
            <pc:sldMk cId="0" sldId="260"/>
            <ac:spMk id="56" creationId="{E13E841F-5417-203F-19A4-00EA503C49DA}"/>
          </ac:spMkLst>
        </pc:spChg>
        <pc:spChg chg="add mod">
          <ac:chgData name="호림 최" userId="c14ebbb9b8c31161" providerId="LiveId" clId="{2DB7CE98-8D21-4224-BCAF-35117618A33E}" dt="2025-06-05T07:23:44.245" v="1230" actId="1076"/>
          <ac:spMkLst>
            <pc:docMk/>
            <pc:sldMk cId="0" sldId="260"/>
            <ac:spMk id="62" creationId="{A7AF1C7F-56A5-30FE-47AC-9C08E812AF92}"/>
          </ac:spMkLst>
        </pc:spChg>
        <pc:grpChg chg="mod">
          <ac:chgData name="호림 최" userId="c14ebbb9b8c31161" providerId="LiveId" clId="{2DB7CE98-8D21-4224-BCAF-35117618A33E}" dt="2025-06-05T07:47:07.471" v="1242" actId="1076"/>
          <ac:grpSpMkLst>
            <pc:docMk/>
            <pc:sldMk cId="0" sldId="260"/>
            <ac:grpSpMk id="2" creationId="{00000000-0000-0000-0000-000000000000}"/>
          </ac:grpSpMkLst>
        </pc:grpChg>
        <pc:picChg chg="add mod">
          <ac:chgData name="호림 최" userId="c14ebbb9b8c31161" providerId="LiveId" clId="{2DB7CE98-8D21-4224-BCAF-35117618A33E}" dt="2025-06-05T05:27:07.266" v="95" actId="1076"/>
          <ac:picMkLst>
            <pc:docMk/>
            <pc:sldMk cId="0" sldId="260"/>
            <ac:picMk id="10" creationId="{7B317F9C-950C-EBB4-7E4C-A73867F2B7F2}"/>
          </ac:picMkLst>
        </pc:picChg>
        <pc:picChg chg="add mod">
          <ac:chgData name="호림 최" userId="c14ebbb9b8c31161" providerId="LiveId" clId="{2DB7CE98-8D21-4224-BCAF-35117618A33E}" dt="2025-06-05T05:28:28.341" v="107" actId="1076"/>
          <ac:picMkLst>
            <pc:docMk/>
            <pc:sldMk cId="0" sldId="260"/>
            <ac:picMk id="17" creationId="{6F48A687-C1F0-EBBF-73B6-7711A3BC9C60}"/>
          </ac:picMkLst>
        </pc:picChg>
        <pc:cxnChg chg="add mod">
          <ac:chgData name="호림 최" userId="c14ebbb9b8c31161" providerId="LiveId" clId="{2DB7CE98-8D21-4224-BCAF-35117618A33E}" dt="2025-06-05T05:27:55.589" v="102" actId="1076"/>
          <ac:cxnSpMkLst>
            <pc:docMk/>
            <pc:sldMk cId="0" sldId="260"/>
            <ac:cxnSpMk id="13" creationId="{90AC304D-BC56-5A23-32D5-809D101E1EA5}"/>
          </ac:cxnSpMkLst>
        </pc:cxnChg>
        <pc:cxnChg chg="add mod">
          <ac:chgData name="호림 최" userId="c14ebbb9b8c31161" providerId="LiveId" clId="{2DB7CE98-8D21-4224-BCAF-35117618A33E}" dt="2025-06-05T07:22:30.841" v="1207" actId="14100"/>
          <ac:cxnSpMkLst>
            <pc:docMk/>
            <pc:sldMk cId="0" sldId="260"/>
            <ac:cxnSpMk id="20" creationId="{72E5213A-4D26-0B00-F201-8BADF7F3671B}"/>
          </ac:cxnSpMkLst>
        </pc:cxnChg>
        <pc:cxnChg chg="add mod">
          <ac:chgData name="호림 최" userId="c14ebbb9b8c31161" providerId="LiveId" clId="{2DB7CE98-8D21-4224-BCAF-35117618A33E}" dt="2025-06-05T07:22:34.113" v="1208" actId="14100"/>
          <ac:cxnSpMkLst>
            <pc:docMk/>
            <pc:sldMk cId="0" sldId="260"/>
            <ac:cxnSpMk id="23" creationId="{36AAC286-05B8-BF83-FDAB-209737C53A6A}"/>
          </ac:cxnSpMkLst>
        </pc:cxnChg>
        <pc:cxnChg chg="add mod">
          <ac:chgData name="호림 최" userId="c14ebbb9b8c31161" providerId="LiveId" clId="{2DB7CE98-8D21-4224-BCAF-35117618A33E}" dt="2025-06-05T07:23:08.560" v="1215" actId="1076"/>
          <ac:cxnSpMkLst>
            <pc:docMk/>
            <pc:sldMk cId="0" sldId="260"/>
            <ac:cxnSpMk id="59" creationId="{E20A4EB8-4921-B3F4-1693-63B4074C9943}"/>
          </ac:cxnSpMkLst>
        </pc:cxnChg>
        <pc:cxnChg chg="add mod">
          <ac:chgData name="호림 최" userId="c14ebbb9b8c31161" providerId="LiveId" clId="{2DB7CE98-8D21-4224-BCAF-35117618A33E}" dt="2025-06-05T07:23:05.224" v="1214" actId="1076"/>
          <ac:cxnSpMkLst>
            <pc:docMk/>
            <pc:sldMk cId="0" sldId="260"/>
            <ac:cxnSpMk id="60" creationId="{AE7A5A1B-9FBE-86B6-C067-62D787A242C3}"/>
          </ac:cxnSpMkLst>
        </pc:cxnChg>
      </pc:sldChg>
    </pc:docChg>
  </pc:docChgLst>
  <pc:docChgLst>
    <pc:chgData name="호림 최" userId="c14ebbb9b8c31161" providerId="LiveId" clId="{51891BE6-C9EC-489C-AE88-7CAE09D9834B}"/>
    <pc:docChg chg="undo custSel delSld modSld">
      <pc:chgData name="호림 최" userId="c14ebbb9b8c31161" providerId="LiveId" clId="{51891BE6-C9EC-489C-AE88-7CAE09D9834B}" dt="2025-06-23T00:51:31.058" v="530" actId="478"/>
      <pc:docMkLst>
        <pc:docMk/>
      </pc:docMkLst>
      <pc:sldChg chg="modSp mod">
        <pc:chgData name="호림 최" userId="c14ebbb9b8c31161" providerId="LiveId" clId="{51891BE6-C9EC-489C-AE88-7CAE09D9834B}" dt="2025-06-23T00:39:42.255" v="112" actId="20577"/>
        <pc:sldMkLst>
          <pc:docMk/>
          <pc:sldMk cId="0" sldId="256"/>
        </pc:sldMkLst>
        <pc:spChg chg="mod">
          <ac:chgData name="호림 최" userId="c14ebbb9b8c31161" providerId="LiveId" clId="{51891BE6-C9EC-489C-AE88-7CAE09D9834B}" dt="2025-06-23T00:39:35.074" v="111" actId="255"/>
          <ac:spMkLst>
            <pc:docMk/>
            <pc:sldMk cId="0" sldId="256"/>
            <ac:spMk id="9" creationId="{00000000-0000-0000-0000-000000000000}"/>
          </ac:spMkLst>
        </pc:spChg>
        <pc:spChg chg="mod">
          <ac:chgData name="호림 최" userId="c14ebbb9b8c31161" providerId="LiveId" clId="{51891BE6-C9EC-489C-AE88-7CAE09D9834B}" dt="2025-06-23T00:39:42.255" v="112" actId="20577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호림 최" userId="c14ebbb9b8c31161" providerId="LiveId" clId="{51891BE6-C9EC-489C-AE88-7CAE09D9834B}" dt="2025-06-23T00:42:28.984" v="255" actId="255"/>
        <pc:sldMkLst>
          <pc:docMk/>
          <pc:sldMk cId="0" sldId="257"/>
        </pc:sldMkLst>
        <pc:spChg chg="add del mod">
          <ac:chgData name="호림 최" userId="c14ebbb9b8c31161" providerId="LiveId" clId="{51891BE6-C9EC-489C-AE88-7CAE09D9834B}" dt="2025-06-23T00:42:13.858" v="253"/>
          <ac:spMkLst>
            <pc:docMk/>
            <pc:sldMk cId="0" sldId="257"/>
            <ac:spMk id="5" creationId="{40381BBB-52BF-25C2-D903-362C255E2D43}"/>
          </ac:spMkLst>
        </pc:spChg>
        <pc:spChg chg="mod">
          <ac:chgData name="호림 최" userId="c14ebbb9b8c31161" providerId="LiveId" clId="{51891BE6-C9EC-489C-AE88-7CAE09D9834B}" dt="2025-06-23T00:42:28.984" v="255" actId="255"/>
          <ac:spMkLst>
            <pc:docMk/>
            <pc:sldMk cId="0" sldId="257"/>
            <ac:spMk id="29" creationId="{00000000-0000-0000-0000-000000000000}"/>
          </ac:spMkLst>
        </pc:spChg>
      </pc:sldChg>
      <pc:sldChg chg="addSp delSp modSp mod">
        <pc:chgData name="호림 최" userId="c14ebbb9b8c31161" providerId="LiveId" clId="{51891BE6-C9EC-489C-AE88-7CAE09D9834B}" dt="2025-06-23T00:49:51.064" v="481" actId="1076"/>
        <pc:sldMkLst>
          <pc:docMk/>
          <pc:sldMk cId="0" sldId="258"/>
        </pc:sldMkLst>
        <pc:spChg chg="add mod">
          <ac:chgData name="호림 최" userId="c14ebbb9b8c31161" providerId="LiveId" clId="{51891BE6-C9EC-489C-AE88-7CAE09D9834B}" dt="2025-06-23T00:45:26.149" v="388" actId="1076"/>
          <ac:spMkLst>
            <pc:docMk/>
            <pc:sldMk cId="0" sldId="258"/>
            <ac:spMk id="5" creationId="{C150B1C8-DFF3-E602-7B00-A112F917F0B3}"/>
          </ac:spMkLst>
        </pc:spChg>
        <pc:spChg chg="mod">
          <ac:chgData name="호림 최" userId="c14ebbb9b8c31161" providerId="LiveId" clId="{51891BE6-C9EC-489C-AE88-7CAE09D9834B}" dt="2025-06-23T00:44:51.172" v="368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호림 최" userId="c14ebbb9b8c31161" providerId="LiveId" clId="{51891BE6-C9EC-489C-AE88-7CAE09D9834B}" dt="2025-06-23T00:44:30.312" v="347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호림 최" userId="c14ebbb9b8c31161" providerId="LiveId" clId="{51891BE6-C9EC-489C-AE88-7CAE09D9834B}" dt="2025-06-23T00:43:47.667" v="314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호림 최" userId="c14ebbb9b8c31161" providerId="LiveId" clId="{51891BE6-C9EC-489C-AE88-7CAE09D9834B}" dt="2025-06-23T00:45:57.016" v="466" actId="20577"/>
          <ac:spMkLst>
            <pc:docMk/>
            <pc:sldMk cId="0" sldId="258"/>
            <ac:spMk id="22" creationId="{00000000-0000-0000-0000-000000000000}"/>
          </ac:spMkLst>
        </pc:spChg>
        <pc:spChg chg="mod">
          <ac:chgData name="호림 최" userId="c14ebbb9b8c31161" providerId="LiveId" clId="{51891BE6-C9EC-489C-AE88-7CAE09D9834B}" dt="2025-06-23T00:43:00.170" v="287" actId="20577"/>
          <ac:spMkLst>
            <pc:docMk/>
            <pc:sldMk cId="0" sldId="258"/>
            <ac:spMk id="24" creationId="{00000000-0000-0000-0000-000000000000}"/>
          </ac:spMkLst>
        </pc:spChg>
        <pc:spChg chg="mod">
          <ac:chgData name="호림 최" userId="c14ebbb9b8c31161" providerId="LiveId" clId="{51891BE6-C9EC-489C-AE88-7CAE09D9834B}" dt="2025-06-23T00:43:20.482" v="310" actId="20577"/>
          <ac:spMkLst>
            <pc:docMk/>
            <pc:sldMk cId="0" sldId="258"/>
            <ac:spMk id="40" creationId="{87174836-3D50-3DF2-D05C-BBB77DA4ED80}"/>
          </ac:spMkLst>
        </pc:spChg>
        <pc:grpChg chg="mod">
          <ac:chgData name="호림 최" userId="c14ebbb9b8c31161" providerId="LiveId" clId="{51891BE6-C9EC-489C-AE88-7CAE09D9834B}" dt="2025-06-23T00:45:30.004" v="389" actId="1076"/>
          <ac:grpSpMkLst>
            <pc:docMk/>
            <pc:sldMk cId="0" sldId="258"/>
            <ac:grpSpMk id="10" creationId="{00000000-0000-0000-0000-000000000000}"/>
          </ac:grpSpMkLst>
        </pc:grpChg>
        <pc:grpChg chg="mod">
          <ac:chgData name="호림 최" userId="c14ebbb9b8c31161" providerId="LiveId" clId="{51891BE6-C9EC-489C-AE88-7CAE09D9834B}" dt="2025-06-23T00:45:17.817" v="386" actId="1076"/>
          <ac:grpSpMkLst>
            <pc:docMk/>
            <pc:sldMk cId="0" sldId="258"/>
            <ac:grpSpMk id="28" creationId="{0B5AAA67-6F09-755D-C7C4-0C2AD91AA8FC}"/>
          </ac:grpSpMkLst>
        </pc:grpChg>
        <pc:picChg chg="add mod">
          <ac:chgData name="호림 최" userId="c14ebbb9b8c31161" providerId="LiveId" clId="{51891BE6-C9EC-489C-AE88-7CAE09D9834B}" dt="2025-06-23T00:49:51.064" v="481" actId="1076"/>
          <ac:picMkLst>
            <pc:docMk/>
            <pc:sldMk cId="0" sldId="258"/>
            <ac:picMk id="8" creationId="{EC3FBF6A-30D9-05B1-918F-03A1D0330634}"/>
          </ac:picMkLst>
        </pc:picChg>
        <pc:picChg chg="del">
          <ac:chgData name="호림 최" userId="c14ebbb9b8c31161" providerId="LiveId" clId="{51891BE6-C9EC-489C-AE88-7CAE09D9834B}" dt="2025-06-23T00:49:42.507" v="478" actId="478"/>
          <ac:picMkLst>
            <pc:docMk/>
            <pc:sldMk cId="0" sldId="258"/>
            <ac:picMk id="27" creationId="{00000000-0000-0000-0000-000000000000}"/>
          </ac:picMkLst>
        </pc:picChg>
      </pc:sldChg>
      <pc:sldChg chg="del">
        <pc:chgData name="호림 최" userId="c14ebbb9b8c31161" providerId="LiveId" clId="{51891BE6-C9EC-489C-AE88-7CAE09D9834B}" dt="2025-06-23T00:46:14.003" v="467" actId="47"/>
        <pc:sldMkLst>
          <pc:docMk/>
          <pc:sldMk cId="0" sldId="259"/>
        </pc:sldMkLst>
      </pc:sldChg>
      <pc:sldChg chg="addSp delSp modSp mod">
        <pc:chgData name="호림 최" userId="c14ebbb9b8c31161" providerId="LiveId" clId="{51891BE6-C9EC-489C-AE88-7CAE09D9834B}" dt="2025-06-23T00:51:31.058" v="530" actId="478"/>
        <pc:sldMkLst>
          <pc:docMk/>
          <pc:sldMk cId="0" sldId="260"/>
        </pc:sldMkLst>
        <pc:spChg chg="mod">
          <ac:chgData name="호림 최" userId="c14ebbb9b8c31161" providerId="LiveId" clId="{51891BE6-C9EC-489C-AE88-7CAE09D9834B}" dt="2025-06-23T00:48:42.804" v="473" actId="20577"/>
          <ac:spMkLst>
            <pc:docMk/>
            <pc:sldMk cId="0" sldId="260"/>
            <ac:spMk id="8" creationId="{00000000-0000-0000-0000-000000000000}"/>
          </ac:spMkLst>
        </pc:spChg>
        <pc:spChg chg="mod">
          <ac:chgData name="호림 최" userId="c14ebbb9b8c31161" providerId="LiveId" clId="{51891BE6-C9EC-489C-AE88-7CAE09D9834B}" dt="2025-06-23T00:51:14.262" v="524" actId="1037"/>
          <ac:spMkLst>
            <pc:docMk/>
            <pc:sldMk cId="0" sldId="260"/>
            <ac:spMk id="11" creationId="{F7752FB9-C39C-66A4-82CC-72437A8410D7}"/>
          </ac:spMkLst>
        </pc:spChg>
        <pc:spChg chg="mod">
          <ac:chgData name="호림 최" userId="c14ebbb9b8c31161" providerId="LiveId" clId="{51891BE6-C9EC-489C-AE88-7CAE09D9834B}" dt="2025-06-23T00:51:20.423" v="529" actId="1038"/>
          <ac:spMkLst>
            <pc:docMk/>
            <pc:sldMk cId="0" sldId="260"/>
            <ac:spMk id="18" creationId="{12B1B65E-6F5C-6425-956D-977D5A32F171}"/>
          </ac:spMkLst>
        </pc:spChg>
        <pc:spChg chg="del">
          <ac:chgData name="호림 최" userId="c14ebbb9b8c31161" providerId="LiveId" clId="{51891BE6-C9EC-489C-AE88-7CAE09D9834B}" dt="2025-06-23T00:50:10.527" v="482" actId="478"/>
          <ac:spMkLst>
            <pc:docMk/>
            <pc:sldMk cId="0" sldId="260"/>
            <ac:spMk id="25" creationId="{3E71F5DA-2234-B1E2-878E-E6E3F0C597F0}"/>
          </ac:spMkLst>
        </pc:spChg>
        <pc:spChg chg="del">
          <ac:chgData name="호림 최" userId="c14ebbb9b8c31161" providerId="LiveId" clId="{51891BE6-C9EC-489C-AE88-7CAE09D9834B}" dt="2025-06-23T00:50:34.756" v="486" actId="478"/>
          <ac:spMkLst>
            <pc:docMk/>
            <pc:sldMk cId="0" sldId="260"/>
            <ac:spMk id="48" creationId="{58521F6B-27C9-3417-A45F-EEE77E99A09E}"/>
          </ac:spMkLst>
        </pc:spChg>
        <pc:spChg chg="mod">
          <ac:chgData name="호림 최" userId="c14ebbb9b8c31161" providerId="LiveId" clId="{51891BE6-C9EC-489C-AE88-7CAE09D9834B}" dt="2025-06-23T00:51:20.423" v="529" actId="1038"/>
          <ac:spMkLst>
            <pc:docMk/>
            <pc:sldMk cId="0" sldId="260"/>
            <ac:spMk id="49" creationId="{C50D4BA2-4D99-53FD-39FA-4A06232CC86E}"/>
          </ac:spMkLst>
        </pc:spChg>
        <pc:spChg chg="del">
          <ac:chgData name="호림 최" userId="c14ebbb9b8c31161" providerId="LiveId" clId="{51891BE6-C9EC-489C-AE88-7CAE09D9834B}" dt="2025-06-23T00:50:54.802" v="492" actId="478"/>
          <ac:spMkLst>
            <pc:docMk/>
            <pc:sldMk cId="0" sldId="260"/>
            <ac:spMk id="50" creationId="{46546950-8195-A0A2-7C21-DD5F3690E37F}"/>
          </ac:spMkLst>
        </pc:spChg>
        <pc:spChg chg="del">
          <ac:chgData name="호림 최" userId="c14ebbb9b8c31161" providerId="LiveId" clId="{51891BE6-C9EC-489C-AE88-7CAE09D9834B}" dt="2025-06-23T00:50:50.171" v="490" actId="478"/>
          <ac:spMkLst>
            <pc:docMk/>
            <pc:sldMk cId="0" sldId="260"/>
            <ac:spMk id="54" creationId="{8E69F31A-F10A-CC13-14DB-AE5F25380A00}"/>
          </ac:spMkLst>
        </pc:spChg>
        <pc:spChg chg="del">
          <ac:chgData name="호림 최" userId="c14ebbb9b8c31161" providerId="LiveId" clId="{51891BE6-C9EC-489C-AE88-7CAE09D9834B}" dt="2025-06-23T00:50:41.810" v="487" actId="478"/>
          <ac:spMkLst>
            <pc:docMk/>
            <pc:sldMk cId="0" sldId="260"/>
            <ac:spMk id="55" creationId="{F7024152-01E1-60E7-EEDE-904D52B9337D}"/>
          </ac:spMkLst>
        </pc:spChg>
        <pc:spChg chg="mod">
          <ac:chgData name="호림 최" userId="c14ebbb9b8c31161" providerId="LiveId" clId="{51891BE6-C9EC-489C-AE88-7CAE09D9834B}" dt="2025-06-23T00:51:20.423" v="529" actId="1038"/>
          <ac:spMkLst>
            <pc:docMk/>
            <pc:sldMk cId="0" sldId="260"/>
            <ac:spMk id="56" creationId="{E13E841F-5417-203F-19A4-00EA503C49DA}"/>
          </ac:spMkLst>
        </pc:spChg>
        <pc:spChg chg="del">
          <ac:chgData name="호림 최" userId="c14ebbb9b8c31161" providerId="LiveId" clId="{51891BE6-C9EC-489C-AE88-7CAE09D9834B}" dt="2025-06-23T00:50:53.787" v="491" actId="478"/>
          <ac:spMkLst>
            <pc:docMk/>
            <pc:sldMk cId="0" sldId="260"/>
            <ac:spMk id="62" creationId="{A7AF1C7F-56A5-30FE-47AC-9C08E812AF92}"/>
          </ac:spMkLst>
        </pc:spChg>
        <pc:picChg chg="mod">
          <ac:chgData name="호림 최" userId="c14ebbb9b8c31161" providerId="LiveId" clId="{51891BE6-C9EC-489C-AE88-7CAE09D9834B}" dt="2025-06-23T00:51:14.262" v="524" actId="1037"/>
          <ac:picMkLst>
            <pc:docMk/>
            <pc:sldMk cId="0" sldId="260"/>
            <ac:picMk id="10" creationId="{7B317F9C-950C-EBB4-7E4C-A73867F2B7F2}"/>
          </ac:picMkLst>
        </pc:picChg>
        <pc:picChg chg="add mod">
          <ac:chgData name="호림 최" userId="c14ebbb9b8c31161" providerId="LiveId" clId="{51891BE6-C9EC-489C-AE88-7CAE09D9834B}" dt="2025-06-23T00:51:04.248" v="495" actId="1076"/>
          <ac:picMkLst>
            <pc:docMk/>
            <pc:sldMk cId="0" sldId="260"/>
            <ac:picMk id="14" creationId="{B2294219-2D1D-D09F-B9D2-66349A24FC98}"/>
          </ac:picMkLst>
        </pc:picChg>
        <pc:picChg chg="mod">
          <ac:chgData name="호림 최" userId="c14ebbb9b8c31161" providerId="LiveId" clId="{51891BE6-C9EC-489C-AE88-7CAE09D9834B}" dt="2025-06-23T00:51:14.262" v="524" actId="1037"/>
          <ac:picMkLst>
            <pc:docMk/>
            <pc:sldMk cId="0" sldId="260"/>
            <ac:picMk id="17" creationId="{6F48A687-C1F0-EBBF-73B6-7711A3BC9C60}"/>
          </ac:picMkLst>
        </pc:picChg>
        <pc:picChg chg="del">
          <ac:chgData name="호림 최" userId="c14ebbb9b8c31161" providerId="LiveId" clId="{51891BE6-C9EC-489C-AE88-7CAE09D9834B}" dt="2025-06-23T00:46:48.875" v="468" actId="478"/>
          <ac:picMkLst>
            <pc:docMk/>
            <pc:sldMk cId="0" sldId="260"/>
            <ac:picMk id="53" creationId="{1963969F-AE38-43C3-5901-C2194A69BA8A}"/>
          </ac:picMkLst>
        </pc:picChg>
        <pc:picChg chg="del">
          <ac:chgData name="호림 최" userId="c14ebbb9b8c31161" providerId="LiveId" clId="{51891BE6-C9EC-489C-AE88-7CAE09D9834B}" dt="2025-06-23T00:46:52.078" v="469" actId="478"/>
          <ac:picMkLst>
            <pc:docMk/>
            <pc:sldMk cId="0" sldId="260"/>
            <ac:picMk id="64" creationId="{520A35C9-6FD4-8468-CB20-9C0CF8AFF7F4}"/>
          </ac:picMkLst>
        </pc:picChg>
        <pc:cxnChg chg="add del mod">
          <ac:chgData name="호림 최" userId="c14ebbb9b8c31161" providerId="LiveId" clId="{51891BE6-C9EC-489C-AE88-7CAE09D9834B}" dt="2025-06-23T00:51:31.058" v="530" actId="478"/>
          <ac:cxnSpMkLst>
            <pc:docMk/>
            <pc:sldMk cId="0" sldId="260"/>
            <ac:cxnSpMk id="9" creationId="{2BED3FD8-4356-0D80-2F9F-679E2653F4D8}"/>
          </ac:cxnSpMkLst>
        </pc:cxnChg>
        <pc:cxnChg chg="mod">
          <ac:chgData name="호림 최" userId="c14ebbb9b8c31161" providerId="LiveId" clId="{51891BE6-C9EC-489C-AE88-7CAE09D9834B}" dt="2025-06-23T00:51:14.262" v="524" actId="1037"/>
          <ac:cxnSpMkLst>
            <pc:docMk/>
            <pc:sldMk cId="0" sldId="260"/>
            <ac:cxnSpMk id="13" creationId="{90AC304D-BC56-5A23-32D5-809D101E1EA5}"/>
          </ac:cxnSpMkLst>
        </pc:cxnChg>
        <pc:cxnChg chg="mod">
          <ac:chgData name="호림 최" userId="c14ebbb9b8c31161" providerId="LiveId" clId="{51891BE6-C9EC-489C-AE88-7CAE09D9834B}" dt="2025-06-23T00:51:20.423" v="529" actId="1038"/>
          <ac:cxnSpMkLst>
            <pc:docMk/>
            <pc:sldMk cId="0" sldId="260"/>
            <ac:cxnSpMk id="20" creationId="{72E5213A-4D26-0B00-F201-8BADF7F3671B}"/>
          </ac:cxnSpMkLst>
        </pc:cxnChg>
        <pc:cxnChg chg="mod">
          <ac:chgData name="호림 최" userId="c14ebbb9b8c31161" providerId="LiveId" clId="{51891BE6-C9EC-489C-AE88-7CAE09D9834B}" dt="2025-06-23T00:51:20.423" v="529" actId="1038"/>
          <ac:cxnSpMkLst>
            <pc:docMk/>
            <pc:sldMk cId="0" sldId="260"/>
            <ac:cxnSpMk id="23" creationId="{36AAC286-05B8-BF83-FDAB-209737C53A6A}"/>
          </ac:cxnSpMkLst>
        </pc:cxnChg>
        <pc:cxnChg chg="mod">
          <ac:chgData name="호림 최" userId="c14ebbb9b8c31161" providerId="LiveId" clId="{51891BE6-C9EC-489C-AE88-7CAE09D9834B}" dt="2025-06-23T00:50:59.633" v="494" actId="1038"/>
          <ac:cxnSpMkLst>
            <pc:docMk/>
            <pc:sldMk cId="0" sldId="260"/>
            <ac:cxnSpMk id="59" creationId="{E20A4EB8-4921-B3F4-1693-63B4074C9943}"/>
          </ac:cxnSpMkLst>
        </pc:cxnChg>
        <pc:cxnChg chg="mod">
          <ac:chgData name="호림 최" userId="c14ebbb9b8c31161" providerId="LiveId" clId="{51891BE6-C9EC-489C-AE88-7CAE09D9834B}" dt="2025-06-23T00:50:59.633" v="494" actId="1038"/>
          <ac:cxnSpMkLst>
            <pc:docMk/>
            <pc:sldMk cId="0" sldId="260"/>
            <ac:cxnSpMk id="60" creationId="{AE7A5A1B-9FBE-86B6-C067-62D787A242C3}"/>
          </ac:cxnSpMkLst>
        </pc:cxnChg>
      </pc:sldChg>
      <pc:sldChg chg="del">
        <pc:chgData name="호림 최" userId="c14ebbb9b8c31161" providerId="LiveId" clId="{51891BE6-C9EC-489C-AE88-7CAE09D9834B}" dt="2025-06-23T00:46:14.003" v="467" actId="47"/>
        <pc:sldMkLst>
          <pc:docMk/>
          <pc:sldMk cId="210907686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8790" y="1586375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8790" y="2086647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193783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프로젝트 발표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3604140"/>
            <a:ext cx="12643785" cy="17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altLang="ko-KR" sz="7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Ai </a:t>
            </a:r>
            <a:r>
              <a:rPr lang="ko-KR" altLang="en-US" sz="7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밸런스 게임 </a:t>
            </a:r>
            <a:r>
              <a:rPr lang="en-US" altLang="ko-KR" sz="7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– </a:t>
            </a:r>
            <a:r>
              <a:rPr lang="ko-KR" altLang="en-US" sz="7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너라면 뭘 </a:t>
            </a:r>
            <a:r>
              <a:rPr lang="ko-KR" altLang="en-US" sz="7200" b="1" dirty="0" err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고를래</a:t>
            </a:r>
            <a:r>
              <a:rPr lang="en-US" altLang="ko-KR" sz="72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?</a:t>
            </a:r>
            <a:endParaRPr lang="en-US" sz="7200" b="1" dirty="0">
              <a:solidFill>
                <a:srgbClr val="795635"/>
              </a:solidFill>
              <a:latin typeface="TDT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971374" y="8178426"/>
            <a:ext cx="6457361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팀원 </a:t>
            </a:r>
            <a:r>
              <a:rPr lang="en-US" altLang="ko-KR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: </a:t>
            </a:r>
            <a:r>
              <a:rPr lang="ko-KR" altLang="en-US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김하은</a:t>
            </a:r>
            <a:r>
              <a:rPr lang="en-US" altLang="ko-KR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, </a:t>
            </a:r>
            <a:r>
              <a:rPr lang="ko-KR" altLang="en-US" sz="2804" b="1" dirty="0" err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최호림</a:t>
            </a:r>
            <a:endParaRPr lang="en-US" sz="2804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11" name="AutoShape 11"/>
          <p:cNvSpPr/>
          <p:nvPr/>
        </p:nvSpPr>
        <p:spPr>
          <a:xfrm flipV="1">
            <a:off x="9153525" y="5683531"/>
            <a:ext cx="0" cy="1898369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914399" y="3390897"/>
            <a:ext cx="7239001" cy="3733801"/>
            <a:chOff x="6779402" y="3543300"/>
            <a:chExt cx="4729196" cy="1897980"/>
          </a:xfrm>
        </p:grpSpPr>
        <p:grpSp>
          <p:nvGrpSpPr>
            <p:cNvPr id="2" name="Group 2"/>
            <p:cNvGrpSpPr/>
            <p:nvPr/>
          </p:nvGrpSpPr>
          <p:grpSpPr>
            <a:xfrm>
              <a:off x="6779402" y="3543300"/>
              <a:ext cx="4729195" cy="1897980"/>
              <a:chOff x="0" y="0"/>
              <a:chExt cx="2025253" cy="8128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0252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25253" h="812800">
                    <a:moveTo>
                      <a:pt x="1012626" y="0"/>
                    </a:moveTo>
                    <a:cubicBezTo>
                      <a:pt x="453368" y="0"/>
                      <a:pt x="0" y="181951"/>
                      <a:pt x="0" y="406400"/>
                    </a:cubicBezTo>
                    <a:cubicBezTo>
                      <a:pt x="0" y="630849"/>
                      <a:pt x="453368" y="812800"/>
                      <a:pt x="1012626" y="812800"/>
                    </a:cubicBezTo>
                    <a:cubicBezTo>
                      <a:pt x="1571884" y="812800"/>
                      <a:pt x="2025253" y="630849"/>
                      <a:pt x="2025253" y="406400"/>
                    </a:cubicBezTo>
                    <a:cubicBezTo>
                      <a:pt x="2025253" y="181951"/>
                      <a:pt x="1571884" y="0"/>
                      <a:pt x="10126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189867" y="28575"/>
                <a:ext cx="1645518" cy="708025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lvl="0"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7575896" y="4099566"/>
              <a:ext cx="3136203" cy="794592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 algn="ctr">
                <a:lnSpc>
                  <a:spcPts val="6153"/>
                </a:lnSpc>
                <a:defRPr/>
              </a:pPr>
              <a:r>
                <a:rPr lang="en-US" sz="4395" b="1">
                  <a:solidFill>
                    <a:srgbClr val="AB8A66"/>
                  </a:solidFill>
                  <a:latin typeface="TDTD고딕 Bold"/>
                  <a:ea typeface="TDTD고딕 Bold"/>
                  <a:cs typeface="TDTD고딕 Bold"/>
                  <a:sym typeface="TDTD고딕 Bold"/>
                </a:rPr>
                <a:t>프로젝트</a:t>
              </a:r>
            </a:p>
            <a:p>
              <a:pPr lvl="0" algn="ctr">
                <a:lnSpc>
                  <a:spcPts val="6153"/>
                </a:lnSpc>
                <a:defRPr/>
              </a:pPr>
              <a:r>
                <a:rPr lang="en-US" sz="4395" b="1">
                  <a:solidFill>
                    <a:srgbClr val="AB8A66"/>
                  </a:solidFill>
                  <a:latin typeface="TDTD고딕 Bold"/>
                  <a:ea typeface="TDTD고딕 Bold"/>
                  <a:cs typeface="TDTD고딕 Bold"/>
                  <a:sym typeface="TDTD고딕 Bold"/>
                </a:rPr>
                <a:t>목표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46D0D-A090-B363-F141-AC1CBEE903BA}"/>
              </a:ext>
            </a:extLst>
          </p:cNvPr>
          <p:cNvCxnSpPr>
            <a:cxnSpLocks/>
          </p:cNvCxnSpPr>
          <p:nvPr/>
        </p:nvCxnSpPr>
        <p:spPr>
          <a:xfrm>
            <a:off x="9105900" y="1771644"/>
            <a:ext cx="76200" cy="6972304"/>
          </a:xfrm>
          <a:prstGeom prst="line">
            <a:avLst/>
          </a:prstGeom>
          <a:ln>
            <a:solidFill>
              <a:srgbClr val="AB8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10134602" y="4169293"/>
            <a:ext cx="7391401" cy="1515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4000" b="1" dirty="0">
                <a:solidFill>
                  <a:srgbClr val="AB8A66"/>
                </a:solidFill>
              </a:rPr>
              <a:t>사용자의 키워드를 기반으로 </a:t>
            </a:r>
            <a:r>
              <a:rPr lang="en-US" altLang="ko-KR" sz="4000" b="1" dirty="0">
                <a:solidFill>
                  <a:srgbClr val="AB8A66"/>
                </a:solidFill>
              </a:rPr>
              <a:t>GPT</a:t>
            </a:r>
            <a:r>
              <a:rPr lang="ko-KR" altLang="en-US" sz="4000" b="1" dirty="0">
                <a:solidFill>
                  <a:srgbClr val="AB8A66"/>
                </a:solidFill>
              </a:rPr>
              <a:t>가 밸런스 게임 질문 생성</a:t>
            </a:r>
            <a:endParaRPr lang="en-US" altLang="ko-KR" sz="4000" b="1" dirty="0">
              <a:solidFill>
                <a:srgbClr val="AB8A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5362" y="1457090"/>
            <a:ext cx="3017533" cy="1211035"/>
            <a:chOff x="0" y="0"/>
            <a:chExt cx="202525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595401" y="6589212"/>
            <a:ext cx="2265257" cy="483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altLang="ko-KR" sz="3200" dirty="0"/>
              <a:t> </a:t>
            </a:r>
            <a:endParaRPr lang="en-US" sz="2804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41139" y="6589212"/>
            <a:ext cx="1673913" cy="47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Flask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214634" y="5695586"/>
            <a:ext cx="3893431" cy="5204890"/>
            <a:chOff x="150188" y="-1325079"/>
            <a:chExt cx="1886364" cy="2061679"/>
          </a:xfrm>
        </p:grpSpPr>
        <p:sp>
          <p:nvSpPr>
            <p:cNvPr id="11" name="Freeform 11"/>
            <p:cNvSpPr/>
            <p:nvPr/>
          </p:nvSpPr>
          <p:spPr>
            <a:xfrm>
              <a:off x="434548" y="-1325079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V="1">
            <a:off x="10022562" y="8222552"/>
            <a:ext cx="6545695" cy="0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TextBox 20"/>
          <p:cNvSpPr txBox="1"/>
          <p:nvPr/>
        </p:nvSpPr>
        <p:spPr>
          <a:xfrm>
            <a:off x="1592069" y="1221576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97172" y="1534709"/>
            <a:ext cx="1673913" cy="97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b="1" dirty="0" err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프로젝트</a:t>
            </a:r>
            <a:endParaRPr lang="en-US" sz="2804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  <a:p>
            <a:pPr algn="ctr">
              <a:lnSpc>
                <a:spcPts val="3926"/>
              </a:lnSpc>
            </a:pPr>
            <a:r>
              <a:rPr lang="ko-KR" altLang="en-US" sz="2804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소개</a:t>
            </a:r>
            <a:endParaRPr lang="en-US" sz="2804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23789" y="8403410"/>
            <a:ext cx="6578022" cy="33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ko-KR" altLang="en-US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모바일 앱</a:t>
            </a:r>
            <a:r>
              <a:rPr lang="en-US" altLang="ko-KR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(</a:t>
            </a:r>
            <a:r>
              <a:rPr lang="en-US" altLang="ko-KR" sz="2000" dirty="0" err="1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Adroid</a:t>
            </a:r>
            <a:r>
              <a:rPr lang="en-US" altLang="ko-KR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 </a:t>
            </a:r>
            <a:r>
              <a:rPr lang="ko-KR" altLang="en-US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중심</a:t>
            </a:r>
            <a:r>
              <a:rPr lang="en-US" altLang="ko-KR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), </a:t>
            </a:r>
            <a:r>
              <a:rPr lang="ko-KR" altLang="en-US" sz="2000" dirty="0" err="1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백엔드</a:t>
            </a:r>
            <a:r>
              <a:rPr lang="ko-KR" altLang="en-US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 서버 연동</a:t>
            </a:r>
            <a:r>
              <a:rPr lang="en-US" altLang="ko-KR" sz="2000" dirty="0">
                <a:solidFill>
                  <a:srgbClr val="795635"/>
                </a:solidFill>
                <a:latin typeface="TDTD고딕"/>
                <a:ea typeface="TDTD고딕"/>
                <a:cs typeface="TDTD고딕"/>
                <a:sym typeface="TDTD고딕"/>
              </a:rPr>
              <a:t> </a:t>
            </a:r>
            <a:endParaRPr lang="en-US" sz="2000" dirty="0">
              <a:solidFill>
                <a:srgbClr val="795635"/>
              </a:solidFill>
              <a:latin typeface="TDTD고딕"/>
              <a:ea typeface="TDTD고딕"/>
              <a:cs typeface="TDTD고딕"/>
              <a:sym typeface="TDTD고딕"/>
            </a:endParaRPr>
          </a:p>
        </p:txBody>
      </p:sp>
      <p:sp>
        <p:nvSpPr>
          <p:cNvPr id="23" name="AutoShape 23"/>
          <p:cNvSpPr/>
          <p:nvPr/>
        </p:nvSpPr>
        <p:spPr>
          <a:xfrm flipV="1">
            <a:off x="6699279" y="1548490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TextBox 24"/>
          <p:cNvSpPr txBox="1"/>
          <p:nvPr/>
        </p:nvSpPr>
        <p:spPr>
          <a:xfrm>
            <a:off x="7007299" y="1771634"/>
            <a:ext cx="4581423" cy="498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49"/>
              </a:lnSpc>
            </a:pPr>
            <a:r>
              <a:rPr lang="en-US" sz="2963" b="1" dirty="0" err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프로</a:t>
            </a:r>
            <a:r>
              <a:rPr lang="ko-KR" altLang="en-US" sz="2963" b="1" dirty="0" err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젝트</a:t>
            </a:r>
            <a:r>
              <a:rPr lang="ko-KR" altLang="en-US" sz="2963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개발 플랫폼 </a:t>
            </a:r>
            <a:endParaRPr lang="en-US" sz="2963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B5AAA67-6F09-755D-C7C4-0C2AD91AA8FC}"/>
              </a:ext>
            </a:extLst>
          </p:cNvPr>
          <p:cNvGrpSpPr/>
          <p:nvPr/>
        </p:nvGrpSpPr>
        <p:grpSpPr>
          <a:xfrm>
            <a:off x="10077632" y="5695586"/>
            <a:ext cx="3306516" cy="2051985"/>
            <a:chOff x="0" y="0"/>
            <a:chExt cx="1602004" cy="81280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D84CDB2-AD03-7E24-9AA4-D1F0F02A728D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5976376C-59C1-5CD8-3048-149FB42C01DF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10">
            <a:extLst>
              <a:ext uri="{FF2B5EF4-FFF2-40B4-BE49-F238E27FC236}">
                <a16:creationId xmlns:a16="http://schemas.microsoft.com/office/drawing/2014/main" id="{BE1DA013-9E2D-8C8F-3A2E-6278F1FEB9BA}"/>
              </a:ext>
            </a:extLst>
          </p:cNvPr>
          <p:cNvGrpSpPr/>
          <p:nvPr/>
        </p:nvGrpSpPr>
        <p:grpSpPr>
          <a:xfrm>
            <a:off x="11523102" y="4238702"/>
            <a:ext cx="3306516" cy="2051985"/>
            <a:chOff x="0" y="0"/>
            <a:chExt cx="1602004" cy="812800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BB335F20-3F88-7AD3-F7DA-79795CE01BE6}"/>
                </a:ext>
              </a:extLst>
            </p:cNvPr>
            <p:cNvSpPr/>
            <p:nvPr/>
          </p:nvSpPr>
          <p:spPr>
            <a:xfrm>
              <a:off x="0" y="0"/>
              <a:ext cx="1602004" cy="812800"/>
            </a:xfrm>
            <a:custGeom>
              <a:avLst/>
              <a:gdLst/>
              <a:ahLst/>
              <a:cxnLst/>
              <a:rect l="l" t="t" r="r" b="b"/>
              <a:pathLst>
                <a:path w="1602004" h="812800">
                  <a:moveTo>
                    <a:pt x="801002" y="0"/>
                  </a:moveTo>
                  <a:cubicBezTo>
                    <a:pt x="358621" y="0"/>
                    <a:pt x="0" y="181951"/>
                    <a:pt x="0" y="406400"/>
                  </a:cubicBezTo>
                  <a:cubicBezTo>
                    <a:pt x="0" y="630849"/>
                    <a:pt x="358621" y="812800"/>
                    <a:pt x="801002" y="812800"/>
                  </a:cubicBezTo>
                  <a:cubicBezTo>
                    <a:pt x="1243383" y="812800"/>
                    <a:pt x="1602004" y="630849"/>
                    <a:pt x="1602004" y="406400"/>
                  </a:cubicBezTo>
                  <a:cubicBezTo>
                    <a:pt x="1602004" y="181951"/>
                    <a:pt x="1243383" y="0"/>
                    <a:pt x="80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F156DAAF-A446-8F65-E5A5-7CFD71F94F2D}"/>
                </a:ext>
              </a:extLst>
            </p:cNvPr>
            <p:cNvSpPr txBox="1"/>
            <p:nvPr/>
          </p:nvSpPr>
          <p:spPr>
            <a:xfrm>
              <a:off x="150188" y="28575"/>
              <a:ext cx="130162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9">
            <a:extLst>
              <a:ext uri="{FF2B5EF4-FFF2-40B4-BE49-F238E27FC236}">
                <a16:creationId xmlns:a16="http://schemas.microsoft.com/office/drawing/2014/main" id="{87174836-3D50-3DF2-D05C-BBB77DA4ED80}"/>
              </a:ext>
            </a:extLst>
          </p:cNvPr>
          <p:cNvSpPr txBox="1"/>
          <p:nvPr/>
        </p:nvSpPr>
        <p:spPr>
          <a:xfrm>
            <a:off x="12339403" y="4966172"/>
            <a:ext cx="1673913" cy="47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OPEN API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150B1C8-DFF3-E602-7B00-A112F917F0B3}"/>
              </a:ext>
            </a:extLst>
          </p:cNvPr>
          <p:cNvSpPr txBox="1"/>
          <p:nvPr/>
        </p:nvSpPr>
        <p:spPr>
          <a:xfrm>
            <a:off x="13827433" y="6364262"/>
            <a:ext cx="1673913" cy="97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React Native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3FBF6A-30D9-05B1-918F-03A1D03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3" y="3492766"/>
            <a:ext cx="5742991" cy="57429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44696" y="647104"/>
            <a:ext cx="3017533" cy="1211035"/>
            <a:chOff x="0" y="0"/>
            <a:chExt cx="202525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6705531" y="707313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620526" y="419595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45781" y="1016049"/>
            <a:ext cx="1673913" cy="47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ko-KR" altLang="en-US" sz="2804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앱</a:t>
            </a:r>
            <a:r>
              <a:rPr lang="en-US" altLang="ko-KR" sz="2804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/</a:t>
            </a:r>
            <a:r>
              <a:rPr lang="ko-KR" altLang="en-US" sz="2804" b="1" dirty="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웹</a:t>
            </a:r>
            <a:endParaRPr lang="en-US" sz="2804" b="1" dirty="0">
              <a:solidFill>
                <a:srgbClr val="AB8A66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894374" y="921129"/>
            <a:ext cx="7955338" cy="498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49"/>
              </a:lnSpc>
            </a:pPr>
            <a:r>
              <a:rPr lang="ko-KR" altLang="en-US" sz="2963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앱</a:t>
            </a:r>
            <a:r>
              <a:rPr lang="en-US" altLang="ko-KR" sz="2963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/</a:t>
            </a:r>
            <a:r>
              <a:rPr lang="ko-KR" altLang="en-US" sz="2963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웹 을 통해 </a:t>
            </a:r>
            <a:endParaRPr lang="en-US" sz="2963" b="1" dirty="0">
              <a:solidFill>
                <a:srgbClr val="795635"/>
              </a:solidFill>
              <a:latin typeface="TDTD고딕 Bold"/>
              <a:ea typeface="TDTD고딕 Bold"/>
              <a:cs typeface="TDTD고딕 Bold"/>
              <a:sym typeface="TDTD고딕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317F9C-950C-EBB4-7E4C-A73867F2B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29735"/>
            <a:ext cx="3886200" cy="1785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752FB9-C39C-66A4-82CC-72437A8410D7}"/>
              </a:ext>
            </a:extLst>
          </p:cNvPr>
          <p:cNvSpPr txBox="1"/>
          <p:nvPr/>
        </p:nvSpPr>
        <p:spPr>
          <a:xfrm flipH="1">
            <a:off x="2632230" y="2853034"/>
            <a:ext cx="26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사용</a:t>
            </a:r>
            <a:r>
              <a:rPr lang="en-US" altLang="ko-KR" sz="3600" dirty="0"/>
              <a:t> </a:t>
            </a:r>
            <a:r>
              <a:rPr lang="ko-KR" altLang="en-US" sz="3600" dirty="0"/>
              <a:t>언어</a:t>
            </a:r>
            <a:r>
              <a:rPr lang="en-US" altLang="ko-KR" sz="3600" dirty="0"/>
              <a:t>]</a:t>
            </a:r>
            <a:r>
              <a:rPr lang="ko-KR" altLang="en-US" sz="3600" dirty="0"/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AC304D-BC56-5A23-32D5-809D101E1EA5}"/>
              </a:ext>
            </a:extLst>
          </p:cNvPr>
          <p:cNvCxnSpPr>
            <a:cxnSpLocks/>
          </p:cNvCxnSpPr>
          <p:nvPr/>
        </p:nvCxnSpPr>
        <p:spPr>
          <a:xfrm flipH="1">
            <a:off x="3851430" y="5676900"/>
            <a:ext cx="4801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F48A687-C1F0-EBBF-73B6-7711A3BC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51" y="6776328"/>
            <a:ext cx="2718541" cy="102823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B1B65E-6F5C-6425-956D-977D5A32F171}"/>
              </a:ext>
            </a:extLst>
          </p:cNvPr>
          <p:cNvSpPr/>
          <p:nvPr/>
        </p:nvSpPr>
        <p:spPr>
          <a:xfrm>
            <a:off x="6745218" y="3041605"/>
            <a:ext cx="3486000" cy="3733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리액트</a:t>
            </a:r>
            <a:r>
              <a:rPr lang="ko-KR" altLang="en-US" b="1" dirty="0"/>
              <a:t> 네이티브</a:t>
            </a:r>
            <a:r>
              <a:rPr lang="en-US" altLang="ko-KR" b="1" dirty="0"/>
              <a:t>(</a:t>
            </a:r>
            <a:r>
              <a:rPr lang="ko-KR" altLang="en-US" b="1" dirty="0"/>
              <a:t>크로스 플랫폼</a:t>
            </a:r>
            <a:r>
              <a:rPr lang="en-US" altLang="ko-KR" b="1" dirty="0"/>
              <a:t>)</a:t>
            </a:r>
            <a:r>
              <a:rPr lang="ko-KR" altLang="en-US" b="1" dirty="0"/>
              <a:t>를 선정한 이유</a:t>
            </a:r>
            <a:endParaRPr lang="en-US" altLang="ko-KR" b="1" dirty="0"/>
          </a:p>
          <a:p>
            <a:r>
              <a:rPr lang="en-US" altLang="ko-KR" dirty="0"/>
              <a:t>React Native</a:t>
            </a:r>
            <a:r>
              <a:rPr lang="ko-KR" altLang="en-US" dirty="0"/>
              <a:t>를 이용하면 기존</a:t>
            </a:r>
            <a:endParaRPr lang="en-US" altLang="ko-KR" dirty="0"/>
          </a:p>
          <a:p>
            <a:r>
              <a:rPr lang="en-US" altLang="ko-KR" dirty="0"/>
              <a:t>Native </a:t>
            </a:r>
            <a:r>
              <a:rPr lang="ko-KR" altLang="en-US" dirty="0"/>
              <a:t>앱 개발에 있어서 </a:t>
            </a:r>
            <a:r>
              <a:rPr lang="en-US" altLang="ko-KR" dirty="0"/>
              <a:t> android</a:t>
            </a:r>
            <a:r>
              <a:rPr lang="ko-KR" altLang="en-US" dirty="0"/>
              <a:t>는 </a:t>
            </a:r>
            <a:r>
              <a:rPr lang="en-US" altLang="ko-KR" dirty="0"/>
              <a:t>Kotlin, </a:t>
            </a:r>
            <a:r>
              <a:rPr lang="en-US" altLang="ko-KR" dirty="0" err="1"/>
              <a:t>ios</a:t>
            </a:r>
            <a:r>
              <a:rPr lang="ko-KR" altLang="en-US" dirty="0"/>
              <a:t>는 </a:t>
            </a:r>
            <a:r>
              <a:rPr lang="en-US" altLang="ko-KR" dirty="0"/>
              <a:t>Swift</a:t>
            </a:r>
            <a:r>
              <a:rPr lang="ko-KR" altLang="en-US" dirty="0"/>
              <a:t>를 이용해서 따로 </a:t>
            </a:r>
            <a:r>
              <a:rPr lang="ko-KR" altLang="en-US" dirty="0" err="1"/>
              <a:t>개발해야했던</a:t>
            </a:r>
            <a:r>
              <a:rPr lang="ko-KR" altLang="en-US" dirty="0"/>
              <a:t> 반면에</a:t>
            </a:r>
            <a:r>
              <a:rPr lang="en-US" altLang="ko-KR" dirty="0"/>
              <a:t>,  </a:t>
            </a:r>
            <a:r>
              <a:rPr lang="ko-KR" altLang="en-US" dirty="0"/>
              <a:t>하나의 코드로 </a:t>
            </a:r>
            <a:r>
              <a:rPr lang="en-US" altLang="ko-KR" dirty="0"/>
              <a:t>android</a:t>
            </a:r>
            <a:r>
              <a:rPr lang="ko-KR" altLang="en-US" dirty="0"/>
              <a:t>와 </a:t>
            </a:r>
            <a:r>
              <a:rPr lang="en-US" altLang="ko-KR" dirty="0" err="1"/>
              <a:t>ios</a:t>
            </a:r>
            <a:r>
              <a:rPr lang="ko-KR" altLang="en-US" dirty="0"/>
              <a:t>를 둘 다 개발할 수 있다는 장점이 있어 선택하게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E5213A-4D26-0B00-F201-8BADF7F3671B}"/>
              </a:ext>
            </a:extLst>
          </p:cNvPr>
          <p:cNvCxnSpPr>
            <a:cxnSpLocks/>
          </p:cNvCxnSpPr>
          <p:nvPr/>
        </p:nvCxnSpPr>
        <p:spPr>
          <a:xfrm>
            <a:off x="10429218" y="4152900"/>
            <a:ext cx="3149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6AAC286-05B8-BF83-FDAB-209737C53A6A}"/>
              </a:ext>
            </a:extLst>
          </p:cNvPr>
          <p:cNvCxnSpPr>
            <a:cxnSpLocks/>
          </p:cNvCxnSpPr>
          <p:nvPr/>
        </p:nvCxnSpPr>
        <p:spPr>
          <a:xfrm>
            <a:off x="10429218" y="5295900"/>
            <a:ext cx="3149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화살표: 위쪽 48">
            <a:extLst>
              <a:ext uri="{FF2B5EF4-FFF2-40B4-BE49-F238E27FC236}">
                <a16:creationId xmlns:a16="http://schemas.microsoft.com/office/drawing/2014/main" id="{C50D4BA2-4D99-53FD-39FA-4A06232CC86E}"/>
              </a:ext>
            </a:extLst>
          </p:cNvPr>
          <p:cNvSpPr/>
          <p:nvPr/>
        </p:nvSpPr>
        <p:spPr>
          <a:xfrm>
            <a:off x="8245902" y="6972298"/>
            <a:ext cx="484632" cy="1028235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3E841F-5417-203F-19A4-00EA503C49DA}"/>
              </a:ext>
            </a:extLst>
          </p:cNvPr>
          <p:cNvSpPr txBox="1"/>
          <p:nvPr/>
        </p:nvSpPr>
        <p:spPr>
          <a:xfrm>
            <a:off x="8106563" y="8202788"/>
            <a:ext cx="1069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과정 및 이유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20A4EB8-4921-B3F4-1693-63B4074C9943}"/>
              </a:ext>
            </a:extLst>
          </p:cNvPr>
          <p:cNvCxnSpPr>
            <a:cxnSpLocks/>
          </p:cNvCxnSpPr>
          <p:nvPr/>
        </p:nvCxnSpPr>
        <p:spPr>
          <a:xfrm>
            <a:off x="11898139" y="4229100"/>
            <a:ext cx="3149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A5A1B-9FBE-86B6-C067-62D787A242C3}"/>
              </a:ext>
            </a:extLst>
          </p:cNvPr>
          <p:cNvCxnSpPr>
            <a:cxnSpLocks/>
          </p:cNvCxnSpPr>
          <p:nvPr/>
        </p:nvCxnSpPr>
        <p:spPr>
          <a:xfrm>
            <a:off x="11912382" y="5424202"/>
            <a:ext cx="3149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B2294219-2D1D-D09F-B9D2-66349A24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167" y="2834667"/>
            <a:ext cx="4617666" cy="46176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30462" y="3095390"/>
            <a:ext cx="3627077" cy="1455664"/>
            <a:chOff x="0" y="0"/>
            <a:chExt cx="202525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9144000" y="4870303"/>
            <a:ext cx="0" cy="1235940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8137978" y="3339035"/>
            <a:ext cx="20120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Q&amp;A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31503" y="6363418"/>
            <a:ext cx="34249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 err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질문</a:t>
            </a:r>
            <a:r>
              <a:rPr lang="en-US" sz="3000" b="1" dirty="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0462" y="2082909"/>
            <a:ext cx="1380868" cy="150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87"/>
              </a:lnSpc>
            </a:pPr>
            <a:r>
              <a:rPr lang="en-US" sz="8705" b="1" dirty="0">
                <a:solidFill>
                  <a:srgbClr val="545454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 b="1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120</Words>
  <Application>Microsoft Office PowerPoint</Application>
  <PresentationFormat>사용자 지정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TDTD</vt:lpstr>
      <vt:lpstr>TDTD고딕</vt:lpstr>
      <vt:lpstr>TDTD고딕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베이지색의 심플한 프로젝트 발표 프레젠테이션</dc:title>
  <cp:lastModifiedBy>호림 최</cp:lastModifiedBy>
  <cp:revision>18</cp:revision>
  <dcterms:created xsi:type="dcterms:W3CDTF">2006-08-16T00:00:00Z</dcterms:created>
  <dcterms:modified xsi:type="dcterms:W3CDTF">2025-06-23T00:51:37Z</dcterms:modified>
  <cp:version/>
</cp:coreProperties>
</file>