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K" initials="U" lastIdx="1" clrIdx="0">
    <p:extLst>
      <p:ext uri="{19B8F6BF-5375-455C-9EA6-DF929625EA0E}">
        <p15:presenceInfo xmlns:p15="http://schemas.microsoft.com/office/powerpoint/2012/main" userId="User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29T09:36:40.529" idx="1">
    <p:pos x="5079" y="48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63409-7A1C-4F2E-AD3D-B4A4162CC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478D17-1692-469D-946A-20A5F41FD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C48B0B-B881-4556-A027-1839ABB00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57CC-55CC-4572-A6CB-0FFB70D7E5A1}" type="datetimeFigureOut">
              <a:rPr lang="ko-KR" altLang="en-US" smtClean="0"/>
              <a:t>2021-11-29 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E2AC7F-04D0-4A27-BF43-AC317A53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2B05E-E14F-4BD1-B3C7-8F71A38E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D47D-3CC7-4CEE-B54E-7F30B2975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15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E0E7E-E520-4F49-8D09-8268BC4C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810E6B-DB40-42C4-A101-52D08F651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97075-E987-410F-9984-C17444F2F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57CC-55CC-4572-A6CB-0FFB70D7E5A1}" type="datetimeFigureOut">
              <a:rPr lang="ko-KR" altLang="en-US" smtClean="0"/>
              <a:t>2021-11-29 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75730-5BC0-41FC-A099-5DABC114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E66BAD-BDF8-48B8-9E13-4A9AC92B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D47D-3CC7-4CEE-B54E-7F30B2975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94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42B673-1E86-4252-BF5C-E6171294D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896CC7-A6B0-4127-8EBF-840451232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E22E8-DB2D-4129-A9EB-A5E1016B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57CC-55CC-4572-A6CB-0FFB70D7E5A1}" type="datetimeFigureOut">
              <a:rPr lang="ko-KR" altLang="en-US" smtClean="0"/>
              <a:t>2021-11-29 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17BC34-92EA-4ABE-B3B5-8521E2C29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A9ECC-5152-4333-AD25-15E00D37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D47D-3CC7-4CEE-B54E-7F30B2975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95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FE7B2-57A5-425C-A338-DE2AB839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A91BC-E935-445C-BCDA-319DD4AE8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DA98F-5C44-47FD-84FE-C5816B62A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57CC-55CC-4572-A6CB-0FFB70D7E5A1}" type="datetimeFigureOut">
              <a:rPr lang="ko-KR" altLang="en-US" smtClean="0"/>
              <a:t>2021-11-29 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62BFA4-3D83-4D2E-91E1-55FF59E65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D0D96-53AF-4A05-8F28-0DCC88DD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D47D-3CC7-4CEE-B54E-7F30B2975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76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FC705-907F-4052-90C8-CB34C23B4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50B2DD-2332-4B6A-8B1E-B9AE5F6FA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49838D-3919-4CC8-93DB-CEB3041E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57CC-55CC-4572-A6CB-0FFB70D7E5A1}" type="datetimeFigureOut">
              <a:rPr lang="ko-KR" altLang="en-US" smtClean="0"/>
              <a:t>2021-11-29 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A18E5-0570-47C6-A21A-F5F88E671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A3BA7-B78F-4536-841A-83FF2008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D47D-3CC7-4CEE-B54E-7F30B2975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3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CDF01-C2E6-4184-8683-8CB9E80C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E6E580-5940-4E97-B677-C921156D2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7EB704-1B45-41EB-B3CE-6A4021E79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2D4332-04C7-4968-821B-732A92BA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57CC-55CC-4572-A6CB-0FFB70D7E5A1}" type="datetimeFigureOut">
              <a:rPr lang="ko-KR" altLang="en-US" smtClean="0"/>
              <a:t>2021-11-29 Mon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4D5A5C-644E-40E8-A3ED-FE31F510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D44F40-C573-48BD-9374-FC8DB721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D47D-3CC7-4CEE-B54E-7F30B2975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11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84A72-0021-4402-BCA6-7689C17A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1E02E5-7EE1-4549-B80F-6CDE97AF8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E31F99-0F36-41CA-B410-A31E5FCF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91E362-AE02-4BFA-9701-168F53A21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CEAFF7-EAC0-481A-8F71-EA433B5EC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DC3E83-CEA4-4494-9F9F-E20E8343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57CC-55CC-4572-A6CB-0FFB70D7E5A1}" type="datetimeFigureOut">
              <a:rPr lang="ko-KR" altLang="en-US" smtClean="0"/>
              <a:t>2021-11-29 Mon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341CF7-C27E-49DC-B427-1410BD586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D1D8BC-51F0-4207-8A3A-0BCEA2CF7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D47D-3CC7-4CEE-B54E-7F30B2975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1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384AB-3895-4A3D-B4C8-06B90FD9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B2FDE7-BFBE-4293-887D-108C32D5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57CC-55CC-4572-A6CB-0FFB70D7E5A1}" type="datetimeFigureOut">
              <a:rPr lang="ko-KR" altLang="en-US" smtClean="0"/>
              <a:t>2021-11-29 Mon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65CDED-BDFA-4184-BF9F-F99CBDBAA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9A90B6-72A1-4C03-AC8B-0BC8C8BD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D47D-3CC7-4CEE-B54E-7F30B2975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87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E58D73-E4BF-481C-B507-6DA7B1F9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57CC-55CC-4572-A6CB-0FFB70D7E5A1}" type="datetimeFigureOut">
              <a:rPr lang="ko-KR" altLang="en-US" smtClean="0"/>
              <a:t>2021-11-29 Mon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9BD851-ADC8-44FF-9459-55714CA4D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E67683-144D-4DD8-A47A-B35C4119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D47D-3CC7-4CEE-B54E-7F30B2975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32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2F242-8418-47A4-91CC-26D7CF26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1BC27E-E9EC-41B8-82F2-B4B4959B9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604685-7C5C-4C9E-A378-07DC4B35B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161F48-6259-426B-8555-3A0E924B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57CC-55CC-4572-A6CB-0FFB70D7E5A1}" type="datetimeFigureOut">
              <a:rPr lang="ko-KR" altLang="en-US" smtClean="0"/>
              <a:t>2021-11-29 Mon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7B2299-3A75-4851-93FF-097E05DE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493494-0BAA-4D49-9F74-6E504968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D47D-3CC7-4CEE-B54E-7F30B2975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38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37F72-F75E-4B5B-B8A6-4190382E7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ED46F-E82B-4ACD-AF30-76D149CCF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8F725A-45D7-4196-BB8C-4D027D022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17350B-B40D-4746-84CB-C9CBE8EA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57CC-55CC-4572-A6CB-0FFB70D7E5A1}" type="datetimeFigureOut">
              <a:rPr lang="ko-KR" altLang="en-US" smtClean="0"/>
              <a:t>2021-11-29 Mon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325710-0ABD-4B5C-B4C1-08C1410B2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F4CB3B-C3C8-4BE7-A1C9-8CF650BA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D47D-3CC7-4CEE-B54E-7F30B2975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85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6FE20C-2754-4093-AC97-1F7E671D6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FE37B3-B4C1-49DB-8BEB-15D507F6E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948D04-B33D-46BD-8300-146A5C2D4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C57CC-55CC-4572-A6CB-0FFB70D7E5A1}" type="datetimeFigureOut">
              <a:rPr lang="ko-KR" altLang="en-US" smtClean="0"/>
              <a:t>2021-11-29 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4E5C5-AACE-4E77-BE05-DFB6A3032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99C799-E3FB-4A19-B8CD-B900A12CA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D47D-3CC7-4CEE-B54E-7F30B2975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33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AC75D4-0731-4B80-B319-5273E49CD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869" y="75909"/>
            <a:ext cx="3932261" cy="6706181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A67491EB-A125-4B53-A43F-FE4D74F787B0}"/>
              </a:ext>
            </a:extLst>
          </p:cNvPr>
          <p:cNvSpPr/>
          <p:nvPr/>
        </p:nvSpPr>
        <p:spPr>
          <a:xfrm>
            <a:off x="8840954" y="301841"/>
            <a:ext cx="2842060" cy="949910"/>
          </a:xfrm>
          <a:prstGeom prst="wedgeRectCallout">
            <a:avLst>
              <a:gd name="adj1" fmla="val -71889"/>
              <a:gd name="adj2" fmla="val 21324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클릭 시 각 기능들 구현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14903E58-3C86-4AF8-B7E3-F98510B8A10C}"/>
              </a:ext>
            </a:extLst>
          </p:cNvPr>
          <p:cNvSpPr/>
          <p:nvPr/>
        </p:nvSpPr>
        <p:spPr>
          <a:xfrm>
            <a:off x="8913454" y="1910178"/>
            <a:ext cx="2842060" cy="949910"/>
          </a:xfrm>
          <a:prstGeom prst="wedgeRectCallout">
            <a:avLst>
              <a:gd name="adj1" fmla="val -77824"/>
              <a:gd name="adj2" fmla="val -8802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예매 내역은 로그인을 한 후에 볼 수 있음</a:t>
            </a:r>
          </a:p>
        </p:txBody>
      </p:sp>
    </p:spTree>
    <p:extLst>
      <p:ext uri="{BB962C8B-B14F-4D97-AF65-F5344CB8AC3E}">
        <p14:creationId xmlns:p14="http://schemas.microsoft.com/office/powerpoint/2010/main" val="238557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1DAFA181-85BD-421E-B051-2EB698A338E2}"/>
              </a:ext>
            </a:extLst>
          </p:cNvPr>
          <p:cNvSpPr/>
          <p:nvPr/>
        </p:nvSpPr>
        <p:spPr>
          <a:xfrm>
            <a:off x="8566951" y="1500326"/>
            <a:ext cx="3400148" cy="1340528"/>
          </a:xfrm>
          <a:prstGeom prst="wedgeRectCallout">
            <a:avLst>
              <a:gd name="adj1" fmla="val -67047"/>
              <a:gd name="adj2" fmla="val 18791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화면에서 회원가입 누를 시 회원가입창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4A4C2D6C-A5A8-4DCB-922B-AB169CBAFBDE}"/>
              </a:ext>
            </a:extLst>
          </p:cNvPr>
          <p:cNvSpPr/>
          <p:nvPr/>
        </p:nvSpPr>
        <p:spPr>
          <a:xfrm>
            <a:off x="8451542" y="5597371"/>
            <a:ext cx="3740457" cy="972105"/>
          </a:xfrm>
          <a:prstGeom prst="wedgeRectCallout">
            <a:avLst>
              <a:gd name="adj1" fmla="val -67047"/>
              <a:gd name="adj2" fmla="val 18791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모바일 예매 결제를 위한 계좌번호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031D982-E8F6-4B47-9D28-388CCCD23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195" y="292963"/>
            <a:ext cx="3101609" cy="638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2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DBAF338-9B80-4CAD-AE40-4ECDECFEE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887" y="576193"/>
            <a:ext cx="4214225" cy="5705614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87E284D1-F811-4449-A910-784E16935F97}"/>
              </a:ext>
            </a:extLst>
          </p:cNvPr>
          <p:cNvSpPr/>
          <p:nvPr/>
        </p:nvSpPr>
        <p:spPr>
          <a:xfrm>
            <a:off x="8948691" y="985421"/>
            <a:ext cx="2805344" cy="1376039"/>
          </a:xfrm>
          <a:prstGeom prst="wedgeRectCallout">
            <a:avLst>
              <a:gd name="adj1" fmla="val -66403"/>
              <a:gd name="adj2" fmla="val 3088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창</a:t>
            </a:r>
          </a:p>
        </p:txBody>
      </p:sp>
    </p:spTree>
    <p:extLst>
      <p:ext uri="{BB962C8B-B14F-4D97-AF65-F5344CB8AC3E}">
        <p14:creationId xmlns:p14="http://schemas.microsoft.com/office/powerpoint/2010/main" val="4205299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C6294FB2-2AFA-45E6-BCC5-77ADFE363CF0}"/>
              </a:ext>
            </a:extLst>
          </p:cNvPr>
          <p:cNvSpPr/>
          <p:nvPr/>
        </p:nvSpPr>
        <p:spPr>
          <a:xfrm>
            <a:off x="488273" y="355107"/>
            <a:ext cx="2663300" cy="1429305"/>
          </a:xfrm>
          <a:prstGeom prst="wedgeRectCallout">
            <a:avLst>
              <a:gd name="adj1" fmla="val 87834"/>
              <a:gd name="adj2" fmla="val 121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영화 제목 검색 시 해당영화 와 시간표 나열</a:t>
            </a: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281A5115-7388-422B-998B-39519B42AFA1}"/>
              </a:ext>
            </a:extLst>
          </p:cNvPr>
          <p:cNvSpPr/>
          <p:nvPr/>
        </p:nvSpPr>
        <p:spPr>
          <a:xfrm>
            <a:off x="8969405" y="4635623"/>
            <a:ext cx="2663300" cy="1429305"/>
          </a:xfrm>
          <a:prstGeom prst="wedgeRectCallout">
            <a:avLst>
              <a:gd name="adj1" fmla="val -88166"/>
              <a:gd name="adj2" fmla="val 2916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예매하러 가기 버튼 클릭 시 계좌번호 확인 후 예매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022060A-CAAD-4877-B8F6-4DD0E047F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006" y="452761"/>
            <a:ext cx="3093988" cy="629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37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CEDA97-C81B-4F7B-9426-85E8843BD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816" y="124288"/>
            <a:ext cx="3086367" cy="6551720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69134CF0-4F52-42EE-A05A-38E05AF09B4C}"/>
              </a:ext>
            </a:extLst>
          </p:cNvPr>
          <p:cNvSpPr/>
          <p:nvPr/>
        </p:nvSpPr>
        <p:spPr>
          <a:xfrm>
            <a:off x="488273" y="355107"/>
            <a:ext cx="2663300" cy="1429305"/>
          </a:xfrm>
          <a:prstGeom prst="wedgeRectCallout">
            <a:avLst>
              <a:gd name="adj1" fmla="val 87834"/>
              <a:gd name="adj2" fmla="val 121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후 예매내역 누를 시 뜨는 창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7C577B23-0AED-4005-A1D2-4F6E24D26251}"/>
              </a:ext>
            </a:extLst>
          </p:cNvPr>
          <p:cNvSpPr/>
          <p:nvPr/>
        </p:nvSpPr>
        <p:spPr>
          <a:xfrm>
            <a:off x="8346490" y="4795421"/>
            <a:ext cx="2663300" cy="1429305"/>
          </a:xfrm>
          <a:prstGeom prst="wedgeRectCallout">
            <a:avLst>
              <a:gd name="adj1" fmla="val -71499"/>
              <a:gd name="adj2" fmla="val 4655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화면에 다 들 나온 나머지 내역 보러 가기</a:t>
            </a:r>
          </a:p>
        </p:txBody>
      </p:sp>
    </p:spTree>
    <p:extLst>
      <p:ext uri="{BB962C8B-B14F-4D97-AF65-F5344CB8AC3E}">
        <p14:creationId xmlns:p14="http://schemas.microsoft.com/office/powerpoint/2010/main" val="2484049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80053E9-A5CF-40E3-A276-BF28F6BAA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483" y="168676"/>
            <a:ext cx="3526269" cy="6462943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A8F4A3E2-7DDC-41EB-8E14-B5DA7BB0E844}"/>
              </a:ext>
            </a:extLst>
          </p:cNvPr>
          <p:cNvSpPr/>
          <p:nvPr/>
        </p:nvSpPr>
        <p:spPr>
          <a:xfrm>
            <a:off x="159799" y="1127464"/>
            <a:ext cx="2663300" cy="1429305"/>
          </a:xfrm>
          <a:prstGeom prst="wedgeRectCallout">
            <a:avLst>
              <a:gd name="adj1" fmla="val 87834"/>
              <a:gd name="adj2" fmla="val 121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화면에서 게시판 클릭 시 뜨는 창</a:t>
            </a:r>
          </a:p>
        </p:txBody>
      </p:sp>
    </p:spTree>
    <p:extLst>
      <p:ext uri="{BB962C8B-B14F-4D97-AF65-F5344CB8AC3E}">
        <p14:creationId xmlns:p14="http://schemas.microsoft.com/office/powerpoint/2010/main" val="143058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65</Words>
  <Application>Microsoft Office PowerPoint</Application>
  <PresentationFormat>와이드스크린</PresentationFormat>
  <Paragraphs>10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UserK</dc:creator>
  <cp:lastModifiedBy>UserK</cp:lastModifiedBy>
  <cp:revision>4</cp:revision>
  <dcterms:created xsi:type="dcterms:W3CDTF">2021-11-29T00:42:53Z</dcterms:created>
  <dcterms:modified xsi:type="dcterms:W3CDTF">2021-11-29T01:08:43Z</dcterms:modified>
</cp:coreProperties>
</file>