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55" d="100"/>
          <a:sy n="55" d="100"/>
        </p:scale>
        <p:origin x="75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4CC053-8230-4474-815C-CF1A620CBC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4CC552B-A4B8-43AD-A897-A607CB3EC9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324046-6AA4-4595-B468-6B2C9119D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6E01E-A8A2-41A1-9205-685DEED3C058}" type="datetimeFigureOut">
              <a:rPr lang="ko-KR" altLang="en-US" smtClean="0"/>
              <a:t>2021-11-10 Wed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903ADB-B253-47A8-84F7-B5BE74301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CCDDD4-519C-4D64-BED4-9FE71EA21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8F00B-346F-4049-9A95-A27D631D34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3697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7E372A-700B-4F3D-A5C4-DF3949C90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A13C6BC-D910-454A-888E-A152B4BF18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BA4933-D986-4C67-82A3-56A8F0133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6E01E-A8A2-41A1-9205-685DEED3C058}" type="datetimeFigureOut">
              <a:rPr lang="ko-KR" altLang="en-US" smtClean="0"/>
              <a:t>2021-11-10 Wed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831DFD-D625-4046-9218-72056E1C2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9CD182-E7C6-4E2C-AAA7-803B2CA2C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8F00B-346F-4049-9A95-A27D631D34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8448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D520700-EFAD-4F2C-9AEF-881E2991EE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5DE43FF-FAC6-4358-B6C0-BD7BC3829B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06566E-D4B0-4514-82DC-85374CC60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6E01E-A8A2-41A1-9205-685DEED3C058}" type="datetimeFigureOut">
              <a:rPr lang="ko-KR" altLang="en-US" smtClean="0"/>
              <a:t>2021-11-10 Wed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65D9A1-4CA4-442D-8887-FDA864266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8D1BAF-3281-4C84-83A3-CF18D7476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8F00B-346F-4049-9A95-A27D631D34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5538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6DA796-39FE-460E-9270-FDA8D69FC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51E36B-E44A-4568-9CA9-A16C69D132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17673A-B4E1-4AB0-BCF4-FB65F3280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6E01E-A8A2-41A1-9205-685DEED3C058}" type="datetimeFigureOut">
              <a:rPr lang="ko-KR" altLang="en-US" smtClean="0"/>
              <a:t>2021-11-10 Wed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566100-37D6-460E-A659-2DA65D999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43A02A-C011-49C2-8435-AF077B13C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8F00B-346F-4049-9A95-A27D631D34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1639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3168D8-0220-40B3-AFD4-A9EC8A871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831E1A0-529B-4AB3-9A42-A64B32EDC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A75706-B56B-4AC4-8E73-13EF7DD1E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6E01E-A8A2-41A1-9205-685DEED3C058}" type="datetimeFigureOut">
              <a:rPr lang="ko-KR" altLang="en-US" smtClean="0"/>
              <a:t>2021-11-10 Wed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F29C91-FB62-486F-B9A3-FB2EB3E7D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2FDD42-3472-497D-9BE9-4AF6B1321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8F00B-346F-4049-9A95-A27D631D34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4555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3BDCD8-9F0E-46FF-9683-871B41A01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024477-6150-4C4B-9B14-EB8F419A97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517F19-7B3E-4328-8A38-DD0BAC9CB7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C51A1FC-A26F-426C-8AD4-C11A6D45D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6E01E-A8A2-41A1-9205-685DEED3C058}" type="datetimeFigureOut">
              <a:rPr lang="ko-KR" altLang="en-US" smtClean="0"/>
              <a:t>2021-11-10 Wed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F28A6C2-FD9F-4BB8-B56A-25A843492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313DBFB-67D6-4631-81B0-4F4EA6F3B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8F00B-346F-4049-9A95-A27D631D34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0692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CF83B0-22D8-4030-AA5E-080455358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AF5615-A20D-4054-AD29-2783104B4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821C0FE-0D93-4B3A-9259-84D699A357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1E8C2AB-40A9-4FDB-A647-79DD383743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E322D50-AB85-42FC-8952-75E53F5150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8F114D0-0EDC-454B-AFA2-51B5A8DAB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6E01E-A8A2-41A1-9205-685DEED3C058}" type="datetimeFigureOut">
              <a:rPr lang="ko-KR" altLang="en-US" smtClean="0"/>
              <a:t>2021-11-10 Wed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875DC31-0007-47A6-BD7B-560204AE7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AB0ED50-8CEC-4FC2-AF75-9D0F75D8A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8F00B-346F-4049-9A95-A27D631D34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818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DB29D2-CF80-4693-BE32-7A4AE2F92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7859EC2-F3CE-49B0-BB15-699258399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6E01E-A8A2-41A1-9205-685DEED3C058}" type="datetimeFigureOut">
              <a:rPr lang="ko-KR" altLang="en-US" smtClean="0"/>
              <a:t>2021-11-10 Wed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85A84FB-8CD4-4D3E-828E-B46CB194B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0161AF9-13B9-4031-AAC9-94C9F281B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8F00B-346F-4049-9A95-A27D631D34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5011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545A479-7B1D-4870-A846-AA8EA14F4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6E01E-A8A2-41A1-9205-685DEED3C058}" type="datetimeFigureOut">
              <a:rPr lang="ko-KR" altLang="en-US" smtClean="0"/>
              <a:t>2021-11-10 Wed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B4BB04D-B7AA-4341-9293-CCAD36B63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F2C04F7-C515-4444-B3BD-DE1E49B16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8F00B-346F-4049-9A95-A27D631D34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2907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5F294A-F931-49B2-9D08-92238874E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66442A-1F17-4056-90A4-5A7079CD12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AC8D40D-B0B9-48EF-B6CE-82EDD1DB75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2BD6DB7-DC7E-4E78-AFED-99DEE9FF8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6E01E-A8A2-41A1-9205-685DEED3C058}" type="datetimeFigureOut">
              <a:rPr lang="ko-KR" altLang="en-US" smtClean="0"/>
              <a:t>2021-11-10 Wed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8EF55AD-BD22-4D67-BEC5-3C15C2A8A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E8963AE-398C-4FBB-8D9F-8B96A990E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8F00B-346F-4049-9A95-A27D631D34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4854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BA4BA6-69EC-43D8-BD71-7DA869512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07C36E9-7961-41A3-B427-EA1D9C8CD6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4DD1B38-BF8A-4F7B-9492-B48C3C4BF5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2EA980D-99B5-4744-8250-B90AE12EA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6E01E-A8A2-41A1-9205-685DEED3C058}" type="datetimeFigureOut">
              <a:rPr lang="ko-KR" altLang="en-US" smtClean="0"/>
              <a:t>2021-11-10 Wed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ADAEEB0-6FDE-47E6-BD33-33BFC6C73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F69E0CD-7A64-4104-9180-09B3D929B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8F00B-346F-4049-9A95-A27D631D34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6398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45D0BA4-0EF2-442F-BD44-C849E052D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A07FDA7-85BC-4F0D-B216-BF337668C5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E85064-5B58-4F52-8DA6-CB1B739D7A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96E01E-A8A2-41A1-9205-685DEED3C058}" type="datetimeFigureOut">
              <a:rPr lang="ko-KR" altLang="en-US" smtClean="0"/>
              <a:t>2021-11-10 Wed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44D46E-BDF0-4D7C-AD08-C4437547EA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9E4331-F380-46E4-9F55-4229B21BB1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78F00B-346F-4049-9A95-A27D631D34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3430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7791F6-BDB0-450E-A8EA-3E31EA9D8A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6839" y="228456"/>
            <a:ext cx="12035161" cy="1147583"/>
          </a:xfrm>
          <a:solidFill>
            <a:srgbClr val="FF0000"/>
          </a:solidFill>
        </p:spPr>
        <p:txBody>
          <a:bodyPr anchor="ctr">
            <a:normAutofit/>
          </a:bodyPr>
          <a:lstStyle/>
          <a:p>
            <a:r>
              <a:rPr lang="ko-KR" altLang="en-US" sz="4000" dirty="0" err="1">
                <a:solidFill>
                  <a:schemeClr val="bg1"/>
                </a:solidFill>
              </a:rPr>
              <a:t>돼지구욱밥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F51D5F0-0CA6-4D3A-8562-53665679B9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8493" y="3189678"/>
            <a:ext cx="1583185" cy="452761"/>
          </a:xfrm>
        </p:spPr>
        <p:txBody>
          <a:bodyPr/>
          <a:lstStyle/>
          <a:p>
            <a:r>
              <a:rPr lang="ko-KR" alt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머릿고기</a:t>
            </a:r>
            <a:endParaRPr lang="ko-KR" alt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1AE875E8-1194-4A85-B0F0-866C09BA1059}"/>
              </a:ext>
            </a:extLst>
          </p:cNvPr>
          <p:cNvSpPr txBox="1">
            <a:spLocks/>
          </p:cNvSpPr>
          <p:nvPr/>
        </p:nvSpPr>
        <p:spPr>
          <a:xfrm>
            <a:off x="1893902" y="1754444"/>
            <a:ext cx="1583185" cy="4527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돼지국밥</a:t>
            </a:r>
          </a:p>
        </p:txBody>
      </p:sp>
      <p:sp>
        <p:nvSpPr>
          <p:cNvPr id="5" name="부제목 2">
            <a:extLst>
              <a:ext uri="{FF2B5EF4-FFF2-40B4-BE49-F238E27FC236}">
                <a16:creationId xmlns:a16="http://schemas.microsoft.com/office/drawing/2014/main" id="{FB92E146-199D-43D0-9B51-4FED56102940}"/>
              </a:ext>
            </a:extLst>
          </p:cNvPr>
          <p:cNvSpPr txBox="1">
            <a:spLocks/>
          </p:cNvSpPr>
          <p:nvPr/>
        </p:nvSpPr>
        <p:spPr>
          <a:xfrm>
            <a:off x="1606857" y="2471312"/>
            <a:ext cx="2157274" cy="6273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얼큰돼지국밥</a:t>
            </a:r>
            <a:endParaRPr lang="ko-KR" alt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부제목 2">
            <a:extLst>
              <a:ext uri="{FF2B5EF4-FFF2-40B4-BE49-F238E27FC236}">
                <a16:creationId xmlns:a16="http://schemas.microsoft.com/office/drawing/2014/main" id="{C64EE648-FBC9-455D-A504-61B354C6C612}"/>
              </a:ext>
            </a:extLst>
          </p:cNvPr>
          <p:cNvSpPr txBox="1">
            <a:spLocks/>
          </p:cNvSpPr>
          <p:nvPr/>
        </p:nvSpPr>
        <p:spPr>
          <a:xfrm>
            <a:off x="1550632" y="3967564"/>
            <a:ext cx="2047784" cy="4527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돼수순세트</a:t>
            </a:r>
            <a:endParaRPr lang="ko-KR" alt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부제목 2">
            <a:extLst>
              <a:ext uri="{FF2B5EF4-FFF2-40B4-BE49-F238E27FC236}">
                <a16:creationId xmlns:a16="http://schemas.microsoft.com/office/drawing/2014/main" id="{20D3A4EC-16B6-4AB3-9871-1691B4180D1D}"/>
              </a:ext>
            </a:extLst>
          </p:cNvPr>
          <p:cNvSpPr txBox="1">
            <a:spLocks/>
          </p:cNvSpPr>
          <p:nvPr/>
        </p:nvSpPr>
        <p:spPr>
          <a:xfrm>
            <a:off x="3361678" y="1776273"/>
            <a:ext cx="1583185" cy="4527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8000</a:t>
            </a:r>
            <a:endParaRPr lang="ko-KR" altLang="en-US" dirty="0"/>
          </a:p>
        </p:txBody>
      </p:sp>
      <p:sp>
        <p:nvSpPr>
          <p:cNvPr id="8" name="부제목 2">
            <a:extLst>
              <a:ext uri="{FF2B5EF4-FFF2-40B4-BE49-F238E27FC236}">
                <a16:creationId xmlns:a16="http://schemas.microsoft.com/office/drawing/2014/main" id="{35EB3454-76C3-4C5A-B472-D69648F60A27}"/>
              </a:ext>
            </a:extLst>
          </p:cNvPr>
          <p:cNvSpPr txBox="1">
            <a:spLocks/>
          </p:cNvSpPr>
          <p:nvPr/>
        </p:nvSpPr>
        <p:spPr>
          <a:xfrm>
            <a:off x="3361677" y="2492035"/>
            <a:ext cx="1583185" cy="4527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9000</a:t>
            </a:r>
            <a:endParaRPr lang="ko-KR" altLang="en-US" dirty="0"/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797590B2-376E-42EA-91F8-DE178AEED559}"/>
              </a:ext>
            </a:extLst>
          </p:cNvPr>
          <p:cNvSpPr txBox="1">
            <a:spLocks/>
          </p:cNvSpPr>
          <p:nvPr/>
        </p:nvSpPr>
        <p:spPr>
          <a:xfrm>
            <a:off x="3361677" y="3197416"/>
            <a:ext cx="1583185" cy="4527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10000</a:t>
            </a:r>
            <a:endParaRPr lang="ko-KR" altLang="en-US" dirty="0"/>
          </a:p>
        </p:txBody>
      </p:sp>
      <p:sp>
        <p:nvSpPr>
          <p:cNvPr id="10" name="부제목 2">
            <a:extLst>
              <a:ext uri="{FF2B5EF4-FFF2-40B4-BE49-F238E27FC236}">
                <a16:creationId xmlns:a16="http://schemas.microsoft.com/office/drawing/2014/main" id="{BE3AE8CE-12A6-4CB2-9812-D29E0CF809F9}"/>
              </a:ext>
            </a:extLst>
          </p:cNvPr>
          <p:cNvSpPr txBox="1">
            <a:spLocks/>
          </p:cNvSpPr>
          <p:nvPr/>
        </p:nvSpPr>
        <p:spPr>
          <a:xfrm>
            <a:off x="5030678" y="5289217"/>
            <a:ext cx="1583185" cy="45276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schemeClr val="bg1"/>
                </a:solidFill>
              </a:rPr>
              <a:t>주문하기</a:t>
            </a:r>
          </a:p>
        </p:txBody>
      </p:sp>
      <p:sp>
        <p:nvSpPr>
          <p:cNvPr id="15" name="부제목 2">
            <a:extLst>
              <a:ext uri="{FF2B5EF4-FFF2-40B4-BE49-F238E27FC236}">
                <a16:creationId xmlns:a16="http://schemas.microsoft.com/office/drawing/2014/main" id="{50C7D615-3CBD-4270-8F81-61F317E2ED98}"/>
              </a:ext>
            </a:extLst>
          </p:cNvPr>
          <p:cNvSpPr txBox="1">
            <a:spLocks/>
          </p:cNvSpPr>
          <p:nvPr/>
        </p:nvSpPr>
        <p:spPr>
          <a:xfrm>
            <a:off x="3514076" y="4128774"/>
            <a:ext cx="1583185" cy="4527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20000</a:t>
            </a:r>
            <a:endParaRPr lang="ko-KR" altLang="en-US" dirty="0"/>
          </a:p>
        </p:txBody>
      </p:sp>
      <p:sp>
        <p:nvSpPr>
          <p:cNvPr id="16" name="부제목 2">
            <a:extLst>
              <a:ext uri="{FF2B5EF4-FFF2-40B4-BE49-F238E27FC236}">
                <a16:creationId xmlns:a16="http://schemas.microsoft.com/office/drawing/2014/main" id="{C2CD0E62-ECA5-4A1E-A5BC-2EDEBD6C77ED}"/>
              </a:ext>
            </a:extLst>
          </p:cNvPr>
          <p:cNvSpPr txBox="1">
            <a:spLocks/>
          </p:cNvSpPr>
          <p:nvPr/>
        </p:nvSpPr>
        <p:spPr>
          <a:xfrm>
            <a:off x="3172285" y="5289217"/>
            <a:ext cx="1583185" cy="45276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schemeClr val="bg1"/>
                </a:solidFill>
              </a:rPr>
              <a:t>바구니</a:t>
            </a:r>
          </a:p>
        </p:txBody>
      </p:sp>
      <p:sp>
        <p:nvSpPr>
          <p:cNvPr id="17" name="부제목 2">
            <a:extLst>
              <a:ext uri="{FF2B5EF4-FFF2-40B4-BE49-F238E27FC236}">
                <a16:creationId xmlns:a16="http://schemas.microsoft.com/office/drawing/2014/main" id="{96BF507C-99FC-43A7-8D3B-4149E2A2082F}"/>
              </a:ext>
            </a:extLst>
          </p:cNvPr>
          <p:cNvSpPr txBox="1">
            <a:spLocks/>
          </p:cNvSpPr>
          <p:nvPr/>
        </p:nvSpPr>
        <p:spPr>
          <a:xfrm>
            <a:off x="9123282" y="4281172"/>
            <a:ext cx="1583185" cy="4527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latin typeface="궁서" panose="02030600000101010101" pitchFamily="18" charset="-127"/>
                <a:ea typeface="궁서" panose="02030600000101010101" pitchFamily="18" charset="-127"/>
              </a:rPr>
              <a:t>회원가입</a:t>
            </a:r>
          </a:p>
        </p:txBody>
      </p:sp>
      <p:sp>
        <p:nvSpPr>
          <p:cNvPr id="18" name="부제목 2">
            <a:extLst>
              <a:ext uri="{FF2B5EF4-FFF2-40B4-BE49-F238E27FC236}">
                <a16:creationId xmlns:a16="http://schemas.microsoft.com/office/drawing/2014/main" id="{68652CAE-959B-4FF4-9E27-320199B69143}"/>
              </a:ext>
            </a:extLst>
          </p:cNvPr>
          <p:cNvSpPr txBox="1">
            <a:spLocks/>
          </p:cNvSpPr>
          <p:nvPr/>
        </p:nvSpPr>
        <p:spPr>
          <a:xfrm>
            <a:off x="7349229" y="4281172"/>
            <a:ext cx="1583185" cy="4527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latin typeface="궁서" panose="02030600000101010101" pitchFamily="18" charset="-127"/>
                <a:ea typeface="궁서" panose="02030600000101010101" pitchFamily="18" charset="-127"/>
              </a:rPr>
              <a:t>로그인</a:t>
            </a:r>
          </a:p>
        </p:txBody>
      </p:sp>
      <p:pic>
        <p:nvPicPr>
          <p:cNvPr id="1034" name="Picture 10" descr="컴퓨터 아이콘 노동자 이모티콘 The Iconfactory, 다른 사람, 다른 사람, 검정, 실루엣 png | PNGWing">
            <a:extLst>
              <a:ext uri="{FF2B5EF4-FFF2-40B4-BE49-F238E27FC236}">
                <a16:creationId xmlns:a16="http://schemas.microsoft.com/office/drawing/2014/main" id="{A1FDD952-7826-45D9-A0C8-8E8A2CD63A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8800" y="1923077"/>
            <a:ext cx="2867025" cy="159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부제목 2">
            <a:extLst>
              <a:ext uri="{FF2B5EF4-FFF2-40B4-BE49-F238E27FC236}">
                <a16:creationId xmlns:a16="http://schemas.microsoft.com/office/drawing/2014/main" id="{FB4268A7-9731-4274-851D-6D8137952C84}"/>
              </a:ext>
            </a:extLst>
          </p:cNvPr>
          <p:cNvSpPr txBox="1">
            <a:spLocks/>
          </p:cNvSpPr>
          <p:nvPr/>
        </p:nvSpPr>
        <p:spPr>
          <a:xfrm>
            <a:off x="7319636" y="4834582"/>
            <a:ext cx="3731351" cy="4527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latin typeface="궁서" panose="02030600000101010101" pitchFamily="18" charset="-127"/>
                <a:ea typeface="궁서" panose="02030600000101010101" pitchFamily="18" charset="-127"/>
              </a:rPr>
              <a:t>아이디</a:t>
            </a:r>
            <a:r>
              <a:rPr lang="en-US" altLang="ko-KR" dirty="0">
                <a:latin typeface="궁서" panose="02030600000101010101" pitchFamily="18" charset="-127"/>
                <a:ea typeface="궁서" panose="02030600000101010101" pitchFamily="18" charset="-127"/>
              </a:rPr>
              <a:t>,</a:t>
            </a:r>
            <a:r>
              <a:rPr lang="ko-KR" altLang="en-US" dirty="0">
                <a:latin typeface="궁서" panose="02030600000101010101" pitchFamily="18" charset="-127"/>
                <a:ea typeface="궁서" panose="02030600000101010101" pitchFamily="18" charset="-127"/>
              </a:rPr>
              <a:t>비밀번호 찾기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20C630B3-08A4-4F2E-A7D5-1309ED32440D}"/>
              </a:ext>
            </a:extLst>
          </p:cNvPr>
          <p:cNvCxnSpPr/>
          <p:nvPr/>
        </p:nvCxnSpPr>
        <p:spPr>
          <a:xfrm>
            <a:off x="6613863" y="5459767"/>
            <a:ext cx="705773" cy="282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부제목 2">
            <a:extLst>
              <a:ext uri="{FF2B5EF4-FFF2-40B4-BE49-F238E27FC236}">
                <a16:creationId xmlns:a16="http://schemas.microsoft.com/office/drawing/2014/main" id="{0D71F67C-5FAA-4937-8A4B-8287CCBAC55E}"/>
              </a:ext>
            </a:extLst>
          </p:cNvPr>
          <p:cNvSpPr txBox="1">
            <a:spLocks/>
          </p:cNvSpPr>
          <p:nvPr/>
        </p:nvSpPr>
        <p:spPr>
          <a:xfrm>
            <a:off x="7162798" y="5741978"/>
            <a:ext cx="2087734" cy="86619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schemeClr val="bg1"/>
                </a:solidFill>
              </a:rPr>
              <a:t>예상 대기 및 완성 시간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E1564AB0-ED37-4353-B06C-B6B5B5832549}"/>
              </a:ext>
            </a:extLst>
          </p:cNvPr>
          <p:cNvCxnSpPr/>
          <p:nvPr/>
        </p:nvCxnSpPr>
        <p:spPr>
          <a:xfrm flipH="1">
            <a:off x="2156534" y="5459767"/>
            <a:ext cx="933631" cy="2682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부제목 2">
            <a:extLst>
              <a:ext uri="{FF2B5EF4-FFF2-40B4-BE49-F238E27FC236}">
                <a16:creationId xmlns:a16="http://schemas.microsoft.com/office/drawing/2014/main" id="{8C61A95D-AE92-456F-8CF5-9D0A21542BA6}"/>
              </a:ext>
            </a:extLst>
          </p:cNvPr>
          <p:cNvSpPr txBox="1">
            <a:spLocks/>
          </p:cNvSpPr>
          <p:nvPr/>
        </p:nvSpPr>
        <p:spPr>
          <a:xfrm>
            <a:off x="1674917" y="5827433"/>
            <a:ext cx="1320553" cy="81306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schemeClr val="bg1"/>
                </a:solidFill>
              </a:rPr>
              <a:t>메뉴</a:t>
            </a:r>
            <a:r>
              <a:rPr lang="en-US" altLang="ko-KR" dirty="0">
                <a:solidFill>
                  <a:schemeClr val="bg1"/>
                </a:solidFill>
              </a:rPr>
              <a:t>1</a:t>
            </a:r>
          </a:p>
          <a:p>
            <a:r>
              <a:rPr lang="ko-KR" altLang="en-US" dirty="0">
                <a:solidFill>
                  <a:schemeClr val="bg1"/>
                </a:solidFill>
              </a:rPr>
              <a:t>메뉴</a:t>
            </a:r>
            <a:r>
              <a:rPr lang="en-US" altLang="ko-KR" dirty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5574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7791F6-BDB0-450E-A8EA-3E31EA9D8A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19" y="73080"/>
            <a:ext cx="12035161" cy="1147583"/>
          </a:xfrm>
          <a:solidFill>
            <a:srgbClr val="FF0000"/>
          </a:solidFill>
        </p:spPr>
        <p:txBody>
          <a:bodyPr anchor="ctr">
            <a:normAutofit/>
          </a:bodyPr>
          <a:lstStyle/>
          <a:p>
            <a:r>
              <a:rPr lang="ko-KR" altLang="en-US" sz="4000" dirty="0">
                <a:solidFill>
                  <a:schemeClr val="bg1"/>
                </a:solidFill>
              </a:rPr>
              <a:t>돼지 </a:t>
            </a:r>
            <a:r>
              <a:rPr lang="ko-KR" altLang="en-US" sz="4000" dirty="0" err="1">
                <a:solidFill>
                  <a:schemeClr val="bg1"/>
                </a:solidFill>
              </a:rPr>
              <a:t>구욱밥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F51D5F0-0CA6-4D3A-8562-53665679B9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33237" y="4061475"/>
            <a:ext cx="1583185" cy="452761"/>
          </a:xfrm>
        </p:spPr>
        <p:txBody>
          <a:bodyPr>
            <a:normAutofit/>
          </a:bodyPr>
          <a:lstStyle/>
          <a:p>
            <a:r>
              <a:rPr lang="ko-KR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머리고기</a:t>
            </a: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1AE875E8-1194-4A85-B0F0-866C09BA1059}"/>
              </a:ext>
            </a:extLst>
          </p:cNvPr>
          <p:cNvSpPr txBox="1">
            <a:spLocks/>
          </p:cNvSpPr>
          <p:nvPr/>
        </p:nvSpPr>
        <p:spPr>
          <a:xfrm>
            <a:off x="-1333131" y="612140"/>
            <a:ext cx="1583185" cy="4527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500" dirty="0"/>
              <a:t>수정</a:t>
            </a:r>
          </a:p>
        </p:txBody>
      </p:sp>
      <p:sp>
        <p:nvSpPr>
          <p:cNvPr id="5" name="부제목 2">
            <a:extLst>
              <a:ext uri="{FF2B5EF4-FFF2-40B4-BE49-F238E27FC236}">
                <a16:creationId xmlns:a16="http://schemas.microsoft.com/office/drawing/2014/main" id="{FB92E146-199D-43D0-9B51-4FED56102940}"/>
              </a:ext>
            </a:extLst>
          </p:cNvPr>
          <p:cNvSpPr txBox="1">
            <a:spLocks/>
          </p:cNvSpPr>
          <p:nvPr/>
        </p:nvSpPr>
        <p:spPr>
          <a:xfrm>
            <a:off x="1546193" y="2870415"/>
            <a:ext cx="2157274" cy="6273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얼큰 돼지국밥</a:t>
            </a:r>
          </a:p>
        </p:txBody>
      </p:sp>
      <p:sp>
        <p:nvSpPr>
          <p:cNvPr id="6" name="부제목 2">
            <a:extLst>
              <a:ext uri="{FF2B5EF4-FFF2-40B4-BE49-F238E27FC236}">
                <a16:creationId xmlns:a16="http://schemas.microsoft.com/office/drawing/2014/main" id="{C64EE648-FBC9-455D-A504-61B354C6C612}"/>
              </a:ext>
            </a:extLst>
          </p:cNvPr>
          <p:cNvSpPr txBox="1">
            <a:spLocks/>
          </p:cNvSpPr>
          <p:nvPr/>
        </p:nvSpPr>
        <p:spPr>
          <a:xfrm>
            <a:off x="1546193" y="5257332"/>
            <a:ext cx="2047784" cy="4527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돼 수 순 세트</a:t>
            </a:r>
          </a:p>
        </p:txBody>
      </p:sp>
      <p:sp>
        <p:nvSpPr>
          <p:cNvPr id="7" name="부제목 2">
            <a:extLst>
              <a:ext uri="{FF2B5EF4-FFF2-40B4-BE49-F238E27FC236}">
                <a16:creationId xmlns:a16="http://schemas.microsoft.com/office/drawing/2014/main" id="{20D3A4EC-16B6-4AB3-9871-1691B4180D1D}"/>
              </a:ext>
            </a:extLst>
          </p:cNvPr>
          <p:cNvSpPr txBox="1">
            <a:spLocks/>
          </p:cNvSpPr>
          <p:nvPr/>
        </p:nvSpPr>
        <p:spPr>
          <a:xfrm>
            <a:off x="3525367" y="1734191"/>
            <a:ext cx="1583185" cy="4527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8000</a:t>
            </a:r>
            <a:endParaRPr lang="ko-KR" altLang="en-US" dirty="0"/>
          </a:p>
        </p:txBody>
      </p:sp>
      <p:sp>
        <p:nvSpPr>
          <p:cNvPr id="8" name="부제목 2">
            <a:extLst>
              <a:ext uri="{FF2B5EF4-FFF2-40B4-BE49-F238E27FC236}">
                <a16:creationId xmlns:a16="http://schemas.microsoft.com/office/drawing/2014/main" id="{35EB3454-76C3-4C5A-B472-D69648F60A27}"/>
              </a:ext>
            </a:extLst>
          </p:cNvPr>
          <p:cNvSpPr txBox="1">
            <a:spLocks/>
          </p:cNvSpPr>
          <p:nvPr/>
        </p:nvSpPr>
        <p:spPr>
          <a:xfrm>
            <a:off x="3541670" y="2830152"/>
            <a:ext cx="1583185" cy="4527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9000</a:t>
            </a:r>
            <a:endParaRPr lang="ko-KR" altLang="en-US" dirty="0"/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797590B2-376E-42EA-91F8-DE178AEED559}"/>
              </a:ext>
            </a:extLst>
          </p:cNvPr>
          <p:cNvSpPr txBox="1">
            <a:spLocks/>
          </p:cNvSpPr>
          <p:nvPr/>
        </p:nvSpPr>
        <p:spPr>
          <a:xfrm>
            <a:off x="3555187" y="4051214"/>
            <a:ext cx="1583185" cy="4527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10000</a:t>
            </a:r>
            <a:endParaRPr lang="ko-KR" altLang="en-US" dirty="0"/>
          </a:p>
        </p:txBody>
      </p:sp>
      <p:sp>
        <p:nvSpPr>
          <p:cNvPr id="10" name="부제목 2">
            <a:extLst>
              <a:ext uri="{FF2B5EF4-FFF2-40B4-BE49-F238E27FC236}">
                <a16:creationId xmlns:a16="http://schemas.microsoft.com/office/drawing/2014/main" id="{BE3AE8CE-12A6-4CB2-9812-D29E0CF809F9}"/>
              </a:ext>
            </a:extLst>
          </p:cNvPr>
          <p:cNvSpPr txBox="1">
            <a:spLocks/>
          </p:cNvSpPr>
          <p:nvPr/>
        </p:nvSpPr>
        <p:spPr>
          <a:xfrm>
            <a:off x="5828193" y="6181912"/>
            <a:ext cx="1583185" cy="45276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schemeClr val="bg1"/>
                </a:solidFill>
              </a:rPr>
              <a:t>주문하기</a:t>
            </a:r>
          </a:p>
        </p:txBody>
      </p:sp>
      <p:pic>
        <p:nvPicPr>
          <p:cNvPr id="1026" name="Picture 2" descr="돼지국밥 - 위키백과, 우리 모두의 백과사전">
            <a:extLst>
              <a:ext uri="{FF2B5EF4-FFF2-40B4-BE49-F238E27FC236}">
                <a16:creationId xmlns:a16="http://schemas.microsoft.com/office/drawing/2014/main" id="{875ED08E-533F-4639-8648-BA3DB75679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938" y="1524842"/>
            <a:ext cx="850566" cy="676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얼큰돼지국밥 | 웰미가">
            <a:extLst>
              <a:ext uri="{FF2B5EF4-FFF2-40B4-BE49-F238E27FC236}">
                <a16:creationId xmlns:a16="http://schemas.microsoft.com/office/drawing/2014/main" id="{076EF612-AA89-4DC1-9380-A9DDB743F6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938" y="2742851"/>
            <a:ext cx="850566" cy="627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국내산 삶은 돼지 머릿고기 슬라이스 1kg - 옥션">
            <a:extLst>
              <a:ext uri="{FF2B5EF4-FFF2-40B4-BE49-F238E27FC236}">
                <a16:creationId xmlns:a16="http://schemas.microsoft.com/office/drawing/2014/main" id="{5B18D7D6-871B-4C8E-964B-3E264CF2AB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890" y="3994177"/>
            <a:ext cx="850566" cy="587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부산 신창국밥 원조 맛집 돼지수육 순대세트 국내산 - 궁셔리몰">
            <a:extLst>
              <a:ext uri="{FF2B5EF4-FFF2-40B4-BE49-F238E27FC236}">
                <a16:creationId xmlns:a16="http://schemas.microsoft.com/office/drawing/2014/main" id="{B5D5475D-9F18-4243-9E77-47D1471964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564" y="5186249"/>
            <a:ext cx="850566" cy="570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부제목 2">
            <a:extLst>
              <a:ext uri="{FF2B5EF4-FFF2-40B4-BE49-F238E27FC236}">
                <a16:creationId xmlns:a16="http://schemas.microsoft.com/office/drawing/2014/main" id="{50C7D615-3CBD-4270-8F81-61F317E2ED98}"/>
              </a:ext>
            </a:extLst>
          </p:cNvPr>
          <p:cNvSpPr txBox="1">
            <a:spLocks/>
          </p:cNvSpPr>
          <p:nvPr/>
        </p:nvSpPr>
        <p:spPr>
          <a:xfrm>
            <a:off x="3555187" y="5234296"/>
            <a:ext cx="1583185" cy="4527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20000</a:t>
            </a:r>
            <a:endParaRPr lang="ko-KR" altLang="en-US" dirty="0"/>
          </a:p>
        </p:txBody>
      </p:sp>
      <p:sp>
        <p:nvSpPr>
          <p:cNvPr id="16" name="부제목 2">
            <a:extLst>
              <a:ext uri="{FF2B5EF4-FFF2-40B4-BE49-F238E27FC236}">
                <a16:creationId xmlns:a16="http://schemas.microsoft.com/office/drawing/2014/main" id="{C2CD0E62-ECA5-4A1E-A5BC-2EDEBD6C77ED}"/>
              </a:ext>
            </a:extLst>
          </p:cNvPr>
          <p:cNvSpPr txBox="1">
            <a:spLocks/>
          </p:cNvSpPr>
          <p:nvPr/>
        </p:nvSpPr>
        <p:spPr>
          <a:xfrm>
            <a:off x="3989031" y="6181912"/>
            <a:ext cx="1583185" cy="45276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schemeClr val="bg1"/>
                </a:solidFill>
              </a:rPr>
              <a:t>바구니</a:t>
            </a:r>
          </a:p>
        </p:txBody>
      </p:sp>
      <p:sp>
        <p:nvSpPr>
          <p:cNvPr id="17" name="부제목 2">
            <a:extLst>
              <a:ext uri="{FF2B5EF4-FFF2-40B4-BE49-F238E27FC236}">
                <a16:creationId xmlns:a16="http://schemas.microsoft.com/office/drawing/2014/main" id="{96BF507C-99FC-43A7-8D3B-4149E2A2082F}"/>
              </a:ext>
            </a:extLst>
          </p:cNvPr>
          <p:cNvSpPr txBox="1">
            <a:spLocks/>
          </p:cNvSpPr>
          <p:nvPr/>
        </p:nvSpPr>
        <p:spPr>
          <a:xfrm>
            <a:off x="9123282" y="4281172"/>
            <a:ext cx="1583185" cy="4527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latin typeface="궁서" panose="02030600000101010101" pitchFamily="18" charset="-127"/>
                <a:ea typeface="궁서" panose="02030600000101010101" pitchFamily="18" charset="-127"/>
              </a:rPr>
              <a:t>회원가입</a:t>
            </a:r>
          </a:p>
        </p:txBody>
      </p:sp>
      <p:sp>
        <p:nvSpPr>
          <p:cNvPr id="18" name="부제목 2">
            <a:extLst>
              <a:ext uri="{FF2B5EF4-FFF2-40B4-BE49-F238E27FC236}">
                <a16:creationId xmlns:a16="http://schemas.microsoft.com/office/drawing/2014/main" id="{68652CAE-959B-4FF4-9E27-320199B69143}"/>
              </a:ext>
            </a:extLst>
          </p:cNvPr>
          <p:cNvSpPr txBox="1">
            <a:spLocks/>
          </p:cNvSpPr>
          <p:nvPr/>
        </p:nvSpPr>
        <p:spPr>
          <a:xfrm>
            <a:off x="7349229" y="4281172"/>
            <a:ext cx="1583185" cy="4527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latin typeface="궁서" panose="02030600000101010101" pitchFamily="18" charset="-127"/>
                <a:ea typeface="궁서" panose="02030600000101010101" pitchFamily="18" charset="-127"/>
              </a:rPr>
              <a:t>로그인</a:t>
            </a:r>
          </a:p>
        </p:txBody>
      </p:sp>
      <p:pic>
        <p:nvPicPr>
          <p:cNvPr id="1034" name="Picture 10" descr="컴퓨터 아이콘 노동자 이모티콘 The Iconfactory, 다른 사람, 다른 사람, 검정, 실루엣 png | PNGWing">
            <a:extLst>
              <a:ext uri="{FF2B5EF4-FFF2-40B4-BE49-F238E27FC236}">
                <a16:creationId xmlns:a16="http://schemas.microsoft.com/office/drawing/2014/main" id="{A1FDD952-7826-45D9-A0C8-8E8A2CD63A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1798" y="2182064"/>
            <a:ext cx="2867025" cy="159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부제목 2">
            <a:extLst>
              <a:ext uri="{FF2B5EF4-FFF2-40B4-BE49-F238E27FC236}">
                <a16:creationId xmlns:a16="http://schemas.microsoft.com/office/drawing/2014/main" id="{FB4268A7-9731-4274-851D-6D8137952C84}"/>
              </a:ext>
            </a:extLst>
          </p:cNvPr>
          <p:cNvSpPr txBox="1">
            <a:spLocks/>
          </p:cNvSpPr>
          <p:nvPr/>
        </p:nvSpPr>
        <p:spPr>
          <a:xfrm>
            <a:off x="7319636" y="4834582"/>
            <a:ext cx="3731351" cy="4527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latin typeface="궁서" panose="02030600000101010101" pitchFamily="18" charset="-127"/>
                <a:ea typeface="궁서" panose="02030600000101010101" pitchFamily="18" charset="-127"/>
              </a:rPr>
              <a:t>아이디</a:t>
            </a:r>
            <a:r>
              <a:rPr lang="en-US" altLang="ko-KR" dirty="0">
                <a:latin typeface="궁서" panose="02030600000101010101" pitchFamily="18" charset="-127"/>
                <a:ea typeface="궁서" panose="02030600000101010101" pitchFamily="18" charset="-127"/>
              </a:rPr>
              <a:t>,</a:t>
            </a:r>
            <a:r>
              <a:rPr lang="ko-KR" altLang="en-US" dirty="0">
                <a:latin typeface="궁서" panose="02030600000101010101" pitchFamily="18" charset="-127"/>
                <a:ea typeface="궁서" panose="02030600000101010101" pitchFamily="18" charset="-127"/>
              </a:rPr>
              <a:t>비밀번호 찾기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EC4C131A-CCCE-4E06-AF2C-970C86882116}"/>
              </a:ext>
            </a:extLst>
          </p:cNvPr>
          <p:cNvCxnSpPr>
            <a:cxnSpLocks/>
          </p:cNvCxnSpPr>
          <p:nvPr/>
        </p:nvCxnSpPr>
        <p:spPr>
          <a:xfrm flipH="1" flipV="1">
            <a:off x="-221942" y="2512381"/>
            <a:ext cx="548935" cy="10013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부제목 2">
            <a:extLst>
              <a:ext uri="{FF2B5EF4-FFF2-40B4-BE49-F238E27FC236}">
                <a16:creationId xmlns:a16="http://schemas.microsoft.com/office/drawing/2014/main" id="{049FD417-349F-4E93-849F-1652F3926F2E}"/>
              </a:ext>
            </a:extLst>
          </p:cNvPr>
          <p:cNvSpPr txBox="1">
            <a:spLocks/>
          </p:cNvSpPr>
          <p:nvPr/>
        </p:nvSpPr>
        <p:spPr>
          <a:xfrm>
            <a:off x="-1203548" y="1376040"/>
            <a:ext cx="1583184" cy="11363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메뉴에 대한 필요한 사진 첨부</a:t>
            </a:r>
          </a:p>
        </p:txBody>
      </p:sp>
      <p:sp>
        <p:nvSpPr>
          <p:cNvPr id="25" name="부제목 2">
            <a:extLst>
              <a:ext uri="{FF2B5EF4-FFF2-40B4-BE49-F238E27FC236}">
                <a16:creationId xmlns:a16="http://schemas.microsoft.com/office/drawing/2014/main" id="{3E5F0975-2C2A-41EB-AA1F-526441B5483E}"/>
              </a:ext>
            </a:extLst>
          </p:cNvPr>
          <p:cNvSpPr txBox="1">
            <a:spLocks/>
          </p:cNvSpPr>
          <p:nvPr/>
        </p:nvSpPr>
        <p:spPr>
          <a:xfrm>
            <a:off x="2001280" y="1796089"/>
            <a:ext cx="1583185" cy="4527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돼지국밥</a:t>
            </a:r>
          </a:p>
        </p:txBody>
      </p:sp>
    </p:spTree>
    <p:extLst>
      <p:ext uri="{BB962C8B-B14F-4D97-AF65-F5344CB8AC3E}">
        <p14:creationId xmlns:p14="http://schemas.microsoft.com/office/powerpoint/2010/main" val="1454931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7791F6-BDB0-450E-A8EA-3E31EA9D8A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19" y="73080"/>
            <a:ext cx="12035161" cy="1147583"/>
          </a:xfrm>
          <a:solidFill>
            <a:srgbClr val="FF0000"/>
          </a:solidFill>
        </p:spPr>
        <p:txBody>
          <a:bodyPr anchor="ctr">
            <a:normAutofit/>
          </a:bodyPr>
          <a:lstStyle/>
          <a:p>
            <a:r>
              <a:rPr lang="ko-KR" altLang="en-US" sz="4000" dirty="0">
                <a:solidFill>
                  <a:schemeClr val="bg1"/>
                </a:solidFill>
              </a:rPr>
              <a:t>돼지 </a:t>
            </a:r>
            <a:r>
              <a:rPr lang="ko-KR" altLang="en-US" sz="4000" dirty="0" err="1">
                <a:solidFill>
                  <a:schemeClr val="bg1"/>
                </a:solidFill>
              </a:rPr>
              <a:t>구욱밥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F51D5F0-0CA6-4D3A-8562-53665679B9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15945" y="4224862"/>
            <a:ext cx="1583185" cy="452761"/>
          </a:xfrm>
        </p:spPr>
        <p:txBody>
          <a:bodyPr>
            <a:normAutofit/>
          </a:bodyPr>
          <a:lstStyle/>
          <a:p>
            <a:r>
              <a:rPr lang="ko-KR" alt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머릿</a:t>
            </a:r>
            <a:r>
              <a:rPr lang="ko-KR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고기</a:t>
            </a: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1AE875E8-1194-4A85-B0F0-866C09BA1059}"/>
              </a:ext>
            </a:extLst>
          </p:cNvPr>
          <p:cNvSpPr txBox="1">
            <a:spLocks/>
          </p:cNvSpPr>
          <p:nvPr/>
        </p:nvSpPr>
        <p:spPr>
          <a:xfrm>
            <a:off x="-1754820" y="3806118"/>
            <a:ext cx="2157274" cy="21951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500" dirty="0"/>
              <a:t>메뉴 클릭 시 메뉴 별 특징이 나오고 부가기능을 추가할 수 있음 얼큰한 맛은 매운맛 강도를 조절할 수 있음</a:t>
            </a:r>
          </a:p>
        </p:txBody>
      </p:sp>
      <p:sp>
        <p:nvSpPr>
          <p:cNvPr id="5" name="부제목 2">
            <a:extLst>
              <a:ext uri="{FF2B5EF4-FFF2-40B4-BE49-F238E27FC236}">
                <a16:creationId xmlns:a16="http://schemas.microsoft.com/office/drawing/2014/main" id="{FB92E146-199D-43D0-9B51-4FED56102940}"/>
              </a:ext>
            </a:extLst>
          </p:cNvPr>
          <p:cNvSpPr txBox="1">
            <a:spLocks/>
          </p:cNvSpPr>
          <p:nvPr/>
        </p:nvSpPr>
        <p:spPr>
          <a:xfrm>
            <a:off x="7442418" y="3092357"/>
            <a:ext cx="2157274" cy="6273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얼큰 돼지국밥</a:t>
            </a:r>
          </a:p>
        </p:txBody>
      </p:sp>
      <p:sp>
        <p:nvSpPr>
          <p:cNvPr id="6" name="부제목 2">
            <a:extLst>
              <a:ext uri="{FF2B5EF4-FFF2-40B4-BE49-F238E27FC236}">
                <a16:creationId xmlns:a16="http://schemas.microsoft.com/office/drawing/2014/main" id="{C64EE648-FBC9-455D-A504-61B354C6C612}"/>
              </a:ext>
            </a:extLst>
          </p:cNvPr>
          <p:cNvSpPr txBox="1">
            <a:spLocks/>
          </p:cNvSpPr>
          <p:nvPr/>
        </p:nvSpPr>
        <p:spPr>
          <a:xfrm>
            <a:off x="7449095" y="5310889"/>
            <a:ext cx="2047784" cy="4527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돼 수 순 세트</a:t>
            </a:r>
          </a:p>
        </p:txBody>
      </p:sp>
      <p:sp>
        <p:nvSpPr>
          <p:cNvPr id="7" name="부제목 2">
            <a:extLst>
              <a:ext uri="{FF2B5EF4-FFF2-40B4-BE49-F238E27FC236}">
                <a16:creationId xmlns:a16="http://schemas.microsoft.com/office/drawing/2014/main" id="{20D3A4EC-16B6-4AB3-9871-1691B4180D1D}"/>
              </a:ext>
            </a:extLst>
          </p:cNvPr>
          <p:cNvSpPr txBox="1">
            <a:spLocks/>
          </p:cNvSpPr>
          <p:nvPr/>
        </p:nvSpPr>
        <p:spPr>
          <a:xfrm>
            <a:off x="9437895" y="1755376"/>
            <a:ext cx="1583185" cy="4527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8000</a:t>
            </a:r>
            <a:endParaRPr lang="ko-KR" altLang="en-US" dirty="0"/>
          </a:p>
        </p:txBody>
      </p:sp>
      <p:sp>
        <p:nvSpPr>
          <p:cNvPr id="8" name="부제목 2">
            <a:extLst>
              <a:ext uri="{FF2B5EF4-FFF2-40B4-BE49-F238E27FC236}">
                <a16:creationId xmlns:a16="http://schemas.microsoft.com/office/drawing/2014/main" id="{35EB3454-76C3-4C5A-B472-D69648F60A27}"/>
              </a:ext>
            </a:extLst>
          </p:cNvPr>
          <p:cNvSpPr txBox="1">
            <a:spLocks/>
          </p:cNvSpPr>
          <p:nvPr/>
        </p:nvSpPr>
        <p:spPr>
          <a:xfrm>
            <a:off x="9437895" y="3052094"/>
            <a:ext cx="1583185" cy="4527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9000</a:t>
            </a:r>
            <a:endParaRPr lang="ko-KR" altLang="en-US" dirty="0"/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797590B2-376E-42EA-91F8-DE178AEED559}"/>
              </a:ext>
            </a:extLst>
          </p:cNvPr>
          <p:cNvSpPr txBox="1">
            <a:spLocks/>
          </p:cNvSpPr>
          <p:nvPr/>
        </p:nvSpPr>
        <p:spPr>
          <a:xfrm>
            <a:off x="9437895" y="4214601"/>
            <a:ext cx="1583185" cy="4527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10000</a:t>
            </a:r>
            <a:endParaRPr lang="ko-KR" altLang="en-US" dirty="0"/>
          </a:p>
        </p:txBody>
      </p:sp>
      <p:pic>
        <p:nvPicPr>
          <p:cNvPr id="1026" name="Picture 2" descr="돼지국밥 - 위키백과, 우리 모두의 백과사전">
            <a:extLst>
              <a:ext uri="{FF2B5EF4-FFF2-40B4-BE49-F238E27FC236}">
                <a16:creationId xmlns:a16="http://schemas.microsoft.com/office/drawing/2014/main" id="{875ED08E-533F-4639-8648-BA3DB75679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5466" y="1597157"/>
            <a:ext cx="850566" cy="676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얼큰돼지국밥 | 웰미가">
            <a:extLst>
              <a:ext uri="{FF2B5EF4-FFF2-40B4-BE49-F238E27FC236}">
                <a16:creationId xmlns:a16="http://schemas.microsoft.com/office/drawing/2014/main" id="{076EF612-AA89-4DC1-9380-A9DDB743F6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9163" y="2964793"/>
            <a:ext cx="850566" cy="627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국내산 삶은 돼지 머릿고기 슬라이스 1kg - 옥션">
            <a:extLst>
              <a:ext uri="{FF2B5EF4-FFF2-40B4-BE49-F238E27FC236}">
                <a16:creationId xmlns:a16="http://schemas.microsoft.com/office/drawing/2014/main" id="{5B18D7D6-871B-4C8E-964B-3E264CF2AB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7598" y="4157564"/>
            <a:ext cx="850566" cy="587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부산 신창국밥 원조 맛집 돼지수육 순대세트 국내산 - 궁셔리몰">
            <a:extLst>
              <a:ext uri="{FF2B5EF4-FFF2-40B4-BE49-F238E27FC236}">
                <a16:creationId xmlns:a16="http://schemas.microsoft.com/office/drawing/2014/main" id="{B5D5475D-9F18-4243-9E77-47D1471964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5466" y="5239806"/>
            <a:ext cx="850566" cy="570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부제목 2">
            <a:extLst>
              <a:ext uri="{FF2B5EF4-FFF2-40B4-BE49-F238E27FC236}">
                <a16:creationId xmlns:a16="http://schemas.microsoft.com/office/drawing/2014/main" id="{50C7D615-3CBD-4270-8F81-61F317E2ED98}"/>
              </a:ext>
            </a:extLst>
          </p:cNvPr>
          <p:cNvSpPr txBox="1">
            <a:spLocks/>
          </p:cNvSpPr>
          <p:nvPr/>
        </p:nvSpPr>
        <p:spPr>
          <a:xfrm>
            <a:off x="9458089" y="5287853"/>
            <a:ext cx="1583185" cy="4527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20000</a:t>
            </a:r>
            <a:endParaRPr lang="ko-KR" altLang="en-US" dirty="0"/>
          </a:p>
        </p:txBody>
      </p:sp>
      <p:sp>
        <p:nvSpPr>
          <p:cNvPr id="25" name="부제목 2">
            <a:extLst>
              <a:ext uri="{FF2B5EF4-FFF2-40B4-BE49-F238E27FC236}">
                <a16:creationId xmlns:a16="http://schemas.microsoft.com/office/drawing/2014/main" id="{3E5F0975-2C2A-41EB-AA1F-526441B5483E}"/>
              </a:ext>
            </a:extLst>
          </p:cNvPr>
          <p:cNvSpPr txBox="1">
            <a:spLocks/>
          </p:cNvSpPr>
          <p:nvPr/>
        </p:nvSpPr>
        <p:spPr>
          <a:xfrm>
            <a:off x="7854710" y="1780507"/>
            <a:ext cx="1583185" cy="4527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돼지국밥</a:t>
            </a:r>
          </a:p>
        </p:txBody>
      </p:sp>
      <p:sp>
        <p:nvSpPr>
          <p:cNvPr id="24" name="부제목 2">
            <a:extLst>
              <a:ext uri="{FF2B5EF4-FFF2-40B4-BE49-F238E27FC236}">
                <a16:creationId xmlns:a16="http://schemas.microsoft.com/office/drawing/2014/main" id="{A18BBEFA-D346-4B37-8DD8-7AE34B6D4021}"/>
              </a:ext>
            </a:extLst>
          </p:cNvPr>
          <p:cNvSpPr txBox="1">
            <a:spLocks/>
          </p:cNvSpPr>
          <p:nvPr/>
        </p:nvSpPr>
        <p:spPr>
          <a:xfrm>
            <a:off x="-1180731" y="764540"/>
            <a:ext cx="1583185" cy="4527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500" dirty="0"/>
              <a:t>수정</a:t>
            </a:r>
            <a:r>
              <a:rPr lang="en-US" altLang="ko-KR" sz="1500" dirty="0"/>
              <a:t>2</a:t>
            </a:r>
            <a:endParaRPr lang="ko-KR" altLang="en-US" sz="1500" dirty="0"/>
          </a:p>
        </p:txBody>
      </p:sp>
      <p:sp>
        <p:nvSpPr>
          <p:cNvPr id="26" name="부제목 2">
            <a:extLst>
              <a:ext uri="{FF2B5EF4-FFF2-40B4-BE49-F238E27FC236}">
                <a16:creationId xmlns:a16="http://schemas.microsoft.com/office/drawing/2014/main" id="{CEACBF95-B402-40E6-85DA-BD4B3857730B}"/>
              </a:ext>
            </a:extLst>
          </p:cNvPr>
          <p:cNvSpPr txBox="1">
            <a:spLocks/>
          </p:cNvSpPr>
          <p:nvPr/>
        </p:nvSpPr>
        <p:spPr>
          <a:xfrm>
            <a:off x="2775952" y="1780506"/>
            <a:ext cx="2817921" cy="4527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500"/>
              <a:t>맛이 일품인 오리지널 돼지국밥</a:t>
            </a:r>
            <a:endParaRPr lang="ko-KR" altLang="en-US" sz="1500" dirty="0"/>
          </a:p>
        </p:txBody>
      </p:sp>
      <p:sp>
        <p:nvSpPr>
          <p:cNvPr id="27" name="부제목 2">
            <a:extLst>
              <a:ext uri="{FF2B5EF4-FFF2-40B4-BE49-F238E27FC236}">
                <a16:creationId xmlns:a16="http://schemas.microsoft.com/office/drawing/2014/main" id="{17722930-59C4-431B-BB8E-2711E5FB701D}"/>
              </a:ext>
            </a:extLst>
          </p:cNvPr>
          <p:cNvSpPr txBox="1">
            <a:spLocks/>
          </p:cNvSpPr>
          <p:nvPr/>
        </p:nvSpPr>
        <p:spPr>
          <a:xfrm>
            <a:off x="3496667" y="4911798"/>
            <a:ext cx="1990676" cy="7807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500" dirty="0"/>
              <a:t>말이 필요 없는</a:t>
            </a:r>
            <a:endParaRPr lang="en-US" altLang="ko-KR" sz="1500" dirty="0"/>
          </a:p>
          <a:p>
            <a:r>
              <a:rPr lang="ko-KR" altLang="en-US" sz="1500" dirty="0"/>
              <a:t>돼지 수육</a:t>
            </a:r>
            <a:r>
              <a:rPr lang="en-US" altLang="ko-KR" sz="1500" dirty="0"/>
              <a:t>+</a:t>
            </a:r>
            <a:r>
              <a:rPr lang="ko-KR" altLang="en-US" sz="1500" dirty="0"/>
              <a:t>순대 세트</a:t>
            </a:r>
          </a:p>
        </p:txBody>
      </p:sp>
      <p:sp>
        <p:nvSpPr>
          <p:cNvPr id="28" name="부제목 2">
            <a:extLst>
              <a:ext uri="{FF2B5EF4-FFF2-40B4-BE49-F238E27FC236}">
                <a16:creationId xmlns:a16="http://schemas.microsoft.com/office/drawing/2014/main" id="{6247E13E-DE05-4D8C-95AB-F41F612DAF4E}"/>
              </a:ext>
            </a:extLst>
          </p:cNvPr>
          <p:cNvSpPr txBox="1">
            <a:spLocks/>
          </p:cNvSpPr>
          <p:nvPr/>
        </p:nvSpPr>
        <p:spPr>
          <a:xfrm>
            <a:off x="3551068" y="2793111"/>
            <a:ext cx="1990676" cy="7807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500" dirty="0"/>
              <a:t>얼큰한 맛이 일품인</a:t>
            </a:r>
            <a:endParaRPr lang="en-US" altLang="ko-KR" sz="1500" dirty="0"/>
          </a:p>
          <a:p>
            <a:r>
              <a:rPr lang="ko-KR" altLang="en-US" sz="1500" dirty="0"/>
              <a:t>얼큰 돼지 국밥</a:t>
            </a:r>
          </a:p>
        </p:txBody>
      </p:sp>
      <p:sp>
        <p:nvSpPr>
          <p:cNvPr id="29" name="부제목 2">
            <a:extLst>
              <a:ext uri="{FF2B5EF4-FFF2-40B4-BE49-F238E27FC236}">
                <a16:creationId xmlns:a16="http://schemas.microsoft.com/office/drawing/2014/main" id="{C2904E93-6EB1-4636-8B3F-BE4F96F2952A}"/>
              </a:ext>
            </a:extLst>
          </p:cNvPr>
          <p:cNvSpPr txBox="1">
            <a:spLocks/>
          </p:cNvSpPr>
          <p:nvPr/>
        </p:nvSpPr>
        <p:spPr>
          <a:xfrm>
            <a:off x="1235360" y="2577877"/>
            <a:ext cx="1540592" cy="10289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500" dirty="0"/>
              <a:t>곱빼기 </a:t>
            </a:r>
            <a:r>
              <a:rPr lang="en-US" altLang="ko-KR" sz="1500" dirty="0"/>
              <a:t>+ 1000</a:t>
            </a:r>
          </a:p>
          <a:p>
            <a:r>
              <a:rPr lang="ko-KR" altLang="en-US" sz="1500" dirty="0"/>
              <a:t>보통 맛</a:t>
            </a:r>
            <a:endParaRPr lang="en-US" altLang="ko-KR" sz="1500" dirty="0"/>
          </a:p>
          <a:p>
            <a:r>
              <a:rPr lang="ko-KR" altLang="en-US" sz="1500" dirty="0"/>
              <a:t>매운 맛</a:t>
            </a:r>
            <a:endParaRPr lang="en-US" altLang="ko-KR" sz="1500" dirty="0"/>
          </a:p>
          <a:p>
            <a:r>
              <a:rPr lang="ko-KR" altLang="en-US" sz="1500" dirty="0"/>
              <a:t>아주 매운 맛</a:t>
            </a:r>
          </a:p>
        </p:txBody>
      </p:sp>
      <p:sp>
        <p:nvSpPr>
          <p:cNvPr id="30" name="부제목 2">
            <a:extLst>
              <a:ext uri="{FF2B5EF4-FFF2-40B4-BE49-F238E27FC236}">
                <a16:creationId xmlns:a16="http://schemas.microsoft.com/office/drawing/2014/main" id="{4784A207-7ED5-40F0-BFA8-D72716A41FE6}"/>
              </a:ext>
            </a:extLst>
          </p:cNvPr>
          <p:cNvSpPr txBox="1">
            <a:spLocks/>
          </p:cNvSpPr>
          <p:nvPr/>
        </p:nvSpPr>
        <p:spPr>
          <a:xfrm>
            <a:off x="1140465" y="1780506"/>
            <a:ext cx="1678397" cy="4527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500" dirty="0"/>
              <a:t>곱빼기 </a:t>
            </a:r>
            <a:r>
              <a:rPr lang="en-US" altLang="ko-KR" sz="1500" dirty="0"/>
              <a:t>+ 1000</a:t>
            </a:r>
          </a:p>
        </p:txBody>
      </p:sp>
      <p:sp>
        <p:nvSpPr>
          <p:cNvPr id="32" name="부제목 2">
            <a:extLst>
              <a:ext uri="{FF2B5EF4-FFF2-40B4-BE49-F238E27FC236}">
                <a16:creationId xmlns:a16="http://schemas.microsoft.com/office/drawing/2014/main" id="{B955F6E8-E3F0-4E64-8FA4-DE56D99028F3}"/>
              </a:ext>
            </a:extLst>
          </p:cNvPr>
          <p:cNvSpPr txBox="1">
            <a:spLocks/>
          </p:cNvSpPr>
          <p:nvPr/>
        </p:nvSpPr>
        <p:spPr>
          <a:xfrm>
            <a:off x="3754813" y="4204486"/>
            <a:ext cx="1583185" cy="4527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500" dirty="0"/>
              <a:t>국밥이랑 환상적 조합인 </a:t>
            </a:r>
            <a:r>
              <a:rPr lang="ko-KR" altLang="en-US" sz="1500" dirty="0" err="1"/>
              <a:t>머릿</a:t>
            </a:r>
            <a:r>
              <a:rPr lang="ko-KR" altLang="en-US" sz="1500" dirty="0"/>
              <a:t> 고기</a:t>
            </a:r>
          </a:p>
        </p:txBody>
      </p:sp>
    </p:spTree>
    <p:extLst>
      <p:ext uri="{BB962C8B-B14F-4D97-AF65-F5344CB8AC3E}">
        <p14:creationId xmlns:p14="http://schemas.microsoft.com/office/powerpoint/2010/main" val="744762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92D15E-104D-4A3A-8EFE-6EDB1D947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000" dirty="0"/>
              <a:t>프로토 타입 평가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3CEED8-5124-402F-AEB5-FD717F1C65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1. </a:t>
            </a:r>
            <a:r>
              <a:rPr lang="ko-KR" altLang="en-US" sz="2000" dirty="0"/>
              <a:t>요구사항 정의 </a:t>
            </a:r>
            <a:r>
              <a:rPr lang="en-US" altLang="ko-KR" sz="2000" dirty="0"/>
              <a:t>: </a:t>
            </a:r>
            <a:r>
              <a:rPr lang="ko-KR" altLang="en-US" sz="2000" dirty="0"/>
              <a:t>정리가 잘 되어 있고 메뉴가 깔끔하고 복잡하지 않음</a:t>
            </a:r>
            <a:endParaRPr lang="en-US" altLang="ko-KR" sz="2000" dirty="0"/>
          </a:p>
          <a:p>
            <a:r>
              <a:rPr lang="en-US" altLang="ko-KR" sz="2000" dirty="0"/>
              <a:t>2. </a:t>
            </a:r>
            <a:r>
              <a:rPr lang="ko-KR" altLang="en-US" sz="2000" dirty="0"/>
              <a:t>너무 </a:t>
            </a:r>
            <a:r>
              <a:rPr lang="ko-KR" altLang="en-US" sz="2000" dirty="0" err="1"/>
              <a:t>밑밑하고</a:t>
            </a:r>
            <a:r>
              <a:rPr lang="ko-KR" altLang="en-US" sz="2000" dirty="0"/>
              <a:t> 필요한 메뉴들이 적고 기능들도 많이 없는 것 같아서 여러가지 기능들과 메뉴들을 추가해 주면 좋을 것 같다</a:t>
            </a:r>
            <a:r>
              <a:rPr lang="en-US" altLang="ko-KR" sz="2000" dirty="0"/>
              <a:t>.</a:t>
            </a:r>
          </a:p>
          <a:p>
            <a:r>
              <a:rPr lang="en-US" altLang="ko-KR" sz="2000" dirty="0"/>
              <a:t>3. </a:t>
            </a:r>
            <a:r>
              <a:rPr lang="ko-KR" altLang="en-US" sz="2000" dirty="0"/>
              <a:t>국밥과 다른 메뉴들이 맛있게 생겼지만 전체적으로 메뉴도 적고</a:t>
            </a:r>
            <a:endParaRPr lang="en-US" altLang="ko-KR" sz="2000" dirty="0"/>
          </a:p>
          <a:p>
            <a:r>
              <a:rPr lang="ko-KR" altLang="en-US" sz="2000" dirty="0"/>
              <a:t>디자인도 개선해야할 것이 너무 많아서 아쉬운 것 같다</a:t>
            </a:r>
            <a:r>
              <a:rPr lang="en-US" altLang="ko-KR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700999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181</Words>
  <Application>Microsoft Office PowerPoint</Application>
  <PresentationFormat>와이드스크린</PresentationFormat>
  <Paragraphs>60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궁서</vt:lpstr>
      <vt:lpstr>맑은 고딕</vt:lpstr>
      <vt:lpstr>Arial</vt:lpstr>
      <vt:lpstr>Office 테마</vt:lpstr>
      <vt:lpstr>돼지구욱밥</vt:lpstr>
      <vt:lpstr>돼지 구욱밥</vt:lpstr>
      <vt:lpstr>돼지 구욱밥</vt:lpstr>
      <vt:lpstr>프로토 타입 평가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돼지구욱밥</dc:title>
  <dc:creator>UserK</dc:creator>
  <cp:lastModifiedBy>UserK</cp:lastModifiedBy>
  <cp:revision>8</cp:revision>
  <dcterms:created xsi:type="dcterms:W3CDTF">2021-11-10T06:36:05Z</dcterms:created>
  <dcterms:modified xsi:type="dcterms:W3CDTF">2021-11-10T07:41:52Z</dcterms:modified>
</cp:coreProperties>
</file>