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3" r:id="rId4"/>
  </p:sldMasterIdLst>
  <p:notesMasterIdLst>
    <p:notesMasterId r:id="rId20"/>
  </p:notesMasterIdLst>
  <p:sldIdLst>
    <p:sldId id="256" r:id="rId5"/>
    <p:sldId id="279" r:id="rId6"/>
    <p:sldId id="280" r:id="rId7"/>
    <p:sldId id="277" r:id="rId8"/>
    <p:sldId id="278" r:id="rId9"/>
    <p:sldId id="290" r:id="rId10"/>
    <p:sldId id="281" r:id="rId11"/>
    <p:sldId id="282" r:id="rId12"/>
    <p:sldId id="283" r:id="rId13"/>
    <p:sldId id="284" r:id="rId14"/>
    <p:sldId id="285" r:id="rId15"/>
    <p:sldId id="294" r:id="rId16"/>
    <p:sldId id="289" r:id="rId17"/>
    <p:sldId id="292" r:id="rId18"/>
    <p:sldId id="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6A2D90-A78D-42E2-A203-0F8B8909A436}" v="1177" dt="2023-02-19T13:32:53.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5033" autoAdjust="0"/>
  </p:normalViewPr>
  <p:slideViewPr>
    <p:cSldViewPr snapToGrid="0">
      <p:cViewPr varScale="1">
        <p:scale>
          <a:sx n="82" d="100"/>
          <a:sy n="82" d="100"/>
        </p:scale>
        <p:origin x="629"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endraReddy Namburi" userId="8b30d3ee989e3710" providerId="LiveId" clId="{3B6A2D90-A78D-42E2-A203-0F8B8909A436}"/>
    <pc:docChg chg="undo redo custSel addSld delSld modSld sldOrd">
      <pc:chgData name="AmarendraReddy Namburi" userId="8b30d3ee989e3710" providerId="LiveId" clId="{3B6A2D90-A78D-42E2-A203-0F8B8909A436}" dt="2023-02-19T13:42:34.560" v="3003" actId="478"/>
      <pc:docMkLst>
        <pc:docMk/>
      </pc:docMkLst>
      <pc:sldChg chg="addSp delSp modSp add del mod modTransition delAnim delDesignElem">
        <pc:chgData name="AmarendraReddy Namburi" userId="8b30d3ee989e3710" providerId="LiveId" clId="{3B6A2D90-A78D-42E2-A203-0F8B8909A436}" dt="2023-02-19T13:42:29.491" v="3001" actId="478"/>
        <pc:sldMkLst>
          <pc:docMk/>
          <pc:sldMk cId="2806257027" sldId="256"/>
        </pc:sldMkLst>
        <pc:spChg chg="mod">
          <ac:chgData name="AmarendraReddy Namburi" userId="8b30d3ee989e3710" providerId="LiveId" clId="{3B6A2D90-A78D-42E2-A203-0F8B8909A436}" dt="2023-02-19T03:43:20.490" v="657" actId="26606"/>
          <ac:spMkLst>
            <pc:docMk/>
            <pc:sldMk cId="2806257027" sldId="256"/>
            <ac:spMk id="2" creationId="{DE3D84FB-5D02-47D2-98FD-4F01A02E2AEA}"/>
          </ac:spMkLst>
        </pc:spChg>
        <pc:spChg chg="mod">
          <ac:chgData name="AmarendraReddy Namburi" userId="8b30d3ee989e3710" providerId="LiveId" clId="{3B6A2D90-A78D-42E2-A203-0F8B8909A436}" dt="2023-02-19T04:00:08.082" v="875" actId="20577"/>
          <ac:spMkLst>
            <pc:docMk/>
            <pc:sldMk cId="2806257027" sldId="256"/>
            <ac:spMk id="3" creationId="{E9F6641D-ADF3-40BD-9BA3-E740E77C8826}"/>
          </ac:spMkLst>
        </pc:spChg>
        <pc:spChg chg="add del">
          <ac:chgData name="AmarendraReddy Namburi" userId="8b30d3ee989e3710" providerId="LiveId" clId="{3B6A2D90-A78D-42E2-A203-0F8B8909A436}" dt="2023-02-19T03:43:13.283" v="652" actId="26606"/>
          <ac:spMkLst>
            <pc:docMk/>
            <pc:sldMk cId="2806257027" sldId="256"/>
            <ac:spMk id="9" creationId="{66D61E08-70C3-48D8-BEA0-787111DC30DA}"/>
          </ac:spMkLst>
        </pc:spChg>
        <pc:spChg chg="add del">
          <ac:chgData name="AmarendraReddy Namburi" userId="8b30d3ee989e3710" providerId="LiveId" clId="{3B6A2D90-A78D-42E2-A203-0F8B8909A436}" dt="2023-02-19T03:42:57.487" v="648" actId="26606"/>
          <ac:spMkLst>
            <pc:docMk/>
            <pc:sldMk cId="2806257027" sldId="256"/>
            <ac:spMk id="10" creationId="{F5F0CD5C-72F3-4090-8A69-8E15CB432AC2}"/>
          </ac:spMkLst>
        </pc:spChg>
        <pc:spChg chg="add del">
          <ac:chgData name="AmarendraReddy Namburi" userId="8b30d3ee989e3710" providerId="LiveId" clId="{3B6A2D90-A78D-42E2-A203-0F8B8909A436}" dt="2023-02-19T03:43:13.283" v="652" actId="26606"/>
          <ac:spMkLst>
            <pc:docMk/>
            <pc:sldMk cId="2806257027" sldId="256"/>
            <ac:spMk id="11" creationId="{FC55298F-0AE5-478E-AD2B-03C2614C5833}"/>
          </ac:spMkLst>
        </pc:spChg>
        <pc:spChg chg="add del">
          <ac:chgData name="AmarendraReddy Namburi" userId="8b30d3ee989e3710" providerId="LiveId" clId="{3B6A2D90-A78D-42E2-A203-0F8B8909A436}" dt="2023-02-19T03:42:57.487" v="648" actId="26606"/>
          <ac:spMkLst>
            <pc:docMk/>
            <pc:sldMk cId="2806257027" sldId="256"/>
            <ac:spMk id="12" creationId="{217496A2-9394-4FB7-BA0E-717D2D2E7A43}"/>
          </ac:spMkLst>
        </pc:spChg>
        <pc:spChg chg="add del">
          <ac:chgData name="AmarendraReddy Namburi" userId="8b30d3ee989e3710" providerId="LiveId" clId="{3B6A2D90-A78D-42E2-A203-0F8B8909A436}" dt="2023-02-19T03:43:13.283" v="652" actId="26606"/>
          <ac:spMkLst>
            <pc:docMk/>
            <pc:sldMk cId="2806257027" sldId="256"/>
            <ac:spMk id="13" creationId="{C180E4EA-0B63-4779-A895-7E90E71088F3}"/>
          </ac:spMkLst>
        </pc:spChg>
        <pc:spChg chg="add del">
          <ac:chgData name="AmarendraReddy Namburi" userId="8b30d3ee989e3710" providerId="LiveId" clId="{3B6A2D90-A78D-42E2-A203-0F8B8909A436}" dt="2023-02-19T03:43:13.283" v="652" actId="26606"/>
          <ac:spMkLst>
            <pc:docMk/>
            <pc:sldMk cId="2806257027" sldId="256"/>
            <ac:spMk id="15" creationId="{CEE01D9D-3DE8-4EED-B0D3-8F3C79CC7673}"/>
          </ac:spMkLst>
        </pc:spChg>
        <pc:spChg chg="add del">
          <ac:chgData name="AmarendraReddy Namburi" userId="8b30d3ee989e3710" providerId="LiveId" clId="{3B6A2D90-A78D-42E2-A203-0F8B8909A436}" dt="2023-02-19T03:43:13.283" v="652" actId="26606"/>
          <ac:spMkLst>
            <pc:docMk/>
            <pc:sldMk cId="2806257027" sldId="256"/>
            <ac:spMk id="17" creationId="{89AF5CE9-607F-43F4-8983-DCD6DA4051FD}"/>
          </ac:spMkLst>
        </pc:spChg>
        <pc:spChg chg="add del">
          <ac:chgData name="AmarendraReddy Namburi" userId="8b30d3ee989e3710" providerId="LiveId" clId="{3B6A2D90-A78D-42E2-A203-0F8B8909A436}" dt="2023-02-19T03:42:57.487" v="648" actId="26606"/>
          <ac:spMkLst>
            <pc:docMk/>
            <pc:sldMk cId="2806257027" sldId="256"/>
            <ac:spMk id="18" creationId="{67374FB5-CBB7-46FF-95B5-2251BC6856ED}"/>
          </ac:spMkLst>
        </pc:spChg>
        <pc:spChg chg="del">
          <ac:chgData name="AmarendraReddy Namburi" userId="8b30d3ee989e3710" providerId="LiveId" clId="{3B6A2D90-A78D-42E2-A203-0F8B8909A436}" dt="2023-02-19T03:42:46.215" v="633"/>
          <ac:spMkLst>
            <pc:docMk/>
            <pc:sldMk cId="2806257027" sldId="256"/>
            <ac:spMk id="19" creationId="{2FDF0794-1B86-42B2-B8C7-F60123E638ED}"/>
          </ac:spMkLst>
        </pc:spChg>
        <pc:spChg chg="add del">
          <ac:chgData name="AmarendraReddy Namburi" userId="8b30d3ee989e3710" providerId="LiveId" clId="{3B6A2D90-A78D-42E2-A203-0F8B8909A436}" dt="2023-02-19T03:42:57.487" v="648" actId="26606"/>
          <ac:spMkLst>
            <pc:docMk/>
            <pc:sldMk cId="2806257027" sldId="256"/>
            <ac:spMk id="20" creationId="{34BCEAB7-D9E0-40A4-9254-8593BD346EAB}"/>
          </ac:spMkLst>
        </pc:spChg>
        <pc:spChg chg="del">
          <ac:chgData name="AmarendraReddy Namburi" userId="8b30d3ee989e3710" providerId="LiveId" clId="{3B6A2D90-A78D-42E2-A203-0F8B8909A436}" dt="2023-02-19T03:42:46.215" v="633"/>
          <ac:spMkLst>
            <pc:docMk/>
            <pc:sldMk cId="2806257027" sldId="256"/>
            <ac:spMk id="21" creationId="{EAA48FC5-3C83-4F1B-BC33-DF0B588F8317}"/>
          </ac:spMkLst>
        </pc:spChg>
        <pc:spChg chg="add del">
          <ac:chgData name="AmarendraReddy Namburi" userId="8b30d3ee989e3710" providerId="LiveId" clId="{3B6A2D90-A78D-42E2-A203-0F8B8909A436}" dt="2023-02-19T03:42:57.487" v="648" actId="26606"/>
          <ac:spMkLst>
            <pc:docMk/>
            <pc:sldMk cId="2806257027" sldId="256"/>
            <ac:spMk id="22" creationId="{D567A354-BB63-405C-8E5F-2F510E670F16}"/>
          </ac:spMkLst>
        </pc:spChg>
        <pc:spChg chg="add del">
          <ac:chgData name="AmarendraReddy Namburi" userId="8b30d3ee989e3710" providerId="LiveId" clId="{3B6A2D90-A78D-42E2-A203-0F8B8909A436}" dt="2023-02-19T03:42:57.487" v="648" actId="26606"/>
          <ac:spMkLst>
            <pc:docMk/>
            <pc:sldMk cId="2806257027" sldId="256"/>
            <ac:spMk id="24" creationId="{9185A8D7-2F20-4F7A-97BE-21DB1654C7F7}"/>
          </ac:spMkLst>
        </pc:spChg>
        <pc:spChg chg="add del">
          <ac:chgData name="AmarendraReddy Namburi" userId="8b30d3ee989e3710" providerId="LiveId" clId="{3B6A2D90-A78D-42E2-A203-0F8B8909A436}" dt="2023-02-19T03:43:13.283" v="652" actId="26606"/>
          <ac:spMkLst>
            <pc:docMk/>
            <pc:sldMk cId="2806257027" sldId="256"/>
            <ac:spMk id="25" creationId="{6EEA2DBD-9E1E-4521-8C01-F32AD18A89E3}"/>
          </ac:spMkLst>
        </pc:spChg>
        <pc:spChg chg="add del">
          <ac:chgData name="AmarendraReddy Namburi" userId="8b30d3ee989e3710" providerId="LiveId" clId="{3B6A2D90-A78D-42E2-A203-0F8B8909A436}" dt="2023-02-19T03:42:57.487" v="648" actId="26606"/>
          <ac:spMkLst>
            <pc:docMk/>
            <pc:sldMk cId="2806257027" sldId="256"/>
            <ac:spMk id="26" creationId="{CB65BD56-22B3-4E13-BFCA-B8E8BEB92D6C}"/>
          </ac:spMkLst>
        </pc:spChg>
        <pc:spChg chg="add del">
          <ac:chgData name="AmarendraReddy Namburi" userId="8b30d3ee989e3710" providerId="LiveId" clId="{3B6A2D90-A78D-42E2-A203-0F8B8909A436}" dt="2023-02-19T03:43:13.283" v="652" actId="26606"/>
          <ac:spMkLst>
            <pc:docMk/>
            <pc:sldMk cId="2806257027" sldId="256"/>
            <ac:spMk id="27" creationId="{15BBD2C1-BA9B-46A9-A27A-33498B169272}"/>
          </ac:spMkLst>
        </pc:spChg>
        <pc:spChg chg="add del">
          <ac:chgData name="AmarendraReddy Namburi" userId="8b30d3ee989e3710" providerId="LiveId" clId="{3B6A2D90-A78D-42E2-A203-0F8B8909A436}" dt="2023-02-19T03:42:57.487" v="648" actId="26606"/>
          <ac:spMkLst>
            <pc:docMk/>
            <pc:sldMk cId="2806257027" sldId="256"/>
            <ac:spMk id="28" creationId="{6790ED68-BCA0-4247-A72F-1CB85DF068C3}"/>
          </ac:spMkLst>
        </pc:spChg>
        <pc:spChg chg="add del">
          <ac:chgData name="AmarendraReddy Namburi" userId="8b30d3ee989e3710" providerId="LiveId" clId="{3B6A2D90-A78D-42E2-A203-0F8B8909A436}" dt="2023-02-19T03:43:20.474" v="656" actId="26606"/>
          <ac:spMkLst>
            <pc:docMk/>
            <pc:sldMk cId="2806257027" sldId="256"/>
            <ac:spMk id="29" creationId="{3167F201-EA3A-41F3-8305-5985A44A95A1}"/>
          </ac:spMkLst>
        </pc:spChg>
        <pc:spChg chg="add del">
          <ac:chgData name="AmarendraReddy Namburi" userId="8b30d3ee989e3710" providerId="LiveId" clId="{3B6A2D90-A78D-42E2-A203-0F8B8909A436}" dt="2023-02-19T03:42:57.487" v="648" actId="26606"/>
          <ac:spMkLst>
            <pc:docMk/>
            <pc:sldMk cId="2806257027" sldId="256"/>
            <ac:spMk id="30" creationId="{DD0F2B3F-DC55-4FA7-B667-1ACD07920937}"/>
          </ac:spMkLst>
        </pc:spChg>
        <pc:spChg chg="add del">
          <ac:chgData name="AmarendraReddy Namburi" userId="8b30d3ee989e3710" providerId="LiveId" clId="{3B6A2D90-A78D-42E2-A203-0F8B8909A436}" dt="2023-02-19T03:43:20.474" v="656" actId="26606"/>
          <ac:spMkLst>
            <pc:docMk/>
            <pc:sldMk cId="2806257027" sldId="256"/>
            <ac:spMk id="31" creationId="{FFD44D11-B1C5-420A-9591-370DC8BAA10E}"/>
          </ac:spMkLst>
        </pc:spChg>
        <pc:spChg chg="add del">
          <ac:chgData name="AmarendraReddy Namburi" userId="8b30d3ee989e3710" providerId="LiveId" clId="{3B6A2D90-A78D-42E2-A203-0F8B8909A436}" dt="2023-02-19T03:43:20.474" v="656" actId="26606"/>
          <ac:spMkLst>
            <pc:docMk/>
            <pc:sldMk cId="2806257027" sldId="256"/>
            <ac:spMk id="34" creationId="{1C4DC544-6AEA-484E-A978-32384E2F9BD9}"/>
          </ac:spMkLst>
        </pc:spChg>
        <pc:spChg chg="add del">
          <ac:chgData name="AmarendraReddy Namburi" userId="8b30d3ee989e3710" providerId="LiveId" clId="{3B6A2D90-A78D-42E2-A203-0F8B8909A436}" dt="2023-02-19T03:43:20.474" v="656" actId="26606"/>
          <ac:spMkLst>
            <pc:docMk/>
            <pc:sldMk cId="2806257027" sldId="256"/>
            <ac:spMk id="35" creationId="{A1F1470C-B594-449D-A8CD-EB7BC156F7BD}"/>
          </ac:spMkLst>
        </pc:spChg>
        <pc:spChg chg="add del">
          <ac:chgData name="AmarendraReddy Namburi" userId="8b30d3ee989e3710" providerId="LiveId" clId="{3B6A2D90-A78D-42E2-A203-0F8B8909A436}" dt="2023-02-19T03:43:20.474" v="656" actId="26606"/>
          <ac:spMkLst>
            <pc:docMk/>
            <pc:sldMk cId="2806257027" sldId="256"/>
            <ac:spMk id="36" creationId="{B809F8B1-FE88-427F-98C6-1B8CFED80282}"/>
          </ac:spMkLst>
        </pc:spChg>
        <pc:spChg chg="add del">
          <ac:chgData name="AmarendraReddy Namburi" userId="8b30d3ee989e3710" providerId="LiveId" clId="{3B6A2D90-A78D-42E2-A203-0F8B8909A436}" dt="2023-02-19T03:43:20.474" v="656" actId="26606"/>
          <ac:spMkLst>
            <pc:docMk/>
            <pc:sldMk cId="2806257027" sldId="256"/>
            <ac:spMk id="37" creationId="{2050D290-680D-48D7-9488-498F59E54FFC}"/>
          </ac:spMkLst>
        </pc:spChg>
        <pc:spChg chg="add del">
          <ac:chgData name="AmarendraReddy Namburi" userId="8b30d3ee989e3710" providerId="LiveId" clId="{3B6A2D90-A78D-42E2-A203-0F8B8909A436}" dt="2023-02-19T03:43:20.474" v="656" actId="26606"/>
          <ac:spMkLst>
            <pc:docMk/>
            <pc:sldMk cId="2806257027" sldId="256"/>
            <ac:spMk id="38" creationId="{E8C81616-E276-41D8-92C5-1C891FE995BE}"/>
          </ac:spMkLst>
        </pc:spChg>
        <pc:spChg chg="add del">
          <ac:chgData name="AmarendraReddy Namburi" userId="8b30d3ee989e3710" providerId="LiveId" clId="{3B6A2D90-A78D-42E2-A203-0F8B8909A436}" dt="2023-02-19T03:43:20.474" v="656" actId="26606"/>
          <ac:spMkLst>
            <pc:docMk/>
            <pc:sldMk cId="2806257027" sldId="256"/>
            <ac:spMk id="39" creationId="{86BBDB21-2BF1-4C2F-A790-19FBC789C3F2}"/>
          </ac:spMkLst>
        </pc:spChg>
        <pc:spChg chg="add del">
          <ac:chgData name="AmarendraReddy Namburi" userId="8b30d3ee989e3710" providerId="LiveId" clId="{3B6A2D90-A78D-42E2-A203-0F8B8909A436}" dt="2023-02-19T03:43:20.474" v="656" actId="26606"/>
          <ac:spMkLst>
            <pc:docMk/>
            <pc:sldMk cId="2806257027" sldId="256"/>
            <ac:spMk id="40" creationId="{E78FF87C-9F4A-4F75-998D-3ECB6543BAB8}"/>
          </ac:spMkLst>
        </pc:spChg>
        <pc:spChg chg="add">
          <ac:chgData name="AmarendraReddy Namburi" userId="8b30d3ee989e3710" providerId="LiveId" clId="{3B6A2D90-A78D-42E2-A203-0F8B8909A436}" dt="2023-02-19T03:43:20.490" v="657" actId="26606"/>
          <ac:spMkLst>
            <pc:docMk/>
            <pc:sldMk cId="2806257027" sldId="256"/>
            <ac:spMk id="42" creationId="{3559A5F2-8BE0-4998-A1E4-1B145465A981}"/>
          </ac:spMkLst>
        </pc:spChg>
        <pc:spChg chg="add">
          <ac:chgData name="AmarendraReddy Namburi" userId="8b30d3ee989e3710" providerId="LiveId" clId="{3B6A2D90-A78D-42E2-A203-0F8B8909A436}" dt="2023-02-19T03:43:20.490" v="657" actId="26606"/>
          <ac:spMkLst>
            <pc:docMk/>
            <pc:sldMk cId="2806257027" sldId="256"/>
            <ac:spMk id="43" creationId="{3A6596D4-D53C-424F-9F16-CC8686C079E0}"/>
          </ac:spMkLst>
        </pc:spChg>
        <pc:spChg chg="add">
          <ac:chgData name="AmarendraReddy Namburi" userId="8b30d3ee989e3710" providerId="LiveId" clId="{3B6A2D90-A78D-42E2-A203-0F8B8909A436}" dt="2023-02-19T03:43:20.490" v="657" actId="26606"/>
          <ac:spMkLst>
            <pc:docMk/>
            <pc:sldMk cId="2806257027" sldId="256"/>
            <ac:spMk id="46" creationId="{9772CABD-4211-42AA-B349-D4002E52F1EF}"/>
          </ac:spMkLst>
        </pc:spChg>
        <pc:spChg chg="add">
          <ac:chgData name="AmarendraReddy Namburi" userId="8b30d3ee989e3710" providerId="LiveId" clId="{3B6A2D90-A78D-42E2-A203-0F8B8909A436}" dt="2023-02-19T03:43:20.490" v="657" actId="26606"/>
          <ac:spMkLst>
            <pc:docMk/>
            <pc:sldMk cId="2806257027" sldId="256"/>
            <ac:spMk id="47" creationId="{BBD91630-4DBA-4294-8016-FEB5C3B0CED1}"/>
          </ac:spMkLst>
        </pc:spChg>
        <pc:spChg chg="add">
          <ac:chgData name="AmarendraReddy Namburi" userId="8b30d3ee989e3710" providerId="LiveId" clId="{3B6A2D90-A78D-42E2-A203-0F8B8909A436}" dt="2023-02-19T03:43:20.490" v="657" actId="26606"/>
          <ac:spMkLst>
            <pc:docMk/>
            <pc:sldMk cId="2806257027" sldId="256"/>
            <ac:spMk id="48" creationId="{E67D1587-504D-41BC-9D48-B61257BFBCF0}"/>
          </ac:spMkLst>
        </pc:spChg>
        <pc:spChg chg="add">
          <ac:chgData name="AmarendraReddy Namburi" userId="8b30d3ee989e3710" providerId="LiveId" clId="{3B6A2D90-A78D-42E2-A203-0F8B8909A436}" dt="2023-02-19T03:43:20.490" v="657" actId="26606"/>
          <ac:spMkLst>
            <pc:docMk/>
            <pc:sldMk cId="2806257027" sldId="256"/>
            <ac:spMk id="49" creationId="{8765DD1A-F044-4DE7-8A9B-7C30DC85A4AF}"/>
          </ac:spMkLst>
        </pc:spChg>
        <pc:spChg chg="add">
          <ac:chgData name="AmarendraReddy Namburi" userId="8b30d3ee989e3710" providerId="LiveId" clId="{3B6A2D90-A78D-42E2-A203-0F8B8909A436}" dt="2023-02-19T03:43:20.490" v="657" actId="26606"/>
          <ac:spMkLst>
            <pc:docMk/>
            <pc:sldMk cId="2806257027" sldId="256"/>
            <ac:spMk id="50" creationId="{2FE2170D-72D6-48A8-8E9A-BFF3BF03D032}"/>
          </ac:spMkLst>
        </pc:spChg>
        <pc:spChg chg="add">
          <ac:chgData name="AmarendraReddy Namburi" userId="8b30d3ee989e3710" providerId="LiveId" clId="{3B6A2D90-A78D-42E2-A203-0F8B8909A436}" dt="2023-02-19T03:43:20.490" v="657" actId="26606"/>
          <ac:spMkLst>
            <pc:docMk/>
            <pc:sldMk cId="2806257027" sldId="256"/>
            <ac:spMk id="51" creationId="{01D19436-094D-463D-AFEA-870FDBD03797}"/>
          </ac:spMkLst>
        </pc:spChg>
        <pc:spChg chg="add">
          <ac:chgData name="AmarendraReddy Namburi" userId="8b30d3ee989e3710" providerId="LiveId" clId="{3B6A2D90-A78D-42E2-A203-0F8B8909A436}" dt="2023-02-19T03:43:20.490" v="657" actId="26606"/>
          <ac:spMkLst>
            <pc:docMk/>
            <pc:sldMk cId="2806257027" sldId="256"/>
            <ac:spMk id="52" creationId="{9A2DE6E0-967C-4C58-8558-EC08F1138BD1}"/>
          </ac:spMkLst>
        </pc:spChg>
        <pc:picChg chg="mod ord">
          <ac:chgData name="AmarendraReddy Namburi" userId="8b30d3ee989e3710" providerId="LiveId" clId="{3B6A2D90-A78D-42E2-A203-0F8B8909A436}" dt="2023-02-19T03:43:20.490" v="657" actId="26606"/>
          <ac:picMkLst>
            <pc:docMk/>
            <pc:sldMk cId="2806257027" sldId="256"/>
            <ac:picMk id="5" creationId="{230BD1B1-AA22-48F1-B3ED-579CD284605D}"/>
          </ac:picMkLst>
        </pc:picChg>
        <pc:picChg chg="add del mod">
          <ac:chgData name="AmarendraReddy Namburi" userId="8b30d3ee989e3710" providerId="LiveId" clId="{3B6A2D90-A78D-42E2-A203-0F8B8909A436}" dt="2023-02-19T13:27:55.427" v="2974" actId="478"/>
          <ac:picMkLst>
            <pc:docMk/>
            <pc:sldMk cId="2806257027" sldId="256"/>
            <ac:picMk id="8" creationId="{750095D9-C499-E61C-F439-CAD9C9EE8FC4}"/>
          </ac:picMkLst>
        </pc:picChg>
        <pc:picChg chg="add del mod">
          <ac:chgData name="AmarendraReddy Namburi" userId="8b30d3ee989e3710" providerId="LiveId" clId="{3B6A2D90-A78D-42E2-A203-0F8B8909A436}" dt="2023-02-19T13:32:53.536" v="2997"/>
          <ac:picMkLst>
            <pc:docMk/>
            <pc:sldMk cId="2806257027" sldId="256"/>
            <ac:picMk id="11" creationId="{EC625879-CCDC-7BBC-69B1-AD156A494707}"/>
          </ac:picMkLst>
        </pc:picChg>
        <pc:picChg chg="add del mod">
          <ac:chgData name="AmarendraReddy Namburi" userId="8b30d3ee989e3710" providerId="LiveId" clId="{3B6A2D90-A78D-42E2-A203-0F8B8909A436}" dt="2023-02-19T13:42:29.491" v="3001" actId="478"/>
          <ac:picMkLst>
            <pc:docMk/>
            <pc:sldMk cId="2806257027" sldId="256"/>
            <ac:picMk id="12" creationId="{E5DDB29B-5A7F-6691-954E-4F225A4371A9}"/>
          </ac:picMkLst>
        </pc:picChg>
        <pc:cxnChg chg="add del">
          <ac:chgData name="AmarendraReddy Namburi" userId="8b30d3ee989e3710" providerId="LiveId" clId="{3B6A2D90-A78D-42E2-A203-0F8B8909A436}" dt="2023-02-19T03:43:13.283" v="652" actId="26606"/>
          <ac:cxnSpMkLst>
            <pc:docMk/>
            <pc:sldMk cId="2806257027" sldId="256"/>
            <ac:cxnSpMk id="7" creationId="{A57C1A16-B8AB-4D99-A195-A38F556A6486}"/>
          </ac:cxnSpMkLst>
        </pc:cxnChg>
        <pc:cxnChg chg="add del">
          <ac:chgData name="AmarendraReddy Namburi" userId="8b30d3ee989e3710" providerId="LiveId" clId="{3B6A2D90-A78D-42E2-A203-0F8B8909A436}" dt="2023-02-19T03:43:13.283" v="652" actId="26606"/>
          <ac:cxnSpMkLst>
            <pc:docMk/>
            <pc:sldMk cId="2806257027" sldId="256"/>
            <ac:cxnSpMk id="8" creationId="{F8A9B20B-D1DD-4573-B5EC-558029519236}"/>
          </ac:cxnSpMkLst>
        </pc:cxnChg>
        <pc:cxnChg chg="add del">
          <ac:chgData name="AmarendraReddy Namburi" userId="8b30d3ee989e3710" providerId="LiveId" clId="{3B6A2D90-A78D-42E2-A203-0F8B8909A436}" dt="2023-02-19T03:42:57.487" v="648" actId="26606"/>
          <ac:cxnSpMkLst>
            <pc:docMk/>
            <pc:sldMk cId="2806257027" sldId="256"/>
            <ac:cxnSpMk id="14" creationId="{D02CF681-4765-4E88-802F-B2474DCD516A}"/>
          </ac:cxnSpMkLst>
        </pc:cxnChg>
        <pc:cxnChg chg="add del">
          <ac:chgData name="AmarendraReddy Namburi" userId="8b30d3ee989e3710" providerId="LiveId" clId="{3B6A2D90-A78D-42E2-A203-0F8B8909A436}" dt="2023-02-19T03:42:57.487" v="648" actId="26606"/>
          <ac:cxnSpMkLst>
            <pc:docMk/>
            <pc:sldMk cId="2806257027" sldId="256"/>
            <ac:cxnSpMk id="16" creationId="{3D57B2BA-243C-45C7-A5D8-46CA719437FC}"/>
          </ac:cxnSpMkLst>
        </pc:cxnChg>
        <pc:cxnChg chg="del">
          <ac:chgData name="AmarendraReddy Namburi" userId="8b30d3ee989e3710" providerId="LiveId" clId="{3B6A2D90-A78D-42E2-A203-0F8B8909A436}" dt="2023-02-19T03:42:46.215" v="633"/>
          <ac:cxnSpMkLst>
            <pc:docMk/>
            <pc:sldMk cId="2806257027" sldId="256"/>
            <ac:cxnSpMk id="23" creationId="{62F01714-1A39-4194-BD47-8A9960C59985}"/>
          </ac:cxnSpMkLst>
        </pc:cxnChg>
        <pc:cxnChg chg="add del">
          <ac:chgData name="AmarendraReddy Namburi" userId="8b30d3ee989e3710" providerId="LiveId" clId="{3B6A2D90-A78D-42E2-A203-0F8B8909A436}" dt="2023-02-19T03:43:20.474" v="656" actId="26606"/>
          <ac:cxnSpMkLst>
            <pc:docMk/>
            <pc:sldMk cId="2806257027" sldId="256"/>
            <ac:cxnSpMk id="32" creationId="{9FF46BC6-C78D-47E7-87CF-A1DD38B02BD3}"/>
          </ac:cxnSpMkLst>
        </pc:cxnChg>
        <pc:cxnChg chg="add del">
          <ac:chgData name="AmarendraReddy Namburi" userId="8b30d3ee989e3710" providerId="LiveId" clId="{3B6A2D90-A78D-42E2-A203-0F8B8909A436}" dt="2023-02-19T03:43:20.474" v="656" actId="26606"/>
          <ac:cxnSpMkLst>
            <pc:docMk/>
            <pc:sldMk cId="2806257027" sldId="256"/>
            <ac:cxnSpMk id="33" creationId="{BE3C958F-F320-49F4-9AB7-FD2F51A7712E}"/>
          </ac:cxnSpMkLst>
        </pc:cxnChg>
        <pc:cxnChg chg="add">
          <ac:chgData name="AmarendraReddy Namburi" userId="8b30d3ee989e3710" providerId="LiveId" clId="{3B6A2D90-A78D-42E2-A203-0F8B8909A436}" dt="2023-02-19T03:43:20.490" v="657" actId="26606"/>
          <ac:cxnSpMkLst>
            <pc:docMk/>
            <pc:sldMk cId="2806257027" sldId="256"/>
            <ac:cxnSpMk id="44" creationId="{81BB890B-70D4-42FE-A599-6AEF1A42D972}"/>
          </ac:cxnSpMkLst>
        </pc:cxnChg>
        <pc:cxnChg chg="add">
          <ac:chgData name="AmarendraReddy Namburi" userId="8b30d3ee989e3710" providerId="LiveId" clId="{3B6A2D90-A78D-42E2-A203-0F8B8909A436}" dt="2023-02-19T03:43:20.490" v="657" actId="26606"/>
          <ac:cxnSpMkLst>
            <pc:docMk/>
            <pc:sldMk cId="2806257027" sldId="256"/>
            <ac:cxnSpMk id="45" creationId="{3842D646-B58C-43C8-8152-01BC782B725D}"/>
          </ac:cxnSpMkLst>
        </pc:cxnChg>
      </pc:sldChg>
      <pc:sldChg chg="addSp delSp modSp mod modTransition delDesignElem">
        <pc:chgData name="AmarendraReddy Namburi" userId="8b30d3ee989e3710" providerId="LiveId" clId="{3B6A2D90-A78D-42E2-A203-0F8B8909A436}" dt="2023-02-19T13:31:35.923" v="2996"/>
        <pc:sldMkLst>
          <pc:docMk/>
          <pc:sldMk cId="1401741552" sldId="277"/>
        </pc:sldMkLst>
        <pc:spChg chg="mod">
          <ac:chgData name="AmarendraReddy Namburi" userId="8b30d3ee989e3710" providerId="LiveId" clId="{3B6A2D90-A78D-42E2-A203-0F8B8909A436}" dt="2023-02-19T04:09:49.140" v="967" actId="1076"/>
          <ac:spMkLst>
            <pc:docMk/>
            <pc:sldMk cId="1401741552" sldId="277"/>
            <ac:spMk id="2" creationId="{7A4919D0-F177-4BBA-9A0B-DBA69E2ED764}"/>
          </ac:spMkLst>
        </pc:spChg>
        <pc:spChg chg="mod">
          <ac:chgData name="AmarendraReddy Namburi" userId="8b30d3ee989e3710" providerId="LiveId" clId="{3B6A2D90-A78D-42E2-A203-0F8B8909A436}" dt="2023-02-19T05:18:08.431" v="1869" actId="1076"/>
          <ac:spMkLst>
            <pc:docMk/>
            <pc:sldMk cId="1401741552" sldId="277"/>
            <ac:spMk id="3" creationId="{6DE1702C-2F50-93BD-DFCD-8C826B36C8B8}"/>
          </ac:spMkLst>
        </pc:spChg>
        <pc:spChg chg="add del">
          <ac:chgData name="AmarendraReddy Namburi" userId="8b30d3ee989e3710" providerId="LiveId" clId="{3B6A2D90-A78D-42E2-A203-0F8B8909A436}" dt="2023-02-19T03:47:59.796" v="698" actId="26606"/>
          <ac:spMkLst>
            <pc:docMk/>
            <pc:sldMk cId="1401741552" sldId="277"/>
            <ac:spMk id="7" creationId="{655AE6B0-AC9E-4167-806F-E9DB135FC46B}"/>
          </ac:spMkLst>
        </pc:spChg>
        <pc:spChg chg="del">
          <ac:chgData name="AmarendraReddy Namburi" userId="8b30d3ee989e3710" providerId="LiveId" clId="{3B6A2D90-A78D-42E2-A203-0F8B8909A436}" dt="2023-02-19T03:42:46.215" v="633"/>
          <ac:spMkLst>
            <pc:docMk/>
            <pc:sldMk cId="1401741552" sldId="277"/>
            <ac:spMk id="10" creationId="{F7422F06-6017-4361-8872-E0E2CEB20B48}"/>
          </ac:spMkLst>
        </pc:spChg>
        <pc:spChg chg="add del">
          <ac:chgData name="AmarendraReddy Namburi" userId="8b30d3ee989e3710" providerId="LiveId" clId="{3B6A2D90-A78D-42E2-A203-0F8B8909A436}" dt="2023-02-19T03:47:59.796" v="698" actId="26606"/>
          <ac:spMkLst>
            <pc:docMk/>
            <pc:sldMk cId="1401741552" sldId="277"/>
            <ac:spMk id="23" creationId="{87BD1F4E-A66D-4C06-86DA-8D56CA7A3B41}"/>
          </ac:spMkLst>
        </pc:spChg>
        <pc:spChg chg="add del">
          <ac:chgData name="AmarendraReddy Namburi" userId="8b30d3ee989e3710" providerId="LiveId" clId="{3B6A2D90-A78D-42E2-A203-0F8B8909A436}" dt="2023-02-19T03:56:44.453" v="788" actId="26606"/>
          <ac:spMkLst>
            <pc:docMk/>
            <pc:sldMk cId="1401741552" sldId="277"/>
            <ac:spMk id="28" creationId="{655AE6B0-AC9E-4167-806F-E9DB135FC46B}"/>
          </ac:spMkLst>
        </pc:spChg>
        <pc:spChg chg="add del">
          <ac:chgData name="AmarendraReddy Namburi" userId="8b30d3ee989e3710" providerId="LiveId" clId="{3B6A2D90-A78D-42E2-A203-0F8B8909A436}" dt="2023-02-19T03:56:44.453" v="788" actId="26606"/>
          <ac:spMkLst>
            <pc:docMk/>
            <pc:sldMk cId="1401741552" sldId="277"/>
            <ac:spMk id="41" creationId="{87BD1F4E-A66D-4C06-86DA-8D56CA7A3B41}"/>
          </ac:spMkLst>
        </pc:spChg>
        <pc:grpChg chg="add del">
          <ac:chgData name="AmarendraReddy Namburi" userId="8b30d3ee989e3710" providerId="LiveId" clId="{3B6A2D90-A78D-42E2-A203-0F8B8909A436}" dt="2023-02-19T03:47:59.796" v="698" actId="26606"/>
          <ac:grpSpMkLst>
            <pc:docMk/>
            <pc:sldMk cId="1401741552" sldId="277"/>
            <ac:grpSpMk id="12" creationId="{3523416A-383B-4FDC-B4C9-D8EDDFE9C043}"/>
          </ac:grpSpMkLst>
        </pc:grpChg>
        <pc:grpChg chg="add del">
          <ac:chgData name="AmarendraReddy Namburi" userId="8b30d3ee989e3710" providerId="LiveId" clId="{3B6A2D90-A78D-42E2-A203-0F8B8909A436}" dt="2023-02-19T03:56:44.453" v="788" actId="26606"/>
          <ac:grpSpMkLst>
            <pc:docMk/>
            <pc:sldMk cId="1401741552" sldId="277"/>
            <ac:grpSpMk id="30" creationId="{3523416A-383B-4FDC-B4C9-D8EDDFE9C043}"/>
          </ac:grpSpMkLst>
        </pc:grpChg>
        <pc:graphicFrameChg chg="mod modGraphic">
          <ac:chgData name="AmarendraReddy Namburi" userId="8b30d3ee989e3710" providerId="LiveId" clId="{3B6A2D90-A78D-42E2-A203-0F8B8909A436}" dt="2023-02-19T04:09:36.811" v="966" actId="14100"/>
          <ac:graphicFrameMkLst>
            <pc:docMk/>
            <pc:sldMk cId="1401741552" sldId="277"/>
            <ac:graphicFrameMk id="5" creationId="{91DB1382-7276-49FA-9632-38D558F457E3}"/>
          </ac:graphicFrameMkLst>
        </pc:graphicFrameChg>
      </pc:sldChg>
      <pc:sldChg chg="addSp delSp modSp mod modTransition setClrOvrMap delDesignElem">
        <pc:chgData name="AmarendraReddy Namburi" userId="8b30d3ee989e3710" providerId="LiveId" clId="{3B6A2D90-A78D-42E2-A203-0F8B8909A436}" dt="2023-02-19T13:31:35.923" v="2996"/>
        <pc:sldMkLst>
          <pc:docMk/>
          <pc:sldMk cId="1172744395" sldId="278"/>
        </pc:sldMkLst>
        <pc:spChg chg="mod">
          <ac:chgData name="AmarendraReddy Namburi" userId="8b30d3ee989e3710" providerId="LiveId" clId="{3B6A2D90-A78D-42E2-A203-0F8B8909A436}" dt="2023-02-19T05:40:36.485" v="2168" actId="26606"/>
          <ac:spMkLst>
            <pc:docMk/>
            <pc:sldMk cId="1172744395" sldId="278"/>
            <ac:spMk id="2" creationId="{194927DC-B8FD-E532-D214-886AEB8F2554}"/>
          </ac:spMkLst>
        </pc:spChg>
        <pc:spChg chg="del mod">
          <ac:chgData name="AmarendraReddy Namburi" userId="8b30d3ee989e3710" providerId="LiveId" clId="{3B6A2D90-A78D-42E2-A203-0F8B8909A436}" dt="2023-02-19T05:40:36.485" v="2168" actId="26606"/>
          <ac:spMkLst>
            <pc:docMk/>
            <pc:sldMk cId="1172744395" sldId="278"/>
            <ac:spMk id="3" creationId="{DCB62A81-5F9D-8BD9-5B75-A2FA27782258}"/>
          </ac:spMkLst>
        </pc:spChg>
        <pc:spChg chg="mod">
          <ac:chgData name="AmarendraReddy Namburi" userId="8b30d3ee989e3710" providerId="LiveId" clId="{3B6A2D90-A78D-42E2-A203-0F8B8909A436}" dt="2023-02-19T05:40:36.485" v="2168" actId="26606"/>
          <ac:spMkLst>
            <pc:docMk/>
            <pc:sldMk cId="1172744395" sldId="278"/>
            <ac:spMk id="4" creationId="{C17E07A7-450C-6C4F-99EB-BB5F9E852235}"/>
          </ac:spMkLst>
        </pc:spChg>
        <pc:spChg chg="mod">
          <ac:chgData name="AmarendraReddy Namburi" userId="8b30d3ee989e3710" providerId="LiveId" clId="{3B6A2D90-A78D-42E2-A203-0F8B8909A436}" dt="2023-02-19T05:40:36.485" v="2168" actId="26606"/>
          <ac:spMkLst>
            <pc:docMk/>
            <pc:sldMk cId="1172744395" sldId="278"/>
            <ac:spMk id="6" creationId="{6257D7CD-D84B-77AE-515D-14F42E07FE96}"/>
          </ac:spMkLst>
        </pc:spChg>
        <pc:spChg chg="add del">
          <ac:chgData name="AmarendraReddy Namburi" userId="8b30d3ee989e3710" providerId="LiveId" clId="{3B6A2D90-A78D-42E2-A203-0F8B8909A436}" dt="2023-02-19T04:05:26.098" v="955" actId="26606"/>
          <ac:spMkLst>
            <pc:docMk/>
            <pc:sldMk cId="1172744395" sldId="278"/>
            <ac:spMk id="8" creationId="{603AE127-802C-459A-A612-DB85B67F0DC0}"/>
          </ac:spMkLst>
        </pc:spChg>
        <pc:spChg chg="add del">
          <ac:chgData name="AmarendraReddy Namburi" userId="8b30d3ee989e3710" providerId="LiveId" clId="{3B6A2D90-A78D-42E2-A203-0F8B8909A436}" dt="2023-02-19T04:05:26.098" v="955" actId="26606"/>
          <ac:spMkLst>
            <pc:docMk/>
            <pc:sldMk cId="1172744395" sldId="278"/>
            <ac:spMk id="10" creationId="{9323D83D-50D6-4040-A58B-FCEA340F886A}"/>
          </ac:spMkLst>
        </pc:spChg>
        <pc:spChg chg="del">
          <ac:chgData name="AmarendraReddy Namburi" userId="8b30d3ee989e3710" providerId="LiveId" clId="{3B6A2D90-A78D-42E2-A203-0F8B8909A436}" dt="2023-02-19T03:42:46.215" v="633"/>
          <ac:spMkLst>
            <pc:docMk/>
            <pc:sldMk cId="1172744395" sldId="278"/>
            <ac:spMk id="12" creationId="{B5068B1C-1A28-475A-A0E0-4C23200D8201}"/>
          </ac:spMkLst>
        </pc:spChg>
        <pc:spChg chg="del">
          <ac:chgData name="AmarendraReddy Namburi" userId="8b30d3ee989e3710" providerId="LiveId" clId="{3B6A2D90-A78D-42E2-A203-0F8B8909A436}" dt="2023-02-19T03:42:46.215" v="633"/>
          <ac:spMkLst>
            <pc:docMk/>
            <pc:sldMk cId="1172744395" sldId="278"/>
            <ac:spMk id="13" creationId="{6D428773-F789-43B7-B5FD-AE49E5BD2E79}"/>
          </ac:spMkLst>
        </pc:spChg>
        <pc:spChg chg="add del">
          <ac:chgData name="AmarendraReddy Namburi" userId="8b30d3ee989e3710" providerId="LiveId" clId="{3B6A2D90-A78D-42E2-A203-0F8B8909A436}" dt="2023-02-19T04:05:26.098" v="955" actId="26606"/>
          <ac:spMkLst>
            <pc:docMk/>
            <pc:sldMk cId="1172744395" sldId="278"/>
            <ac:spMk id="14" creationId="{F10FD715-4DCE-4779-B634-EC78315EA213}"/>
          </ac:spMkLst>
        </pc:spChg>
        <pc:spChg chg="add del">
          <ac:chgData name="AmarendraReddy Namburi" userId="8b30d3ee989e3710" providerId="LiveId" clId="{3B6A2D90-A78D-42E2-A203-0F8B8909A436}" dt="2023-02-19T05:40:36.485" v="2168" actId="26606"/>
          <ac:spMkLst>
            <pc:docMk/>
            <pc:sldMk cId="1172744395" sldId="278"/>
            <ac:spMk id="16" creationId="{E80B86A7-A1EC-475B-9166-88902B033A38}"/>
          </ac:spMkLst>
        </pc:spChg>
        <pc:spChg chg="add del">
          <ac:chgData name="AmarendraReddy Namburi" userId="8b30d3ee989e3710" providerId="LiveId" clId="{3B6A2D90-A78D-42E2-A203-0F8B8909A436}" dt="2023-02-19T05:40:36.485" v="2168" actId="26606"/>
          <ac:spMkLst>
            <pc:docMk/>
            <pc:sldMk cId="1172744395" sldId="278"/>
            <ac:spMk id="17" creationId="{C2C29CB1-9F74-4879-A6AF-AEA67B6F1F4D}"/>
          </ac:spMkLst>
        </pc:spChg>
        <pc:spChg chg="add del">
          <ac:chgData name="AmarendraReddy Namburi" userId="8b30d3ee989e3710" providerId="LiveId" clId="{3B6A2D90-A78D-42E2-A203-0F8B8909A436}" dt="2023-02-19T05:40:36.485" v="2168" actId="26606"/>
          <ac:spMkLst>
            <pc:docMk/>
            <pc:sldMk cId="1172744395" sldId="278"/>
            <ac:spMk id="18" creationId="{7E2C7115-5336-410C-AD71-0F0952A2E5A7}"/>
          </ac:spMkLst>
        </pc:spChg>
        <pc:spChg chg="add">
          <ac:chgData name="AmarendraReddy Namburi" userId="8b30d3ee989e3710" providerId="LiveId" clId="{3B6A2D90-A78D-42E2-A203-0F8B8909A436}" dt="2023-02-19T05:40:36.485" v="2168" actId="26606"/>
          <ac:spMkLst>
            <pc:docMk/>
            <pc:sldMk cId="1172744395" sldId="278"/>
            <ac:spMk id="24" creationId="{9F4444CE-BC8D-4D61-B303-4C05614E62AB}"/>
          </ac:spMkLst>
        </pc:spChg>
        <pc:spChg chg="add">
          <ac:chgData name="AmarendraReddy Namburi" userId="8b30d3ee989e3710" providerId="LiveId" clId="{3B6A2D90-A78D-42E2-A203-0F8B8909A436}" dt="2023-02-19T05:40:36.485" v="2168" actId="26606"/>
          <ac:spMkLst>
            <pc:docMk/>
            <pc:sldMk cId="1172744395" sldId="278"/>
            <ac:spMk id="26" creationId="{73772B81-181F-48B7-8826-4D9686D15DF5}"/>
          </ac:spMkLst>
        </pc:spChg>
        <pc:spChg chg="add">
          <ac:chgData name="AmarendraReddy Namburi" userId="8b30d3ee989e3710" providerId="LiveId" clId="{3B6A2D90-A78D-42E2-A203-0F8B8909A436}" dt="2023-02-19T05:40:36.485" v="2168" actId="26606"/>
          <ac:spMkLst>
            <pc:docMk/>
            <pc:sldMk cId="1172744395" sldId="278"/>
            <ac:spMk id="28" creationId="{B2205F6E-03C6-4E92-877C-E2482F6599AA}"/>
          </ac:spMkLst>
        </pc:spChg>
        <pc:graphicFrameChg chg="add">
          <ac:chgData name="AmarendraReddy Namburi" userId="8b30d3ee989e3710" providerId="LiveId" clId="{3B6A2D90-A78D-42E2-A203-0F8B8909A436}" dt="2023-02-19T05:40:36.485" v="2168" actId="26606"/>
          <ac:graphicFrameMkLst>
            <pc:docMk/>
            <pc:sldMk cId="1172744395" sldId="278"/>
            <ac:graphicFrameMk id="20" creationId="{0B43F61C-DB21-716F-8819-15ECE2B2FC61}"/>
          </ac:graphicFrameMkLst>
        </pc:graphicFrameChg>
        <pc:picChg chg="add del mod">
          <ac:chgData name="AmarendraReddy Namburi" userId="8b30d3ee989e3710" providerId="LiveId" clId="{3B6A2D90-A78D-42E2-A203-0F8B8909A436}" dt="2023-02-19T05:40:32.519" v="2167" actId="34307"/>
          <ac:picMkLst>
            <pc:docMk/>
            <pc:sldMk cId="1172744395" sldId="278"/>
            <ac:picMk id="7" creationId="{22547C8F-2ABD-40D9-9DDC-D411CDFFA788}"/>
          </ac:picMkLst>
        </pc:picChg>
        <pc:cxnChg chg="add del">
          <ac:chgData name="AmarendraReddy Namburi" userId="8b30d3ee989e3710" providerId="LiveId" clId="{3B6A2D90-A78D-42E2-A203-0F8B8909A436}" dt="2023-02-19T04:05:26.098" v="955" actId="26606"/>
          <ac:cxnSpMkLst>
            <pc:docMk/>
            <pc:sldMk cId="1172744395" sldId="278"/>
            <ac:cxnSpMk id="5" creationId="{1A1FE6BB-DFB2-4080-9B5E-076EF5DDE67B}"/>
          </ac:cxnSpMkLst>
        </pc:cxnChg>
      </pc:sldChg>
      <pc:sldChg chg="addSp delSp modSp mod modTransition delAnim setClrOvrMap delDesignElem">
        <pc:chgData name="AmarendraReddy Namburi" userId="8b30d3ee989e3710" providerId="LiveId" clId="{3B6A2D90-A78D-42E2-A203-0F8B8909A436}" dt="2023-02-19T13:42:32.204" v="3002" actId="478"/>
        <pc:sldMkLst>
          <pc:docMk/>
          <pc:sldMk cId="3906889580" sldId="279"/>
        </pc:sldMkLst>
        <pc:spChg chg="mod">
          <ac:chgData name="AmarendraReddy Namburi" userId="8b30d3ee989e3710" providerId="LiveId" clId="{3B6A2D90-A78D-42E2-A203-0F8B8909A436}" dt="2023-02-19T03:43:41.940" v="660" actId="26606"/>
          <ac:spMkLst>
            <pc:docMk/>
            <pc:sldMk cId="3906889580" sldId="279"/>
            <ac:spMk id="2" creationId="{66EB2F54-A40B-0CA2-1C4A-B0B3E944A07B}"/>
          </ac:spMkLst>
        </pc:spChg>
        <pc:spChg chg="del mod">
          <ac:chgData name="AmarendraReddy Namburi" userId="8b30d3ee989e3710" providerId="LiveId" clId="{3B6A2D90-A78D-42E2-A203-0F8B8909A436}" dt="2023-02-19T03:43:41.940" v="660" actId="26606"/>
          <ac:spMkLst>
            <pc:docMk/>
            <pc:sldMk cId="3906889580" sldId="279"/>
            <ac:spMk id="3" creationId="{B1F548B7-9D78-EDED-61FC-C69FB5B3FDAC}"/>
          </ac:spMkLst>
        </pc:spChg>
        <pc:spChg chg="mod">
          <ac:chgData name="AmarendraReddy Namburi" userId="8b30d3ee989e3710" providerId="LiveId" clId="{3B6A2D90-A78D-42E2-A203-0F8B8909A436}" dt="2023-02-19T05:17:18.972" v="1864" actId="1076"/>
          <ac:spMkLst>
            <pc:docMk/>
            <pc:sldMk cId="3906889580" sldId="279"/>
            <ac:spMk id="4" creationId="{842C407E-9290-C753-AF17-6B09F17C1FCC}"/>
          </ac:spMkLst>
        </pc:spChg>
        <pc:spChg chg="add del">
          <ac:chgData name="AmarendraReddy Namburi" userId="8b30d3ee989e3710" providerId="LiveId" clId="{3B6A2D90-A78D-42E2-A203-0F8B8909A436}" dt="2023-02-19T03:43:41.908" v="659" actId="26606"/>
          <ac:spMkLst>
            <pc:docMk/>
            <pc:sldMk cId="3906889580" sldId="279"/>
            <ac:spMk id="9" creationId="{3BCB5F6A-9EB0-40B0-9D13-3023E9A20508}"/>
          </ac:spMkLst>
        </pc:spChg>
        <pc:spChg chg="del">
          <ac:chgData name="AmarendraReddy Namburi" userId="8b30d3ee989e3710" providerId="LiveId" clId="{3B6A2D90-A78D-42E2-A203-0F8B8909A436}" dt="2023-02-19T03:42:46.215" v="633"/>
          <ac:spMkLst>
            <pc:docMk/>
            <pc:sldMk cId="3906889580" sldId="279"/>
            <ac:spMk id="15" creationId="{70D4A79B-06B2-4FE7-9CF6-54D940A8FEA3}"/>
          </ac:spMkLst>
        </pc:spChg>
        <pc:spChg chg="del">
          <ac:chgData name="AmarendraReddy Namburi" userId="8b30d3ee989e3710" providerId="LiveId" clId="{3B6A2D90-A78D-42E2-A203-0F8B8909A436}" dt="2023-02-19T03:42:46.215" v="633"/>
          <ac:spMkLst>
            <pc:docMk/>
            <pc:sldMk cId="3906889580" sldId="279"/>
            <ac:spMk id="17" creationId="{4BBFA14D-8E4F-42D4-B5A0-9588A6A45452}"/>
          </ac:spMkLst>
        </pc:spChg>
        <pc:spChg chg="add">
          <ac:chgData name="AmarendraReddy Namburi" userId="8b30d3ee989e3710" providerId="LiveId" clId="{3B6A2D90-A78D-42E2-A203-0F8B8909A436}" dt="2023-02-19T03:43:41.940" v="660" actId="26606"/>
          <ac:spMkLst>
            <pc:docMk/>
            <pc:sldMk cId="3906889580" sldId="279"/>
            <ac:spMk id="21" creationId="{655AE6B0-AC9E-4167-806F-E9DB135FC46B}"/>
          </ac:spMkLst>
        </pc:spChg>
        <pc:spChg chg="add">
          <ac:chgData name="AmarendraReddy Namburi" userId="8b30d3ee989e3710" providerId="LiveId" clId="{3B6A2D90-A78D-42E2-A203-0F8B8909A436}" dt="2023-02-19T03:43:41.940" v="660" actId="26606"/>
          <ac:spMkLst>
            <pc:docMk/>
            <pc:sldMk cId="3906889580" sldId="279"/>
            <ac:spMk id="22" creationId="{87BD1F4E-A66D-4C06-86DA-8D56CA7A3B41}"/>
          </ac:spMkLst>
        </pc:spChg>
        <pc:grpChg chg="add">
          <ac:chgData name="AmarendraReddy Namburi" userId="8b30d3ee989e3710" providerId="LiveId" clId="{3B6A2D90-A78D-42E2-A203-0F8B8909A436}" dt="2023-02-19T03:43:41.940" v="660" actId="26606"/>
          <ac:grpSpMkLst>
            <pc:docMk/>
            <pc:sldMk cId="3906889580" sldId="279"/>
            <ac:grpSpMk id="11" creationId="{3523416A-383B-4FDC-B4C9-D8EDDFE9C043}"/>
          </ac:grpSpMkLst>
        </pc:grpChg>
        <pc:graphicFrameChg chg="add mod">
          <ac:chgData name="AmarendraReddy Namburi" userId="8b30d3ee989e3710" providerId="LiveId" clId="{3B6A2D90-A78D-42E2-A203-0F8B8909A436}" dt="2023-02-19T05:07:47.148" v="1799" actId="20577"/>
          <ac:graphicFrameMkLst>
            <pc:docMk/>
            <pc:sldMk cId="3906889580" sldId="279"/>
            <ac:graphicFrameMk id="26" creationId="{8E0435ED-5C52-4F94-CBDF-8667E2E98F15}"/>
          </ac:graphicFrameMkLst>
        </pc:graphicFrameChg>
        <pc:picChg chg="add del">
          <ac:chgData name="AmarendraReddy Namburi" userId="8b30d3ee989e3710" providerId="LiveId" clId="{3B6A2D90-A78D-42E2-A203-0F8B8909A436}" dt="2023-02-19T03:43:41.908" v="659" actId="26606"/>
          <ac:picMkLst>
            <pc:docMk/>
            <pc:sldMk cId="3906889580" sldId="279"/>
            <ac:picMk id="5" creationId="{F74CF777-EC81-10E8-D0B3-248D6E0BF408}"/>
          </ac:picMkLst>
        </pc:picChg>
        <pc:picChg chg="add del mod">
          <ac:chgData name="AmarendraReddy Namburi" userId="8b30d3ee989e3710" providerId="LiveId" clId="{3B6A2D90-A78D-42E2-A203-0F8B8909A436}" dt="2023-02-19T13:27:48.205" v="2971" actId="478"/>
          <ac:picMkLst>
            <pc:docMk/>
            <pc:sldMk cId="3906889580" sldId="279"/>
            <ac:picMk id="9" creationId="{9164E486-CD19-B70A-DA45-54162FFAA2B8}"/>
          </ac:picMkLst>
        </pc:picChg>
        <pc:picChg chg="add del mod">
          <ac:chgData name="AmarendraReddy Namburi" userId="8b30d3ee989e3710" providerId="LiveId" clId="{3B6A2D90-A78D-42E2-A203-0F8B8909A436}" dt="2023-02-19T13:32:53.536" v="2997"/>
          <ac:picMkLst>
            <pc:docMk/>
            <pc:sldMk cId="3906889580" sldId="279"/>
            <ac:picMk id="17" creationId="{64692E2C-4AAB-205E-92CE-E0A638ED6BAF}"/>
          </ac:picMkLst>
        </pc:picChg>
        <pc:picChg chg="add del mod">
          <ac:chgData name="AmarendraReddy Namburi" userId="8b30d3ee989e3710" providerId="LiveId" clId="{3B6A2D90-A78D-42E2-A203-0F8B8909A436}" dt="2023-02-19T13:42:32.204" v="3002" actId="478"/>
          <ac:picMkLst>
            <pc:docMk/>
            <pc:sldMk cId="3906889580" sldId="279"/>
            <ac:picMk id="19" creationId="{0D9AE30D-71C7-1932-BF73-2C7911D35CF7}"/>
          </ac:picMkLst>
        </pc:picChg>
        <pc:cxnChg chg="del">
          <ac:chgData name="AmarendraReddy Namburi" userId="8b30d3ee989e3710" providerId="LiveId" clId="{3B6A2D90-A78D-42E2-A203-0F8B8909A436}" dt="2023-02-19T03:42:46.215" v="633"/>
          <ac:cxnSpMkLst>
            <pc:docMk/>
            <pc:sldMk cId="3906889580" sldId="279"/>
            <ac:cxnSpMk id="19" creationId="{610B2B88-1A1B-486B-9366-918FE2E71D41}"/>
          </ac:cxnSpMkLst>
        </pc:cxnChg>
      </pc:sldChg>
      <pc:sldChg chg="addSp delSp modSp mod ord modTransition delAnim">
        <pc:chgData name="AmarendraReddy Namburi" userId="8b30d3ee989e3710" providerId="LiveId" clId="{3B6A2D90-A78D-42E2-A203-0F8B8909A436}" dt="2023-02-19T13:42:34.560" v="3003" actId="478"/>
        <pc:sldMkLst>
          <pc:docMk/>
          <pc:sldMk cId="3361788010" sldId="280"/>
        </pc:sldMkLst>
        <pc:spChg chg="mod">
          <ac:chgData name="AmarendraReddy Namburi" userId="8b30d3ee989e3710" providerId="LiveId" clId="{3B6A2D90-A78D-42E2-A203-0F8B8909A436}" dt="2023-02-19T05:17:29.500" v="1865" actId="1076"/>
          <ac:spMkLst>
            <pc:docMk/>
            <pc:sldMk cId="3361788010" sldId="280"/>
            <ac:spMk id="3" creationId="{BDDFAEFE-863B-F1AB-DAED-8782FC131584}"/>
          </ac:spMkLst>
        </pc:spChg>
        <pc:spChg chg="mod">
          <ac:chgData name="AmarendraReddy Namburi" userId="8b30d3ee989e3710" providerId="LiveId" clId="{3B6A2D90-A78D-42E2-A203-0F8B8909A436}" dt="2023-02-19T05:17:39.081" v="1866" actId="1076"/>
          <ac:spMkLst>
            <pc:docMk/>
            <pc:sldMk cId="3361788010" sldId="280"/>
            <ac:spMk id="4" creationId="{239045DC-FCBE-F281-C9D8-4E5DB8DE772A}"/>
          </ac:spMkLst>
        </pc:spChg>
        <pc:spChg chg="mod">
          <ac:chgData name="AmarendraReddy Namburi" userId="8b30d3ee989e3710" providerId="LiveId" clId="{3B6A2D90-A78D-42E2-A203-0F8B8909A436}" dt="2023-02-19T13:29:02.400" v="2990" actId="1076"/>
          <ac:spMkLst>
            <pc:docMk/>
            <pc:sldMk cId="3361788010" sldId="280"/>
            <ac:spMk id="35" creationId="{0E2D11FC-A95D-989A-FFA8-4E6A0E54759C}"/>
          </ac:spMkLst>
        </pc:spChg>
        <pc:spChg chg="mod">
          <ac:chgData name="AmarendraReddy Namburi" userId="8b30d3ee989e3710" providerId="LiveId" clId="{3B6A2D90-A78D-42E2-A203-0F8B8909A436}" dt="2023-02-19T13:29:04.853" v="2991" actId="1076"/>
          <ac:spMkLst>
            <pc:docMk/>
            <pc:sldMk cId="3361788010" sldId="280"/>
            <ac:spMk id="36" creationId="{E2118252-81CD-AA21-31EF-EE306FBB71B1}"/>
          </ac:spMkLst>
        </pc:spChg>
        <pc:spChg chg="mod">
          <ac:chgData name="AmarendraReddy Namburi" userId="8b30d3ee989e3710" providerId="LiveId" clId="{3B6A2D90-A78D-42E2-A203-0F8B8909A436}" dt="2023-02-19T13:29:08.646" v="2992" actId="1076"/>
          <ac:spMkLst>
            <pc:docMk/>
            <pc:sldMk cId="3361788010" sldId="280"/>
            <ac:spMk id="37" creationId="{E5DBDE93-C825-1425-1B43-C7154E4BF7EB}"/>
          </ac:spMkLst>
        </pc:spChg>
        <pc:spChg chg="mod">
          <ac:chgData name="AmarendraReddy Namburi" userId="8b30d3ee989e3710" providerId="LiveId" clId="{3B6A2D90-A78D-42E2-A203-0F8B8909A436}" dt="2023-02-19T13:28:20.917" v="2978"/>
          <ac:spMkLst>
            <pc:docMk/>
            <pc:sldMk cId="3361788010" sldId="280"/>
            <ac:spMk id="38" creationId="{87AD2ED0-305E-1FBA-2AFE-57786950F762}"/>
          </ac:spMkLst>
        </pc:spChg>
        <pc:spChg chg="mod">
          <ac:chgData name="AmarendraReddy Namburi" userId="8b30d3ee989e3710" providerId="LiveId" clId="{3B6A2D90-A78D-42E2-A203-0F8B8909A436}" dt="2023-02-19T13:28:33.134" v="2982"/>
          <ac:spMkLst>
            <pc:docMk/>
            <pc:sldMk cId="3361788010" sldId="280"/>
            <ac:spMk id="39" creationId="{CA1F0927-2485-0C85-CF2D-0959284E3E9D}"/>
          </ac:spMkLst>
        </pc:spChg>
        <pc:spChg chg="mod">
          <ac:chgData name="AmarendraReddy Namburi" userId="8b30d3ee989e3710" providerId="LiveId" clId="{3B6A2D90-A78D-42E2-A203-0F8B8909A436}" dt="2023-02-19T13:28:48.352" v="2986"/>
          <ac:spMkLst>
            <pc:docMk/>
            <pc:sldMk cId="3361788010" sldId="280"/>
            <ac:spMk id="40" creationId="{D2A0276A-1DC9-957F-AA16-CEAD2B29A0AE}"/>
          </ac:spMkLst>
        </pc:spChg>
        <pc:picChg chg="mod">
          <ac:chgData name="AmarendraReddy Namburi" userId="8b30d3ee989e3710" providerId="LiveId" clId="{3B6A2D90-A78D-42E2-A203-0F8B8909A436}" dt="2023-02-19T13:28:55.048" v="2987" actId="1076"/>
          <ac:picMkLst>
            <pc:docMk/>
            <pc:sldMk cId="3361788010" sldId="280"/>
            <ac:picMk id="5" creationId="{58DD7C04-EB5A-2F44-F534-B02071EC693F}"/>
          </ac:picMkLst>
        </pc:picChg>
        <pc:picChg chg="mod">
          <ac:chgData name="AmarendraReddy Namburi" userId="8b30d3ee989e3710" providerId="LiveId" clId="{3B6A2D90-A78D-42E2-A203-0F8B8909A436}" dt="2023-02-19T13:28:57.081" v="2988" actId="1076"/>
          <ac:picMkLst>
            <pc:docMk/>
            <pc:sldMk cId="3361788010" sldId="280"/>
            <ac:picMk id="7" creationId="{CA531AE5-7830-21BE-BE08-3B5F124E80D6}"/>
          </ac:picMkLst>
        </pc:picChg>
        <pc:picChg chg="add del mod">
          <ac:chgData name="AmarendraReddy Namburi" userId="8b30d3ee989e3710" providerId="LiveId" clId="{3B6A2D90-A78D-42E2-A203-0F8B8909A436}" dt="2023-02-19T13:27:45.566" v="2970" actId="478"/>
          <ac:picMkLst>
            <pc:docMk/>
            <pc:sldMk cId="3361788010" sldId="280"/>
            <ac:picMk id="8" creationId="{50985BDF-4EB5-093F-8AD8-81EB29DEBE44}"/>
          </ac:picMkLst>
        </pc:picChg>
        <pc:picChg chg="mod">
          <ac:chgData name="AmarendraReddy Namburi" userId="8b30d3ee989e3710" providerId="LiveId" clId="{3B6A2D90-A78D-42E2-A203-0F8B8909A436}" dt="2023-02-19T13:28:58.942" v="2989" actId="1076"/>
          <ac:picMkLst>
            <pc:docMk/>
            <pc:sldMk cId="3361788010" sldId="280"/>
            <ac:picMk id="9" creationId="{FE96739A-ED0E-45CE-843E-E1401C2CD28D}"/>
          </ac:picMkLst>
        </pc:picChg>
        <pc:picChg chg="add del mod">
          <ac:chgData name="AmarendraReddy Namburi" userId="8b30d3ee989e3710" providerId="LiveId" clId="{3B6A2D90-A78D-42E2-A203-0F8B8909A436}" dt="2023-02-19T13:32:53.536" v="2997"/>
          <ac:picMkLst>
            <pc:docMk/>
            <pc:sldMk cId="3361788010" sldId="280"/>
            <ac:picMk id="16" creationId="{2916E0F7-2C40-65CD-582F-C84D534CC386}"/>
          </ac:picMkLst>
        </pc:picChg>
        <pc:picChg chg="mod">
          <ac:chgData name="AmarendraReddy Namburi" userId="8b30d3ee989e3710" providerId="LiveId" clId="{3B6A2D90-A78D-42E2-A203-0F8B8909A436}" dt="2023-02-19T03:44:21.403" v="664" actId="14100"/>
          <ac:picMkLst>
            <pc:docMk/>
            <pc:sldMk cId="3361788010" sldId="280"/>
            <ac:picMk id="17" creationId="{E469EA45-1777-4E42-F83A-8042177D5A7B}"/>
          </ac:picMkLst>
        </pc:picChg>
        <pc:picChg chg="add del mod">
          <ac:chgData name="AmarendraReddy Namburi" userId="8b30d3ee989e3710" providerId="LiveId" clId="{3B6A2D90-A78D-42E2-A203-0F8B8909A436}" dt="2023-02-19T13:42:34.560" v="3003" actId="478"/>
          <ac:picMkLst>
            <pc:docMk/>
            <pc:sldMk cId="3361788010" sldId="280"/>
            <ac:picMk id="18" creationId="{9124F872-7351-C379-F4E4-F4C45D8EEB5D}"/>
          </ac:picMkLst>
        </pc:picChg>
        <pc:picChg chg="mod">
          <ac:chgData name="AmarendraReddy Namburi" userId="8b30d3ee989e3710" providerId="LiveId" clId="{3B6A2D90-A78D-42E2-A203-0F8B8909A436}" dt="2023-02-19T03:44:15.699" v="661" actId="1076"/>
          <ac:picMkLst>
            <pc:docMk/>
            <pc:sldMk cId="3361788010" sldId="280"/>
            <ac:picMk id="32" creationId="{83096DA5-CB5B-EF65-DE8D-5E0CC576A097}"/>
          </ac:picMkLst>
        </pc:picChg>
        <pc:picChg chg="mod">
          <ac:chgData name="AmarendraReddy Namburi" userId="8b30d3ee989e3710" providerId="LiveId" clId="{3B6A2D90-A78D-42E2-A203-0F8B8909A436}" dt="2023-02-19T03:44:42.570" v="668" actId="14100"/>
          <ac:picMkLst>
            <pc:docMk/>
            <pc:sldMk cId="3361788010" sldId="280"/>
            <ac:picMk id="34" creationId="{64BE8F3C-6899-C472-90E3-1C64F758806E}"/>
          </ac:picMkLst>
        </pc:picChg>
      </pc:sldChg>
      <pc:sldChg chg="addSp delSp modSp mod modTransition">
        <pc:chgData name="AmarendraReddy Namburi" userId="8b30d3ee989e3710" providerId="LiveId" clId="{3B6A2D90-A78D-42E2-A203-0F8B8909A436}" dt="2023-02-19T13:31:35.923" v="2996"/>
        <pc:sldMkLst>
          <pc:docMk/>
          <pc:sldMk cId="2029367611" sldId="281"/>
        </pc:sldMkLst>
        <pc:spChg chg="mod">
          <ac:chgData name="AmarendraReddy Namburi" userId="8b30d3ee989e3710" providerId="LiveId" clId="{3B6A2D90-A78D-42E2-A203-0F8B8909A436}" dt="2023-02-19T03:42:50.166" v="640"/>
          <ac:spMkLst>
            <pc:docMk/>
            <pc:sldMk cId="2029367611" sldId="281"/>
            <ac:spMk id="2" creationId="{9699D15D-390F-41E5-5444-D62D3D4FEC69}"/>
          </ac:spMkLst>
        </pc:spChg>
        <pc:spChg chg="del mod">
          <ac:chgData name="AmarendraReddy Namburi" userId="8b30d3ee989e3710" providerId="LiveId" clId="{3B6A2D90-A78D-42E2-A203-0F8B8909A436}" dt="2023-02-19T02:11:29.427" v="95"/>
          <ac:spMkLst>
            <pc:docMk/>
            <pc:sldMk cId="2029367611" sldId="281"/>
            <ac:spMk id="3" creationId="{E5D931F5-7F14-A67E-CD80-5BCDD32097F4}"/>
          </ac:spMkLst>
        </pc:spChg>
        <pc:spChg chg="mod">
          <ac:chgData name="AmarendraReddy Namburi" userId="8b30d3ee989e3710" providerId="LiveId" clId="{3B6A2D90-A78D-42E2-A203-0F8B8909A436}" dt="2023-02-19T05:18:54.614" v="1874" actId="1076"/>
          <ac:spMkLst>
            <pc:docMk/>
            <pc:sldMk cId="2029367611" sldId="281"/>
            <ac:spMk id="4" creationId="{69934E7B-5610-BF2B-ED15-E64A6742D7FF}"/>
          </ac:spMkLst>
        </pc:spChg>
        <pc:spChg chg="mod">
          <ac:chgData name="AmarendraReddy Namburi" userId="8b30d3ee989e3710" providerId="LiveId" clId="{3B6A2D90-A78D-42E2-A203-0F8B8909A436}" dt="2023-02-19T05:18:59.775" v="1875" actId="1076"/>
          <ac:spMkLst>
            <pc:docMk/>
            <pc:sldMk cId="2029367611" sldId="281"/>
            <ac:spMk id="5" creationId="{6721568E-2EC9-5ADE-DD55-8245A3A8EDF1}"/>
          </ac:spMkLst>
        </pc:spChg>
        <pc:picChg chg="add mod">
          <ac:chgData name="AmarendraReddy Namburi" userId="8b30d3ee989e3710" providerId="LiveId" clId="{3B6A2D90-A78D-42E2-A203-0F8B8909A436}" dt="2023-02-19T04:11:32.004" v="968" actId="1076"/>
          <ac:picMkLst>
            <pc:docMk/>
            <pc:sldMk cId="2029367611" sldId="281"/>
            <ac:picMk id="1026" creationId="{B33C9A27-2993-A9F8-A6C0-D653B02CE2D9}"/>
          </ac:picMkLst>
        </pc:picChg>
        <pc:picChg chg="add mod">
          <ac:chgData name="AmarendraReddy Namburi" userId="8b30d3ee989e3710" providerId="LiveId" clId="{3B6A2D90-A78D-42E2-A203-0F8B8909A436}" dt="2023-02-19T04:12:05.588" v="981" actId="1076"/>
          <ac:picMkLst>
            <pc:docMk/>
            <pc:sldMk cId="2029367611" sldId="281"/>
            <ac:picMk id="1028" creationId="{9FB00CFE-7479-EEA1-5ADC-36D2708E1497}"/>
          </ac:picMkLst>
        </pc:picChg>
        <pc:picChg chg="add mod">
          <ac:chgData name="AmarendraReddy Namburi" userId="8b30d3ee989e3710" providerId="LiveId" clId="{3B6A2D90-A78D-42E2-A203-0F8B8909A436}" dt="2023-02-19T04:12:07.017" v="982" actId="1076"/>
          <ac:picMkLst>
            <pc:docMk/>
            <pc:sldMk cId="2029367611" sldId="281"/>
            <ac:picMk id="1030" creationId="{5E4A31DC-EA64-5E41-030E-5DDE8B9AFEC2}"/>
          </ac:picMkLst>
        </pc:picChg>
        <pc:picChg chg="add mod">
          <ac:chgData name="AmarendraReddy Namburi" userId="8b30d3ee989e3710" providerId="LiveId" clId="{3B6A2D90-A78D-42E2-A203-0F8B8909A436}" dt="2023-02-19T04:11:54.472" v="976" actId="14100"/>
          <ac:picMkLst>
            <pc:docMk/>
            <pc:sldMk cId="2029367611" sldId="281"/>
            <ac:picMk id="1032" creationId="{C006E451-FFBC-AAF7-DAF3-D8F0C7E9AB78}"/>
          </ac:picMkLst>
        </pc:picChg>
        <pc:picChg chg="add mod">
          <ac:chgData name="AmarendraReddy Namburi" userId="8b30d3ee989e3710" providerId="LiveId" clId="{3B6A2D90-A78D-42E2-A203-0F8B8909A436}" dt="2023-02-19T04:11:59.094" v="979" actId="14100"/>
          <ac:picMkLst>
            <pc:docMk/>
            <pc:sldMk cId="2029367611" sldId="281"/>
            <ac:picMk id="1034" creationId="{41E77FFB-D4A4-05C1-E3C0-9874E223B965}"/>
          </ac:picMkLst>
        </pc:picChg>
        <pc:picChg chg="add mod">
          <ac:chgData name="AmarendraReddy Namburi" userId="8b30d3ee989e3710" providerId="LiveId" clId="{3B6A2D90-A78D-42E2-A203-0F8B8909A436}" dt="2023-02-19T04:12:09.613" v="983" actId="1076"/>
          <ac:picMkLst>
            <pc:docMk/>
            <pc:sldMk cId="2029367611" sldId="281"/>
            <ac:picMk id="1036" creationId="{200AE2FF-8A85-67F2-E679-82281D7488FD}"/>
          </ac:picMkLst>
        </pc:picChg>
      </pc:sldChg>
      <pc:sldChg chg="addSp delSp modSp new mod modTransition setBg">
        <pc:chgData name="AmarendraReddy Namburi" userId="8b30d3ee989e3710" providerId="LiveId" clId="{3B6A2D90-A78D-42E2-A203-0F8B8909A436}" dt="2023-02-19T13:31:35.923" v="2996"/>
        <pc:sldMkLst>
          <pc:docMk/>
          <pc:sldMk cId="4156699272" sldId="282"/>
        </pc:sldMkLst>
        <pc:spChg chg="mod">
          <ac:chgData name="AmarendraReddy Namburi" userId="8b30d3ee989e3710" providerId="LiveId" clId="{3B6A2D90-A78D-42E2-A203-0F8B8909A436}" dt="2023-02-19T04:12:35.408" v="986" actId="1076"/>
          <ac:spMkLst>
            <pc:docMk/>
            <pc:sldMk cId="4156699272" sldId="282"/>
            <ac:spMk id="2" creationId="{D68E6EAB-C768-7260-BEAA-B649CEEF5ACC}"/>
          </ac:spMkLst>
        </pc:spChg>
        <pc:spChg chg="del">
          <ac:chgData name="AmarendraReddy Namburi" userId="8b30d3ee989e3710" providerId="LiveId" clId="{3B6A2D90-A78D-42E2-A203-0F8B8909A436}" dt="2023-02-19T02:21:33.103" v="138"/>
          <ac:spMkLst>
            <pc:docMk/>
            <pc:sldMk cId="4156699272" sldId="282"/>
            <ac:spMk id="3" creationId="{F6BF86E2-4534-6C9A-5717-ACC2A3BB402D}"/>
          </ac:spMkLst>
        </pc:spChg>
        <pc:spChg chg="add del mod">
          <ac:chgData name="AmarendraReddy Namburi" userId="8b30d3ee989e3710" providerId="LiveId" clId="{3B6A2D90-A78D-42E2-A203-0F8B8909A436}" dt="2023-02-19T02:29:32.133" v="150" actId="22"/>
          <ac:spMkLst>
            <pc:docMk/>
            <pc:sldMk cId="4156699272" sldId="282"/>
            <ac:spMk id="5" creationId="{8A3D58EB-E0CB-FA19-40A7-A6AC151BE4D0}"/>
          </ac:spMkLst>
        </pc:spChg>
        <pc:spChg chg="add mod">
          <ac:chgData name="AmarendraReddy Namburi" userId="8b30d3ee989e3710" providerId="LiveId" clId="{3B6A2D90-A78D-42E2-A203-0F8B8909A436}" dt="2023-02-19T04:17:02.340" v="1011" actId="1076"/>
          <ac:spMkLst>
            <pc:docMk/>
            <pc:sldMk cId="4156699272" sldId="282"/>
            <ac:spMk id="6" creationId="{18903373-CC6C-A2EB-D466-E60AAF14A57F}"/>
          </ac:spMkLst>
        </pc:spChg>
        <pc:spChg chg="add mod">
          <ac:chgData name="AmarendraReddy Namburi" userId="8b30d3ee989e3710" providerId="LiveId" clId="{3B6A2D90-A78D-42E2-A203-0F8B8909A436}" dt="2023-02-19T05:42:09.192" v="2169" actId="14100"/>
          <ac:spMkLst>
            <pc:docMk/>
            <pc:sldMk cId="4156699272" sldId="282"/>
            <ac:spMk id="7" creationId="{C0D05E6E-D7FC-5A23-E3B2-6A4CD487F72B}"/>
          </ac:spMkLst>
        </pc:spChg>
        <pc:spChg chg="add mod">
          <ac:chgData name="AmarendraReddy Namburi" userId="8b30d3ee989e3710" providerId="LiveId" clId="{3B6A2D90-A78D-42E2-A203-0F8B8909A436}" dt="2023-02-19T04:17:16.576" v="1015" actId="14100"/>
          <ac:spMkLst>
            <pc:docMk/>
            <pc:sldMk cId="4156699272" sldId="282"/>
            <ac:spMk id="8" creationId="{3C188CCD-739A-9735-0075-9F85A683BBAB}"/>
          </ac:spMkLst>
        </pc:spChg>
        <pc:spChg chg="mod">
          <ac:chgData name="AmarendraReddy Namburi" userId="8b30d3ee989e3710" providerId="LiveId" clId="{3B6A2D90-A78D-42E2-A203-0F8B8909A436}" dt="2023-02-19T05:19:07.194" v="1876" actId="1076"/>
          <ac:spMkLst>
            <pc:docMk/>
            <pc:sldMk cId="4156699272" sldId="282"/>
            <ac:spMk id="9" creationId="{5519B3FF-A7E8-803C-56CD-536AEAA9AAAB}"/>
          </ac:spMkLst>
        </pc:spChg>
        <pc:spChg chg="mod">
          <ac:chgData name="AmarendraReddy Namburi" userId="8b30d3ee989e3710" providerId="LiveId" clId="{3B6A2D90-A78D-42E2-A203-0F8B8909A436}" dt="2023-02-19T05:19:11.146" v="1877" actId="1076"/>
          <ac:spMkLst>
            <pc:docMk/>
            <pc:sldMk cId="4156699272" sldId="282"/>
            <ac:spMk id="10" creationId="{600D4513-70C3-9DAC-6EC5-F97589A520AD}"/>
          </ac:spMkLst>
        </pc:spChg>
        <pc:spChg chg="add del mod">
          <ac:chgData name="AmarendraReddy Namburi" userId="8b30d3ee989e3710" providerId="LiveId" clId="{3B6A2D90-A78D-42E2-A203-0F8B8909A436}" dt="2023-02-19T05:48:12.896" v="2186" actId="478"/>
          <ac:spMkLst>
            <pc:docMk/>
            <pc:sldMk cId="4156699272" sldId="282"/>
            <ac:spMk id="11" creationId="{F3233457-2316-3802-46F6-A55FB5BA64CD}"/>
          </ac:spMkLst>
        </pc:spChg>
        <pc:picChg chg="add del mod">
          <ac:chgData name="AmarendraReddy Namburi" userId="8b30d3ee989e3710" providerId="LiveId" clId="{3B6A2D90-A78D-42E2-A203-0F8B8909A436}" dt="2023-02-19T05:47:07.388" v="2170" actId="478"/>
          <ac:picMkLst>
            <pc:docMk/>
            <pc:sldMk cId="4156699272" sldId="282"/>
            <ac:picMk id="2050" creationId="{CCA7349D-39BF-6E3E-5F34-37789C4D1F5A}"/>
          </ac:picMkLst>
        </pc:picChg>
        <pc:picChg chg="add mod">
          <ac:chgData name="AmarendraReddy Namburi" userId="8b30d3ee989e3710" providerId="LiveId" clId="{3B6A2D90-A78D-42E2-A203-0F8B8909A436}" dt="2023-02-19T05:47:57.518" v="2183" actId="1076"/>
          <ac:picMkLst>
            <pc:docMk/>
            <pc:sldMk cId="4156699272" sldId="282"/>
            <ac:picMk id="2052" creationId="{E6733BE7-3456-ADD4-99AF-B25B4FA52BF5}"/>
          </ac:picMkLst>
        </pc:picChg>
      </pc:sldChg>
      <pc:sldChg chg="addSp delSp modSp new mod modTransition setBg">
        <pc:chgData name="AmarendraReddy Namburi" userId="8b30d3ee989e3710" providerId="LiveId" clId="{3B6A2D90-A78D-42E2-A203-0F8B8909A436}" dt="2023-02-19T13:31:35.923" v="2996"/>
        <pc:sldMkLst>
          <pc:docMk/>
          <pc:sldMk cId="3332132795" sldId="283"/>
        </pc:sldMkLst>
        <pc:spChg chg="mod">
          <ac:chgData name="AmarendraReddy Namburi" userId="8b30d3ee989e3710" providerId="LiveId" clId="{3B6A2D90-A78D-42E2-A203-0F8B8909A436}" dt="2023-02-19T04:17:49.340" v="1018" actId="1076"/>
          <ac:spMkLst>
            <pc:docMk/>
            <pc:sldMk cId="3332132795" sldId="283"/>
            <ac:spMk id="2" creationId="{1A053ED7-B386-2F74-B5EC-6D857CB77C45}"/>
          </ac:spMkLst>
        </pc:spChg>
        <pc:spChg chg="del">
          <ac:chgData name="AmarendraReddy Namburi" userId="8b30d3ee989e3710" providerId="LiveId" clId="{3B6A2D90-A78D-42E2-A203-0F8B8909A436}" dt="2023-02-19T02:42:39.607" v="214"/>
          <ac:spMkLst>
            <pc:docMk/>
            <pc:sldMk cId="3332132795" sldId="283"/>
            <ac:spMk id="3" creationId="{2B2E6B5C-A7D4-7DCB-3D65-27AB082E0216}"/>
          </ac:spMkLst>
        </pc:spChg>
        <pc:spChg chg="add mod">
          <ac:chgData name="AmarendraReddy Namburi" userId="8b30d3ee989e3710" providerId="LiveId" clId="{3B6A2D90-A78D-42E2-A203-0F8B8909A436}" dt="2023-02-19T05:19:49.182" v="1881" actId="1076"/>
          <ac:spMkLst>
            <pc:docMk/>
            <pc:sldMk cId="3332132795" sldId="283"/>
            <ac:spMk id="4" creationId="{C533186A-309B-C3CD-B74A-BB26ADC8B415}"/>
          </ac:spMkLst>
        </pc:spChg>
        <pc:spChg chg="add mod">
          <ac:chgData name="AmarendraReddy Namburi" userId="8b30d3ee989e3710" providerId="LiveId" clId="{3B6A2D90-A78D-42E2-A203-0F8B8909A436}" dt="2023-02-19T05:19:42.193" v="1880" actId="14100"/>
          <ac:spMkLst>
            <pc:docMk/>
            <pc:sldMk cId="3332132795" sldId="283"/>
            <ac:spMk id="5" creationId="{C8ED43F8-83DC-8B42-68C5-F1CA7C74095E}"/>
          </ac:spMkLst>
        </pc:spChg>
        <pc:spChg chg="add mod">
          <ac:chgData name="AmarendraReddy Namburi" userId="8b30d3ee989e3710" providerId="LiveId" clId="{3B6A2D90-A78D-42E2-A203-0F8B8909A436}" dt="2023-02-19T05:20:27.901" v="1885" actId="14100"/>
          <ac:spMkLst>
            <pc:docMk/>
            <pc:sldMk cId="3332132795" sldId="283"/>
            <ac:spMk id="6" creationId="{5EF4BEF1-00A9-E439-8DF6-4F13967EC071}"/>
          </ac:spMkLst>
        </pc:spChg>
        <pc:spChg chg="mod">
          <ac:chgData name="AmarendraReddy Namburi" userId="8b30d3ee989e3710" providerId="LiveId" clId="{3B6A2D90-A78D-42E2-A203-0F8B8909A436}" dt="2023-02-19T05:19:21.402" v="1878" actId="1076"/>
          <ac:spMkLst>
            <pc:docMk/>
            <pc:sldMk cId="3332132795" sldId="283"/>
            <ac:spMk id="7" creationId="{7957B313-0BF6-0020-0CBA-10A8B8D0B6B2}"/>
          </ac:spMkLst>
        </pc:spChg>
        <pc:spChg chg="mod">
          <ac:chgData name="AmarendraReddy Namburi" userId="8b30d3ee989e3710" providerId="LiveId" clId="{3B6A2D90-A78D-42E2-A203-0F8B8909A436}" dt="2023-02-19T05:19:26.517" v="1879" actId="1076"/>
          <ac:spMkLst>
            <pc:docMk/>
            <pc:sldMk cId="3332132795" sldId="283"/>
            <ac:spMk id="8" creationId="{39DF0DB6-28D4-0EC1-0DD6-82BE74EDCECC}"/>
          </ac:spMkLst>
        </pc:spChg>
        <pc:picChg chg="add mod">
          <ac:chgData name="AmarendraReddy Namburi" userId="8b30d3ee989e3710" providerId="LiveId" clId="{3B6A2D90-A78D-42E2-A203-0F8B8909A436}" dt="2023-02-19T04:17:52.439" v="1019" actId="1076"/>
          <ac:picMkLst>
            <pc:docMk/>
            <pc:sldMk cId="3332132795" sldId="283"/>
            <ac:picMk id="3074" creationId="{9B29657C-F990-B850-672D-F91ABBA0BCCE}"/>
          </ac:picMkLst>
        </pc:picChg>
      </pc:sldChg>
      <pc:sldChg chg="addSp delSp modSp new mod modTransition">
        <pc:chgData name="AmarendraReddy Namburi" userId="8b30d3ee989e3710" providerId="LiveId" clId="{3B6A2D90-A78D-42E2-A203-0F8B8909A436}" dt="2023-02-19T13:31:35.923" v="2996"/>
        <pc:sldMkLst>
          <pc:docMk/>
          <pc:sldMk cId="817185413" sldId="284"/>
        </pc:sldMkLst>
        <pc:spChg chg="mod">
          <ac:chgData name="AmarendraReddy Namburi" userId="8b30d3ee989e3710" providerId="LiveId" clId="{3B6A2D90-A78D-42E2-A203-0F8B8909A436}" dt="2023-02-19T04:19:16.096" v="1032" actId="14100"/>
          <ac:spMkLst>
            <pc:docMk/>
            <pc:sldMk cId="817185413" sldId="284"/>
            <ac:spMk id="2" creationId="{2C49D781-8A96-8BE8-ED8F-174ED04C1E22}"/>
          </ac:spMkLst>
        </pc:spChg>
        <pc:spChg chg="del">
          <ac:chgData name="AmarendraReddy Namburi" userId="8b30d3ee989e3710" providerId="LiveId" clId="{3B6A2D90-A78D-42E2-A203-0F8B8909A436}" dt="2023-02-19T02:49:53.482" v="299" actId="22"/>
          <ac:spMkLst>
            <pc:docMk/>
            <pc:sldMk cId="817185413" sldId="284"/>
            <ac:spMk id="3" creationId="{5BDB991B-A195-A84C-F711-0CE50C371F95}"/>
          </ac:spMkLst>
        </pc:spChg>
        <pc:spChg chg="add del mod">
          <ac:chgData name="AmarendraReddy Namburi" userId="8b30d3ee989e3710" providerId="LiveId" clId="{3B6A2D90-A78D-42E2-A203-0F8B8909A436}" dt="2023-02-19T03:40:31.841" v="597" actId="478"/>
          <ac:spMkLst>
            <pc:docMk/>
            <pc:sldMk cId="817185413" sldId="284"/>
            <ac:spMk id="6" creationId="{913D1B96-BFBC-8DA2-835C-2A7F90367A3E}"/>
          </ac:spMkLst>
        </pc:spChg>
        <pc:spChg chg="mod">
          <ac:chgData name="AmarendraReddy Namburi" userId="8b30d3ee989e3710" providerId="LiveId" clId="{3B6A2D90-A78D-42E2-A203-0F8B8909A436}" dt="2023-02-19T05:20:40.961" v="1886" actId="1076"/>
          <ac:spMkLst>
            <pc:docMk/>
            <pc:sldMk cId="817185413" sldId="284"/>
            <ac:spMk id="9" creationId="{5D1B55B2-9000-71CE-84D7-7F03C2FEDD17}"/>
          </ac:spMkLst>
        </pc:spChg>
        <pc:picChg chg="add mod ord">
          <ac:chgData name="AmarendraReddy Namburi" userId="8b30d3ee989e3710" providerId="LiveId" clId="{3B6A2D90-A78D-42E2-A203-0F8B8909A436}" dt="2023-02-19T04:19:32.062" v="1035" actId="14100"/>
          <ac:picMkLst>
            <pc:docMk/>
            <pc:sldMk cId="817185413" sldId="284"/>
            <ac:picMk id="5" creationId="{ADAED330-24CE-C9DF-BE3B-C3D661D62C87}"/>
          </ac:picMkLst>
        </pc:picChg>
        <pc:picChg chg="add mod">
          <ac:chgData name="AmarendraReddy Namburi" userId="8b30d3ee989e3710" providerId="LiveId" clId="{3B6A2D90-A78D-42E2-A203-0F8B8909A436}" dt="2023-02-19T04:19:18.823" v="1033" actId="1076"/>
          <ac:picMkLst>
            <pc:docMk/>
            <pc:sldMk cId="817185413" sldId="284"/>
            <ac:picMk id="8" creationId="{F16BCFAB-487A-BAA9-6FB1-BB8C23AED024}"/>
          </ac:picMkLst>
        </pc:picChg>
      </pc:sldChg>
      <pc:sldChg chg="addSp delSp modSp new mod modTransition">
        <pc:chgData name="AmarendraReddy Namburi" userId="8b30d3ee989e3710" providerId="LiveId" clId="{3B6A2D90-A78D-42E2-A203-0F8B8909A436}" dt="2023-02-19T13:31:35.923" v="2996"/>
        <pc:sldMkLst>
          <pc:docMk/>
          <pc:sldMk cId="2177733856" sldId="285"/>
        </pc:sldMkLst>
        <pc:spChg chg="mod">
          <ac:chgData name="AmarendraReddy Namburi" userId="8b30d3ee989e3710" providerId="LiveId" clId="{3B6A2D90-A78D-42E2-A203-0F8B8909A436}" dt="2023-02-19T04:25:15.321" v="1093" actId="1076"/>
          <ac:spMkLst>
            <pc:docMk/>
            <pc:sldMk cId="2177733856" sldId="285"/>
            <ac:spMk id="2" creationId="{C983C2FA-1395-EA0C-4676-22A97E96AC6C}"/>
          </ac:spMkLst>
        </pc:spChg>
        <pc:spChg chg="mod">
          <ac:chgData name="AmarendraReddy Namburi" userId="8b30d3ee989e3710" providerId="LiveId" clId="{3B6A2D90-A78D-42E2-A203-0F8B8909A436}" dt="2023-02-19T04:26:16.107" v="1104" actId="255"/>
          <ac:spMkLst>
            <pc:docMk/>
            <pc:sldMk cId="2177733856" sldId="285"/>
            <ac:spMk id="3" creationId="{E41C8784-FCB3-159A-13E6-4070D608AED9}"/>
          </ac:spMkLst>
        </pc:spChg>
        <pc:spChg chg="add del mod">
          <ac:chgData name="AmarendraReddy Namburi" userId="8b30d3ee989e3710" providerId="LiveId" clId="{3B6A2D90-A78D-42E2-A203-0F8B8909A436}" dt="2023-02-19T04:26:23.186" v="1106" actId="27636"/>
          <ac:spMkLst>
            <pc:docMk/>
            <pc:sldMk cId="2177733856" sldId="285"/>
            <ac:spMk id="4" creationId="{3A23ABB8-CE1E-4595-9880-01C0044522DD}"/>
          </ac:spMkLst>
        </pc:spChg>
        <pc:spChg chg="add del mod">
          <ac:chgData name="AmarendraReddy Namburi" userId="8b30d3ee989e3710" providerId="LiveId" clId="{3B6A2D90-A78D-42E2-A203-0F8B8909A436}" dt="2023-02-19T04:25:20.404" v="1094" actId="478"/>
          <ac:spMkLst>
            <pc:docMk/>
            <pc:sldMk cId="2177733856" sldId="285"/>
            <ac:spMk id="5" creationId="{739314FB-C87C-77CE-F078-FEE912672F25}"/>
          </ac:spMkLst>
        </pc:spChg>
        <pc:spChg chg="add mod">
          <ac:chgData name="AmarendraReddy Namburi" userId="8b30d3ee989e3710" providerId="LiveId" clId="{3B6A2D90-A78D-42E2-A203-0F8B8909A436}" dt="2023-02-19T05:15:01.456" v="1863" actId="688"/>
          <ac:spMkLst>
            <pc:docMk/>
            <pc:sldMk cId="2177733856" sldId="285"/>
            <ac:spMk id="6" creationId="{D3DFD7B0-2E1B-80BD-41BB-F27638893CAE}"/>
          </ac:spMkLst>
        </pc:spChg>
        <pc:spChg chg="mod">
          <ac:chgData name="AmarendraReddy Namburi" userId="8b30d3ee989e3710" providerId="LiveId" clId="{3B6A2D90-A78D-42E2-A203-0F8B8909A436}" dt="2023-02-19T05:20:48.795" v="1887" actId="1076"/>
          <ac:spMkLst>
            <pc:docMk/>
            <pc:sldMk cId="2177733856" sldId="285"/>
            <ac:spMk id="8" creationId="{467390C5-B7CB-7F84-35EF-97016944587F}"/>
          </ac:spMkLst>
        </pc:spChg>
        <pc:spChg chg="mod">
          <ac:chgData name="AmarendraReddy Namburi" userId="8b30d3ee989e3710" providerId="LiveId" clId="{3B6A2D90-A78D-42E2-A203-0F8B8909A436}" dt="2023-02-19T05:20:55.370" v="1888" actId="1076"/>
          <ac:spMkLst>
            <pc:docMk/>
            <pc:sldMk cId="2177733856" sldId="285"/>
            <ac:spMk id="10" creationId="{BC879500-E4BE-9B30-9A3B-1F70681DCC0E}"/>
          </ac:spMkLst>
        </pc:spChg>
        <pc:graphicFrameChg chg="add del">
          <ac:chgData name="AmarendraReddy Namburi" userId="8b30d3ee989e3710" providerId="LiveId" clId="{3B6A2D90-A78D-42E2-A203-0F8B8909A436}" dt="2023-02-19T04:22:34.358" v="1065" actId="26606"/>
          <ac:graphicFrameMkLst>
            <pc:docMk/>
            <pc:sldMk cId="2177733856" sldId="285"/>
            <ac:graphicFrameMk id="7" creationId="{F5F69C19-7F0E-0400-70AE-D18DE54A8603}"/>
          </ac:graphicFrameMkLst>
        </pc:graphicFrameChg>
        <pc:graphicFrameChg chg="add del">
          <ac:chgData name="AmarendraReddy Namburi" userId="8b30d3ee989e3710" providerId="LiveId" clId="{3B6A2D90-A78D-42E2-A203-0F8B8909A436}" dt="2023-02-19T04:22:36.393" v="1067" actId="26606"/>
          <ac:graphicFrameMkLst>
            <pc:docMk/>
            <pc:sldMk cId="2177733856" sldId="285"/>
            <ac:graphicFrameMk id="9" creationId="{6DC903D9-0B87-6B10-64A2-D484FE6B13F4}"/>
          </ac:graphicFrameMkLst>
        </pc:graphicFrameChg>
        <pc:graphicFrameChg chg="add del">
          <ac:chgData name="AmarendraReddy Namburi" userId="8b30d3ee989e3710" providerId="LiveId" clId="{3B6A2D90-A78D-42E2-A203-0F8B8909A436}" dt="2023-02-19T04:22:38.123" v="1069" actId="26606"/>
          <ac:graphicFrameMkLst>
            <pc:docMk/>
            <pc:sldMk cId="2177733856" sldId="285"/>
            <ac:graphicFrameMk id="11" creationId="{BD4F9195-72B3-A927-F6B3-E5F1CCDCEFDD}"/>
          </ac:graphicFrameMkLst>
        </pc:graphicFrameChg>
        <pc:graphicFrameChg chg="add del">
          <ac:chgData name="AmarendraReddy Namburi" userId="8b30d3ee989e3710" providerId="LiveId" clId="{3B6A2D90-A78D-42E2-A203-0F8B8909A436}" dt="2023-02-19T04:22:38.862" v="1071" actId="26606"/>
          <ac:graphicFrameMkLst>
            <pc:docMk/>
            <pc:sldMk cId="2177733856" sldId="285"/>
            <ac:graphicFrameMk id="13" creationId="{6DC903D9-0B87-6B10-64A2-D484FE6B13F4}"/>
          </ac:graphicFrameMkLst>
        </pc:graphicFrameChg>
        <pc:graphicFrameChg chg="add del">
          <ac:chgData name="AmarendraReddy Namburi" userId="8b30d3ee989e3710" providerId="LiveId" clId="{3B6A2D90-A78D-42E2-A203-0F8B8909A436}" dt="2023-02-19T04:22:40.865" v="1073" actId="26606"/>
          <ac:graphicFrameMkLst>
            <pc:docMk/>
            <pc:sldMk cId="2177733856" sldId="285"/>
            <ac:graphicFrameMk id="15" creationId="{F5F69C19-7F0E-0400-70AE-D18DE54A8603}"/>
          </ac:graphicFrameMkLst>
        </pc:graphicFrameChg>
      </pc:sldChg>
      <pc:sldChg chg="new del">
        <pc:chgData name="AmarendraReddy Namburi" userId="8b30d3ee989e3710" providerId="LiveId" clId="{3B6A2D90-A78D-42E2-A203-0F8B8909A436}" dt="2023-02-19T02:52:54.233" v="351" actId="680"/>
        <pc:sldMkLst>
          <pc:docMk/>
          <pc:sldMk cId="137808781" sldId="286"/>
        </pc:sldMkLst>
      </pc:sldChg>
      <pc:sldChg chg="delSp modSp new del mod">
        <pc:chgData name="AmarendraReddy Namburi" userId="8b30d3ee989e3710" providerId="LiveId" clId="{3B6A2D90-A78D-42E2-A203-0F8B8909A436}" dt="2023-02-19T04:26:41.488" v="1107" actId="2696"/>
        <pc:sldMkLst>
          <pc:docMk/>
          <pc:sldMk cId="2021076078" sldId="286"/>
        </pc:sldMkLst>
        <pc:spChg chg="del">
          <ac:chgData name="AmarendraReddy Namburi" userId="8b30d3ee989e3710" providerId="LiveId" clId="{3B6A2D90-A78D-42E2-A203-0F8B8909A436}" dt="2023-02-19T02:54:28.159" v="392" actId="478"/>
          <ac:spMkLst>
            <pc:docMk/>
            <pc:sldMk cId="2021076078" sldId="286"/>
            <ac:spMk id="2" creationId="{F8003213-0C41-32E4-BECC-58EAA8E264B1}"/>
          </ac:spMkLst>
        </pc:spChg>
        <pc:spChg chg="mod">
          <ac:chgData name="AmarendraReddy Namburi" userId="8b30d3ee989e3710" providerId="LiveId" clId="{3B6A2D90-A78D-42E2-A203-0F8B8909A436}" dt="2023-02-19T04:21:04.631" v="1054" actId="14100"/>
          <ac:spMkLst>
            <pc:docMk/>
            <pc:sldMk cId="2021076078" sldId="286"/>
            <ac:spMk id="3" creationId="{89831BE0-4104-5699-2D4C-45BDB75B8D9D}"/>
          </ac:spMkLst>
        </pc:spChg>
      </pc:sldChg>
      <pc:sldChg chg="modSp new del mod">
        <pc:chgData name="AmarendraReddy Namburi" userId="8b30d3ee989e3710" providerId="LiveId" clId="{3B6A2D90-A78D-42E2-A203-0F8B8909A436}" dt="2023-02-19T04:22:18.961" v="1063" actId="2696"/>
        <pc:sldMkLst>
          <pc:docMk/>
          <pc:sldMk cId="1562982674" sldId="287"/>
        </pc:sldMkLst>
        <pc:spChg chg="mod">
          <ac:chgData name="AmarendraReddy Namburi" userId="8b30d3ee989e3710" providerId="LiveId" clId="{3B6A2D90-A78D-42E2-A203-0F8B8909A436}" dt="2023-02-19T03:42:50.166" v="640"/>
          <ac:spMkLst>
            <pc:docMk/>
            <pc:sldMk cId="1562982674" sldId="287"/>
            <ac:spMk id="2" creationId="{DFAC3FA0-EA72-FE8E-AB25-0E364ABD5E77}"/>
          </ac:spMkLst>
        </pc:spChg>
        <pc:spChg chg="mod">
          <ac:chgData name="AmarendraReddy Namburi" userId="8b30d3ee989e3710" providerId="LiveId" clId="{3B6A2D90-A78D-42E2-A203-0F8B8909A436}" dt="2023-02-19T04:21:58.205" v="1060" actId="14100"/>
          <ac:spMkLst>
            <pc:docMk/>
            <pc:sldMk cId="1562982674" sldId="287"/>
            <ac:spMk id="3" creationId="{F1D1BD75-7746-E261-0BDA-07F404E8565A}"/>
          </ac:spMkLst>
        </pc:spChg>
      </pc:sldChg>
      <pc:sldChg chg="addSp delSp modSp new del mod setBg">
        <pc:chgData name="AmarendraReddy Namburi" userId="8b30d3ee989e3710" providerId="LiveId" clId="{3B6A2D90-A78D-42E2-A203-0F8B8909A436}" dt="2023-02-19T04:59:21.543" v="1747" actId="2696"/>
        <pc:sldMkLst>
          <pc:docMk/>
          <pc:sldMk cId="3591749959" sldId="288"/>
        </pc:sldMkLst>
        <pc:spChg chg="mod">
          <ac:chgData name="AmarendraReddy Namburi" userId="8b30d3ee989e3710" providerId="LiveId" clId="{3B6A2D90-A78D-42E2-A203-0F8B8909A436}" dt="2023-02-19T04:29:57.867" v="1143" actId="27636"/>
          <ac:spMkLst>
            <pc:docMk/>
            <pc:sldMk cId="3591749959" sldId="288"/>
            <ac:spMk id="2" creationId="{AF5D5D2B-049F-A412-22EF-B4C5535FF544}"/>
          </ac:spMkLst>
        </pc:spChg>
        <pc:spChg chg="del mod">
          <ac:chgData name="AmarendraReddy Namburi" userId="8b30d3ee989e3710" providerId="LiveId" clId="{3B6A2D90-A78D-42E2-A203-0F8B8909A436}" dt="2023-02-19T04:27:01.542" v="1110" actId="26606"/>
          <ac:spMkLst>
            <pc:docMk/>
            <pc:sldMk cId="3591749959" sldId="288"/>
            <ac:spMk id="3" creationId="{52F087D7-4675-8D95-CAD7-4051C4CC28B1}"/>
          </ac:spMkLst>
        </pc:spChg>
        <pc:spChg chg="add mod">
          <ac:chgData name="AmarendraReddy Namburi" userId="8b30d3ee989e3710" providerId="LiveId" clId="{3B6A2D90-A78D-42E2-A203-0F8B8909A436}" dt="2023-02-19T04:33:17.132" v="1203" actId="14100"/>
          <ac:spMkLst>
            <pc:docMk/>
            <pc:sldMk cId="3591749959" sldId="288"/>
            <ac:spMk id="4" creationId="{9615622B-F813-8B3E-3F43-51F8F3EAE836}"/>
          </ac:spMkLst>
        </pc:spChg>
        <pc:spChg chg="add">
          <ac:chgData name="AmarendraReddy Namburi" userId="8b30d3ee989e3710" providerId="LiveId" clId="{3B6A2D90-A78D-42E2-A203-0F8B8909A436}" dt="2023-02-19T04:27:01.542" v="1110" actId="26606"/>
          <ac:spMkLst>
            <pc:docMk/>
            <pc:sldMk cId="3591749959" sldId="288"/>
            <ac:spMk id="9" creationId="{9F4444CE-BC8D-4D61-B303-4C05614E62AB}"/>
          </ac:spMkLst>
        </pc:spChg>
        <pc:spChg chg="add">
          <ac:chgData name="AmarendraReddy Namburi" userId="8b30d3ee989e3710" providerId="LiveId" clId="{3B6A2D90-A78D-42E2-A203-0F8B8909A436}" dt="2023-02-19T04:27:01.542" v="1110" actId="26606"/>
          <ac:spMkLst>
            <pc:docMk/>
            <pc:sldMk cId="3591749959" sldId="288"/>
            <ac:spMk id="11" creationId="{73772B81-181F-48B7-8826-4D9686D15DF5}"/>
          </ac:spMkLst>
        </pc:spChg>
        <pc:spChg chg="add">
          <ac:chgData name="AmarendraReddy Namburi" userId="8b30d3ee989e3710" providerId="LiveId" clId="{3B6A2D90-A78D-42E2-A203-0F8B8909A436}" dt="2023-02-19T04:27:01.542" v="1110" actId="26606"/>
          <ac:spMkLst>
            <pc:docMk/>
            <pc:sldMk cId="3591749959" sldId="288"/>
            <ac:spMk id="13" creationId="{B2205F6E-03C6-4E92-877C-E2482F6599AA}"/>
          </ac:spMkLst>
        </pc:spChg>
        <pc:graphicFrameChg chg="add mod modGraphic">
          <ac:chgData name="AmarendraReddy Namburi" userId="8b30d3ee989e3710" providerId="LiveId" clId="{3B6A2D90-A78D-42E2-A203-0F8B8909A436}" dt="2023-02-19T04:58:04.106" v="1733" actId="14100"/>
          <ac:graphicFrameMkLst>
            <pc:docMk/>
            <pc:sldMk cId="3591749959" sldId="288"/>
            <ac:graphicFrameMk id="5" creationId="{15927DAD-E362-74CF-D166-5DB6BB4C99BD}"/>
          </ac:graphicFrameMkLst>
        </pc:graphicFrameChg>
      </pc:sldChg>
      <pc:sldChg chg="addSp delSp modSp new mod modTransition setBg">
        <pc:chgData name="AmarendraReddy Namburi" userId="8b30d3ee989e3710" providerId="LiveId" clId="{3B6A2D90-A78D-42E2-A203-0F8B8909A436}" dt="2023-02-19T13:31:35.923" v="2996"/>
        <pc:sldMkLst>
          <pc:docMk/>
          <pc:sldMk cId="2109250342" sldId="289"/>
        </pc:sldMkLst>
        <pc:spChg chg="mod">
          <ac:chgData name="AmarendraReddy Namburi" userId="8b30d3ee989e3710" providerId="LiveId" clId="{3B6A2D90-A78D-42E2-A203-0F8B8909A436}" dt="2023-02-19T06:03:09.331" v="2824" actId="14100"/>
          <ac:spMkLst>
            <pc:docMk/>
            <pc:sldMk cId="2109250342" sldId="289"/>
            <ac:spMk id="2" creationId="{F13213A7-F19E-462A-57B8-FA054AC073AC}"/>
          </ac:spMkLst>
        </pc:spChg>
        <pc:spChg chg="add del mod">
          <ac:chgData name="AmarendraReddy Namburi" userId="8b30d3ee989e3710" providerId="LiveId" clId="{3B6A2D90-A78D-42E2-A203-0F8B8909A436}" dt="2023-02-19T04:35:16.939" v="1222" actId="26606"/>
          <ac:spMkLst>
            <pc:docMk/>
            <pc:sldMk cId="2109250342" sldId="289"/>
            <ac:spMk id="3" creationId="{C82080C1-5779-39EC-F440-8ABF1C785BB6}"/>
          </ac:spMkLst>
        </pc:spChg>
        <pc:spChg chg="mod">
          <ac:chgData name="AmarendraReddy Namburi" userId="8b30d3ee989e3710" providerId="LiveId" clId="{3B6A2D90-A78D-42E2-A203-0F8B8909A436}" dt="2023-02-19T05:21:11.611" v="1891" actId="1076"/>
          <ac:spMkLst>
            <pc:docMk/>
            <pc:sldMk cId="2109250342" sldId="289"/>
            <ac:spMk id="4" creationId="{B3ACF951-E417-F090-435F-A738AAE4067B}"/>
          </ac:spMkLst>
        </pc:spChg>
        <pc:spChg chg="mod">
          <ac:chgData name="AmarendraReddy Namburi" userId="8b30d3ee989e3710" providerId="LiveId" clId="{3B6A2D90-A78D-42E2-A203-0F8B8909A436}" dt="2023-02-19T05:21:15.183" v="1892" actId="1076"/>
          <ac:spMkLst>
            <pc:docMk/>
            <pc:sldMk cId="2109250342" sldId="289"/>
            <ac:spMk id="7" creationId="{85529816-6008-BFF4-3AE4-10013EEC6D95}"/>
          </ac:spMkLst>
        </pc:spChg>
        <pc:spChg chg="add del">
          <ac:chgData name="AmarendraReddy Namburi" userId="8b30d3ee989e3710" providerId="LiveId" clId="{3B6A2D90-A78D-42E2-A203-0F8B8909A436}" dt="2023-02-19T03:31:09.488" v="556" actId="26606"/>
          <ac:spMkLst>
            <pc:docMk/>
            <pc:sldMk cId="2109250342" sldId="289"/>
            <ac:spMk id="9" creationId="{F7422F06-6017-4361-8872-E0E2CEB20B48}"/>
          </ac:spMkLst>
        </pc:spChg>
        <pc:spChg chg="add del">
          <ac:chgData name="AmarendraReddy Namburi" userId="8b30d3ee989e3710" providerId="LiveId" clId="{3B6A2D90-A78D-42E2-A203-0F8B8909A436}" dt="2023-02-19T03:31:25.971" v="558" actId="26606"/>
          <ac:spMkLst>
            <pc:docMk/>
            <pc:sldMk cId="2109250342" sldId="289"/>
            <ac:spMk id="12" creationId="{90AAC386-A18D-4525-AD1B-4D227ED34C84}"/>
          </ac:spMkLst>
        </pc:spChg>
        <pc:graphicFrameChg chg="add del">
          <ac:chgData name="AmarendraReddy Namburi" userId="8b30d3ee989e3710" providerId="LiveId" clId="{3B6A2D90-A78D-42E2-A203-0F8B8909A436}" dt="2023-02-19T03:31:09.488" v="556" actId="26606"/>
          <ac:graphicFrameMkLst>
            <pc:docMk/>
            <pc:sldMk cId="2109250342" sldId="289"/>
            <ac:graphicFrameMk id="5" creationId="{4FB5AF20-5AAE-C59F-43A2-EF5F2ADE07CD}"/>
          </ac:graphicFrameMkLst>
        </pc:graphicFrameChg>
        <pc:graphicFrameChg chg="add del">
          <ac:chgData name="AmarendraReddy Namburi" userId="8b30d3ee989e3710" providerId="LiveId" clId="{3B6A2D90-A78D-42E2-A203-0F8B8909A436}" dt="2023-02-19T04:35:13.699" v="1219" actId="26606"/>
          <ac:graphicFrameMkLst>
            <pc:docMk/>
            <pc:sldMk cId="2109250342" sldId="289"/>
            <ac:graphicFrameMk id="6" creationId="{3B09D488-94C8-370B-9203-7F7F7004FCEF}"/>
          </ac:graphicFrameMkLst>
        </pc:graphicFrameChg>
        <pc:graphicFrameChg chg="add del">
          <ac:chgData name="AmarendraReddy Namburi" userId="8b30d3ee989e3710" providerId="LiveId" clId="{3B6A2D90-A78D-42E2-A203-0F8B8909A436}" dt="2023-02-19T04:35:16.908" v="1221" actId="26606"/>
          <ac:graphicFrameMkLst>
            <pc:docMk/>
            <pc:sldMk cId="2109250342" sldId="289"/>
            <ac:graphicFrameMk id="8" creationId="{5B23787D-64B3-B5EB-21AC-F89AE15D3368}"/>
          </ac:graphicFrameMkLst>
        </pc:graphicFrameChg>
        <pc:graphicFrameChg chg="add mod">
          <ac:chgData name="AmarendraReddy Namburi" userId="8b30d3ee989e3710" providerId="LiveId" clId="{3B6A2D90-A78D-42E2-A203-0F8B8909A436}" dt="2023-02-19T06:05:12.423" v="2910" actId="20577"/>
          <ac:graphicFrameMkLst>
            <pc:docMk/>
            <pc:sldMk cId="2109250342" sldId="289"/>
            <ac:graphicFrameMk id="10" creationId="{E115F112-1145-9011-81BA-111806635BFC}"/>
          </ac:graphicFrameMkLst>
        </pc:graphicFrameChg>
        <pc:graphicFrameChg chg="add del">
          <ac:chgData name="AmarendraReddy Namburi" userId="8b30d3ee989e3710" providerId="LiveId" clId="{3B6A2D90-A78D-42E2-A203-0F8B8909A436}" dt="2023-02-19T03:31:25.971" v="558" actId="26606"/>
          <ac:graphicFrameMkLst>
            <pc:docMk/>
            <pc:sldMk cId="2109250342" sldId="289"/>
            <ac:graphicFrameMk id="13" creationId="{8A793261-77C7-86DF-758C-C58FC5809D9E}"/>
          </ac:graphicFrameMkLst>
        </pc:graphicFrameChg>
        <pc:picChg chg="add del mod">
          <ac:chgData name="AmarendraReddy Namburi" userId="8b30d3ee989e3710" providerId="LiveId" clId="{3B6A2D90-A78D-42E2-A203-0F8B8909A436}" dt="2023-02-19T13:19:48.351" v="2916" actId="34307"/>
          <ac:picMkLst>
            <pc:docMk/>
            <pc:sldMk cId="2109250342" sldId="289"/>
            <ac:picMk id="3" creationId="{8C003F5E-EB00-A7BC-FB97-81201D5354E1}"/>
          </ac:picMkLst>
        </pc:picChg>
        <pc:cxnChg chg="add del">
          <ac:chgData name="AmarendraReddy Namburi" userId="8b30d3ee989e3710" providerId="LiveId" clId="{3B6A2D90-A78D-42E2-A203-0F8B8909A436}" dt="2023-02-19T03:31:25.971" v="558" actId="26606"/>
          <ac:cxnSpMkLst>
            <pc:docMk/>
            <pc:sldMk cId="2109250342" sldId="289"/>
            <ac:cxnSpMk id="11" creationId="{C34C4AD0-FE94-4E84-ACA6-CC5BF1A11822}"/>
          </ac:cxnSpMkLst>
        </pc:cxnChg>
      </pc:sldChg>
      <pc:sldChg chg="addSp delSp modSp new mod modTransition setBg">
        <pc:chgData name="AmarendraReddy Namburi" userId="8b30d3ee989e3710" providerId="LiveId" clId="{3B6A2D90-A78D-42E2-A203-0F8B8909A436}" dt="2023-02-19T13:31:35.923" v="2996"/>
        <pc:sldMkLst>
          <pc:docMk/>
          <pc:sldMk cId="1960167286" sldId="290"/>
        </pc:sldMkLst>
        <pc:spChg chg="mod">
          <ac:chgData name="AmarendraReddy Namburi" userId="8b30d3ee989e3710" providerId="LiveId" clId="{3B6A2D90-A78D-42E2-A203-0F8B8909A436}" dt="2023-02-19T03:42:50.166" v="640"/>
          <ac:spMkLst>
            <pc:docMk/>
            <pc:sldMk cId="1960167286" sldId="290"/>
            <ac:spMk id="2" creationId="{BF3EDBFD-4BCB-8CC2-1F6C-0A94491F8D34}"/>
          </ac:spMkLst>
        </pc:spChg>
        <pc:spChg chg="del">
          <ac:chgData name="AmarendraReddy Namburi" userId="8b30d3ee989e3710" providerId="LiveId" clId="{3B6A2D90-A78D-42E2-A203-0F8B8909A436}" dt="2023-02-19T03:28:44.536" v="493" actId="931"/>
          <ac:spMkLst>
            <pc:docMk/>
            <pc:sldMk cId="1960167286" sldId="290"/>
            <ac:spMk id="3" creationId="{314A4E6C-408F-E5AD-31A0-49CE7111B67B}"/>
          </ac:spMkLst>
        </pc:spChg>
        <pc:spChg chg="mod">
          <ac:chgData name="AmarendraReddy Namburi" userId="8b30d3ee989e3710" providerId="LiveId" clId="{3B6A2D90-A78D-42E2-A203-0F8B8909A436}" dt="2023-02-19T05:18:43.128" v="1872" actId="1076"/>
          <ac:spMkLst>
            <pc:docMk/>
            <pc:sldMk cId="1960167286" sldId="290"/>
            <ac:spMk id="6" creationId="{D6289225-28A9-1316-4614-0319E57A0B10}"/>
          </ac:spMkLst>
        </pc:spChg>
        <pc:spChg chg="mod">
          <ac:chgData name="AmarendraReddy Namburi" userId="8b30d3ee989e3710" providerId="LiveId" clId="{3B6A2D90-A78D-42E2-A203-0F8B8909A436}" dt="2023-02-19T05:18:48.782" v="1873" actId="1076"/>
          <ac:spMkLst>
            <pc:docMk/>
            <pc:sldMk cId="1960167286" sldId="290"/>
            <ac:spMk id="7" creationId="{77C9F09C-DD2C-EA76-E8AE-F0D2350B5AE9}"/>
          </ac:spMkLst>
        </pc:spChg>
        <pc:spChg chg="add del">
          <ac:chgData name="AmarendraReddy Namburi" userId="8b30d3ee989e3710" providerId="LiveId" clId="{3B6A2D90-A78D-42E2-A203-0F8B8909A436}" dt="2023-02-19T03:29:43.646" v="500" actId="26606"/>
          <ac:spMkLst>
            <pc:docMk/>
            <pc:sldMk cId="1960167286" sldId="290"/>
            <ac:spMk id="9" creationId="{1BD40362-F266-54A6-8382-5F65E8730D17}"/>
          </ac:spMkLst>
        </pc:spChg>
        <pc:spChg chg="add del">
          <ac:chgData name="AmarendraReddy Namburi" userId="8b30d3ee989e3710" providerId="LiveId" clId="{3B6A2D90-A78D-42E2-A203-0F8B8909A436}" dt="2023-02-19T03:29:43.646" v="500" actId="26606"/>
          <ac:spMkLst>
            <pc:docMk/>
            <pc:sldMk cId="1960167286" sldId="290"/>
            <ac:spMk id="12" creationId="{4FAE1107-CEC3-4041-8BAA-CDB6F6759B35}"/>
          </ac:spMkLst>
        </pc:spChg>
        <pc:picChg chg="add mod">
          <ac:chgData name="AmarendraReddy Namburi" userId="8b30d3ee989e3710" providerId="LiveId" clId="{3B6A2D90-A78D-42E2-A203-0F8B8909A436}" dt="2023-02-19T03:29:43.646" v="500" actId="26606"/>
          <ac:picMkLst>
            <pc:docMk/>
            <pc:sldMk cId="1960167286" sldId="290"/>
            <ac:picMk id="5" creationId="{C033FA40-72C5-01F7-9164-8192EA8B8C31}"/>
          </ac:picMkLst>
        </pc:picChg>
        <pc:cxnChg chg="add del">
          <ac:chgData name="AmarendraReddy Namburi" userId="8b30d3ee989e3710" providerId="LiveId" clId="{3B6A2D90-A78D-42E2-A203-0F8B8909A436}" dt="2023-02-19T03:29:43.646" v="500" actId="26606"/>
          <ac:cxnSpMkLst>
            <pc:docMk/>
            <pc:sldMk cId="1960167286" sldId="290"/>
            <ac:cxnSpMk id="14" creationId="{1AEA88FB-F5DD-45CE-AAE1-7B33D0ABDD25}"/>
          </ac:cxnSpMkLst>
        </pc:cxnChg>
      </pc:sldChg>
      <pc:sldChg chg="addSp delSp modSp new mod modTransition setBg setClrOvrMap">
        <pc:chgData name="AmarendraReddy Namburi" userId="8b30d3ee989e3710" providerId="LiveId" clId="{3B6A2D90-A78D-42E2-A203-0F8B8909A436}" dt="2023-02-19T13:31:35.923" v="2996"/>
        <pc:sldMkLst>
          <pc:docMk/>
          <pc:sldMk cId="1407198739" sldId="291"/>
        </pc:sldMkLst>
        <pc:spChg chg="mod">
          <ac:chgData name="AmarendraReddy Namburi" userId="8b30d3ee989e3710" providerId="LiveId" clId="{3B6A2D90-A78D-42E2-A203-0F8B8909A436}" dt="2023-02-19T04:36:06.829" v="1235" actId="26606"/>
          <ac:spMkLst>
            <pc:docMk/>
            <pc:sldMk cId="1407198739" sldId="291"/>
            <ac:spMk id="2" creationId="{DF885B5C-3A72-D513-34F7-B03EDC947793}"/>
          </ac:spMkLst>
        </pc:spChg>
        <pc:spChg chg="del mod">
          <ac:chgData name="AmarendraReddy Namburi" userId="8b30d3ee989e3710" providerId="LiveId" clId="{3B6A2D90-A78D-42E2-A203-0F8B8909A436}" dt="2023-02-19T03:42:18.922" v="625" actId="478"/>
          <ac:spMkLst>
            <pc:docMk/>
            <pc:sldMk cId="1407198739" sldId="291"/>
            <ac:spMk id="3" creationId="{94C6099D-3DAF-47B1-2DE8-F802DFACB5E9}"/>
          </ac:spMkLst>
        </pc:spChg>
        <pc:spChg chg="add del mod">
          <ac:chgData name="AmarendraReddy Namburi" userId="8b30d3ee989e3710" providerId="LiveId" clId="{3B6A2D90-A78D-42E2-A203-0F8B8909A436}" dt="2023-02-19T03:42:27.749" v="628" actId="478"/>
          <ac:spMkLst>
            <pc:docMk/>
            <pc:sldMk cId="1407198739" sldId="291"/>
            <ac:spMk id="5" creationId="{C3EDF833-5565-B04E-74FB-E2E98C40A48D}"/>
          </ac:spMkLst>
        </pc:spChg>
        <pc:spChg chg="add del">
          <ac:chgData name="AmarendraReddy Namburi" userId="8b30d3ee989e3710" providerId="LiveId" clId="{3B6A2D90-A78D-42E2-A203-0F8B8909A436}" dt="2023-02-19T04:35:58.149" v="1230" actId="26606"/>
          <ac:spMkLst>
            <pc:docMk/>
            <pc:sldMk cId="1407198739" sldId="291"/>
            <ac:spMk id="19" creationId="{0ADFFC45-3DC9-4433-926F-043E879D9DFC}"/>
          </ac:spMkLst>
        </pc:spChg>
        <pc:spChg chg="add del">
          <ac:chgData name="AmarendraReddy Namburi" userId="8b30d3ee989e3710" providerId="LiveId" clId="{3B6A2D90-A78D-42E2-A203-0F8B8909A436}" dt="2023-02-19T04:35:56.010" v="1226" actId="26606"/>
          <ac:spMkLst>
            <pc:docMk/>
            <pc:sldMk cId="1407198739" sldId="291"/>
            <ac:spMk id="21" creationId="{5A7802B6-FF37-40CF-A7E2-6F2A0D9A91EF}"/>
          </ac:spMkLst>
        </pc:spChg>
        <pc:spChg chg="add del">
          <ac:chgData name="AmarendraReddy Namburi" userId="8b30d3ee989e3710" providerId="LiveId" clId="{3B6A2D90-A78D-42E2-A203-0F8B8909A436}" dt="2023-02-19T04:35:54.073" v="1224" actId="26606"/>
          <ac:spMkLst>
            <pc:docMk/>
            <pc:sldMk cId="1407198739" sldId="291"/>
            <ac:spMk id="24" creationId="{66D61E08-70C3-48D8-BEA0-787111DC30DA}"/>
          </ac:spMkLst>
        </pc:spChg>
        <pc:spChg chg="add del">
          <ac:chgData name="AmarendraReddy Namburi" userId="8b30d3ee989e3710" providerId="LiveId" clId="{3B6A2D90-A78D-42E2-A203-0F8B8909A436}" dt="2023-02-19T04:35:57.191" v="1228" actId="26606"/>
          <ac:spMkLst>
            <pc:docMk/>
            <pc:sldMk cId="1407198739" sldId="291"/>
            <ac:spMk id="25" creationId="{5A7802B6-FF37-40CF-A7E2-6F2A0D9A91EF}"/>
          </ac:spMkLst>
        </pc:spChg>
        <pc:spChg chg="add del">
          <ac:chgData name="AmarendraReddy Namburi" userId="8b30d3ee989e3710" providerId="LiveId" clId="{3B6A2D90-A78D-42E2-A203-0F8B8909A436}" dt="2023-02-19T04:35:54.073" v="1224" actId="26606"/>
          <ac:spMkLst>
            <pc:docMk/>
            <pc:sldMk cId="1407198739" sldId="291"/>
            <ac:spMk id="26" creationId="{FC55298F-0AE5-478E-AD2B-03C2614C5833}"/>
          </ac:spMkLst>
        </pc:spChg>
        <pc:spChg chg="add del">
          <ac:chgData name="AmarendraReddy Namburi" userId="8b30d3ee989e3710" providerId="LiveId" clId="{3B6A2D90-A78D-42E2-A203-0F8B8909A436}" dt="2023-02-19T04:35:54.073" v="1224" actId="26606"/>
          <ac:spMkLst>
            <pc:docMk/>
            <pc:sldMk cId="1407198739" sldId="291"/>
            <ac:spMk id="28" creationId="{C180E4EA-0B63-4779-A895-7E90E71088F3}"/>
          </ac:spMkLst>
        </pc:spChg>
        <pc:spChg chg="add del">
          <ac:chgData name="AmarendraReddy Namburi" userId="8b30d3ee989e3710" providerId="LiveId" clId="{3B6A2D90-A78D-42E2-A203-0F8B8909A436}" dt="2023-02-19T04:35:54.073" v="1224" actId="26606"/>
          <ac:spMkLst>
            <pc:docMk/>
            <pc:sldMk cId="1407198739" sldId="291"/>
            <ac:spMk id="30" creationId="{CEE01D9D-3DE8-4EED-B0D3-8F3C79CC7673}"/>
          </ac:spMkLst>
        </pc:spChg>
        <pc:spChg chg="add del">
          <ac:chgData name="AmarendraReddy Namburi" userId="8b30d3ee989e3710" providerId="LiveId" clId="{3B6A2D90-A78D-42E2-A203-0F8B8909A436}" dt="2023-02-19T04:35:54.073" v="1224" actId="26606"/>
          <ac:spMkLst>
            <pc:docMk/>
            <pc:sldMk cId="1407198739" sldId="291"/>
            <ac:spMk id="32" creationId="{89AF5CE9-607F-43F4-8983-DCD6DA4051FD}"/>
          </ac:spMkLst>
        </pc:spChg>
        <pc:spChg chg="add del">
          <ac:chgData name="AmarendraReddy Namburi" userId="8b30d3ee989e3710" providerId="LiveId" clId="{3B6A2D90-A78D-42E2-A203-0F8B8909A436}" dt="2023-02-19T04:35:54.073" v="1224" actId="26606"/>
          <ac:spMkLst>
            <pc:docMk/>
            <pc:sldMk cId="1407198739" sldId="291"/>
            <ac:spMk id="34" creationId="{6EEA2DBD-9E1E-4521-8C01-F32AD18A89E3}"/>
          </ac:spMkLst>
        </pc:spChg>
        <pc:spChg chg="add del">
          <ac:chgData name="AmarendraReddy Namburi" userId="8b30d3ee989e3710" providerId="LiveId" clId="{3B6A2D90-A78D-42E2-A203-0F8B8909A436}" dt="2023-02-19T04:35:54.073" v="1224" actId="26606"/>
          <ac:spMkLst>
            <pc:docMk/>
            <pc:sldMk cId="1407198739" sldId="291"/>
            <ac:spMk id="36" creationId="{15BBD2C1-BA9B-46A9-A27A-33498B169272}"/>
          </ac:spMkLst>
        </pc:spChg>
        <pc:spChg chg="add del">
          <ac:chgData name="AmarendraReddy Namburi" userId="8b30d3ee989e3710" providerId="LiveId" clId="{3B6A2D90-A78D-42E2-A203-0F8B8909A436}" dt="2023-02-19T04:35:58.149" v="1230" actId="26606"/>
          <ac:spMkLst>
            <pc:docMk/>
            <pc:sldMk cId="1407198739" sldId="291"/>
            <ac:spMk id="43" creationId="{69370F01-B8C9-4CE4-824C-92B2792E6ED0}"/>
          </ac:spMkLst>
        </pc:spChg>
        <pc:spChg chg="add del">
          <ac:chgData name="AmarendraReddy Namburi" userId="8b30d3ee989e3710" providerId="LiveId" clId="{3B6A2D90-A78D-42E2-A203-0F8B8909A436}" dt="2023-02-19T04:36:01.764" v="1232" actId="26606"/>
          <ac:spMkLst>
            <pc:docMk/>
            <pc:sldMk cId="1407198739" sldId="291"/>
            <ac:spMk id="48" creationId="{27577DEC-D9A5-404D-9789-702F4319BEC8}"/>
          </ac:spMkLst>
        </pc:spChg>
        <pc:spChg chg="add del">
          <ac:chgData name="AmarendraReddy Namburi" userId="8b30d3ee989e3710" providerId="LiveId" clId="{3B6A2D90-A78D-42E2-A203-0F8B8909A436}" dt="2023-02-19T04:36:06.813" v="1234" actId="26606"/>
          <ac:spMkLst>
            <pc:docMk/>
            <pc:sldMk cId="1407198739" sldId="291"/>
            <ac:spMk id="61" creationId="{5A7802B6-FF37-40CF-A7E2-6F2A0D9A91EF}"/>
          </ac:spMkLst>
        </pc:spChg>
        <pc:spChg chg="add">
          <ac:chgData name="AmarendraReddy Namburi" userId="8b30d3ee989e3710" providerId="LiveId" clId="{3B6A2D90-A78D-42E2-A203-0F8B8909A436}" dt="2023-02-19T04:36:06.829" v="1235" actId="26606"/>
          <ac:spMkLst>
            <pc:docMk/>
            <pc:sldMk cId="1407198739" sldId="291"/>
            <ac:spMk id="69" creationId="{66D61E08-70C3-48D8-BEA0-787111DC30DA}"/>
          </ac:spMkLst>
        </pc:spChg>
        <pc:spChg chg="add">
          <ac:chgData name="AmarendraReddy Namburi" userId="8b30d3ee989e3710" providerId="LiveId" clId="{3B6A2D90-A78D-42E2-A203-0F8B8909A436}" dt="2023-02-19T04:36:06.829" v="1235" actId="26606"/>
          <ac:spMkLst>
            <pc:docMk/>
            <pc:sldMk cId="1407198739" sldId="291"/>
            <ac:spMk id="70" creationId="{FC55298F-0AE5-478E-AD2B-03C2614C5833}"/>
          </ac:spMkLst>
        </pc:spChg>
        <pc:spChg chg="add">
          <ac:chgData name="AmarendraReddy Namburi" userId="8b30d3ee989e3710" providerId="LiveId" clId="{3B6A2D90-A78D-42E2-A203-0F8B8909A436}" dt="2023-02-19T04:36:06.829" v="1235" actId="26606"/>
          <ac:spMkLst>
            <pc:docMk/>
            <pc:sldMk cId="1407198739" sldId="291"/>
            <ac:spMk id="71" creationId="{C180E4EA-0B63-4779-A895-7E90E71088F3}"/>
          </ac:spMkLst>
        </pc:spChg>
        <pc:spChg chg="add">
          <ac:chgData name="AmarendraReddy Namburi" userId="8b30d3ee989e3710" providerId="LiveId" clId="{3B6A2D90-A78D-42E2-A203-0F8B8909A436}" dt="2023-02-19T04:36:06.829" v="1235" actId="26606"/>
          <ac:spMkLst>
            <pc:docMk/>
            <pc:sldMk cId="1407198739" sldId="291"/>
            <ac:spMk id="72" creationId="{CEE01D9D-3DE8-4EED-B0D3-8F3C79CC7673}"/>
          </ac:spMkLst>
        </pc:spChg>
        <pc:spChg chg="add">
          <ac:chgData name="AmarendraReddy Namburi" userId="8b30d3ee989e3710" providerId="LiveId" clId="{3B6A2D90-A78D-42E2-A203-0F8B8909A436}" dt="2023-02-19T04:36:06.829" v="1235" actId="26606"/>
          <ac:spMkLst>
            <pc:docMk/>
            <pc:sldMk cId="1407198739" sldId="291"/>
            <ac:spMk id="73" creationId="{89AF5CE9-607F-43F4-8983-DCD6DA4051FD}"/>
          </ac:spMkLst>
        </pc:spChg>
        <pc:spChg chg="add">
          <ac:chgData name="AmarendraReddy Namburi" userId="8b30d3ee989e3710" providerId="LiveId" clId="{3B6A2D90-A78D-42E2-A203-0F8B8909A436}" dt="2023-02-19T04:36:06.829" v="1235" actId="26606"/>
          <ac:spMkLst>
            <pc:docMk/>
            <pc:sldMk cId="1407198739" sldId="291"/>
            <ac:spMk id="74" creationId="{6EEA2DBD-9E1E-4521-8C01-F32AD18A89E3}"/>
          </ac:spMkLst>
        </pc:spChg>
        <pc:spChg chg="add">
          <ac:chgData name="AmarendraReddy Namburi" userId="8b30d3ee989e3710" providerId="LiveId" clId="{3B6A2D90-A78D-42E2-A203-0F8B8909A436}" dt="2023-02-19T04:36:06.829" v="1235" actId="26606"/>
          <ac:spMkLst>
            <pc:docMk/>
            <pc:sldMk cId="1407198739" sldId="291"/>
            <ac:spMk id="75" creationId="{15BBD2C1-BA9B-46A9-A27A-33498B169272}"/>
          </ac:spMkLst>
        </pc:spChg>
        <pc:grpChg chg="add del">
          <ac:chgData name="AmarendraReddy Namburi" userId="8b30d3ee989e3710" providerId="LiveId" clId="{3B6A2D90-A78D-42E2-A203-0F8B8909A436}" dt="2023-02-19T04:35:58.149" v="1230" actId="26606"/>
          <ac:grpSpMkLst>
            <pc:docMk/>
            <pc:sldMk cId="1407198739" sldId="291"/>
            <ac:grpSpMk id="7" creationId="{28460BD8-AE3F-4AC9-9D0B-717052AA5D3A}"/>
          </ac:grpSpMkLst>
        </pc:grpChg>
        <pc:grpChg chg="add del">
          <ac:chgData name="AmarendraReddy Namburi" userId="8b30d3ee989e3710" providerId="LiveId" clId="{3B6A2D90-A78D-42E2-A203-0F8B8909A436}" dt="2023-02-19T04:35:54.073" v="1224" actId="26606"/>
          <ac:grpSpMkLst>
            <pc:docMk/>
            <pc:sldMk cId="1407198739" sldId="291"/>
            <ac:grpSpMk id="8" creationId="{88C9B83F-64CD-41C1-925F-A08801FFD0BD}"/>
          </ac:grpSpMkLst>
        </pc:grpChg>
        <pc:grpChg chg="add del">
          <ac:chgData name="AmarendraReddy Namburi" userId="8b30d3ee989e3710" providerId="LiveId" clId="{3B6A2D90-A78D-42E2-A203-0F8B8909A436}" dt="2023-02-19T04:35:56.010" v="1226" actId="26606"/>
          <ac:grpSpMkLst>
            <pc:docMk/>
            <pc:sldMk cId="1407198739" sldId="291"/>
            <ac:grpSpMk id="9" creationId="{B4DE830A-B531-4A3B-96F6-0ECE88B08555}"/>
          </ac:grpSpMkLst>
        </pc:grpChg>
        <pc:grpChg chg="add del">
          <ac:chgData name="AmarendraReddy Namburi" userId="8b30d3ee989e3710" providerId="LiveId" clId="{3B6A2D90-A78D-42E2-A203-0F8B8909A436}" dt="2023-02-19T04:35:57.191" v="1228" actId="26606"/>
          <ac:grpSpMkLst>
            <pc:docMk/>
            <pc:sldMk cId="1407198739" sldId="291"/>
            <ac:grpSpMk id="23" creationId="{B4DE830A-B531-4A3B-96F6-0ECE88B08555}"/>
          </ac:grpSpMkLst>
        </pc:grpChg>
        <pc:grpChg chg="add del">
          <ac:chgData name="AmarendraReddy Namburi" userId="8b30d3ee989e3710" providerId="LiveId" clId="{3B6A2D90-A78D-42E2-A203-0F8B8909A436}" dt="2023-02-19T04:35:58.149" v="1230" actId="26606"/>
          <ac:grpSpMkLst>
            <pc:docMk/>
            <pc:sldMk cId="1407198739" sldId="291"/>
            <ac:grpSpMk id="33" creationId="{B5F26A87-0610-435F-AA13-BD658385C9D9}"/>
          </ac:grpSpMkLst>
        </pc:grpChg>
        <pc:grpChg chg="add del">
          <ac:chgData name="AmarendraReddy Namburi" userId="8b30d3ee989e3710" providerId="LiveId" clId="{3B6A2D90-A78D-42E2-A203-0F8B8909A436}" dt="2023-02-19T04:36:01.764" v="1232" actId="26606"/>
          <ac:grpSpMkLst>
            <pc:docMk/>
            <pc:sldMk cId="1407198739" sldId="291"/>
            <ac:grpSpMk id="45" creationId="{28460BD8-AE3F-4AC9-9D0B-717052AA5D3A}"/>
          </ac:grpSpMkLst>
        </pc:grpChg>
        <pc:grpChg chg="add del">
          <ac:chgData name="AmarendraReddy Namburi" userId="8b30d3ee989e3710" providerId="LiveId" clId="{3B6A2D90-A78D-42E2-A203-0F8B8909A436}" dt="2023-02-19T04:36:01.764" v="1232" actId="26606"/>
          <ac:grpSpMkLst>
            <pc:docMk/>
            <pc:sldMk cId="1407198739" sldId="291"/>
            <ac:grpSpMk id="49" creationId="{CEEA9366-CEA8-4F23-B065-4337F0D836FE}"/>
          </ac:grpSpMkLst>
        </pc:grpChg>
        <pc:grpChg chg="add del">
          <ac:chgData name="AmarendraReddy Namburi" userId="8b30d3ee989e3710" providerId="LiveId" clId="{3B6A2D90-A78D-42E2-A203-0F8B8909A436}" dt="2023-02-19T04:36:06.813" v="1234" actId="26606"/>
          <ac:grpSpMkLst>
            <pc:docMk/>
            <pc:sldMk cId="1407198739" sldId="291"/>
            <ac:grpSpMk id="59" creationId="{B4DE830A-B531-4A3B-96F6-0ECE88B08555}"/>
          </ac:grpSpMkLst>
        </pc:grpChg>
        <pc:grpChg chg="add">
          <ac:chgData name="AmarendraReddy Namburi" userId="8b30d3ee989e3710" providerId="LiveId" clId="{3B6A2D90-A78D-42E2-A203-0F8B8909A436}" dt="2023-02-19T04:36:06.829" v="1235" actId="26606"/>
          <ac:grpSpMkLst>
            <pc:docMk/>
            <pc:sldMk cId="1407198739" sldId="291"/>
            <ac:grpSpMk id="64" creationId="{88C9B83F-64CD-41C1-925F-A08801FFD0BD}"/>
          </ac:grpSpMkLst>
        </pc:grpChg>
        <pc:picChg chg="add del">
          <ac:chgData name="AmarendraReddy Namburi" userId="8b30d3ee989e3710" providerId="LiveId" clId="{3B6A2D90-A78D-42E2-A203-0F8B8909A436}" dt="2023-02-19T04:35:54.073" v="1224" actId="26606"/>
          <ac:picMkLst>
            <pc:docMk/>
            <pc:sldMk cId="1407198739" sldId="291"/>
            <ac:picMk id="4" creationId="{B77A5452-B32D-0A92-3EAE-E4AB18B5F7CB}"/>
          </ac:picMkLst>
        </pc:picChg>
        <pc:picChg chg="add del">
          <ac:chgData name="AmarendraReddy Namburi" userId="8b30d3ee989e3710" providerId="LiveId" clId="{3B6A2D90-A78D-42E2-A203-0F8B8909A436}" dt="2023-02-19T04:35:56.010" v="1226" actId="26606"/>
          <ac:picMkLst>
            <pc:docMk/>
            <pc:sldMk cId="1407198739" sldId="291"/>
            <ac:picMk id="6" creationId="{EF5D0EF4-BD27-1BE2-497B-D15F943A17A9}"/>
          </ac:picMkLst>
        </pc:picChg>
        <pc:picChg chg="add del">
          <ac:chgData name="AmarendraReddy Namburi" userId="8b30d3ee989e3710" providerId="LiveId" clId="{3B6A2D90-A78D-42E2-A203-0F8B8909A436}" dt="2023-02-19T04:35:57.191" v="1228" actId="26606"/>
          <ac:picMkLst>
            <pc:docMk/>
            <pc:sldMk cId="1407198739" sldId="291"/>
            <ac:picMk id="27" creationId="{4A9D8650-5783-95D1-01A7-8CA52F612D06}"/>
          </ac:picMkLst>
        </pc:picChg>
        <pc:picChg chg="add del">
          <ac:chgData name="AmarendraReddy Namburi" userId="8b30d3ee989e3710" providerId="LiveId" clId="{3B6A2D90-A78D-42E2-A203-0F8B8909A436}" dt="2023-02-19T04:36:06.813" v="1234" actId="26606"/>
          <ac:picMkLst>
            <pc:docMk/>
            <pc:sldMk cId="1407198739" sldId="291"/>
            <ac:picMk id="62" creationId="{4A9D8650-5783-95D1-01A7-8CA52F612D06}"/>
          </ac:picMkLst>
        </pc:picChg>
        <pc:picChg chg="add">
          <ac:chgData name="AmarendraReddy Namburi" userId="8b30d3ee989e3710" providerId="LiveId" clId="{3B6A2D90-A78D-42E2-A203-0F8B8909A436}" dt="2023-02-19T04:36:06.829" v="1235" actId="26606"/>
          <ac:picMkLst>
            <pc:docMk/>
            <pc:sldMk cId="1407198739" sldId="291"/>
            <ac:picMk id="66" creationId="{F5B6D66C-C335-CFD1-2B76-F5CDC259CD44}"/>
          </ac:picMkLst>
        </pc:picChg>
        <pc:cxnChg chg="add del">
          <ac:chgData name="AmarendraReddy Namburi" userId="8b30d3ee989e3710" providerId="LiveId" clId="{3B6A2D90-A78D-42E2-A203-0F8B8909A436}" dt="2023-02-19T04:35:54.073" v="1224" actId="26606"/>
          <ac:cxnSpMkLst>
            <pc:docMk/>
            <pc:sldMk cId="1407198739" sldId="291"/>
            <ac:cxnSpMk id="20" creationId="{A57C1A16-B8AB-4D99-A195-A38F556A6486}"/>
          </ac:cxnSpMkLst>
        </pc:cxnChg>
        <pc:cxnChg chg="add del">
          <ac:chgData name="AmarendraReddy Namburi" userId="8b30d3ee989e3710" providerId="LiveId" clId="{3B6A2D90-A78D-42E2-A203-0F8B8909A436}" dt="2023-02-19T04:35:54.073" v="1224" actId="26606"/>
          <ac:cxnSpMkLst>
            <pc:docMk/>
            <pc:sldMk cId="1407198739" sldId="291"/>
            <ac:cxnSpMk id="22" creationId="{F8A9B20B-D1DD-4573-B5EC-558029519236}"/>
          </ac:cxnSpMkLst>
        </pc:cxnChg>
        <pc:cxnChg chg="add">
          <ac:chgData name="AmarendraReddy Namburi" userId="8b30d3ee989e3710" providerId="LiveId" clId="{3B6A2D90-A78D-42E2-A203-0F8B8909A436}" dt="2023-02-19T04:36:06.829" v="1235" actId="26606"/>
          <ac:cxnSpMkLst>
            <pc:docMk/>
            <pc:sldMk cId="1407198739" sldId="291"/>
            <ac:cxnSpMk id="67" creationId="{A57C1A16-B8AB-4D99-A195-A38F556A6486}"/>
          </ac:cxnSpMkLst>
        </pc:cxnChg>
        <pc:cxnChg chg="add">
          <ac:chgData name="AmarendraReddy Namburi" userId="8b30d3ee989e3710" providerId="LiveId" clId="{3B6A2D90-A78D-42E2-A203-0F8B8909A436}" dt="2023-02-19T04:36:06.829" v="1235" actId="26606"/>
          <ac:cxnSpMkLst>
            <pc:docMk/>
            <pc:sldMk cId="1407198739" sldId="291"/>
            <ac:cxnSpMk id="68" creationId="{F8A9B20B-D1DD-4573-B5EC-558029519236}"/>
          </ac:cxnSpMkLst>
        </pc:cxnChg>
      </pc:sldChg>
      <pc:sldChg chg="addSp delSp modSp new mod modTransition setBg">
        <pc:chgData name="AmarendraReddy Namburi" userId="8b30d3ee989e3710" providerId="LiveId" clId="{3B6A2D90-A78D-42E2-A203-0F8B8909A436}" dt="2023-02-19T13:31:35.923" v="2996"/>
        <pc:sldMkLst>
          <pc:docMk/>
          <pc:sldMk cId="1309164329" sldId="292"/>
        </pc:sldMkLst>
        <pc:spChg chg="del mod">
          <ac:chgData name="AmarendraReddy Namburi" userId="8b30d3ee989e3710" providerId="LiveId" clId="{3B6A2D90-A78D-42E2-A203-0F8B8909A436}" dt="2023-02-19T04:41:29.023" v="1291" actId="478"/>
          <ac:spMkLst>
            <pc:docMk/>
            <pc:sldMk cId="1309164329" sldId="292"/>
            <ac:spMk id="2" creationId="{598C4159-B425-117E-E3D5-714C9410A0FA}"/>
          </ac:spMkLst>
        </pc:spChg>
        <pc:spChg chg="del mod">
          <ac:chgData name="AmarendraReddy Namburi" userId="8b30d3ee989e3710" providerId="LiveId" clId="{3B6A2D90-A78D-42E2-A203-0F8B8909A436}" dt="2023-02-19T04:41:36.899" v="1293" actId="478"/>
          <ac:spMkLst>
            <pc:docMk/>
            <pc:sldMk cId="1309164329" sldId="292"/>
            <ac:spMk id="3" creationId="{733C3475-6130-F8FF-FC96-D7EE7D119E31}"/>
          </ac:spMkLst>
        </pc:spChg>
        <pc:spChg chg="add del mod">
          <ac:chgData name="AmarendraReddy Namburi" userId="8b30d3ee989e3710" providerId="LiveId" clId="{3B6A2D90-A78D-42E2-A203-0F8B8909A436}" dt="2023-02-19T04:41:33.760" v="1292" actId="478"/>
          <ac:spMkLst>
            <pc:docMk/>
            <pc:sldMk cId="1309164329" sldId="292"/>
            <ac:spMk id="6" creationId="{7CC07320-237B-9155-90DB-47B3F10C9C2C}"/>
          </ac:spMkLst>
        </pc:spChg>
        <pc:spChg chg="add del">
          <ac:chgData name="AmarendraReddy Namburi" userId="8b30d3ee989e3710" providerId="LiveId" clId="{3B6A2D90-A78D-42E2-A203-0F8B8909A436}" dt="2023-02-19T04:42:13.967" v="1296" actId="26606"/>
          <ac:spMkLst>
            <pc:docMk/>
            <pc:sldMk cId="1309164329" sldId="292"/>
            <ac:spMk id="8" creationId="{603AE127-802C-459A-A612-DB85B67F0DC0}"/>
          </ac:spMkLst>
        </pc:spChg>
        <pc:spChg chg="add del">
          <ac:chgData name="AmarendraReddy Namburi" userId="8b30d3ee989e3710" providerId="LiveId" clId="{3B6A2D90-A78D-42E2-A203-0F8B8909A436}" dt="2023-02-19T04:42:13.967" v="1296" actId="26606"/>
          <ac:spMkLst>
            <pc:docMk/>
            <pc:sldMk cId="1309164329" sldId="292"/>
            <ac:spMk id="10" creationId="{9323D83D-50D6-4040-A58B-FCEA340F886A}"/>
          </ac:spMkLst>
        </pc:spChg>
        <pc:spChg chg="add del">
          <ac:chgData name="AmarendraReddy Namburi" userId="8b30d3ee989e3710" providerId="LiveId" clId="{3B6A2D90-A78D-42E2-A203-0F8B8909A436}" dt="2023-02-19T04:42:13.967" v="1296" actId="26606"/>
          <ac:spMkLst>
            <pc:docMk/>
            <pc:sldMk cId="1309164329" sldId="292"/>
            <ac:spMk id="14" creationId="{F10FD715-4DCE-4779-B634-EC78315EA213}"/>
          </ac:spMkLst>
        </pc:spChg>
        <pc:spChg chg="add del mod ord">
          <ac:chgData name="AmarendraReddy Namburi" userId="8b30d3ee989e3710" providerId="LiveId" clId="{3B6A2D90-A78D-42E2-A203-0F8B8909A436}" dt="2023-02-19T04:49:17.532" v="1694"/>
          <ac:spMkLst>
            <pc:docMk/>
            <pc:sldMk cId="1309164329" sldId="292"/>
            <ac:spMk id="21" creationId="{FB006FD6-F2FC-614A-3811-A1C5EDE33758}"/>
          </ac:spMkLst>
        </pc:spChg>
        <pc:spChg chg="add mod">
          <ac:chgData name="AmarendraReddy Namburi" userId="8b30d3ee989e3710" providerId="LiveId" clId="{3B6A2D90-A78D-42E2-A203-0F8B8909A436}" dt="2023-02-19T04:50:50.019" v="1714" actId="1076"/>
          <ac:spMkLst>
            <pc:docMk/>
            <pc:sldMk cId="1309164329" sldId="292"/>
            <ac:spMk id="22" creationId="{2995D691-742B-398C-894F-2781E5341A75}"/>
          </ac:spMkLst>
        </pc:spChg>
        <pc:spChg chg="add del mod">
          <ac:chgData name="AmarendraReddy Namburi" userId="8b30d3ee989e3710" providerId="LiveId" clId="{3B6A2D90-A78D-42E2-A203-0F8B8909A436}" dt="2023-02-19T04:50:15.617" v="1705" actId="478"/>
          <ac:spMkLst>
            <pc:docMk/>
            <pc:sldMk cId="1309164329" sldId="292"/>
            <ac:spMk id="23" creationId="{B465A08A-6C72-5375-ADF9-866A131BCF11}"/>
          </ac:spMkLst>
        </pc:spChg>
        <pc:spChg chg="add mod">
          <ac:chgData name="AmarendraReddy Namburi" userId="8b30d3ee989e3710" providerId="LiveId" clId="{3B6A2D90-A78D-42E2-A203-0F8B8909A436}" dt="2023-02-19T05:03:56.253" v="1762" actId="20577"/>
          <ac:spMkLst>
            <pc:docMk/>
            <pc:sldMk cId="1309164329" sldId="292"/>
            <ac:spMk id="24" creationId="{CC5AAD7E-DA7F-DBC8-7B3F-7A05EA9D6E6D}"/>
          </ac:spMkLst>
        </pc:spChg>
        <pc:spChg chg="mod">
          <ac:chgData name="AmarendraReddy Namburi" userId="8b30d3ee989e3710" providerId="LiveId" clId="{3B6A2D90-A78D-42E2-A203-0F8B8909A436}" dt="2023-02-19T05:21:33.592" v="1895" actId="1076"/>
          <ac:spMkLst>
            <pc:docMk/>
            <pc:sldMk cId="1309164329" sldId="292"/>
            <ac:spMk id="36" creationId="{657C784D-F0E4-5BC8-683E-2A24B936BFD4}"/>
          </ac:spMkLst>
        </pc:spChg>
        <pc:spChg chg="add del">
          <ac:chgData name="AmarendraReddy Namburi" userId="8b30d3ee989e3710" providerId="LiveId" clId="{3B6A2D90-A78D-42E2-A203-0F8B8909A436}" dt="2023-02-19T04:42:51.397" v="1301" actId="26606"/>
          <ac:spMkLst>
            <pc:docMk/>
            <pc:sldMk cId="1309164329" sldId="292"/>
            <ac:spMk id="37" creationId="{85C2136B-77EC-41E9-BDB6-58A4AE1429B7}"/>
          </ac:spMkLst>
        </pc:spChg>
        <pc:spChg chg="mod">
          <ac:chgData name="AmarendraReddy Namburi" userId="8b30d3ee989e3710" providerId="LiveId" clId="{3B6A2D90-A78D-42E2-A203-0F8B8909A436}" dt="2023-02-19T05:21:37.850" v="1896" actId="1076"/>
          <ac:spMkLst>
            <pc:docMk/>
            <pc:sldMk cId="1309164329" sldId="292"/>
            <ac:spMk id="38" creationId="{F6265BFE-EAFF-8C98-2F70-0ED945A1759A}"/>
          </ac:spMkLst>
        </pc:spChg>
        <pc:spChg chg="add del">
          <ac:chgData name="AmarendraReddy Namburi" userId="8b30d3ee989e3710" providerId="LiveId" clId="{3B6A2D90-A78D-42E2-A203-0F8B8909A436}" dt="2023-02-19T04:42:51.397" v="1301" actId="26606"/>
          <ac:spMkLst>
            <pc:docMk/>
            <pc:sldMk cId="1309164329" sldId="292"/>
            <ac:spMk id="43" creationId="{7FBCF2A6-1F18-4B68-B5D2-5B763ED4159A}"/>
          </ac:spMkLst>
        </pc:spChg>
        <pc:spChg chg="add del">
          <ac:chgData name="AmarendraReddy Namburi" userId="8b30d3ee989e3710" providerId="LiveId" clId="{3B6A2D90-A78D-42E2-A203-0F8B8909A436}" dt="2023-02-19T04:42:51.397" v="1301" actId="26606"/>
          <ac:spMkLst>
            <pc:docMk/>
            <pc:sldMk cId="1309164329" sldId="292"/>
            <ac:spMk id="45" creationId="{FF3A27FB-A693-4A75-951E-0C77CD98F032}"/>
          </ac:spMkLst>
        </pc:spChg>
        <pc:spChg chg="add del">
          <ac:chgData name="AmarendraReddy Namburi" userId="8b30d3ee989e3710" providerId="LiveId" clId="{3B6A2D90-A78D-42E2-A203-0F8B8909A436}" dt="2023-02-19T04:49:04.295" v="1688" actId="26606"/>
          <ac:spMkLst>
            <pc:docMk/>
            <pc:sldMk cId="1309164329" sldId="292"/>
            <ac:spMk id="62" creationId="{85C2136B-77EC-41E9-BDB6-58A4AE1429B7}"/>
          </ac:spMkLst>
        </pc:spChg>
        <pc:spChg chg="add del">
          <ac:chgData name="AmarendraReddy Namburi" userId="8b30d3ee989e3710" providerId="LiveId" clId="{3B6A2D90-A78D-42E2-A203-0F8B8909A436}" dt="2023-02-19T04:49:04.295" v="1688" actId="26606"/>
          <ac:spMkLst>
            <pc:docMk/>
            <pc:sldMk cId="1309164329" sldId="292"/>
            <ac:spMk id="68" creationId="{7FBCF2A6-1F18-4B68-B5D2-5B763ED4159A}"/>
          </ac:spMkLst>
        </pc:spChg>
        <pc:spChg chg="add del">
          <ac:chgData name="AmarendraReddy Namburi" userId="8b30d3ee989e3710" providerId="LiveId" clId="{3B6A2D90-A78D-42E2-A203-0F8B8909A436}" dt="2023-02-19T04:49:04.295" v="1688" actId="26606"/>
          <ac:spMkLst>
            <pc:docMk/>
            <pc:sldMk cId="1309164329" sldId="292"/>
            <ac:spMk id="70" creationId="{FF3A27FB-A693-4A75-951E-0C77CD98F032}"/>
          </ac:spMkLst>
        </pc:spChg>
        <pc:grpChg chg="add del">
          <ac:chgData name="AmarendraReddy Namburi" userId="8b30d3ee989e3710" providerId="LiveId" clId="{3B6A2D90-A78D-42E2-A203-0F8B8909A436}" dt="2023-02-19T04:41:15.818" v="1286" actId="26606"/>
          <ac:grpSpMkLst>
            <pc:docMk/>
            <pc:sldMk cId="1309164329" sldId="292"/>
            <ac:grpSpMk id="9" creationId="{88C9B83F-64CD-41C1-925F-A08801FFD0BD}"/>
          </ac:grpSpMkLst>
        </pc:grpChg>
        <pc:grpChg chg="add del">
          <ac:chgData name="AmarendraReddy Namburi" userId="8b30d3ee989e3710" providerId="LiveId" clId="{3B6A2D90-A78D-42E2-A203-0F8B8909A436}" dt="2023-02-19T04:42:51.397" v="1301" actId="26606"/>
          <ac:grpSpMkLst>
            <pc:docMk/>
            <pc:sldMk cId="1309164329" sldId="292"/>
            <ac:grpSpMk id="25" creationId="{DDE8DE2B-61C1-46D5-BEB8-521321C182C4}"/>
          </ac:grpSpMkLst>
        </pc:grpChg>
        <pc:grpChg chg="add del">
          <ac:chgData name="AmarendraReddy Namburi" userId="8b30d3ee989e3710" providerId="LiveId" clId="{3B6A2D90-A78D-42E2-A203-0F8B8909A436}" dt="2023-02-19T04:49:04.295" v="1688" actId="26606"/>
          <ac:grpSpMkLst>
            <pc:docMk/>
            <pc:sldMk cId="1309164329" sldId="292"/>
            <ac:grpSpMk id="50" creationId="{DDE8DE2B-61C1-46D5-BEB8-521321C182C4}"/>
          </ac:grpSpMkLst>
        </pc:grpChg>
        <pc:grpChg chg="add">
          <ac:chgData name="AmarendraReddy Namburi" userId="8b30d3ee989e3710" providerId="LiveId" clId="{3B6A2D90-A78D-42E2-A203-0F8B8909A436}" dt="2023-02-19T04:49:04.295" v="1688" actId="26606"/>
          <ac:grpSpMkLst>
            <pc:docMk/>
            <pc:sldMk cId="1309164329" sldId="292"/>
            <ac:grpSpMk id="75" creationId="{88C9B83F-64CD-41C1-925F-A08801FFD0BD}"/>
          </ac:grpSpMkLst>
        </pc:grpChg>
        <pc:picChg chg="add del">
          <ac:chgData name="AmarendraReddy Namburi" userId="8b30d3ee989e3710" providerId="LiveId" clId="{3B6A2D90-A78D-42E2-A203-0F8B8909A436}" dt="2023-02-19T04:41:15.818" v="1286" actId="26606"/>
          <ac:picMkLst>
            <pc:docMk/>
            <pc:sldMk cId="1309164329" sldId="292"/>
            <ac:picMk id="5" creationId="{95F93059-EB43-6EA1-A958-45885FEA5CCC}"/>
          </ac:picMkLst>
        </pc:picChg>
        <pc:picChg chg="add mod">
          <ac:chgData name="AmarendraReddy Namburi" userId="8b30d3ee989e3710" providerId="LiveId" clId="{3B6A2D90-A78D-42E2-A203-0F8B8909A436}" dt="2023-02-19T04:49:04.295" v="1688" actId="26606"/>
          <ac:picMkLst>
            <pc:docMk/>
            <pc:sldMk cId="1309164329" sldId="292"/>
            <ac:picMk id="20" creationId="{D1AADFAB-DCCE-1FA2-AA98-EE37829C4302}"/>
          </ac:picMkLst>
        </pc:picChg>
        <pc:cxnChg chg="add del">
          <ac:chgData name="AmarendraReddy Namburi" userId="8b30d3ee989e3710" providerId="LiveId" clId="{3B6A2D90-A78D-42E2-A203-0F8B8909A436}" dt="2023-02-19T04:42:13.967" v="1296" actId="26606"/>
          <ac:cxnSpMkLst>
            <pc:docMk/>
            <pc:sldMk cId="1309164329" sldId="292"/>
            <ac:cxnSpMk id="12" creationId="{1A1FE6BB-DFB2-4080-9B5E-076EF5DDE67B}"/>
          </ac:cxnSpMkLst>
        </pc:cxnChg>
        <pc:cxnChg chg="add del">
          <ac:chgData name="AmarendraReddy Namburi" userId="8b30d3ee989e3710" providerId="LiveId" clId="{3B6A2D90-A78D-42E2-A203-0F8B8909A436}" dt="2023-02-19T04:42:51.397" v="1301" actId="26606"/>
          <ac:cxnSpMkLst>
            <pc:docMk/>
            <pc:sldMk cId="1309164329" sldId="292"/>
            <ac:cxnSpMk id="39" creationId="{E55891F3-A5E2-4418-8950-25FA2B731209}"/>
          </ac:cxnSpMkLst>
        </pc:cxnChg>
        <pc:cxnChg chg="add del">
          <ac:chgData name="AmarendraReddy Namburi" userId="8b30d3ee989e3710" providerId="LiveId" clId="{3B6A2D90-A78D-42E2-A203-0F8B8909A436}" dt="2023-02-19T04:42:51.397" v="1301" actId="26606"/>
          <ac:cxnSpMkLst>
            <pc:docMk/>
            <pc:sldMk cId="1309164329" sldId="292"/>
            <ac:cxnSpMk id="41" creationId="{FB1FCEB1-A7E1-417C-A7EF-AA30D5A0859F}"/>
          </ac:cxnSpMkLst>
        </pc:cxnChg>
        <pc:cxnChg chg="add del">
          <ac:chgData name="AmarendraReddy Namburi" userId="8b30d3ee989e3710" providerId="LiveId" clId="{3B6A2D90-A78D-42E2-A203-0F8B8909A436}" dt="2023-02-19T04:49:04.295" v="1688" actId="26606"/>
          <ac:cxnSpMkLst>
            <pc:docMk/>
            <pc:sldMk cId="1309164329" sldId="292"/>
            <ac:cxnSpMk id="64" creationId="{E55891F3-A5E2-4418-8950-25FA2B731209}"/>
          </ac:cxnSpMkLst>
        </pc:cxnChg>
        <pc:cxnChg chg="add del">
          <ac:chgData name="AmarendraReddy Namburi" userId="8b30d3ee989e3710" providerId="LiveId" clId="{3B6A2D90-A78D-42E2-A203-0F8B8909A436}" dt="2023-02-19T04:49:04.295" v="1688" actId="26606"/>
          <ac:cxnSpMkLst>
            <pc:docMk/>
            <pc:sldMk cId="1309164329" sldId="292"/>
            <ac:cxnSpMk id="66" creationId="{FB1FCEB1-A7E1-417C-A7EF-AA30D5A0859F}"/>
          </ac:cxnSpMkLst>
        </pc:cxnChg>
      </pc:sldChg>
      <pc:sldChg chg="modSp new del mod">
        <pc:chgData name="AmarendraReddy Namburi" userId="8b30d3ee989e3710" providerId="LiveId" clId="{3B6A2D90-A78D-42E2-A203-0F8B8909A436}" dt="2023-02-19T06:02:27.842" v="2793" actId="2696"/>
        <pc:sldMkLst>
          <pc:docMk/>
          <pc:sldMk cId="553062020" sldId="293"/>
        </pc:sldMkLst>
        <pc:spChg chg="mod">
          <ac:chgData name="AmarendraReddy Namburi" userId="8b30d3ee989e3710" providerId="LiveId" clId="{3B6A2D90-A78D-42E2-A203-0F8B8909A436}" dt="2023-02-19T05:21:21.462" v="1893" actId="1076"/>
          <ac:spMkLst>
            <pc:docMk/>
            <pc:sldMk cId="553062020" sldId="293"/>
            <ac:spMk id="4" creationId="{E7920953-547B-81A6-E7B2-36CDD3601716}"/>
          </ac:spMkLst>
        </pc:spChg>
        <pc:spChg chg="mod">
          <ac:chgData name="AmarendraReddy Namburi" userId="8b30d3ee989e3710" providerId="LiveId" clId="{3B6A2D90-A78D-42E2-A203-0F8B8909A436}" dt="2023-02-19T05:21:26.354" v="1894" actId="1076"/>
          <ac:spMkLst>
            <pc:docMk/>
            <pc:sldMk cId="553062020" sldId="293"/>
            <ac:spMk id="5" creationId="{D8F36EC5-E58C-EDC0-0B5B-7A833CCC8DEA}"/>
          </ac:spMkLst>
        </pc:spChg>
      </pc:sldChg>
      <pc:sldChg chg="addSp delSp modSp new mod modTransition">
        <pc:chgData name="AmarendraReddy Namburi" userId="8b30d3ee989e3710" providerId="LiveId" clId="{3B6A2D90-A78D-42E2-A203-0F8B8909A436}" dt="2023-02-19T13:31:35.923" v="2996"/>
        <pc:sldMkLst>
          <pc:docMk/>
          <pc:sldMk cId="2854060970" sldId="294"/>
        </pc:sldMkLst>
        <pc:spChg chg="del">
          <ac:chgData name="AmarendraReddy Namburi" userId="8b30d3ee989e3710" providerId="LiveId" clId="{3B6A2D90-A78D-42E2-A203-0F8B8909A436}" dt="2023-02-19T04:58:32.404" v="1735"/>
          <ac:spMkLst>
            <pc:docMk/>
            <pc:sldMk cId="2854060970" sldId="294"/>
            <ac:spMk id="2" creationId="{F1928C9D-3042-C0AB-A845-742043680765}"/>
          </ac:spMkLst>
        </pc:spChg>
        <pc:spChg chg="del">
          <ac:chgData name="AmarendraReddy Namburi" userId="8b30d3ee989e3710" providerId="LiveId" clId="{3B6A2D90-A78D-42E2-A203-0F8B8909A436}" dt="2023-02-19T04:59:01.460" v="1743"/>
          <ac:spMkLst>
            <pc:docMk/>
            <pc:sldMk cId="2854060970" sldId="294"/>
            <ac:spMk id="3" creationId="{643F4FFF-E729-622D-7053-1140352EA7FC}"/>
          </ac:spMkLst>
        </pc:spChg>
        <pc:spChg chg="add mod">
          <ac:chgData name="AmarendraReddy Namburi" userId="8b30d3ee989e3710" providerId="LiveId" clId="{3B6A2D90-A78D-42E2-A203-0F8B8909A436}" dt="2023-02-19T04:58:32.438" v="1736" actId="27636"/>
          <ac:spMkLst>
            <pc:docMk/>
            <pc:sldMk cId="2854060970" sldId="294"/>
            <ac:spMk id="4" creationId="{8A9BC531-7E9C-7953-8EF3-252E760D3FB7}"/>
          </ac:spMkLst>
        </pc:spChg>
        <pc:spChg chg="add del mod">
          <ac:chgData name="AmarendraReddy Namburi" userId="8b30d3ee989e3710" providerId="LiveId" clId="{3B6A2D90-A78D-42E2-A203-0F8B8909A436}" dt="2023-02-19T04:58:42.591" v="1740"/>
          <ac:spMkLst>
            <pc:docMk/>
            <pc:sldMk cId="2854060970" sldId="294"/>
            <ac:spMk id="5" creationId="{82247A1E-DF69-C93E-B81B-0D91BB581379}"/>
          </ac:spMkLst>
        </pc:spChg>
        <pc:spChg chg="add mod">
          <ac:chgData name="AmarendraReddy Namburi" userId="8b30d3ee989e3710" providerId="LiveId" clId="{3B6A2D90-A78D-42E2-A203-0F8B8909A436}" dt="2023-02-19T04:59:15.444" v="1746" actId="1076"/>
          <ac:spMkLst>
            <pc:docMk/>
            <pc:sldMk cId="2854060970" sldId="294"/>
            <ac:spMk id="6" creationId="{968AE647-FB20-C2D8-32A8-7A19EBE2745F}"/>
          </ac:spMkLst>
        </pc:spChg>
        <pc:spChg chg="mod">
          <ac:chgData name="AmarendraReddy Namburi" userId="8b30d3ee989e3710" providerId="LiveId" clId="{3B6A2D90-A78D-42E2-A203-0F8B8909A436}" dt="2023-02-19T05:21:02.130" v="1889" actId="1076"/>
          <ac:spMkLst>
            <pc:docMk/>
            <pc:sldMk cId="2854060970" sldId="294"/>
            <ac:spMk id="8" creationId="{B6CF265A-F32C-7DA3-F18D-7B0CD0A63513}"/>
          </ac:spMkLst>
        </pc:spChg>
        <pc:spChg chg="mod">
          <ac:chgData name="AmarendraReddy Namburi" userId="8b30d3ee989e3710" providerId="LiveId" clId="{3B6A2D90-A78D-42E2-A203-0F8B8909A436}" dt="2023-02-19T05:21:05.617" v="1890" actId="1076"/>
          <ac:spMkLst>
            <pc:docMk/>
            <pc:sldMk cId="2854060970" sldId="294"/>
            <ac:spMk id="9" creationId="{B84C2BF2-B4FF-263C-3974-77C84170AB17}"/>
          </ac:spMkLst>
        </pc:spChg>
        <pc:graphicFrameChg chg="add mod">
          <ac:chgData name="AmarendraReddy Namburi" userId="8b30d3ee989e3710" providerId="LiveId" clId="{3B6A2D90-A78D-42E2-A203-0F8B8909A436}" dt="2023-02-19T06:06:15.323" v="2914"/>
          <ac:graphicFrameMkLst>
            <pc:docMk/>
            <pc:sldMk cId="2854060970" sldId="294"/>
            <ac:graphicFrameMk id="7" creationId="{80D9AD0C-4E24-FA0D-5575-CB13B782B8C4}"/>
          </ac:graphicFrameMkLst>
        </pc:graphicFrame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8BE653-2425-494F-B881-5D9ABD647DC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2C1051C-9D7C-4B1E-BBAE-82011238529D}">
      <dgm:prSet/>
      <dgm:spPr/>
      <dgm:t>
        <a:bodyPr/>
        <a:lstStyle/>
        <a:p>
          <a:r>
            <a:rPr lang="en-US" dirty="0"/>
            <a:t>1. Introduction</a:t>
          </a:r>
        </a:p>
      </dgm:t>
    </dgm:pt>
    <dgm:pt modelId="{12EE684C-9ED1-4206-8B71-ED416EB9F79E}" type="parTrans" cxnId="{A862398F-1614-45FD-B8A3-70DDA9B8EA7B}">
      <dgm:prSet/>
      <dgm:spPr/>
      <dgm:t>
        <a:bodyPr/>
        <a:lstStyle/>
        <a:p>
          <a:endParaRPr lang="en-US"/>
        </a:p>
      </dgm:t>
    </dgm:pt>
    <dgm:pt modelId="{851A8543-0B4A-4EB6-81D6-2AA4640287C3}" type="sibTrans" cxnId="{A862398F-1614-45FD-B8A3-70DDA9B8EA7B}">
      <dgm:prSet/>
      <dgm:spPr/>
      <dgm:t>
        <a:bodyPr/>
        <a:lstStyle/>
        <a:p>
          <a:endParaRPr lang="en-US"/>
        </a:p>
      </dgm:t>
    </dgm:pt>
    <dgm:pt modelId="{68DA582A-DE7B-489F-A693-CECF3D15A340}">
      <dgm:prSet/>
      <dgm:spPr/>
      <dgm:t>
        <a:bodyPr/>
        <a:lstStyle/>
        <a:p>
          <a:r>
            <a:rPr lang="en-US"/>
            <a:t>2. Problem Statement</a:t>
          </a:r>
        </a:p>
      </dgm:t>
    </dgm:pt>
    <dgm:pt modelId="{112ADC1C-9705-4577-9FFD-E2A3128C64B7}" type="parTrans" cxnId="{4C6DCFBD-607E-4179-9B47-4584E52A5D62}">
      <dgm:prSet/>
      <dgm:spPr/>
      <dgm:t>
        <a:bodyPr/>
        <a:lstStyle/>
        <a:p>
          <a:endParaRPr lang="en-US"/>
        </a:p>
      </dgm:t>
    </dgm:pt>
    <dgm:pt modelId="{E1A935F6-FAFA-458D-ADC1-7C87899E0D50}" type="sibTrans" cxnId="{4C6DCFBD-607E-4179-9B47-4584E52A5D62}">
      <dgm:prSet/>
      <dgm:spPr/>
      <dgm:t>
        <a:bodyPr/>
        <a:lstStyle/>
        <a:p>
          <a:endParaRPr lang="en-US"/>
        </a:p>
      </dgm:t>
    </dgm:pt>
    <dgm:pt modelId="{947097A9-9DA7-4995-9B9B-1B24CD98ACF4}">
      <dgm:prSet/>
      <dgm:spPr/>
      <dgm:t>
        <a:bodyPr/>
        <a:lstStyle/>
        <a:p>
          <a:r>
            <a:rPr lang="en-US" dirty="0"/>
            <a:t>3. Project Diagram</a:t>
          </a:r>
        </a:p>
      </dgm:t>
    </dgm:pt>
    <dgm:pt modelId="{EEDE1724-22F1-4A66-891C-9FE82AF9FEB5}" type="parTrans" cxnId="{47490D58-5995-4DCF-8B7B-B5E546037828}">
      <dgm:prSet/>
      <dgm:spPr/>
      <dgm:t>
        <a:bodyPr/>
        <a:lstStyle/>
        <a:p>
          <a:endParaRPr lang="en-US"/>
        </a:p>
      </dgm:t>
    </dgm:pt>
    <dgm:pt modelId="{D21D09D1-F3AC-490F-8AD3-B5558E8D5A5B}" type="sibTrans" cxnId="{47490D58-5995-4DCF-8B7B-B5E546037828}">
      <dgm:prSet/>
      <dgm:spPr/>
      <dgm:t>
        <a:bodyPr/>
        <a:lstStyle/>
        <a:p>
          <a:endParaRPr lang="en-US"/>
        </a:p>
      </dgm:t>
    </dgm:pt>
    <dgm:pt modelId="{CDF39A45-94C6-49EA-9ADD-1775329F6B71}">
      <dgm:prSet/>
      <dgm:spPr/>
      <dgm:t>
        <a:bodyPr/>
        <a:lstStyle/>
        <a:p>
          <a:r>
            <a:rPr lang="en-US" dirty="0"/>
            <a:t>4. Technologies</a:t>
          </a:r>
        </a:p>
      </dgm:t>
    </dgm:pt>
    <dgm:pt modelId="{0D91F70C-4DDC-48A5-AA28-F16FF206C3C8}" type="parTrans" cxnId="{8A48A610-1706-4026-BDD5-3F56112A5DB3}">
      <dgm:prSet/>
      <dgm:spPr/>
      <dgm:t>
        <a:bodyPr/>
        <a:lstStyle/>
        <a:p>
          <a:endParaRPr lang="en-US"/>
        </a:p>
      </dgm:t>
    </dgm:pt>
    <dgm:pt modelId="{9B30B6A0-0108-4F1D-B370-9EB09CE781FB}" type="sibTrans" cxnId="{8A48A610-1706-4026-BDD5-3F56112A5DB3}">
      <dgm:prSet/>
      <dgm:spPr/>
      <dgm:t>
        <a:bodyPr/>
        <a:lstStyle/>
        <a:p>
          <a:endParaRPr lang="en-US"/>
        </a:p>
      </dgm:t>
    </dgm:pt>
    <dgm:pt modelId="{91177C8E-5287-47C6-9203-EF8CF696A000}">
      <dgm:prSet/>
      <dgm:spPr/>
      <dgm:t>
        <a:bodyPr/>
        <a:lstStyle/>
        <a:p>
          <a:r>
            <a:rPr lang="en-US" dirty="0"/>
            <a:t>5. Personas</a:t>
          </a:r>
        </a:p>
      </dgm:t>
    </dgm:pt>
    <dgm:pt modelId="{279B4DC5-4902-4999-B3D9-3EBE4C654D85}" type="parTrans" cxnId="{6CF9982B-E071-445D-875B-8C3E89577475}">
      <dgm:prSet/>
      <dgm:spPr/>
      <dgm:t>
        <a:bodyPr/>
        <a:lstStyle/>
        <a:p>
          <a:endParaRPr lang="en-US"/>
        </a:p>
      </dgm:t>
    </dgm:pt>
    <dgm:pt modelId="{9225AD31-F1E8-4E00-B159-8044BF6590ED}" type="sibTrans" cxnId="{6CF9982B-E071-445D-875B-8C3E89577475}">
      <dgm:prSet/>
      <dgm:spPr/>
      <dgm:t>
        <a:bodyPr/>
        <a:lstStyle/>
        <a:p>
          <a:endParaRPr lang="en-US"/>
        </a:p>
      </dgm:t>
    </dgm:pt>
    <dgm:pt modelId="{4E272B35-8206-47AC-8DB5-02DA72B8C525}">
      <dgm:prSet/>
      <dgm:spPr/>
      <dgm:t>
        <a:bodyPr/>
        <a:lstStyle/>
        <a:p>
          <a:r>
            <a:rPr lang="en-US" dirty="0"/>
            <a:t>6. Project Schedule</a:t>
          </a:r>
        </a:p>
      </dgm:t>
    </dgm:pt>
    <dgm:pt modelId="{37957A08-36EA-4E52-8328-4C1A9026A08C}" type="parTrans" cxnId="{A22DE04B-52F9-42AC-B67C-B3F880A6549D}">
      <dgm:prSet/>
      <dgm:spPr/>
      <dgm:t>
        <a:bodyPr/>
        <a:lstStyle/>
        <a:p>
          <a:endParaRPr lang="en-US"/>
        </a:p>
      </dgm:t>
    </dgm:pt>
    <dgm:pt modelId="{38599DBE-568E-4352-90D1-B6ECF9F980CE}" type="sibTrans" cxnId="{A22DE04B-52F9-42AC-B67C-B3F880A6549D}">
      <dgm:prSet/>
      <dgm:spPr/>
      <dgm:t>
        <a:bodyPr/>
        <a:lstStyle/>
        <a:p>
          <a:endParaRPr lang="en-US"/>
        </a:p>
      </dgm:t>
    </dgm:pt>
    <dgm:pt modelId="{D7CD1E2F-7959-4FD4-97A7-ACBC38D51873}">
      <dgm:prSet/>
      <dgm:spPr/>
      <dgm:t>
        <a:bodyPr/>
        <a:lstStyle/>
        <a:p>
          <a:r>
            <a:rPr lang="en-US"/>
            <a:t>7. Retrospective</a:t>
          </a:r>
        </a:p>
      </dgm:t>
    </dgm:pt>
    <dgm:pt modelId="{706D0AD6-E483-4AA1-A0BC-420A240D6740}" type="parTrans" cxnId="{9BCADFC8-B5AE-4E95-9084-4614323B4460}">
      <dgm:prSet/>
      <dgm:spPr/>
      <dgm:t>
        <a:bodyPr/>
        <a:lstStyle/>
        <a:p>
          <a:endParaRPr lang="en-US"/>
        </a:p>
      </dgm:t>
    </dgm:pt>
    <dgm:pt modelId="{75FD52BF-5DD7-445B-A19E-06CD19EEB1BD}" type="sibTrans" cxnId="{9BCADFC8-B5AE-4E95-9084-4614323B4460}">
      <dgm:prSet/>
      <dgm:spPr/>
      <dgm:t>
        <a:bodyPr/>
        <a:lstStyle/>
        <a:p>
          <a:endParaRPr lang="en-US"/>
        </a:p>
      </dgm:t>
    </dgm:pt>
    <dgm:pt modelId="{82F8F5D2-DEE5-489B-B3B0-AD7BDE88B4A7}">
      <dgm:prSet/>
      <dgm:spPr/>
      <dgm:t>
        <a:bodyPr/>
        <a:lstStyle/>
        <a:p>
          <a:r>
            <a:rPr lang="en-US" dirty="0"/>
            <a:t>8. Wiki Page</a:t>
          </a:r>
        </a:p>
      </dgm:t>
    </dgm:pt>
    <dgm:pt modelId="{D4B89283-796E-4E1B-B5FA-D6F11880A18A}" type="parTrans" cxnId="{33F66AEC-6A59-41DB-ACAE-0F5E991BE0AC}">
      <dgm:prSet/>
      <dgm:spPr/>
      <dgm:t>
        <a:bodyPr/>
        <a:lstStyle/>
        <a:p>
          <a:endParaRPr lang="en-US"/>
        </a:p>
      </dgm:t>
    </dgm:pt>
    <dgm:pt modelId="{D1E0B099-0906-4824-862A-CBD4A2F3B4DE}" type="sibTrans" cxnId="{33F66AEC-6A59-41DB-ACAE-0F5E991BE0AC}">
      <dgm:prSet/>
      <dgm:spPr/>
      <dgm:t>
        <a:bodyPr/>
        <a:lstStyle/>
        <a:p>
          <a:endParaRPr lang="en-US"/>
        </a:p>
      </dgm:t>
    </dgm:pt>
    <dgm:pt modelId="{1533E81F-7F88-457A-9755-B21A96B35231}" type="pres">
      <dgm:prSet presAssocID="{898BE653-2425-494F-B881-5D9ABD647DCC}" presName="linear" presStyleCnt="0">
        <dgm:presLayoutVars>
          <dgm:animLvl val="lvl"/>
          <dgm:resizeHandles val="exact"/>
        </dgm:presLayoutVars>
      </dgm:prSet>
      <dgm:spPr/>
    </dgm:pt>
    <dgm:pt modelId="{5757B91C-CBCB-4F4E-9E61-FEFB74BE1FAD}" type="pres">
      <dgm:prSet presAssocID="{E2C1051C-9D7C-4B1E-BBAE-82011238529D}" presName="parentText" presStyleLbl="node1" presStyleIdx="0" presStyleCnt="8">
        <dgm:presLayoutVars>
          <dgm:chMax val="0"/>
          <dgm:bulletEnabled val="1"/>
        </dgm:presLayoutVars>
      </dgm:prSet>
      <dgm:spPr/>
    </dgm:pt>
    <dgm:pt modelId="{8C0B9FC2-4B6C-4DC9-B6E0-CF22A25CA929}" type="pres">
      <dgm:prSet presAssocID="{851A8543-0B4A-4EB6-81D6-2AA4640287C3}" presName="spacer" presStyleCnt="0"/>
      <dgm:spPr/>
    </dgm:pt>
    <dgm:pt modelId="{3D8D9D1D-EBE9-4B62-8663-DF7C7125B711}" type="pres">
      <dgm:prSet presAssocID="{68DA582A-DE7B-489F-A693-CECF3D15A340}" presName="parentText" presStyleLbl="node1" presStyleIdx="1" presStyleCnt="8">
        <dgm:presLayoutVars>
          <dgm:chMax val="0"/>
          <dgm:bulletEnabled val="1"/>
        </dgm:presLayoutVars>
      </dgm:prSet>
      <dgm:spPr/>
    </dgm:pt>
    <dgm:pt modelId="{F7C6DE20-854C-444C-813F-4070D5711A45}" type="pres">
      <dgm:prSet presAssocID="{E1A935F6-FAFA-458D-ADC1-7C87899E0D50}" presName="spacer" presStyleCnt="0"/>
      <dgm:spPr/>
    </dgm:pt>
    <dgm:pt modelId="{1B445792-4E2D-441D-AF58-7A2305F26A0B}" type="pres">
      <dgm:prSet presAssocID="{947097A9-9DA7-4995-9B9B-1B24CD98ACF4}" presName="parentText" presStyleLbl="node1" presStyleIdx="2" presStyleCnt="8">
        <dgm:presLayoutVars>
          <dgm:chMax val="0"/>
          <dgm:bulletEnabled val="1"/>
        </dgm:presLayoutVars>
      </dgm:prSet>
      <dgm:spPr/>
    </dgm:pt>
    <dgm:pt modelId="{D6138F40-38A8-4BAF-8E4A-57BBB640FEEE}" type="pres">
      <dgm:prSet presAssocID="{D21D09D1-F3AC-490F-8AD3-B5558E8D5A5B}" presName="spacer" presStyleCnt="0"/>
      <dgm:spPr/>
    </dgm:pt>
    <dgm:pt modelId="{ACC94238-057C-4D56-B5BA-899802B52DF2}" type="pres">
      <dgm:prSet presAssocID="{CDF39A45-94C6-49EA-9ADD-1775329F6B71}" presName="parentText" presStyleLbl="node1" presStyleIdx="3" presStyleCnt="8">
        <dgm:presLayoutVars>
          <dgm:chMax val="0"/>
          <dgm:bulletEnabled val="1"/>
        </dgm:presLayoutVars>
      </dgm:prSet>
      <dgm:spPr/>
    </dgm:pt>
    <dgm:pt modelId="{C316FF00-4E5D-48EB-8195-4B092295591C}" type="pres">
      <dgm:prSet presAssocID="{9B30B6A0-0108-4F1D-B370-9EB09CE781FB}" presName="spacer" presStyleCnt="0"/>
      <dgm:spPr/>
    </dgm:pt>
    <dgm:pt modelId="{F5355DE1-445B-4DF8-B845-B3837337A9A5}" type="pres">
      <dgm:prSet presAssocID="{91177C8E-5287-47C6-9203-EF8CF696A000}" presName="parentText" presStyleLbl="node1" presStyleIdx="4" presStyleCnt="8">
        <dgm:presLayoutVars>
          <dgm:chMax val="0"/>
          <dgm:bulletEnabled val="1"/>
        </dgm:presLayoutVars>
      </dgm:prSet>
      <dgm:spPr/>
    </dgm:pt>
    <dgm:pt modelId="{0C0C3F1F-40B5-469B-801D-4E208E0DD61A}" type="pres">
      <dgm:prSet presAssocID="{9225AD31-F1E8-4E00-B159-8044BF6590ED}" presName="spacer" presStyleCnt="0"/>
      <dgm:spPr/>
    </dgm:pt>
    <dgm:pt modelId="{8956A53F-3DD8-44F0-87EC-9FA0F7A1A2F4}" type="pres">
      <dgm:prSet presAssocID="{4E272B35-8206-47AC-8DB5-02DA72B8C525}" presName="parentText" presStyleLbl="node1" presStyleIdx="5" presStyleCnt="8">
        <dgm:presLayoutVars>
          <dgm:chMax val="0"/>
          <dgm:bulletEnabled val="1"/>
        </dgm:presLayoutVars>
      </dgm:prSet>
      <dgm:spPr/>
    </dgm:pt>
    <dgm:pt modelId="{2285E307-8595-40C1-A7AE-65594327BBF7}" type="pres">
      <dgm:prSet presAssocID="{38599DBE-568E-4352-90D1-B6ECF9F980CE}" presName="spacer" presStyleCnt="0"/>
      <dgm:spPr/>
    </dgm:pt>
    <dgm:pt modelId="{07574E60-2F0B-4A6D-826C-9F810C424151}" type="pres">
      <dgm:prSet presAssocID="{D7CD1E2F-7959-4FD4-97A7-ACBC38D51873}" presName="parentText" presStyleLbl="node1" presStyleIdx="6" presStyleCnt="8">
        <dgm:presLayoutVars>
          <dgm:chMax val="0"/>
          <dgm:bulletEnabled val="1"/>
        </dgm:presLayoutVars>
      </dgm:prSet>
      <dgm:spPr/>
    </dgm:pt>
    <dgm:pt modelId="{D85BA650-DDDE-4613-8BC2-30A72D34494F}" type="pres">
      <dgm:prSet presAssocID="{75FD52BF-5DD7-445B-A19E-06CD19EEB1BD}" presName="spacer" presStyleCnt="0"/>
      <dgm:spPr/>
    </dgm:pt>
    <dgm:pt modelId="{28234DDF-FDCC-4DDC-9CE9-582161A05F44}" type="pres">
      <dgm:prSet presAssocID="{82F8F5D2-DEE5-489B-B3B0-AD7BDE88B4A7}" presName="parentText" presStyleLbl="node1" presStyleIdx="7" presStyleCnt="8">
        <dgm:presLayoutVars>
          <dgm:chMax val="0"/>
          <dgm:bulletEnabled val="1"/>
        </dgm:presLayoutVars>
      </dgm:prSet>
      <dgm:spPr/>
    </dgm:pt>
  </dgm:ptLst>
  <dgm:cxnLst>
    <dgm:cxn modelId="{CA9DCD02-47BE-478F-95AA-79EFB38156D3}" type="presOf" srcId="{4E272B35-8206-47AC-8DB5-02DA72B8C525}" destId="{8956A53F-3DD8-44F0-87EC-9FA0F7A1A2F4}" srcOrd="0" destOrd="0" presId="urn:microsoft.com/office/officeart/2005/8/layout/vList2"/>
    <dgm:cxn modelId="{8A48A610-1706-4026-BDD5-3F56112A5DB3}" srcId="{898BE653-2425-494F-B881-5D9ABD647DCC}" destId="{CDF39A45-94C6-49EA-9ADD-1775329F6B71}" srcOrd="3" destOrd="0" parTransId="{0D91F70C-4DDC-48A5-AA28-F16FF206C3C8}" sibTransId="{9B30B6A0-0108-4F1D-B370-9EB09CE781FB}"/>
    <dgm:cxn modelId="{6CF9982B-E071-445D-875B-8C3E89577475}" srcId="{898BE653-2425-494F-B881-5D9ABD647DCC}" destId="{91177C8E-5287-47C6-9203-EF8CF696A000}" srcOrd="4" destOrd="0" parTransId="{279B4DC5-4902-4999-B3D9-3EBE4C654D85}" sibTransId="{9225AD31-F1E8-4E00-B159-8044BF6590ED}"/>
    <dgm:cxn modelId="{05B9AC31-DC97-4E2F-B18B-FA8C595013B1}" type="presOf" srcId="{91177C8E-5287-47C6-9203-EF8CF696A000}" destId="{F5355DE1-445B-4DF8-B845-B3837337A9A5}" srcOrd="0" destOrd="0" presId="urn:microsoft.com/office/officeart/2005/8/layout/vList2"/>
    <dgm:cxn modelId="{5792A736-64EE-40F9-AC08-FA74FED0EC8A}" type="presOf" srcId="{947097A9-9DA7-4995-9B9B-1B24CD98ACF4}" destId="{1B445792-4E2D-441D-AF58-7A2305F26A0B}" srcOrd="0" destOrd="0" presId="urn:microsoft.com/office/officeart/2005/8/layout/vList2"/>
    <dgm:cxn modelId="{87CD1441-1F2E-4288-87C6-AB19F519A063}" type="presOf" srcId="{D7CD1E2F-7959-4FD4-97A7-ACBC38D51873}" destId="{07574E60-2F0B-4A6D-826C-9F810C424151}" srcOrd="0" destOrd="0" presId="urn:microsoft.com/office/officeart/2005/8/layout/vList2"/>
    <dgm:cxn modelId="{9606C641-0945-4DFC-9FCE-0147D4A8DDFF}" type="presOf" srcId="{CDF39A45-94C6-49EA-9ADD-1775329F6B71}" destId="{ACC94238-057C-4D56-B5BA-899802B52DF2}" srcOrd="0" destOrd="0" presId="urn:microsoft.com/office/officeart/2005/8/layout/vList2"/>
    <dgm:cxn modelId="{A22DE04B-52F9-42AC-B67C-B3F880A6549D}" srcId="{898BE653-2425-494F-B881-5D9ABD647DCC}" destId="{4E272B35-8206-47AC-8DB5-02DA72B8C525}" srcOrd="5" destOrd="0" parTransId="{37957A08-36EA-4E52-8328-4C1A9026A08C}" sibTransId="{38599DBE-568E-4352-90D1-B6ECF9F980CE}"/>
    <dgm:cxn modelId="{47490D58-5995-4DCF-8B7B-B5E546037828}" srcId="{898BE653-2425-494F-B881-5D9ABD647DCC}" destId="{947097A9-9DA7-4995-9B9B-1B24CD98ACF4}" srcOrd="2" destOrd="0" parTransId="{EEDE1724-22F1-4A66-891C-9FE82AF9FEB5}" sibTransId="{D21D09D1-F3AC-490F-8AD3-B5558E8D5A5B}"/>
    <dgm:cxn modelId="{D3BE7580-8DEE-4106-B2DA-4A225A07CFEC}" type="presOf" srcId="{82F8F5D2-DEE5-489B-B3B0-AD7BDE88B4A7}" destId="{28234DDF-FDCC-4DDC-9CE9-582161A05F44}" srcOrd="0" destOrd="0" presId="urn:microsoft.com/office/officeart/2005/8/layout/vList2"/>
    <dgm:cxn modelId="{3F9B3684-B254-48EA-8370-7574B4E0A4E5}" type="presOf" srcId="{E2C1051C-9D7C-4B1E-BBAE-82011238529D}" destId="{5757B91C-CBCB-4F4E-9E61-FEFB74BE1FAD}" srcOrd="0" destOrd="0" presId="urn:microsoft.com/office/officeart/2005/8/layout/vList2"/>
    <dgm:cxn modelId="{A862398F-1614-45FD-B8A3-70DDA9B8EA7B}" srcId="{898BE653-2425-494F-B881-5D9ABD647DCC}" destId="{E2C1051C-9D7C-4B1E-BBAE-82011238529D}" srcOrd="0" destOrd="0" parTransId="{12EE684C-9ED1-4206-8B71-ED416EB9F79E}" sibTransId="{851A8543-0B4A-4EB6-81D6-2AA4640287C3}"/>
    <dgm:cxn modelId="{4C6DCFBD-607E-4179-9B47-4584E52A5D62}" srcId="{898BE653-2425-494F-B881-5D9ABD647DCC}" destId="{68DA582A-DE7B-489F-A693-CECF3D15A340}" srcOrd="1" destOrd="0" parTransId="{112ADC1C-9705-4577-9FFD-E2A3128C64B7}" sibTransId="{E1A935F6-FAFA-458D-ADC1-7C87899E0D50}"/>
    <dgm:cxn modelId="{9BCADFC8-B5AE-4E95-9084-4614323B4460}" srcId="{898BE653-2425-494F-B881-5D9ABD647DCC}" destId="{D7CD1E2F-7959-4FD4-97A7-ACBC38D51873}" srcOrd="6" destOrd="0" parTransId="{706D0AD6-E483-4AA1-A0BC-420A240D6740}" sibTransId="{75FD52BF-5DD7-445B-A19E-06CD19EEB1BD}"/>
    <dgm:cxn modelId="{BDB843CE-C83A-4B74-9BE0-2132901794A9}" type="presOf" srcId="{898BE653-2425-494F-B881-5D9ABD647DCC}" destId="{1533E81F-7F88-457A-9755-B21A96B35231}" srcOrd="0" destOrd="0" presId="urn:microsoft.com/office/officeart/2005/8/layout/vList2"/>
    <dgm:cxn modelId="{33F66AEC-6A59-41DB-ACAE-0F5E991BE0AC}" srcId="{898BE653-2425-494F-B881-5D9ABD647DCC}" destId="{82F8F5D2-DEE5-489B-B3B0-AD7BDE88B4A7}" srcOrd="7" destOrd="0" parTransId="{D4B89283-796E-4E1B-B5FA-D6F11880A18A}" sibTransId="{D1E0B099-0906-4824-862A-CBD4A2F3B4DE}"/>
    <dgm:cxn modelId="{23465FEF-888A-435F-B752-219C47484238}" type="presOf" srcId="{68DA582A-DE7B-489F-A693-CECF3D15A340}" destId="{3D8D9D1D-EBE9-4B62-8663-DF7C7125B711}" srcOrd="0" destOrd="0" presId="urn:microsoft.com/office/officeart/2005/8/layout/vList2"/>
    <dgm:cxn modelId="{4D2AA292-57FC-4876-AC5D-2815DFA6E2EF}" type="presParOf" srcId="{1533E81F-7F88-457A-9755-B21A96B35231}" destId="{5757B91C-CBCB-4F4E-9E61-FEFB74BE1FAD}" srcOrd="0" destOrd="0" presId="urn:microsoft.com/office/officeart/2005/8/layout/vList2"/>
    <dgm:cxn modelId="{686862B6-CB21-4567-AF3E-659616D1C206}" type="presParOf" srcId="{1533E81F-7F88-457A-9755-B21A96B35231}" destId="{8C0B9FC2-4B6C-4DC9-B6E0-CF22A25CA929}" srcOrd="1" destOrd="0" presId="urn:microsoft.com/office/officeart/2005/8/layout/vList2"/>
    <dgm:cxn modelId="{5DA0462B-1271-4759-98AE-23323D4C9A20}" type="presParOf" srcId="{1533E81F-7F88-457A-9755-B21A96B35231}" destId="{3D8D9D1D-EBE9-4B62-8663-DF7C7125B711}" srcOrd="2" destOrd="0" presId="urn:microsoft.com/office/officeart/2005/8/layout/vList2"/>
    <dgm:cxn modelId="{025AE95E-7AD3-4D0E-B118-F39A96952914}" type="presParOf" srcId="{1533E81F-7F88-457A-9755-B21A96B35231}" destId="{F7C6DE20-854C-444C-813F-4070D5711A45}" srcOrd="3" destOrd="0" presId="urn:microsoft.com/office/officeart/2005/8/layout/vList2"/>
    <dgm:cxn modelId="{CCB922B6-2092-49EB-B6C4-B6D55A62B564}" type="presParOf" srcId="{1533E81F-7F88-457A-9755-B21A96B35231}" destId="{1B445792-4E2D-441D-AF58-7A2305F26A0B}" srcOrd="4" destOrd="0" presId="urn:microsoft.com/office/officeart/2005/8/layout/vList2"/>
    <dgm:cxn modelId="{A9DA9956-3248-4590-9526-92AA487A6874}" type="presParOf" srcId="{1533E81F-7F88-457A-9755-B21A96B35231}" destId="{D6138F40-38A8-4BAF-8E4A-57BBB640FEEE}" srcOrd="5" destOrd="0" presId="urn:microsoft.com/office/officeart/2005/8/layout/vList2"/>
    <dgm:cxn modelId="{EA104E73-F5E5-4E75-811C-C5B4BAF622FE}" type="presParOf" srcId="{1533E81F-7F88-457A-9755-B21A96B35231}" destId="{ACC94238-057C-4D56-B5BA-899802B52DF2}" srcOrd="6" destOrd="0" presId="urn:microsoft.com/office/officeart/2005/8/layout/vList2"/>
    <dgm:cxn modelId="{C672E8E9-34DE-469C-A64E-C0826A1BB1F1}" type="presParOf" srcId="{1533E81F-7F88-457A-9755-B21A96B35231}" destId="{C316FF00-4E5D-48EB-8195-4B092295591C}" srcOrd="7" destOrd="0" presId="urn:microsoft.com/office/officeart/2005/8/layout/vList2"/>
    <dgm:cxn modelId="{E1F5E0FF-9165-4ECC-8D52-09090E2E70A7}" type="presParOf" srcId="{1533E81F-7F88-457A-9755-B21A96B35231}" destId="{F5355DE1-445B-4DF8-B845-B3837337A9A5}" srcOrd="8" destOrd="0" presId="urn:microsoft.com/office/officeart/2005/8/layout/vList2"/>
    <dgm:cxn modelId="{4324F801-A060-45F4-9AE6-FE007E3E6805}" type="presParOf" srcId="{1533E81F-7F88-457A-9755-B21A96B35231}" destId="{0C0C3F1F-40B5-469B-801D-4E208E0DD61A}" srcOrd="9" destOrd="0" presId="urn:microsoft.com/office/officeart/2005/8/layout/vList2"/>
    <dgm:cxn modelId="{2BAE2A86-3DB0-4C37-B010-45036E2D3192}" type="presParOf" srcId="{1533E81F-7F88-457A-9755-B21A96B35231}" destId="{8956A53F-3DD8-44F0-87EC-9FA0F7A1A2F4}" srcOrd="10" destOrd="0" presId="urn:microsoft.com/office/officeart/2005/8/layout/vList2"/>
    <dgm:cxn modelId="{63789EA5-C7C0-4712-84CA-18A5D5B5C9BD}" type="presParOf" srcId="{1533E81F-7F88-457A-9755-B21A96B35231}" destId="{2285E307-8595-40C1-A7AE-65594327BBF7}" srcOrd="11" destOrd="0" presId="urn:microsoft.com/office/officeart/2005/8/layout/vList2"/>
    <dgm:cxn modelId="{379AC253-BFC2-43CF-984B-AB70A698FD90}" type="presParOf" srcId="{1533E81F-7F88-457A-9755-B21A96B35231}" destId="{07574E60-2F0B-4A6D-826C-9F810C424151}" srcOrd="12" destOrd="0" presId="urn:microsoft.com/office/officeart/2005/8/layout/vList2"/>
    <dgm:cxn modelId="{45DD8E2F-B359-4115-991A-FD076E341BC7}" type="presParOf" srcId="{1533E81F-7F88-457A-9755-B21A96B35231}" destId="{D85BA650-DDDE-4613-8BC2-30A72D34494F}" srcOrd="13" destOrd="0" presId="urn:microsoft.com/office/officeart/2005/8/layout/vList2"/>
    <dgm:cxn modelId="{44DC7B2F-4943-419D-AAC2-7C49DA917276}" type="presParOf" srcId="{1533E81F-7F88-457A-9755-B21A96B35231}" destId="{28234DDF-FDCC-4DDC-9CE9-582161A05F44}"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40FC4FFE-8987-4A26-B7F4-8A516F18ADAE}">
      <dgm:prSet custT="1"/>
      <dgm:spPr/>
      <dgm:t>
        <a:bodyPr/>
        <a:lstStyle/>
        <a:p>
          <a:pPr algn="l"/>
          <a:r>
            <a:rPr lang="en-US" sz="2400" dirty="0"/>
            <a:t>Simply Online is a web application that allows lecturers to create virtual rooms and conduct online classes. In addition, Simply Online offers a hassle-free attendance management system, where attendance will be marked by using facial recognition technology, eliminating the need for manual tracking.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25C0BEC2-1820-4C6D-8A20-89DDFCC6180F}" type="pres">
      <dgm:prSet presAssocID="{01A66772-F185-4D58-B8BB-E9370D7A7A2B}" presName="Name0" presStyleCnt="0">
        <dgm:presLayoutVars>
          <dgm:dir/>
          <dgm:resizeHandles/>
        </dgm:presLayoutVars>
      </dgm:prSet>
      <dgm:spPr/>
    </dgm:pt>
    <dgm:pt modelId="{CE08E564-E991-4280-A436-45C7534470B7}" type="pres">
      <dgm:prSet presAssocID="{40FC4FFE-8987-4A26-B7F4-8A516F18ADAE}" presName="compNode" presStyleCnt="0"/>
      <dgm:spPr/>
    </dgm:pt>
    <dgm:pt modelId="{BD37F6BC-1BDE-4207-8E73-FD37094898F7}" type="pres">
      <dgm:prSet presAssocID="{40FC4FFE-8987-4A26-B7F4-8A516F18ADAE}" presName="dummyConnPt" presStyleCnt="0"/>
      <dgm:spPr/>
    </dgm:pt>
    <dgm:pt modelId="{8AEF9A7B-572D-4A70-9D15-51C032627E48}" type="pres">
      <dgm:prSet presAssocID="{40FC4FFE-8987-4A26-B7F4-8A516F18ADAE}" presName="node" presStyleLbl="node1" presStyleIdx="0" presStyleCnt="1" custScaleX="132982">
        <dgm:presLayoutVars>
          <dgm:bulletEnabled val="1"/>
        </dgm:presLayoutVars>
      </dgm:prSet>
      <dgm:spPr/>
    </dgm:pt>
  </dgm:ptLst>
  <dgm:cxnLst>
    <dgm:cxn modelId="{C7AD8469-3C68-4AF9-AB82-79B0043AA120}" srcId="{01A66772-F185-4D58-B8BB-E9370D7A7A2B}" destId="{40FC4FFE-8987-4A26-B7F4-8A516F18ADAE}" srcOrd="0" destOrd="0" parTransId="{CAD7EF86-FB23-41F6-BF42-040B36DEFDB1}" sibTransId="{5B62599A-5C9B-48E7-896E-EA782AC60C8B}"/>
    <dgm:cxn modelId="{6D7C459F-2502-4A0B-8961-2086401A4D19}" type="presOf" srcId="{40FC4FFE-8987-4A26-B7F4-8A516F18ADAE}" destId="{8AEF9A7B-572D-4A70-9D15-51C032627E48}" srcOrd="0" destOrd="0" presId="urn:microsoft.com/office/officeart/2005/8/layout/bProcess4"/>
    <dgm:cxn modelId="{5DE668DF-8A48-4C76-BA48-92BFE38A178E}" type="presOf" srcId="{01A66772-F185-4D58-B8BB-E9370D7A7A2B}" destId="{25C0BEC2-1820-4C6D-8A20-89DDFCC6180F}" srcOrd="0" destOrd="0" presId="urn:microsoft.com/office/officeart/2005/8/layout/bProcess4"/>
    <dgm:cxn modelId="{2D212DD4-0565-4683-8737-B50BC3806E29}" type="presParOf" srcId="{25C0BEC2-1820-4C6D-8A20-89DDFCC6180F}" destId="{CE08E564-E991-4280-A436-45C7534470B7}" srcOrd="0" destOrd="0" presId="urn:microsoft.com/office/officeart/2005/8/layout/bProcess4"/>
    <dgm:cxn modelId="{A771BD2F-8F95-47C6-82F8-667AB6D73FBD}" type="presParOf" srcId="{CE08E564-E991-4280-A436-45C7534470B7}" destId="{BD37F6BC-1BDE-4207-8E73-FD37094898F7}" srcOrd="0" destOrd="0" presId="urn:microsoft.com/office/officeart/2005/8/layout/bProcess4"/>
    <dgm:cxn modelId="{38499A70-3A5A-4633-8055-ABA3F36CC52B}" type="presParOf" srcId="{CE08E564-E991-4280-A436-45C7534470B7}" destId="{8AEF9A7B-572D-4A70-9D15-51C032627E48}"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AC12D4-EE3D-48CC-A451-62C8A7BC0B7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1EFB2B-04E2-423D-B080-CAC59919B808}">
      <dgm:prSet/>
      <dgm:spPr/>
      <dgm:t>
        <a:bodyPr/>
        <a:lstStyle/>
        <a:p>
          <a:r>
            <a:rPr lang="en-US"/>
            <a:t>Online attendance marking systems have a vulnerability wherein students can mark attendance without attending the class, leading to inaccuracies and affecting the credibility of attendance records. </a:t>
          </a:r>
        </a:p>
      </dgm:t>
    </dgm:pt>
    <dgm:pt modelId="{7434FE7F-7F1A-467F-B57B-3CA2FCE2E079}" type="parTrans" cxnId="{A26FE431-B2B9-4BF5-9E73-C59DFBF9A159}">
      <dgm:prSet/>
      <dgm:spPr/>
      <dgm:t>
        <a:bodyPr/>
        <a:lstStyle/>
        <a:p>
          <a:endParaRPr lang="en-US"/>
        </a:p>
      </dgm:t>
    </dgm:pt>
    <dgm:pt modelId="{A7E6BCB2-3AE6-4D47-9E09-3C05DFE5C6E9}" type="sibTrans" cxnId="{A26FE431-B2B9-4BF5-9E73-C59DFBF9A159}">
      <dgm:prSet/>
      <dgm:spPr/>
      <dgm:t>
        <a:bodyPr/>
        <a:lstStyle/>
        <a:p>
          <a:endParaRPr lang="en-US"/>
        </a:p>
      </dgm:t>
    </dgm:pt>
    <dgm:pt modelId="{C8DA09A2-EFE2-49C9-B9FF-4B0121E82074}">
      <dgm:prSet/>
      <dgm:spPr/>
      <dgm:t>
        <a:bodyPr/>
        <a:lstStyle/>
        <a:p>
          <a:r>
            <a:rPr lang="en-US"/>
            <a:t>The Process of taking online attendance consumes a significant amount of time. This can result in delays in starting the class, wasting valuable teaching time.</a:t>
          </a:r>
        </a:p>
      </dgm:t>
    </dgm:pt>
    <dgm:pt modelId="{8F1DEBF0-086D-48D4-A2BD-AF800D9BC752}" type="parTrans" cxnId="{91E6D5EC-AF9B-4A34-8F93-47E261182F44}">
      <dgm:prSet/>
      <dgm:spPr/>
      <dgm:t>
        <a:bodyPr/>
        <a:lstStyle/>
        <a:p>
          <a:endParaRPr lang="en-US"/>
        </a:p>
      </dgm:t>
    </dgm:pt>
    <dgm:pt modelId="{9E775B8D-6BC4-4321-8617-6B88A541EC78}" type="sibTrans" cxnId="{91E6D5EC-AF9B-4A34-8F93-47E261182F44}">
      <dgm:prSet/>
      <dgm:spPr/>
      <dgm:t>
        <a:bodyPr/>
        <a:lstStyle/>
        <a:p>
          <a:endParaRPr lang="en-US"/>
        </a:p>
      </dgm:t>
    </dgm:pt>
    <dgm:pt modelId="{D7EF909E-BFF7-4547-9794-61D149AD843A}" type="pres">
      <dgm:prSet presAssocID="{B7AC12D4-EE3D-48CC-A451-62C8A7BC0B7C}" presName="root" presStyleCnt="0">
        <dgm:presLayoutVars>
          <dgm:dir/>
          <dgm:resizeHandles val="exact"/>
        </dgm:presLayoutVars>
      </dgm:prSet>
      <dgm:spPr/>
    </dgm:pt>
    <dgm:pt modelId="{F9B41A24-BBF5-41BE-9BA7-069EE41B9A6F}" type="pres">
      <dgm:prSet presAssocID="{5E1EFB2B-04E2-423D-B080-CAC59919B808}" presName="compNode" presStyleCnt="0"/>
      <dgm:spPr/>
    </dgm:pt>
    <dgm:pt modelId="{4EC2E5FC-90CC-4389-893F-0F6282E76771}" type="pres">
      <dgm:prSet presAssocID="{5E1EFB2B-04E2-423D-B080-CAC59919B808}" presName="bgRect" presStyleLbl="bgShp" presStyleIdx="0" presStyleCnt="2"/>
      <dgm:spPr/>
    </dgm:pt>
    <dgm:pt modelId="{FB0BE3EE-1DE0-483D-9E3D-11B29199B5B0}" type="pres">
      <dgm:prSet presAssocID="{5E1EFB2B-04E2-423D-B080-CAC59919B8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EDFCF20E-3703-4170-AE57-24B2D06091E3}" type="pres">
      <dgm:prSet presAssocID="{5E1EFB2B-04E2-423D-B080-CAC59919B808}" presName="spaceRect" presStyleCnt="0"/>
      <dgm:spPr/>
    </dgm:pt>
    <dgm:pt modelId="{C26AD2A5-FA4E-4D2C-9D32-5A448593A7E0}" type="pres">
      <dgm:prSet presAssocID="{5E1EFB2B-04E2-423D-B080-CAC59919B808}" presName="parTx" presStyleLbl="revTx" presStyleIdx="0" presStyleCnt="2">
        <dgm:presLayoutVars>
          <dgm:chMax val="0"/>
          <dgm:chPref val="0"/>
        </dgm:presLayoutVars>
      </dgm:prSet>
      <dgm:spPr/>
    </dgm:pt>
    <dgm:pt modelId="{EE027A1A-AD41-4508-889A-033C8E2750BA}" type="pres">
      <dgm:prSet presAssocID="{A7E6BCB2-3AE6-4D47-9E09-3C05DFE5C6E9}" presName="sibTrans" presStyleCnt="0"/>
      <dgm:spPr/>
    </dgm:pt>
    <dgm:pt modelId="{579398F2-B6EC-476B-809F-BC076A4879C4}" type="pres">
      <dgm:prSet presAssocID="{C8DA09A2-EFE2-49C9-B9FF-4B0121E82074}" presName="compNode" presStyleCnt="0"/>
      <dgm:spPr/>
    </dgm:pt>
    <dgm:pt modelId="{DDAE8B3C-5181-48DC-BB16-A2EC6D173F62}" type="pres">
      <dgm:prSet presAssocID="{C8DA09A2-EFE2-49C9-B9FF-4B0121E82074}" presName="bgRect" presStyleLbl="bgShp" presStyleIdx="1" presStyleCnt="2"/>
      <dgm:spPr/>
    </dgm:pt>
    <dgm:pt modelId="{17C12F54-3BD4-4037-A67D-741116C554B2}" type="pres">
      <dgm:prSet presAssocID="{C8DA09A2-EFE2-49C9-B9FF-4B0121E8207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084A31E3-90FD-4AFC-B48E-330FDD8FD67A}" type="pres">
      <dgm:prSet presAssocID="{C8DA09A2-EFE2-49C9-B9FF-4B0121E82074}" presName="spaceRect" presStyleCnt="0"/>
      <dgm:spPr/>
    </dgm:pt>
    <dgm:pt modelId="{D71E1AD8-1ED6-4B7D-A8E7-67BF6FE21304}" type="pres">
      <dgm:prSet presAssocID="{C8DA09A2-EFE2-49C9-B9FF-4B0121E82074}" presName="parTx" presStyleLbl="revTx" presStyleIdx="1" presStyleCnt="2">
        <dgm:presLayoutVars>
          <dgm:chMax val="0"/>
          <dgm:chPref val="0"/>
        </dgm:presLayoutVars>
      </dgm:prSet>
      <dgm:spPr/>
    </dgm:pt>
  </dgm:ptLst>
  <dgm:cxnLst>
    <dgm:cxn modelId="{FEE2A129-8FBC-49FD-8E6D-D448ACA1CD81}" type="presOf" srcId="{C8DA09A2-EFE2-49C9-B9FF-4B0121E82074}" destId="{D71E1AD8-1ED6-4B7D-A8E7-67BF6FE21304}" srcOrd="0" destOrd="0" presId="urn:microsoft.com/office/officeart/2018/2/layout/IconVerticalSolidList"/>
    <dgm:cxn modelId="{A26FE431-B2B9-4BF5-9E73-C59DFBF9A159}" srcId="{B7AC12D4-EE3D-48CC-A451-62C8A7BC0B7C}" destId="{5E1EFB2B-04E2-423D-B080-CAC59919B808}" srcOrd="0" destOrd="0" parTransId="{7434FE7F-7F1A-467F-B57B-3CA2FCE2E079}" sibTransId="{A7E6BCB2-3AE6-4D47-9E09-3C05DFE5C6E9}"/>
    <dgm:cxn modelId="{260B109E-E40D-489A-9897-0242B07D91AE}" type="presOf" srcId="{B7AC12D4-EE3D-48CC-A451-62C8A7BC0B7C}" destId="{D7EF909E-BFF7-4547-9794-61D149AD843A}" srcOrd="0" destOrd="0" presId="urn:microsoft.com/office/officeart/2018/2/layout/IconVerticalSolidList"/>
    <dgm:cxn modelId="{601E76C0-13EE-429F-B79D-A0EA93B92FDE}" type="presOf" srcId="{5E1EFB2B-04E2-423D-B080-CAC59919B808}" destId="{C26AD2A5-FA4E-4D2C-9D32-5A448593A7E0}" srcOrd="0" destOrd="0" presId="urn:microsoft.com/office/officeart/2018/2/layout/IconVerticalSolidList"/>
    <dgm:cxn modelId="{91E6D5EC-AF9B-4A34-8F93-47E261182F44}" srcId="{B7AC12D4-EE3D-48CC-A451-62C8A7BC0B7C}" destId="{C8DA09A2-EFE2-49C9-B9FF-4B0121E82074}" srcOrd="1" destOrd="0" parTransId="{8F1DEBF0-086D-48D4-A2BD-AF800D9BC752}" sibTransId="{9E775B8D-6BC4-4321-8617-6B88A541EC78}"/>
    <dgm:cxn modelId="{AFD36846-81A4-42DF-A002-96F76523B8FC}" type="presParOf" srcId="{D7EF909E-BFF7-4547-9794-61D149AD843A}" destId="{F9B41A24-BBF5-41BE-9BA7-069EE41B9A6F}" srcOrd="0" destOrd="0" presId="urn:microsoft.com/office/officeart/2018/2/layout/IconVerticalSolidList"/>
    <dgm:cxn modelId="{6B79EF74-C41A-4FE8-8739-7DA7933C3BAF}" type="presParOf" srcId="{F9B41A24-BBF5-41BE-9BA7-069EE41B9A6F}" destId="{4EC2E5FC-90CC-4389-893F-0F6282E76771}" srcOrd="0" destOrd="0" presId="urn:microsoft.com/office/officeart/2018/2/layout/IconVerticalSolidList"/>
    <dgm:cxn modelId="{9DAEB85E-7FB8-4055-B571-A65B1B85A251}" type="presParOf" srcId="{F9B41A24-BBF5-41BE-9BA7-069EE41B9A6F}" destId="{FB0BE3EE-1DE0-483D-9E3D-11B29199B5B0}" srcOrd="1" destOrd="0" presId="urn:microsoft.com/office/officeart/2018/2/layout/IconVerticalSolidList"/>
    <dgm:cxn modelId="{5C62BFC4-C440-4941-9E69-E6F275EE8330}" type="presParOf" srcId="{F9B41A24-BBF5-41BE-9BA7-069EE41B9A6F}" destId="{EDFCF20E-3703-4170-AE57-24B2D06091E3}" srcOrd="2" destOrd="0" presId="urn:microsoft.com/office/officeart/2018/2/layout/IconVerticalSolidList"/>
    <dgm:cxn modelId="{5C396B4C-B4AB-41C5-977B-7EE981B3B3CB}" type="presParOf" srcId="{F9B41A24-BBF5-41BE-9BA7-069EE41B9A6F}" destId="{C26AD2A5-FA4E-4D2C-9D32-5A448593A7E0}" srcOrd="3" destOrd="0" presId="urn:microsoft.com/office/officeart/2018/2/layout/IconVerticalSolidList"/>
    <dgm:cxn modelId="{0A492FFF-0C58-468C-9865-2216AF327942}" type="presParOf" srcId="{D7EF909E-BFF7-4547-9794-61D149AD843A}" destId="{EE027A1A-AD41-4508-889A-033C8E2750BA}" srcOrd="1" destOrd="0" presId="urn:microsoft.com/office/officeart/2018/2/layout/IconVerticalSolidList"/>
    <dgm:cxn modelId="{636E5C8F-A11F-48FF-82D6-FAB94FBD20E5}" type="presParOf" srcId="{D7EF909E-BFF7-4547-9794-61D149AD843A}" destId="{579398F2-B6EC-476B-809F-BC076A4879C4}" srcOrd="2" destOrd="0" presId="urn:microsoft.com/office/officeart/2018/2/layout/IconVerticalSolidList"/>
    <dgm:cxn modelId="{547B5E1F-54D3-494E-A113-A521F9DD4888}" type="presParOf" srcId="{579398F2-B6EC-476B-809F-BC076A4879C4}" destId="{DDAE8B3C-5181-48DC-BB16-A2EC6D173F62}" srcOrd="0" destOrd="0" presId="urn:microsoft.com/office/officeart/2018/2/layout/IconVerticalSolidList"/>
    <dgm:cxn modelId="{E7D6FFB2-C524-40E9-B838-6B24BB0BF5A2}" type="presParOf" srcId="{579398F2-B6EC-476B-809F-BC076A4879C4}" destId="{17C12F54-3BD4-4037-A67D-741116C554B2}" srcOrd="1" destOrd="0" presId="urn:microsoft.com/office/officeart/2018/2/layout/IconVerticalSolidList"/>
    <dgm:cxn modelId="{5AB38DB3-BBBC-4C8F-A49A-4D4635338075}" type="presParOf" srcId="{579398F2-B6EC-476B-809F-BC076A4879C4}" destId="{084A31E3-90FD-4AFC-B48E-330FDD8FD67A}" srcOrd="2" destOrd="0" presId="urn:microsoft.com/office/officeart/2018/2/layout/IconVerticalSolidList"/>
    <dgm:cxn modelId="{5B4F2859-E915-4AB5-AFFD-3CFC123C6131}" type="presParOf" srcId="{579398F2-B6EC-476B-809F-BC076A4879C4}" destId="{D71E1AD8-1ED6-4B7D-A8E7-67BF6FE213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994B49-5E47-4FAB-A3C0-05020DB355B1}" type="doc">
      <dgm:prSet loTypeId="urn:microsoft.com/office/officeart/2005/8/layout/vList2" loCatId="list" qsTypeId="urn:microsoft.com/office/officeart/2005/8/quickstyle/simple2" qsCatId="simple" csTypeId="urn:microsoft.com/office/officeart/2005/8/colors/accent1_5" csCatId="accent1" phldr="1"/>
      <dgm:spPr/>
      <dgm:t>
        <a:bodyPr/>
        <a:lstStyle/>
        <a:p>
          <a:endParaRPr lang="en-US"/>
        </a:p>
      </dgm:t>
    </dgm:pt>
    <dgm:pt modelId="{18BAEEB8-EFF4-4ADF-936A-36066B69DFB9}">
      <dgm:prSet custT="1"/>
      <dgm:spPr>
        <a:solidFill>
          <a:schemeClr val="accent1">
            <a:lumMod val="40000"/>
            <a:lumOff val="60000"/>
            <a:alpha val="92000"/>
          </a:schemeClr>
        </a:solidFill>
      </dgm:spPr>
      <dgm:t>
        <a:bodyPr/>
        <a:lstStyle/>
        <a:p>
          <a:r>
            <a:rPr lang="en-US" sz="1800" dirty="0">
              <a:solidFill>
                <a:schemeClr val="tx1"/>
              </a:solidFill>
            </a:rPr>
            <a:t>The project has been finalized and completed research on the architecture and implementation of the project. </a:t>
          </a:r>
        </a:p>
      </dgm:t>
    </dgm:pt>
    <dgm:pt modelId="{0BA1FEBD-5482-43BD-9F0C-B473BB160F23}" type="parTrans" cxnId="{63A335E9-2E76-4D0D-879B-E5025C86C3BC}">
      <dgm:prSet/>
      <dgm:spPr/>
      <dgm:t>
        <a:bodyPr/>
        <a:lstStyle/>
        <a:p>
          <a:endParaRPr lang="en-US"/>
        </a:p>
      </dgm:t>
    </dgm:pt>
    <dgm:pt modelId="{E59C9BC3-9638-49BD-9D12-896EE554F45B}" type="sibTrans" cxnId="{63A335E9-2E76-4D0D-879B-E5025C86C3BC}">
      <dgm:prSet/>
      <dgm:spPr/>
      <dgm:t>
        <a:bodyPr/>
        <a:lstStyle/>
        <a:p>
          <a:endParaRPr lang="en-US"/>
        </a:p>
      </dgm:t>
    </dgm:pt>
    <dgm:pt modelId="{C6A24B9D-E913-45E4-9F35-47307515EB58}">
      <dgm:prSet custT="1"/>
      <dgm:spPr>
        <a:solidFill>
          <a:schemeClr val="accent1">
            <a:lumMod val="40000"/>
            <a:lumOff val="60000"/>
            <a:alpha val="55000"/>
          </a:schemeClr>
        </a:solidFill>
      </dgm:spPr>
      <dgm:t>
        <a:bodyPr/>
        <a:lstStyle/>
        <a:p>
          <a:r>
            <a:rPr lang="en-US" sz="1800" dirty="0">
              <a:solidFill>
                <a:schemeClr val="tx1"/>
              </a:solidFill>
            </a:rPr>
            <a:t>The team has done research on different aspects of the project and came to conclusion on what tech stack to use.</a:t>
          </a:r>
        </a:p>
      </dgm:t>
    </dgm:pt>
    <dgm:pt modelId="{84ACCC85-EA10-40CB-B3E1-2858D2C9E0F3}" type="parTrans" cxnId="{ACA70F0E-A613-4B14-9903-C232064D5ABC}">
      <dgm:prSet/>
      <dgm:spPr/>
      <dgm:t>
        <a:bodyPr/>
        <a:lstStyle/>
        <a:p>
          <a:endParaRPr lang="en-US"/>
        </a:p>
      </dgm:t>
    </dgm:pt>
    <dgm:pt modelId="{3AB4DB52-CFA1-4E59-8AFA-4C1BA780A3F0}" type="sibTrans" cxnId="{ACA70F0E-A613-4B14-9903-C232064D5ABC}">
      <dgm:prSet/>
      <dgm:spPr/>
      <dgm:t>
        <a:bodyPr/>
        <a:lstStyle/>
        <a:p>
          <a:endParaRPr lang="en-US"/>
        </a:p>
      </dgm:t>
    </dgm:pt>
    <dgm:pt modelId="{35AB1DEF-3F7C-4FF3-B7C1-59CD55B1F50B}" type="pres">
      <dgm:prSet presAssocID="{97994B49-5E47-4FAB-A3C0-05020DB355B1}" presName="linear" presStyleCnt="0">
        <dgm:presLayoutVars>
          <dgm:animLvl val="lvl"/>
          <dgm:resizeHandles val="exact"/>
        </dgm:presLayoutVars>
      </dgm:prSet>
      <dgm:spPr/>
    </dgm:pt>
    <dgm:pt modelId="{F6893856-C7A4-4554-B7B4-7DF7B56921E5}" type="pres">
      <dgm:prSet presAssocID="{18BAEEB8-EFF4-4ADF-936A-36066B69DFB9}" presName="parentText" presStyleLbl="node1" presStyleIdx="0" presStyleCnt="2">
        <dgm:presLayoutVars>
          <dgm:chMax val="0"/>
          <dgm:bulletEnabled val="1"/>
        </dgm:presLayoutVars>
      </dgm:prSet>
      <dgm:spPr/>
    </dgm:pt>
    <dgm:pt modelId="{126F2214-32BA-4748-B92A-ED0E8E82A7EE}" type="pres">
      <dgm:prSet presAssocID="{E59C9BC3-9638-49BD-9D12-896EE554F45B}" presName="spacer" presStyleCnt="0"/>
      <dgm:spPr/>
    </dgm:pt>
    <dgm:pt modelId="{B0147088-3F02-476D-8D9A-3C50CF855D4D}" type="pres">
      <dgm:prSet presAssocID="{C6A24B9D-E913-45E4-9F35-47307515EB58}" presName="parentText" presStyleLbl="node1" presStyleIdx="1" presStyleCnt="2">
        <dgm:presLayoutVars>
          <dgm:chMax val="0"/>
          <dgm:bulletEnabled val="1"/>
        </dgm:presLayoutVars>
      </dgm:prSet>
      <dgm:spPr/>
    </dgm:pt>
  </dgm:ptLst>
  <dgm:cxnLst>
    <dgm:cxn modelId="{366FC80B-5A58-4033-BBF0-9B761B623F54}" type="presOf" srcId="{18BAEEB8-EFF4-4ADF-936A-36066B69DFB9}" destId="{F6893856-C7A4-4554-B7B4-7DF7B56921E5}" srcOrd="0" destOrd="0" presId="urn:microsoft.com/office/officeart/2005/8/layout/vList2"/>
    <dgm:cxn modelId="{ACA70F0E-A613-4B14-9903-C232064D5ABC}" srcId="{97994B49-5E47-4FAB-A3C0-05020DB355B1}" destId="{C6A24B9D-E913-45E4-9F35-47307515EB58}" srcOrd="1" destOrd="0" parTransId="{84ACCC85-EA10-40CB-B3E1-2858D2C9E0F3}" sibTransId="{3AB4DB52-CFA1-4E59-8AFA-4C1BA780A3F0}"/>
    <dgm:cxn modelId="{BEA293CC-D330-48E3-A6F1-7E2A30D2AE79}" type="presOf" srcId="{97994B49-5E47-4FAB-A3C0-05020DB355B1}" destId="{35AB1DEF-3F7C-4FF3-B7C1-59CD55B1F50B}" srcOrd="0" destOrd="0" presId="urn:microsoft.com/office/officeart/2005/8/layout/vList2"/>
    <dgm:cxn modelId="{B43618D3-95ED-40E6-883A-EAE61461D208}" type="presOf" srcId="{C6A24B9D-E913-45E4-9F35-47307515EB58}" destId="{B0147088-3F02-476D-8D9A-3C50CF855D4D}" srcOrd="0" destOrd="0" presId="urn:microsoft.com/office/officeart/2005/8/layout/vList2"/>
    <dgm:cxn modelId="{63A335E9-2E76-4D0D-879B-E5025C86C3BC}" srcId="{97994B49-5E47-4FAB-A3C0-05020DB355B1}" destId="{18BAEEB8-EFF4-4ADF-936A-36066B69DFB9}" srcOrd="0" destOrd="0" parTransId="{0BA1FEBD-5482-43BD-9F0C-B473BB160F23}" sibTransId="{E59C9BC3-9638-49BD-9D12-896EE554F45B}"/>
    <dgm:cxn modelId="{423C8858-94CC-4164-848A-6B0EB561EF64}" type="presParOf" srcId="{35AB1DEF-3F7C-4FF3-B7C1-59CD55B1F50B}" destId="{F6893856-C7A4-4554-B7B4-7DF7B56921E5}" srcOrd="0" destOrd="0" presId="urn:microsoft.com/office/officeart/2005/8/layout/vList2"/>
    <dgm:cxn modelId="{A84E3EA1-78C0-43B9-AA8C-D6577ED4B4C2}" type="presParOf" srcId="{35AB1DEF-3F7C-4FF3-B7C1-59CD55B1F50B}" destId="{126F2214-32BA-4748-B92A-ED0E8E82A7EE}" srcOrd="1" destOrd="0" presId="urn:microsoft.com/office/officeart/2005/8/layout/vList2"/>
    <dgm:cxn modelId="{A396CC95-6FDD-4648-98B9-D15BC6E0894E}" type="presParOf" srcId="{35AB1DEF-3F7C-4FF3-B7C1-59CD55B1F50B}" destId="{B0147088-3F02-476D-8D9A-3C50CF855D4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923C8A7A-11B5-4397-87A1-4D430726D87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42581D4-DAA6-402F-8A89-6E0F7BF0BCA9}">
      <dgm:prSet/>
      <dgm:spPr/>
      <dgm:t>
        <a:bodyPr/>
        <a:lstStyle/>
        <a:p>
          <a:pPr>
            <a:lnSpc>
              <a:spcPct val="100000"/>
            </a:lnSpc>
          </a:pPr>
          <a:r>
            <a:rPr lang="en-US" dirty="0"/>
            <a:t>Lack of Communication: Should have communicated early with the lecturer regarding the complexity of the project and should have selected the project early. Due to misunderstandings between team members project selection took time. </a:t>
          </a:r>
        </a:p>
      </dgm:t>
    </dgm:pt>
    <dgm:pt modelId="{75EF6AF3-B423-4153-A8F2-69F539B9D13B}" type="parTrans" cxnId="{E371F9D4-A90E-45DF-A9EA-EEAF51EACC78}">
      <dgm:prSet/>
      <dgm:spPr/>
      <dgm:t>
        <a:bodyPr/>
        <a:lstStyle/>
        <a:p>
          <a:endParaRPr lang="en-US"/>
        </a:p>
      </dgm:t>
    </dgm:pt>
    <dgm:pt modelId="{D8584334-46B1-41FE-809C-A42C4BC53B09}" type="sibTrans" cxnId="{E371F9D4-A90E-45DF-A9EA-EEAF51EACC78}">
      <dgm:prSet/>
      <dgm:spPr/>
      <dgm:t>
        <a:bodyPr/>
        <a:lstStyle/>
        <a:p>
          <a:endParaRPr lang="en-US"/>
        </a:p>
      </dgm:t>
    </dgm:pt>
    <dgm:pt modelId="{E5E56F88-26F2-418C-92F6-7521007EB432}">
      <dgm:prSet/>
      <dgm:spPr/>
      <dgm:t>
        <a:bodyPr/>
        <a:lstStyle/>
        <a:p>
          <a:pPr>
            <a:lnSpc>
              <a:spcPct val="100000"/>
            </a:lnSpc>
          </a:pPr>
          <a:r>
            <a:rPr lang="en-US" dirty="0"/>
            <a:t>Poor Planning: Should have planned well before the sprint and submitted the deliverables on time.</a:t>
          </a:r>
        </a:p>
      </dgm:t>
    </dgm:pt>
    <dgm:pt modelId="{9A761832-8C0F-4111-B75B-36DE07D89C01}" type="parTrans" cxnId="{E6F9C210-96A0-4094-B8B4-A22E6AEF34D4}">
      <dgm:prSet/>
      <dgm:spPr/>
      <dgm:t>
        <a:bodyPr/>
        <a:lstStyle/>
        <a:p>
          <a:endParaRPr lang="en-US"/>
        </a:p>
      </dgm:t>
    </dgm:pt>
    <dgm:pt modelId="{122D6E68-E585-4D11-9740-834F54812884}" type="sibTrans" cxnId="{E6F9C210-96A0-4094-B8B4-A22E6AEF34D4}">
      <dgm:prSet/>
      <dgm:spPr/>
      <dgm:t>
        <a:bodyPr/>
        <a:lstStyle/>
        <a:p>
          <a:endParaRPr lang="en-US"/>
        </a:p>
      </dgm:t>
    </dgm:pt>
    <dgm:pt modelId="{09B21A31-F777-4DF0-BCDA-33D16894E1F2}" type="pres">
      <dgm:prSet presAssocID="{923C8A7A-11B5-4397-87A1-4D430726D875}" presName="root" presStyleCnt="0">
        <dgm:presLayoutVars>
          <dgm:dir/>
          <dgm:resizeHandles val="exact"/>
        </dgm:presLayoutVars>
      </dgm:prSet>
      <dgm:spPr/>
    </dgm:pt>
    <dgm:pt modelId="{D7DDE37F-F760-44C6-A220-BDB0117D7D93}" type="pres">
      <dgm:prSet presAssocID="{342581D4-DAA6-402F-8A89-6E0F7BF0BCA9}" presName="compNode" presStyleCnt="0"/>
      <dgm:spPr/>
    </dgm:pt>
    <dgm:pt modelId="{081FCF54-8AC8-4B96-925B-808C9EA18057}" type="pres">
      <dgm:prSet presAssocID="{342581D4-DAA6-402F-8A89-6E0F7BF0BCA9}" presName="bgRect" presStyleLbl="bgShp" presStyleIdx="0" presStyleCnt="2"/>
      <dgm:spPr/>
    </dgm:pt>
    <dgm:pt modelId="{7FF6A7DE-F0DB-4E8E-9D1B-760E83CB60E1}" type="pres">
      <dgm:prSet presAssocID="{342581D4-DAA6-402F-8A89-6E0F7BF0BCA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B1031375-45B8-4B8D-B896-EEFB6A1A4C76}" type="pres">
      <dgm:prSet presAssocID="{342581D4-DAA6-402F-8A89-6E0F7BF0BCA9}" presName="spaceRect" presStyleCnt="0"/>
      <dgm:spPr/>
    </dgm:pt>
    <dgm:pt modelId="{BB285753-10DC-40FE-A2C1-D55FA3E30775}" type="pres">
      <dgm:prSet presAssocID="{342581D4-DAA6-402F-8A89-6E0F7BF0BCA9}" presName="parTx" presStyleLbl="revTx" presStyleIdx="0" presStyleCnt="2">
        <dgm:presLayoutVars>
          <dgm:chMax val="0"/>
          <dgm:chPref val="0"/>
        </dgm:presLayoutVars>
      </dgm:prSet>
      <dgm:spPr/>
    </dgm:pt>
    <dgm:pt modelId="{3BD825F0-392A-44F4-A816-EB7B2ED83AE1}" type="pres">
      <dgm:prSet presAssocID="{D8584334-46B1-41FE-809C-A42C4BC53B09}" presName="sibTrans" presStyleCnt="0"/>
      <dgm:spPr/>
    </dgm:pt>
    <dgm:pt modelId="{73FC0BDB-2E5F-4EDE-8E27-56C550D235FD}" type="pres">
      <dgm:prSet presAssocID="{E5E56F88-26F2-418C-92F6-7521007EB432}" presName="compNode" presStyleCnt="0"/>
      <dgm:spPr/>
    </dgm:pt>
    <dgm:pt modelId="{7924C50F-CD40-4B34-89E9-F40290841D3C}" type="pres">
      <dgm:prSet presAssocID="{E5E56F88-26F2-418C-92F6-7521007EB432}" presName="bgRect" presStyleLbl="bgShp" presStyleIdx="1" presStyleCnt="2"/>
      <dgm:spPr/>
    </dgm:pt>
    <dgm:pt modelId="{39BCBD75-C98B-4BDE-B710-C2531AAF7A46}" type="pres">
      <dgm:prSet presAssocID="{E5E56F88-26F2-418C-92F6-7521007EB4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awl"/>
        </a:ext>
      </dgm:extLst>
    </dgm:pt>
    <dgm:pt modelId="{7663756A-4698-4B0A-A3AE-159050FA7D54}" type="pres">
      <dgm:prSet presAssocID="{E5E56F88-26F2-418C-92F6-7521007EB432}" presName="spaceRect" presStyleCnt="0"/>
      <dgm:spPr/>
    </dgm:pt>
    <dgm:pt modelId="{1F56431F-94B8-4233-80DD-1D5B2BEC9BF2}" type="pres">
      <dgm:prSet presAssocID="{E5E56F88-26F2-418C-92F6-7521007EB432}" presName="parTx" presStyleLbl="revTx" presStyleIdx="1" presStyleCnt="2">
        <dgm:presLayoutVars>
          <dgm:chMax val="0"/>
          <dgm:chPref val="0"/>
        </dgm:presLayoutVars>
      </dgm:prSet>
      <dgm:spPr/>
    </dgm:pt>
  </dgm:ptLst>
  <dgm:cxnLst>
    <dgm:cxn modelId="{E6F9C210-96A0-4094-B8B4-A22E6AEF34D4}" srcId="{923C8A7A-11B5-4397-87A1-4D430726D875}" destId="{E5E56F88-26F2-418C-92F6-7521007EB432}" srcOrd="1" destOrd="0" parTransId="{9A761832-8C0F-4111-B75B-36DE07D89C01}" sibTransId="{122D6E68-E585-4D11-9740-834F54812884}"/>
    <dgm:cxn modelId="{1466E417-B791-4053-9A42-1EB95D6013AB}" type="presOf" srcId="{923C8A7A-11B5-4397-87A1-4D430726D875}" destId="{09B21A31-F777-4DF0-BCDA-33D16894E1F2}" srcOrd="0" destOrd="0" presId="urn:microsoft.com/office/officeart/2018/2/layout/IconVerticalSolidList"/>
    <dgm:cxn modelId="{56E95F1F-ABC6-4FDA-BE3B-2C7BEAD96965}" type="presOf" srcId="{E5E56F88-26F2-418C-92F6-7521007EB432}" destId="{1F56431F-94B8-4233-80DD-1D5B2BEC9BF2}" srcOrd="0" destOrd="0" presId="urn:microsoft.com/office/officeart/2018/2/layout/IconVerticalSolidList"/>
    <dgm:cxn modelId="{E371F9D4-A90E-45DF-A9EA-EEAF51EACC78}" srcId="{923C8A7A-11B5-4397-87A1-4D430726D875}" destId="{342581D4-DAA6-402F-8A89-6E0F7BF0BCA9}" srcOrd="0" destOrd="0" parTransId="{75EF6AF3-B423-4153-A8F2-69F539B9D13B}" sibTransId="{D8584334-46B1-41FE-809C-A42C4BC53B09}"/>
    <dgm:cxn modelId="{986AD1EE-34EA-4799-B7EA-CCB89241C631}" type="presOf" srcId="{342581D4-DAA6-402F-8A89-6E0F7BF0BCA9}" destId="{BB285753-10DC-40FE-A2C1-D55FA3E30775}" srcOrd="0" destOrd="0" presId="urn:microsoft.com/office/officeart/2018/2/layout/IconVerticalSolidList"/>
    <dgm:cxn modelId="{0F642508-0C4D-40E0-A5B1-CFA525461E8D}" type="presParOf" srcId="{09B21A31-F777-4DF0-BCDA-33D16894E1F2}" destId="{D7DDE37F-F760-44C6-A220-BDB0117D7D93}" srcOrd="0" destOrd="0" presId="urn:microsoft.com/office/officeart/2018/2/layout/IconVerticalSolidList"/>
    <dgm:cxn modelId="{A49DDDB0-B097-4DB1-AFB2-A66E72EDB46E}" type="presParOf" srcId="{D7DDE37F-F760-44C6-A220-BDB0117D7D93}" destId="{081FCF54-8AC8-4B96-925B-808C9EA18057}" srcOrd="0" destOrd="0" presId="urn:microsoft.com/office/officeart/2018/2/layout/IconVerticalSolidList"/>
    <dgm:cxn modelId="{75F6B1EA-4224-4F6F-A78B-81F5ACF6E8FC}" type="presParOf" srcId="{D7DDE37F-F760-44C6-A220-BDB0117D7D93}" destId="{7FF6A7DE-F0DB-4E8E-9D1B-760E83CB60E1}" srcOrd="1" destOrd="0" presId="urn:microsoft.com/office/officeart/2018/2/layout/IconVerticalSolidList"/>
    <dgm:cxn modelId="{90A94FCD-52E5-4928-B873-6565A07FDD4B}" type="presParOf" srcId="{D7DDE37F-F760-44C6-A220-BDB0117D7D93}" destId="{B1031375-45B8-4B8D-B896-EEFB6A1A4C76}" srcOrd="2" destOrd="0" presId="urn:microsoft.com/office/officeart/2018/2/layout/IconVerticalSolidList"/>
    <dgm:cxn modelId="{0A7DD741-A8F3-46FD-93AD-C5F48DD536EF}" type="presParOf" srcId="{D7DDE37F-F760-44C6-A220-BDB0117D7D93}" destId="{BB285753-10DC-40FE-A2C1-D55FA3E30775}" srcOrd="3" destOrd="0" presId="urn:microsoft.com/office/officeart/2018/2/layout/IconVerticalSolidList"/>
    <dgm:cxn modelId="{F3BFE92C-A7E0-4793-B4DE-2B4A30447CB4}" type="presParOf" srcId="{09B21A31-F777-4DF0-BCDA-33D16894E1F2}" destId="{3BD825F0-392A-44F4-A816-EB7B2ED83AE1}" srcOrd="1" destOrd="0" presId="urn:microsoft.com/office/officeart/2018/2/layout/IconVerticalSolidList"/>
    <dgm:cxn modelId="{FEFFE6D9-D63C-4223-A8A0-417DC2FA300C}" type="presParOf" srcId="{09B21A31-F777-4DF0-BCDA-33D16894E1F2}" destId="{73FC0BDB-2E5F-4EDE-8E27-56C550D235FD}" srcOrd="2" destOrd="0" presId="urn:microsoft.com/office/officeart/2018/2/layout/IconVerticalSolidList"/>
    <dgm:cxn modelId="{F4F92E6D-C512-47BF-875F-26F4CA2F08B8}" type="presParOf" srcId="{73FC0BDB-2E5F-4EDE-8E27-56C550D235FD}" destId="{7924C50F-CD40-4B34-89E9-F40290841D3C}" srcOrd="0" destOrd="0" presId="urn:microsoft.com/office/officeart/2018/2/layout/IconVerticalSolidList"/>
    <dgm:cxn modelId="{25593B23-7E8C-4BA1-882D-B4E94F0C43DB}" type="presParOf" srcId="{73FC0BDB-2E5F-4EDE-8E27-56C550D235FD}" destId="{39BCBD75-C98B-4BDE-B710-C2531AAF7A46}" srcOrd="1" destOrd="0" presId="urn:microsoft.com/office/officeart/2018/2/layout/IconVerticalSolidList"/>
    <dgm:cxn modelId="{3511845C-CB08-4534-84C4-3D35587FD27E}" type="presParOf" srcId="{73FC0BDB-2E5F-4EDE-8E27-56C550D235FD}" destId="{7663756A-4698-4B0A-A3AE-159050FA7D54}" srcOrd="2" destOrd="0" presId="urn:microsoft.com/office/officeart/2018/2/layout/IconVerticalSolidList"/>
    <dgm:cxn modelId="{A877FBBD-7E2D-4A33-AA6C-610B643E7C33}" type="presParOf" srcId="{73FC0BDB-2E5F-4EDE-8E27-56C550D235FD}" destId="{1F56431F-94B8-4233-80DD-1D5B2BEC9B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7B91C-CBCB-4F4E-9E61-FEFB74BE1FAD}">
      <dsp:nvSpPr>
        <dsp:cNvPr id="0" name=""/>
        <dsp:cNvSpPr/>
      </dsp:nvSpPr>
      <dsp:spPr>
        <a:xfrm>
          <a:off x="0" y="1470"/>
          <a:ext cx="6628804" cy="5615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1. Introduction</a:t>
          </a:r>
        </a:p>
      </dsp:txBody>
      <dsp:txXfrm>
        <a:off x="27415" y="28885"/>
        <a:ext cx="6573974" cy="506769"/>
      </dsp:txXfrm>
    </dsp:sp>
    <dsp:sp modelId="{3D8D9D1D-EBE9-4B62-8663-DF7C7125B711}">
      <dsp:nvSpPr>
        <dsp:cNvPr id="0" name=""/>
        <dsp:cNvSpPr/>
      </dsp:nvSpPr>
      <dsp:spPr>
        <a:xfrm>
          <a:off x="0" y="632190"/>
          <a:ext cx="6628804" cy="561599"/>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2. Problem Statement</a:t>
          </a:r>
        </a:p>
      </dsp:txBody>
      <dsp:txXfrm>
        <a:off x="27415" y="659605"/>
        <a:ext cx="6573974" cy="506769"/>
      </dsp:txXfrm>
    </dsp:sp>
    <dsp:sp modelId="{1B445792-4E2D-441D-AF58-7A2305F26A0B}">
      <dsp:nvSpPr>
        <dsp:cNvPr id="0" name=""/>
        <dsp:cNvSpPr/>
      </dsp:nvSpPr>
      <dsp:spPr>
        <a:xfrm>
          <a:off x="0" y="1262910"/>
          <a:ext cx="6628804" cy="561599"/>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 Project Diagram</a:t>
          </a:r>
        </a:p>
      </dsp:txBody>
      <dsp:txXfrm>
        <a:off x="27415" y="1290325"/>
        <a:ext cx="6573974" cy="506769"/>
      </dsp:txXfrm>
    </dsp:sp>
    <dsp:sp modelId="{ACC94238-057C-4D56-B5BA-899802B52DF2}">
      <dsp:nvSpPr>
        <dsp:cNvPr id="0" name=""/>
        <dsp:cNvSpPr/>
      </dsp:nvSpPr>
      <dsp:spPr>
        <a:xfrm>
          <a:off x="0" y="1893630"/>
          <a:ext cx="6628804" cy="561599"/>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4. Technologies</a:t>
          </a:r>
        </a:p>
      </dsp:txBody>
      <dsp:txXfrm>
        <a:off x="27415" y="1921045"/>
        <a:ext cx="6573974" cy="506769"/>
      </dsp:txXfrm>
    </dsp:sp>
    <dsp:sp modelId="{F5355DE1-445B-4DF8-B845-B3837337A9A5}">
      <dsp:nvSpPr>
        <dsp:cNvPr id="0" name=""/>
        <dsp:cNvSpPr/>
      </dsp:nvSpPr>
      <dsp:spPr>
        <a:xfrm>
          <a:off x="0" y="2524350"/>
          <a:ext cx="6628804" cy="561599"/>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5. Personas</a:t>
          </a:r>
        </a:p>
      </dsp:txBody>
      <dsp:txXfrm>
        <a:off x="27415" y="2551765"/>
        <a:ext cx="6573974" cy="506769"/>
      </dsp:txXfrm>
    </dsp:sp>
    <dsp:sp modelId="{8956A53F-3DD8-44F0-87EC-9FA0F7A1A2F4}">
      <dsp:nvSpPr>
        <dsp:cNvPr id="0" name=""/>
        <dsp:cNvSpPr/>
      </dsp:nvSpPr>
      <dsp:spPr>
        <a:xfrm>
          <a:off x="0" y="3155070"/>
          <a:ext cx="6628804" cy="561599"/>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6. Project Schedule</a:t>
          </a:r>
        </a:p>
      </dsp:txBody>
      <dsp:txXfrm>
        <a:off x="27415" y="3182485"/>
        <a:ext cx="6573974" cy="506769"/>
      </dsp:txXfrm>
    </dsp:sp>
    <dsp:sp modelId="{07574E60-2F0B-4A6D-826C-9F810C424151}">
      <dsp:nvSpPr>
        <dsp:cNvPr id="0" name=""/>
        <dsp:cNvSpPr/>
      </dsp:nvSpPr>
      <dsp:spPr>
        <a:xfrm>
          <a:off x="0" y="3785790"/>
          <a:ext cx="6628804" cy="561599"/>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7. Retrospective</a:t>
          </a:r>
        </a:p>
      </dsp:txBody>
      <dsp:txXfrm>
        <a:off x="27415" y="3813205"/>
        <a:ext cx="6573974" cy="506769"/>
      </dsp:txXfrm>
    </dsp:sp>
    <dsp:sp modelId="{28234DDF-FDCC-4DDC-9CE9-582161A05F44}">
      <dsp:nvSpPr>
        <dsp:cNvPr id="0" name=""/>
        <dsp:cNvSpPr/>
      </dsp:nvSpPr>
      <dsp:spPr>
        <a:xfrm>
          <a:off x="0" y="4416510"/>
          <a:ext cx="6628804" cy="5615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8. Wiki Page</a:t>
          </a:r>
        </a:p>
      </dsp:txBody>
      <dsp:txXfrm>
        <a:off x="27415" y="4443925"/>
        <a:ext cx="6573974" cy="506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F9A7B-572D-4A70-9D15-51C032627E48}">
      <dsp:nvSpPr>
        <dsp:cNvPr id="0" name=""/>
        <dsp:cNvSpPr/>
      </dsp:nvSpPr>
      <dsp:spPr>
        <a:xfrm>
          <a:off x="163" y="2368"/>
          <a:ext cx="8686472" cy="39192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Simply Online is a web application that allows lecturers to create virtual rooms and conduct online classes. In addition, Simply Online offers a hassle-free attendance management system, where attendance will be marked by using facial recognition technology, eliminating the need for manual tracking. </a:t>
          </a:r>
        </a:p>
      </dsp:txBody>
      <dsp:txXfrm>
        <a:off x="114954" y="117159"/>
        <a:ext cx="8456890" cy="36896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2E5FC-90CC-4389-893F-0F6282E76771}">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0BE3EE-1DE0-483D-9E3D-11B29199B5B0}">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6AD2A5-FA4E-4D2C-9D32-5A448593A7E0}">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89000">
            <a:lnSpc>
              <a:spcPct val="90000"/>
            </a:lnSpc>
            <a:spcBef>
              <a:spcPct val="0"/>
            </a:spcBef>
            <a:spcAft>
              <a:spcPct val="35000"/>
            </a:spcAft>
            <a:buNone/>
          </a:pPr>
          <a:r>
            <a:rPr lang="en-US" sz="2000" kern="1200"/>
            <a:t>Online attendance marking systems have a vulnerability wherein students can mark attendance without attending the class, leading to inaccuracies and affecting the credibility of attendance records. </a:t>
          </a:r>
        </a:p>
      </dsp:txBody>
      <dsp:txXfrm>
        <a:off x="1418391" y="665190"/>
        <a:ext cx="8199741" cy="1228044"/>
      </dsp:txXfrm>
    </dsp:sp>
    <dsp:sp modelId="{DDAE8B3C-5181-48DC-BB16-A2EC6D173F62}">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12F54-3BD4-4037-A67D-741116C554B2}">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E1AD8-1ED6-4B7D-A8E7-67BF6FE21304}">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89000">
            <a:lnSpc>
              <a:spcPct val="90000"/>
            </a:lnSpc>
            <a:spcBef>
              <a:spcPct val="0"/>
            </a:spcBef>
            <a:spcAft>
              <a:spcPct val="35000"/>
            </a:spcAft>
            <a:buNone/>
          </a:pPr>
          <a:r>
            <a:rPr lang="en-US" sz="2000" kern="1200"/>
            <a:t>The Process of taking online attendance consumes a significant amount of time. This can result in delays in starting the class, wasting valuable teaching time.</a:t>
          </a:r>
        </a:p>
      </dsp:txBody>
      <dsp:txXfrm>
        <a:off x="1418391" y="2200246"/>
        <a:ext cx="8199741" cy="12280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93856-C7A4-4554-B7B4-7DF7B56921E5}">
      <dsp:nvSpPr>
        <dsp:cNvPr id="0" name=""/>
        <dsp:cNvSpPr/>
      </dsp:nvSpPr>
      <dsp:spPr>
        <a:xfrm>
          <a:off x="0" y="361807"/>
          <a:ext cx="8447476" cy="1216800"/>
        </a:xfrm>
        <a:prstGeom prst="roundRect">
          <a:avLst/>
        </a:prstGeom>
        <a:solidFill>
          <a:schemeClr val="accent1">
            <a:lumMod val="40000"/>
            <a:lumOff val="60000"/>
            <a:alpha val="92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The project has been finalized and completed research on the architecture and implementation of the project. </a:t>
          </a:r>
        </a:p>
      </dsp:txBody>
      <dsp:txXfrm>
        <a:off x="59399" y="421206"/>
        <a:ext cx="8328678" cy="1098002"/>
      </dsp:txXfrm>
    </dsp:sp>
    <dsp:sp modelId="{B0147088-3F02-476D-8D9A-3C50CF855D4D}">
      <dsp:nvSpPr>
        <dsp:cNvPr id="0" name=""/>
        <dsp:cNvSpPr/>
      </dsp:nvSpPr>
      <dsp:spPr>
        <a:xfrm>
          <a:off x="0" y="1765807"/>
          <a:ext cx="8447476" cy="1216800"/>
        </a:xfrm>
        <a:prstGeom prst="roundRect">
          <a:avLst/>
        </a:prstGeom>
        <a:solidFill>
          <a:schemeClr val="accent1">
            <a:lumMod val="40000"/>
            <a:lumOff val="60000"/>
            <a:alpha val="5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The team has done research on different aspects of the project and came to conclusion on what tech stack to use.</a:t>
          </a:r>
        </a:p>
      </dsp:txBody>
      <dsp:txXfrm>
        <a:off x="59399" y="1825206"/>
        <a:ext cx="8328678"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FCF54-8AC8-4B96-925B-808C9EA18057}">
      <dsp:nvSpPr>
        <dsp:cNvPr id="0" name=""/>
        <dsp:cNvSpPr/>
      </dsp:nvSpPr>
      <dsp:spPr>
        <a:xfrm>
          <a:off x="0" y="751255"/>
          <a:ext cx="8938727" cy="13869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F6A7DE-F0DB-4E8E-9D1B-760E83CB60E1}">
      <dsp:nvSpPr>
        <dsp:cNvPr id="0" name=""/>
        <dsp:cNvSpPr/>
      </dsp:nvSpPr>
      <dsp:spPr>
        <a:xfrm>
          <a:off x="419547" y="1063315"/>
          <a:ext cx="762812" cy="76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285753-10DC-40FE-A2C1-D55FA3E30775}">
      <dsp:nvSpPr>
        <dsp:cNvPr id="0" name=""/>
        <dsp:cNvSpPr/>
      </dsp:nvSpPr>
      <dsp:spPr>
        <a:xfrm>
          <a:off x="1601907" y="751255"/>
          <a:ext cx="7336819" cy="138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84" tIns="146784" rIns="146784" bIns="146784" numCol="1" spcCol="1270" anchor="ctr" anchorCtr="0">
          <a:noAutofit/>
        </a:bodyPr>
        <a:lstStyle/>
        <a:p>
          <a:pPr marL="0" lvl="0" indent="0" algn="l" defTabSz="800100">
            <a:lnSpc>
              <a:spcPct val="100000"/>
            </a:lnSpc>
            <a:spcBef>
              <a:spcPct val="0"/>
            </a:spcBef>
            <a:spcAft>
              <a:spcPct val="35000"/>
            </a:spcAft>
            <a:buNone/>
          </a:pPr>
          <a:r>
            <a:rPr lang="en-US" sz="1800" kern="1200" dirty="0"/>
            <a:t>Lack of Communication: Should have communicated early with the lecturer regarding the complexity of the project and should have selected the project early. Due to misunderstandings between team members project selection took time. </a:t>
          </a:r>
        </a:p>
      </dsp:txBody>
      <dsp:txXfrm>
        <a:off x="1601907" y="751255"/>
        <a:ext cx="7336819" cy="1386932"/>
      </dsp:txXfrm>
    </dsp:sp>
    <dsp:sp modelId="{7924C50F-CD40-4B34-89E9-F40290841D3C}">
      <dsp:nvSpPr>
        <dsp:cNvPr id="0" name=""/>
        <dsp:cNvSpPr/>
      </dsp:nvSpPr>
      <dsp:spPr>
        <a:xfrm>
          <a:off x="0" y="2484921"/>
          <a:ext cx="8938727" cy="13869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CBD75-C98B-4BDE-B710-C2531AAF7A46}">
      <dsp:nvSpPr>
        <dsp:cNvPr id="0" name=""/>
        <dsp:cNvSpPr/>
      </dsp:nvSpPr>
      <dsp:spPr>
        <a:xfrm>
          <a:off x="419547" y="2796980"/>
          <a:ext cx="762812" cy="76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56431F-94B8-4233-80DD-1D5B2BEC9BF2}">
      <dsp:nvSpPr>
        <dsp:cNvPr id="0" name=""/>
        <dsp:cNvSpPr/>
      </dsp:nvSpPr>
      <dsp:spPr>
        <a:xfrm>
          <a:off x="1601907" y="2484921"/>
          <a:ext cx="7336819" cy="138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84" tIns="146784" rIns="146784" bIns="146784" numCol="1" spcCol="1270" anchor="ctr" anchorCtr="0">
          <a:noAutofit/>
        </a:bodyPr>
        <a:lstStyle/>
        <a:p>
          <a:pPr marL="0" lvl="0" indent="0" algn="l" defTabSz="800100">
            <a:lnSpc>
              <a:spcPct val="100000"/>
            </a:lnSpc>
            <a:spcBef>
              <a:spcPct val="0"/>
            </a:spcBef>
            <a:spcAft>
              <a:spcPct val="35000"/>
            </a:spcAft>
            <a:buNone/>
          </a:pPr>
          <a:r>
            <a:rPr lang="en-US" sz="1800" kern="1200" dirty="0"/>
            <a:t>Poor Planning: Should have planned well before the sprint and submitted the deliverables on time.</a:t>
          </a:r>
        </a:p>
      </dsp:txBody>
      <dsp:txXfrm>
        <a:off x="1601907" y="2484921"/>
        <a:ext cx="7336819" cy="13869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1E7AF9-92AC-49CE-9ACD-75BB1BBAB317}" type="datetime1">
              <a:rPr lang="en-US" smtClean="0"/>
              <a:t>2/19/2023</a:t>
            </a:fld>
            <a:endParaRPr lang="en-US" dirty="0"/>
          </a:p>
        </p:txBody>
      </p:sp>
      <p:sp>
        <p:nvSpPr>
          <p:cNvPr id="5" name="Footer Placeholder 4"/>
          <p:cNvSpPr>
            <a:spLocks noGrp="1"/>
          </p:cNvSpPr>
          <p:nvPr>
            <p:ph type="ftr" sz="quarter" idx="11"/>
          </p:nvPr>
        </p:nvSpPr>
        <p:spPr/>
        <p:txBody>
          <a:bodyPr/>
          <a:lstStyle/>
          <a:p>
            <a:r>
              <a:rPr lang="en-US"/>
              <a:t>SimplyOnline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202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14EA2-4692-481A-AFBF-CEB79B29DEF2}" type="datetime1">
              <a:rPr lang="en-US" smtClean="0"/>
              <a:t>2/19/2023</a:t>
            </a:fld>
            <a:endParaRPr lang="en-US" dirty="0"/>
          </a:p>
        </p:txBody>
      </p:sp>
      <p:sp>
        <p:nvSpPr>
          <p:cNvPr id="5" name="Footer Placeholder 4"/>
          <p:cNvSpPr>
            <a:spLocks noGrp="1"/>
          </p:cNvSpPr>
          <p:nvPr>
            <p:ph type="ftr" sz="quarter" idx="11"/>
          </p:nvPr>
        </p:nvSpPr>
        <p:spPr/>
        <p:txBody>
          <a:bodyPr/>
          <a:lstStyle/>
          <a:p>
            <a:r>
              <a:rPr lang="en-US"/>
              <a:t>SimplyOnline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278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8EB57-4A1B-4EF8-BF9D-8A7CDB9CF0D5}" type="datetime1">
              <a:rPr lang="en-US" smtClean="0"/>
              <a:t>2/19/2023</a:t>
            </a:fld>
            <a:endParaRPr lang="en-US" dirty="0"/>
          </a:p>
        </p:txBody>
      </p:sp>
      <p:sp>
        <p:nvSpPr>
          <p:cNvPr id="5" name="Footer Placeholder 4"/>
          <p:cNvSpPr>
            <a:spLocks noGrp="1"/>
          </p:cNvSpPr>
          <p:nvPr>
            <p:ph type="ftr" sz="quarter" idx="11"/>
          </p:nvPr>
        </p:nvSpPr>
        <p:spPr/>
        <p:txBody>
          <a:bodyPr/>
          <a:lstStyle/>
          <a:p>
            <a:r>
              <a:rPr lang="en-US"/>
              <a:t>SimplyOnline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5402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0641B-112C-41F3-915A-9FCF704021F2}" type="datetime1">
              <a:rPr lang="en-US" smtClean="0"/>
              <a:t>2/19/2023</a:t>
            </a:fld>
            <a:endParaRPr lang="en-US" dirty="0"/>
          </a:p>
        </p:txBody>
      </p:sp>
      <p:sp>
        <p:nvSpPr>
          <p:cNvPr id="5" name="Footer Placeholder 4"/>
          <p:cNvSpPr>
            <a:spLocks noGrp="1"/>
          </p:cNvSpPr>
          <p:nvPr>
            <p:ph type="ftr" sz="quarter" idx="11"/>
          </p:nvPr>
        </p:nvSpPr>
        <p:spPr/>
        <p:txBody>
          <a:bodyPr/>
          <a:lstStyle/>
          <a:p>
            <a:r>
              <a:rPr lang="en-US"/>
              <a:t>SimplyOnline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8867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31734-16A9-4ED8-99BE-9BEC53B6F175}" type="datetime1">
              <a:rPr lang="en-US" smtClean="0"/>
              <a:t>2/19/2023</a:t>
            </a:fld>
            <a:endParaRPr lang="en-US" dirty="0"/>
          </a:p>
        </p:txBody>
      </p:sp>
      <p:sp>
        <p:nvSpPr>
          <p:cNvPr id="5" name="Footer Placeholder 4"/>
          <p:cNvSpPr>
            <a:spLocks noGrp="1"/>
          </p:cNvSpPr>
          <p:nvPr>
            <p:ph type="ftr" sz="quarter" idx="11"/>
          </p:nvPr>
        </p:nvSpPr>
        <p:spPr/>
        <p:txBody>
          <a:bodyPr/>
          <a:lstStyle/>
          <a:p>
            <a:r>
              <a:rPr lang="en-US"/>
              <a:t>SimplyOnline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0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60B13-4A86-4EFD-AB46-5BA368720EAD}" type="datetime1">
              <a:rPr lang="en-US" smtClean="0"/>
              <a:t>2/19/2023</a:t>
            </a:fld>
            <a:endParaRPr lang="en-US" dirty="0"/>
          </a:p>
        </p:txBody>
      </p:sp>
      <p:sp>
        <p:nvSpPr>
          <p:cNvPr id="5" name="Footer Placeholder 4"/>
          <p:cNvSpPr>
            <a:spLocks noGrp="1"/>
          </p:cNvSpPr>
          <p:nvPr>
            <p:ph type="ftr" sz="quarter" idx="11"/>
          </p:nvPr>
        </p:nvSpPr>
        <p:spPr/>
        <p:txBody>
          <a:bodyPr/>
          <a:lstStyle/>
          <a:p>
            <a:r>
              <a:rPr lang="en-US"/>
              <a:t>SimplyOnline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9538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93AE5-C086-4D37-B490-B07C349748F2}" type="datetime1">
              <a:rPr lang="en-US" smtClean="0"/>
              <a:t>2/19/2023</a:t>
            </a:fld>
            <a:endParaRPr lang="en-US" dirty="0"/>
          </a:p>
        </p:txBody>
      </p:sp>
      <p:sp>
        <p:nvSpPr>
          <p:cNvPr id="5" name="Footer Placeholder 4"/>
          <p:cNvSpPr>
            <a:spLocks noGrp="1"/>
          </p:cNvSpPr>
          <p:nvPr>
            <p:ph type="ftr" sz="quarter" idx="11"/>
          </p:nvPr>
        </p:nvSpPr>
        <p:spPr/>
        <p:txBody>
          <a:bodyPr/>
          <a:lstStyle/>
          <a:p>
            <a:r>
              <a:rPr lang="en-US"/>
              <a:t>SimplyOnline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6161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895A-FAD4-42E9-8F94-4B24C32E3355}" type="datetime1">
              <a:rPr lang="en-US" smtClean="0"/>
              <a:t>2/19/2023</a:t>
            </a:fld>
            <a:endParaRPr lang="en-US" dirty="0"/>
          </a:p>
        </p:txBody>
      </p:sp>
      <p:sp>
        <p:nvSpPr>
          <p:cNvPr id="5" name="Footer Placeholder 4"/>
          <p:cNvSpPr>
            <a:spLocks noGrp="1"/>
          </p:cNvSpPr>
          <p:nvPr>
            <p:ph type="ftr" sz="quarter" idx="11"/>
          </p:nvPr>
        </p:nvSpPr>
        <p:spPr/>
        <p:txBody>
          <a:bodyPr/>
          <a:lstStyle/>
          <a:p>
            <a:r>
              <a:rPr lang="en-US"/>
              <a:t>SimplyOnline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13898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2DB74-1F41-4827-AC29-BECDCC1B7690}" type="datetime1">
              <a:rPr lang="en-US" smtClean="0"/>
              <a:t>2/19/2023</a:t>
            </a:fld>
            <a:endParaRPr lang="en-US" dirty="0"/>
          </a:p>
        </p:txBody>
      </p:sp>
      <p:sp>
        <p:nvSpPr>
          <p:cNvPr id="5" name="Footer Placeholder 4"/>
          <p:cNvSpPr>
            <a:spLocks noGrp="1"/>
          </p:cNvSpPr>
          <p:nvPr>
            <p:ph type="ftr" sz="quarter" idx="11"/>
          </p:nvPr>
        </p:nvSpPr>
        <p:spPr/>
        <p:txBody>
          <a:bodyPr/>
          <a:lstStyle/>
          <a:p>
            <a:r>
              <a:rPr lang="en-US"/>
              <a:t>SimplyOnline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066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B65B3-5B1D-45F4-8A68-E1F97F7AD174}" type="datetime1">
              <a:rPr lang="en-US" smtClean="0"/>
              <a:t>2/19/2023</a:t>
            </a:fld>
            <a:endParaRPr lang="en-US" dirty="0"/>
          </a:p>
        </p:txBody>
      </p:sp>
      <p:sp>
        <p:nvSpPr>
          <p:cNvPr id="5" name="Footer Placeholder 4"/>
          <p:cNvSpPr>
            <a:spLocks noGrp="1"/>
          </p:cNvSpPr>
          <p:nvPr>
            <p:ph type="ftr" sz="quarter" idx="11"/>
          </p:nvPr>
        </p:nvSpPr>
        <p:spPr/>
        <p:txBody>
          <a:bodyPr/>
          <a:lstStyle/>
          <a:p>
            <a:r>
              <a:rPr lang="en-US"/>
              <a:t>SimplyOnline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248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8204B3-7EEA-410B-B995-6CE7A1C7E148}" type="datetime1">
              <a:rPr lang="en-US" smtClean="0"/>
              <a:t>2/19/2023</a:t>
            </a:fld>
            <a:endParaRPr lang="en-US" dirty="0"/>
          </a:p>
        </p:txBody>
      </p:sp>
      <p:sp>
        <p:nvSpPr>
          <p:cNvPr id="6" name="Footer Placeholder 5"/>
          <p:cNvSpPr>
            <a:spLocks noGrp="1"/>
          </p:cNvSpPr>
          <p:nvPr>
            <p:ph type="ftr" sz="quarter" idx="11"/>
          </p:nvPr>
        </p:nvSpPr>
        <p:spPr/>
        <p:txBody>
          <a:bodyPr/>
          <a:lstStyle/>
          <a:p>
            <a:r>
              <a:rPr lang="en-US"/>
              <a:t>SimplyOnline</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391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E175EF-CC45-4FBB-9715-725C11580ECF}" type="datetime1">
              <a:rPr lang="en-US" smtClean="0"/>
              <a:t>2/19/2023</a:t>
            </a:fld>
            <a:endParaRPr lang="en-US" dirty="0"/>
          </a:p>
        </p:txBody>
      </p:sp>
      <p:sp>
        <p:nvSpPr>
          <p:cNvPr id="8" name="Footer Placeholder 7"/>
          <p:cNvSpPr>
            <a:spLocks noGrp="1"/>
          </p:cNvSpPr>
          <p:nvPr>
            <p:ph type="ftr" sz="quarter" idx="11"/>
          </p:nvPr>
        </p:nvSpPr>
        <p:spPr/>
        <p:txBody>
          <a:bodyPr/>
          <a:lstStyle/>
          <a:p>
            <a:r>
              <a:rPr lang="en-US"/>
              <a:t>SimplyOnline</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242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77DC95-E0B5-4129-9564-02B179B0AC8B}" type="datetime1">
              <a:rPr lang="en-US" smtClean="0"/>
              <a:t>2/19/2023</a:t>
            </a:fld>
            <a:endParaRPr lang="en-US" dirty="0"/>
          </a:p>
        </p:txBody>
      </p:sp>
      <p:sp>
        <p:nvSpPr>
          <p:cNvPr id="4" name="Footer Placeholder 3"/>
          <p:cNvSpPr>
            <a:spLocks noGrp="1"/>
          </p:cNvSpPr>
          <p:nvPr>
            <p:ph type="ftr" sz="quarter" idx="11"/>
          </p:nvPr>
        </p:nvSpPr>
        <p:spPr/>
        <p:txBody>
          <a:bodyPr/>
          <a:lstStyle/>
          <a:p>
            <a:r>
              <a:rPr lang="en-US"/>
              <a:t>SimplyOnline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3902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1C86C-F87A-4432-9E6A-AE152C298396}" type="datetime1">
              <a:rPr lang="en-US" smtClean="0"/>
              <a:t>2/19/2023</a:t>
            </a:fld>
            <a:endParaRPr lang="en-US" dirty="0"/>
          </a:p>
        </p:txBody>
      </p:sp>
      <p:sp>
        <p:nvSpPr>
          <p:cNvPr id="3" name="Footer Placeholder 2"/>
          <p:cNvSpPr>
            <a:spLocks noGrp="1"/>
          </p:cNvSpPr>
          <p:nvPr>
            <p:ph type="ftr" sz="quarter" idx="11"/>
          </p:nvPr>
        </p:nvSpPr>
        <p:spPr/>
        <p:txBody>
          <a:bodyPr/>
          <a:lstStyle/>
          <a:p>
            <a:r>
              <a:rPr lang="en-US"/>
              <a:t>SimplyOnline</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775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80A506-1837-4C1E-B34E-B40E1824FFA0}" type="datetime1">
              <a:rPr lang="en-US" smtClean="0"/>
              <a:t>2/19/2023</a:t>
            </a:fld>
            <a:endParaRPr lang="en-US" dirty="0"/>
          </a:p>
        </p:txBody>
      </p:sp>
      <p:sp>
        <p:nvSpPr>
          <p:cNvPr id="6" name="Footer Placeholder 5"/>
          <p:cNvSpPr>
            <a:spLocks noGrp="1"/>
          </p:cNvSpPr>
          <p:nvPr>
            <p:ph type="ftr" sz="quarter" idx="11"/>
          </p:nvPr>
        </p:nvSpPr>
        <p:spPr/>
        <p:txBody>
          <a:bodyPr/>
          <a:lstStyle/>
          <a:p>
            <a:r>
              <a:rPr lang="en-US"/>
              <a:t>SimplyOnline</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333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66012F-5761-42E4-B151-EAD07096B673}" type="datetime1">
              <a:rPr lang="en-US" smtClean="0"/>
              <a:t>2/19/2023</a:t>
            </a:fld>
            <a:endParaRPr lang="en-US" dirty="0"/>
          </a:p>
        </p:txBody>
      </p:sp>
      <p:sp>
        <p:nvSpPr>
          <p:cNvPr id="6" name="Footer Placeholder 5"/>
          <p:cNvSpPr>
            <a:spLocks noGrp="1"/>
          </p:cNvSpPr>
          <p:nvPr>
            <p:ph type="ftr" sz="quarter" idx="11"/>
          </p:nvPr>
        </p:nvSpPr>
        <p:spPr/>
        <p:txBody>
          <a:bodyPr/>
          <a:lstStyle/>
          <a:p>
            <a:r>
              <a:rPr lang="en-US"/>
              <a:t>SimplyOnline</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23416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DED3C5-5575-45B6-85B4-FB8041B7B114}" type="datetime1">
              <a:rPr lang="en-US" smtClean="0"/>
              <a:t>2/19/2023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SimplyOnline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91953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github.com/htmw/SimplyOnline/wiki"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l="14706" r="42062" b="9091"/>
          <a:stretch/>
        </p:blipFill>
        <p:spPr>
          <a:xfrm>
            <a:off x="20" y="975"/>
            <a:ext cx="12191980" cy="6858000"/>
          </a:xfrm>
          <a:prstGeom prst="rect">
            <a:avLst/>
          </a:prstGeom>
        </p:spPr>
      </p:pic>
      <p:sp>
        <p:nvSpPr>
          <p:cNvPr id="42" name="Isosceles Triangle 9">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Parallelogram 11">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Connector 13">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15">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21">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704200" y="1678665"/>
            <a:ext cx="4569803" cy="2369131"/>
          </a:xfrm>
        </p:spPr>
        <p:txBody>
          <a:bodyPr>
            <a:normAutofit/>
          </a:bodyPr>
          <a:lstStyle/>
          <a:p>
            <a:r>
              <a:rPr lang="en-US" dirty="0"/>
              <a:t>Simply online</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700964" y="4050832"/>
            <a:ext cx="4573037" cy="1096899"/>
          </a:xfrm>
        </p:spPr>
        <p:txBody>
          <a:bodyPr>
            <a:normAutofit/>
          </a:bodyPr>
          <a:lstStyle/>
          <a:p>
            <a:r>
              <a:rPr lang="en-US" dirty="0">
                <a:solidFill>
                  <a:schemeClr val="bg1"/>
                </a:solidFill>
              </a:rPr>
              <a:t>Simple way to connect</a:t>
            </a:r>
          </a:p>
        </p:txBody>
      </p:sp>
      <p:sp>
        <p:nvSpPr>
          <p:cNvPr id="49"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29">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06257027"/>
      </p:ext>
    </p:extLst>
  </p:cSld>
  <p:clrMapOvr>
    <a:masterClrMapping/>
  </p:clrMapOvr>
  <mc:AlternateContent xmlns:mc="http://schemas.openxmlformats.org/markup-compatibility/2006" xmlns:p14="http://schemas.microsoft.com/office/powerpoint/2010/main">
    <mc:Choice Requires="p14">
      <p:transition spd="slow" p14:dur="2000" advTm="13444"/>
    </mc:Choice>
    <mc:Fallback xmlns="">
      <p:transition spd="slow" advTm="134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D781-8A96-8BE8-ED8F-174ED04C1E22}"/>
              </a:ext>
            </a:extLst>
          </p:cNvPr>
          <p:cNvSpPr>
            <a:spLocks noGrp="1"/>
          </p:cNvSpPr>
          <p:nvPr>
            <p:ph type="title"/>
          </p:nvPr>
        </p:nvSpPr>
        <p:spPr>
          <a:xfrm>
            <a:off x="915347" y="251883"/>
            <a:ext cx="3721967" cy="716343"/>
          </a:xfrm>
        </p:spPr>
        <p:txBody>
          <a:bodyPr/>
          <a:lstStyle/>
          <a:p>
            <a:r>
              <a:rPr lang="en-US" dirty="0"/>
              <a:t>Project Schedule</a:t>
            </a:r>
          </a:p>
        </p:txBody>
      </p:sp>
      <p:pic>
        <p:nvPicPr>
          <p:cNvPr id="5" name="Content Placeholder 4">
            <a:extLst>
              <a:ext uri="{FF2B5EF4-FFF2-40B4-BE49-F238E27FC236}">
                <a16:creationId xmlns:a16="http://schemas.microsoft.com/office/drawing/2014/main" id="{ADAED330-24CE-C9DF-BE3B-C3D661D62C87}"/>
              </a:ext>
            </a:extLst>
          </p:cNvPr>
          <p:cNvPicPr>
            <a:picLocks noGrp="1" noChangeAspect="1"/>
          </p:cNvPicPr>
          <p:nvPr>
            <p:ph idx="1"/>
          </p:nvPr>
        </p:nvPicPr>
        <p:blipFill>
          <a:blip r:embed="rId2"/>
          <a:stretch>
            <a:fillRect/>
          </a:stretch>
        </p:blipFill>
        <p:spPr>
          <a:xfrm>
            <a:off x="915347" y="1071616"/>
            <a:ext cx="8626682" cy="2357384"/>
          </a:xfrm>
        </p:spPr>
      </p:pic>
      <p:pic>
        <p:nvPicPr>
          <p:cNvPr id="8" name="Picture 7">
            <a:extLst>
              <a:ext uri="{FF2B5EF4-FFF2-40B4-BE49-F238E27FC236}">
                <a16:creationId xmlns:a16="http://schemas.microsoft.com/office/drawing/2014/main" id="{F16BCFAB-487A-BAA9-6FB1-BB8C23AED024}"/>
              </a:ext>
            </a:extLst>
          </p:cNvPr>
          <p:cNvPicPr>
            <a:picLocks noChangeAspect="1"/>
          </p:cNvPicPr>
          <p:nvPr/>
        </p:nvPicPr>
        <p:blipFill>
          <a:blip r:embed="rId3"/>
          <a:stretch>
            <a:fillRect/>
          </a:stretch>
        </p:blipFill>
        <p:spPr>
          <a:xfrm>
            <a:off x="939962" y="3909527"/>
            <a:ext cx="8602067" cy="2476726"/>
          </a:xfrm>
          <a:prstGeom prst="rect">
            <a:avLst/>
          </a:prstGeom>
        </p:spPr>
      </p:pic>
      <p:sp>
        <p:nvSpPr>
          <p:cNvPr id="9" name="Footer Placeholder 8">
            <a:extLst>
              <a:ext uri="{FF2B5EF4-FFF2-40B4-BE49-F238E27FC236}">
                <a16:creationId xmlns:a16="http://schemas.microsoft.com/office/drawing/2014/main" id="{5D1B55B2-9000-71CE-84D7-7F03C2FEDD17}"/>
              </a:ext>
            </a:extLst>
          </p:cNvPr>
          <p:cNvSpPr>
            <a:spLocks noGrp="1"/>
          </p:cNvSpPr>
          <p:nvPr>
            <p:ph type="ftr" sz="quarter" idx="11"/>
          </p:nvPr>
        </p:nvSpPr>
        <p:spPr>
          <a:xfrm>
            <a:off x="425407" y="6506111"/>
            <a:ext cx="6297612" cy="365125"/>
          </a:xfrm>
        </p:spPr>
        <p:txBody>
          <a:bodyPr/>
          <a:lstStyle/>
          <a:p>
            <a:r>
              <a:rPr lang="en-US" dirty="0" err="1"/>
              <a:t>SimplyOnline</a:t>
            </a:r>
            <a:endParaRPr lang="en-US" dirty="0"/>
          </a:p>
        </p:txBody>
      </p:sp>
      <p:sp>
        <p:nvSpPr>
          <p:cNvPr id="10" name="Slide Number Placeholder 9">
            <a:extLst>
              <a:ext uri="{FF2B5EF4-FFF2-40B4-BE49-F238E27FC236}">
                <a16:creationId xmlns:a16="http://schemas.microsoft.com/office/drawing/2014/main" id="{BD9BE373-FA3B-2049-3AC4-BB4425030929}"/>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81718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C2FA-1395-EA0C-4676-22A97E96AC6C}"/>
              </a:ext>
            </a:extLst>
          </p:cNvPr>
          <p:cNvSpPr>
            <a:spLocks noGrp="1"/>
          </p:cNvSpPr>
          <p:nvPr>
            <p:ph type="title"/>
          </p:nvPr>
        </p:nvSpPr>
        <p:spPr>
          <a:xfrm>
            <a:off x="444069" y="439782"/>
            <a:ext cx="8596668" cy="594049"/>
          </a:xfrm>
        </p:spPr>
        <p:txBody>
          <a:bodyPr>
            <a:normAutofit fontScale="90000"/>
          </a:bodyPr>
          <a:lstStyle/>
          <a:p>
            <a:r>
              <a:rPr lang="en-US" dirty="0"/>
              <a:t>Team working Agreement:</a:t>
            </a:r>
          </a:p>
        </p:txBody>
      </p:sp>
      <p:sp>
        <p:nvSpPr>
          <p:cNvPr id="3" name="Content Placeholder 2">
            <a:extLst>
              <a:ext uri="{FF2B5EF4-FFF2-40B4-BE49-F238E27FC236}">
                <a16:creationId xmlns:a16="http://schemas.microsoft.com/office/drawing/2014/main" id="{E41C8784-FCB3-159A-13E6-4070D608AED9}"/>
              </a:ext>
            </a:extLst>
          </p:cNvPr>
          <p:cNvSpPr>
            <a:spLocks noGrp="1"/>
          </p:cNvSpPr>
          <p:nvPr>
            <p:ph idx="1"/>
          </p:nvPr>
        </p:nvSpPr>
        <p:spPr>
          <a:xfrm>
            <a:off x="609781" y="1195355"/>
            <a:ext cx="4145062" cy="5120225"/>
          </a:xfrm>
        </p:spPr>
        <p:txBody>
          <a:bodyPr>
            <a:normAutofit fontScale="92500" lnSpcReduction="10000"/>
          </a:bodyPr>
          <a:lstStyle/>
          <a:p>
            <a:pPr marL="0" indent="0">
              <a:buNone/>
            </a:pPr>
            <a:r>
              <a:rPr lang="en-US" sz="1300" dirty="0"/>
              <a:t>Participation:</a:t>
            </a:r>
          </a:p>
          <a:p>
            <a:r>
              <a:rPr lang="en-US" sz="1300" dirty="0"/>
              <a:t>All the team members are expected to involve in project discussions and attend the meetings promptly. Absence during multiple meetings will affect the team’s performance and efficiency. </a:t>
            </a:r>
          </a:p>
          <a:p>
            <a:r>
              <a:rPr lang="en-US" sz="1300" dirty="0"/>
              <a:t>The team member can discuss beforehand with the team leader if he/she is going to miss the meeting or make it up for it before the next meeting is scheduled.</a:t>
            </a:r>
          </a:p>
          <a:p>
            <a:endParaRPr lang="en-US" sz="1300" dirty="0"/>
          </a:p>
          <a:p>
            <a:pPr marL="0" indent="0">
              <a:buNone/>
            </a:pPr>
            <a:r>
              <a:rPr lang="en-US" sz="1300" dirty="0"/>
              <a:t>Communication:</a:t>
            </a:r>
          </a:p>
          <a:p>
            <a:r>
              <a:rPr lang="en-US" sz="1300" dirty="0"/>
              <a:t>The team will communicate with each other using WhatsApp group and meetings will be scheduled on Zoom.</a:t>
            </a:r>
          </a:p>
          <a:p>
            <a:r>
              <a:rPr lang="en-US" sz="1300" dirty="0"/>
              <a:t>Jira software will be used to track the assigned tasks. For any dependency on another task, mention it in the task comments.</a:t>
            </a:r>
          </a:p>
          <a:p>
            <a:r>
              <a:rPr lang="en-US" sz="1300" dirty="0"/>
              <a:t>Task management, bugs, sprint planning, and meeting minutes will be tracked in Jira.</a:t>
            </a:r>
          </a:p>
          <a:p>
            <a:r>
              <a:rPr lang="en-US" sz="1300" dirty="0"/>
              <a:t>To share the final deliverables, Google docs will be used where all the team members can edit the document.</a:t>
            </a:r>
          </a:p>
          <a:p>
            <a:endParaRPr lang="en-US" dirty="0"/>
          </a:p>
        </p:txBody>
      </p:sp>
      <p:sp>
        <p:nvSpPr>
          <p:cNvPr id="4" name="Content Placeholder 2">
            <a:extLst>
              <a:ext uri="{FF2B5EF4-FFF2-40B4-BE49-F238E27FC236}">
                <a16:creationId xmlns:a16="http://schemas.microsoft.com/office/drawing/2014/main" id="{3A23ABB8-CE1E-4595-9880-01C0044522DD}"/>
              </a:ext>
            </a:extLst>
          </p:cNvPr>
          <p:cNvSpPr txBox="1">
            <a:spLocks/>
          </p:cNvSpPr>
          <p:nvPr/>
        </p:nvSpPr>
        <p:spPr>
          <a:xfrm>
            <a:off x="4754843" y="1195356"/>
            <a:ext cx="4734390" cy="51202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200" dirty="0"/>
              <a:t>Work Division:</a:t>
            </a:r>
          </a:p>
          <a:p>
            <a:r>
              <a:rPr lang="en-US" sz="1200" dirty="0"/>
              <a:t>The entire project work should be divided into equal parts, and equal responsibilities should be given to all the team members.</a:t>
            </a:r>
          </a:p>
          <a:p>
            <a:r>
              <a:rPr lang="en-US" sz="1200" dirty="0"/>
              <a:t>Each team member should complete their division of work before the deadline. If they are unable to complete the work on time, that hinders the performance of the entire team. If in case a team member is facing trouble and issues at some point, they can share it with others so that they can help each other and complete the work before the deadline.</a:t>
            </a:r>
          </a:p>
          <a:p>
            <a:endParaRPr lang="en-US" sz="1200" dirty="0"/>
          </a:p>
          <a:p>
            <a:pPr marL="0" indent="0">
              <a:buFont typeface="Wingdings 3" charset="2"/>
              <a:buNone/>
            </a:pPr>
            <a:r>
              <a:rPr lang="en-US" sz="1200" dirty="0"/>
              <a:t>Meetings:</a:t>
            </a:r>
          </a:p>
          <a:p>
            <a:r>
              <a:rPr lang="en-US" sz="1200" dirty="0"/>
              <a:t>All the team members will meet on zoom virtually every Tuesday and Friday. All the team members must be present, as attendance is mandatory unless there is an exceptional case.</a:t>
            </a:r>
          </a:p>
          <a:p>
            <a:r>
              <a:rPr lang="en-US" sz="1200" dirty="0"/>
              <a:t>The team leader would be responsible for sending meeting details and conducting the meeting.</a:t>
            </a:r>
          </a:p>
          <a:p>
            <a:r>
              <a:rPr lang="en-US" sz="1200" dirty="0"/>
              <a:t>A meeting track or meeting minutes report would be listed after every meeting to keep track of the project and its progress.</a:t>
            </a:r>
          </a:p>
          <a:p>
            <a:r>
              <a:rPr lang="en-US" sz="1200" dirty="0"/>
              <a:t>Every team member is expected to come up with ideas, participate in the discussion, and give an update on their progress for their part of the work.</a:t>
            </a:r>
          </a:p>
          <a:p>
            <a:endParaRPr lang="en-US" dirty="0"/>
          </a:p>
          <a:p>
            <a:endParaRPr lang="en-US" dirty="0"/>
          </a:p>
        </p:txBody>
      </p:sp>
      <p:sp>
        <p:nvSpPr>
          <p:cNvPr id="6" name="TextBox 5">
            <a:extLst>
              <a:ext uri="{FF2B5EF4-FFF2-40B4-BE49-F238E27FC236}">
                <a16:creationId xmlns:a16="http://schemas.microsoft.com/office/drawing/2014/main" id="{D3DFD7B0-2E1B-80BD-41BB-F27638893CAE}"/>
              </a:ext>
            </a:extLst>
          </p:cNvPr>
          <p:cNvSpPr txBox="1"/>
          <p:nvPr/>
        </p:nvSpPr>
        <p:spPr>
          <a:xfrm>
            <a:off x="10034998" y="5704402"/>
            <a:ext cx="1780424" cy="369332"/>
          </a:xfrm>
          <a:prstGeom prst="rect">
            <a:avLst/>
          </a:prstGeom>
          <a:noFill/>
        </p:spPr>
        <p:txBody>
          <a:bodyPr wrap="none" rtlCol="0">
            <a:spAutoFit/>
          </a:bodyPr>
          <a:lstStyle/>
          <a:p>
            <a:r>
              <a:rPr lang="en-US" dirty="0"/>
              <a:t>Signed by Team</a:t>
            </a:r>
          </a:p>
        </p:txBody>
      </p:sp>
      <p:sp>
        <p:nvSpPr>
          <p:cNvPr id="8" name="Footer Placeholder 7">
            <a:extLst>
              <a:ext uri="{FF2B5EF4-FFF2-40B4-BE49-F238E27FC236}">
                <a16:creationId xmlns:a16="http://schemas.microsoft.com/office/drawing/2014/main" id="{467390C5-B7CB-7F84-35EF-97016944587F}"/>
              </a:ext>
            </a:extLst>
          </p:cNvPr>
          <p:cNvSpPr>
            <a:spLocks noGrp="1"/>
          </p:cNvSpPr>
          <p:nvPr>
            <p:ph type="ftr" sz="quarter" idx="11"/>
          </p:nvPr>
        </p:nvSpPr>
        <p:spPr>
          <a:xfrm>
            <a:off x="444069" y="6506661"/>
            <a:ext cx="6297612" cy="365125"/>
          </a:xfrm>
        </p:spPr>
        <p:txBody>
          <a:bodyPr/>
          <a:lstStyle/>
          <a:p>
            <a:r>
              <a:rPr lang="en-US" dirty="0" err="1"/>
              <a:t>SimplyOnline</a:t>
            </a:r>
            <a:endParaRPr lang="en-US" dirty="0"/>
          </a:p>
        </p:txBody>
      </p:sp>
      <p:sp>
        <p:nvSpPr>
          <p:cNvPr id="10" name="Slide Number Placeholder 9">
            <a:extLst>
              <a:ext uri="{FF2B5EF4-FFF2-40B4-BE49-F238E27FC236}">
                <a16:creationId xmlns:a16="http://schemas.microsoft.com/office/drawing/2014/main" id="{BC879500-E4BE-9B30-9A3B-1F70681DCC0E}"/>
              </a:ext>
            </a:extLst>
          </p:cNvPr>
          <p:cNvSpPr>
            <a:spLocks noGrp="1"/>
          </p:cNvSpPr>
          <p:nvPr>
            <p:ph type="sldNum" sz="quarter" idx="12"/>
          </p:nvPr>
        </p:nvSpPr>
        <p:spPr>
          <a:xfrm>
            <a:off x="9987719" y="6492875"/>
            <a:ext cx="683339" cy="365125"/>
          </a:xfrm>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177733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9BC531-7E9C-7953-8EF3-252E760D3FB7}"/>
              </a:ext>
            </a:extLst>
          </p:cNvPr>
          <p:cNvSpPr>
            <a:spLocks noGrp="1"/>
          </p:cNvSpPr>
          <p:nvPr>
            <p:ph type="title"/>
          </p:nvPr>
        </p:nvSpPr>
        <p:spPr>
          <a:xfrm>
            <a:off x="677863" y="609600"/>
            <a:ext cx="8596312" cy="1320800"/>
          </a:xfrm>
        </p:spPr>
        <p:txBody>
          <a:bodyPr>
            <a:normAutofit/>
          </a:bodyPr>
          <a:lstStyle/>
          <a:p>
            <a:r>
              <a:rPr lang="en-US" dirty="0"/>
              <a:t>Retrospective</a:t>
            </a:r>
          </a:p>
        </p:txBody>
      </p:sp>
      <p:sp>
        <p:nvSpPr>
          <p:cNvPr id="6" name="TextBox 5">
            <a:extLst>
              <a:ext uri="{FF2B5EF4-FFF2-40B4-BE49-F238E27FC236}">
                <a16:creationId xmlns:a16="http://schemas.microsoft.com/office/drawing/2014/main" id="{968AE647-FB20-C2D8-32A8-7A19EBE2745F}"/>
              </a:ext>
            </a:extLst>
          </p:cNvPr>
          <p:cNvSpPr txBox="1"/>
          <p:nvPr/>
        </p:nvSpPr>
        <p:spPr>
          <a:xfrm>
            <a:off x="677863" y="1708312"/>
            <a:ext cx="3353893" cy="461665"/>
          </a:xfrm>
          <a:prstGeom prst="rect">
            <a:avLst/>
          </a:prstGeom>
          <a:noFill/>
        </p:spPr>
        <p:txBody>
          <a:bodyPr wrap="square" rtlCol="0">
            <a:spAutoFit/>
          </a:bodyPr>
          <a:lstStyle/>
          <a:p>
            <a:r>
              <a:rPr lang="en-US" sz="2400" dirty="0"/>
              <a:t>What went well</a:t>
            </a:r>
          </a:p>
        </p:txBody>
      </p:sp>
      <p:graphicFrame>
        <p:nvGraphicFramePr>
          <p:cNvPr id="7" name="Content Placeholder 2">
            <a:extLst>
              <a:ext uri="{FF2B5EF4-FFF2-40B4-BE49-F238E27FC236}">
                <a16:creationId xmlns:a16="http://schemas.microsoft.com/office/drawing/2014/main" id="{80D9AD0C-4E24-FA0D-5575-CB13B782B8C4}"/>
              </a:ext>
            </a:extLst>
          </p:cNvPr>
          <p:cNvGraphicFramePr>
            <a:graphicFrameLocks noGrp="1"/>
          </p:cNvGraphicFramePr>
          <p:nvPr>
            <p:ph idx="1"/>
            <p:extLst>
              <p:ext uri="{D42A27DB-BD31-4B8C-83A1-F6EECF244321}">
                <p14:modId xmlns:p14="http://schemas.microsoft.com/office/powerpoint/2010/main" val="1087275391"/>
              </p:ext>
            </p:extLst>
          </p:nvPr>
        </p:nvGraphicFramePr>
        <p:xfrm>
          <a:off x="677863" y="2160588"/>
          <a:ext cx="8447476" cy="3344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7">
            <a:extLst>
              <a:ext uri="{FF2B5EF4-FFF2-40B4-BE49-F238E27FC236}">
                <a16:creationId xmlns:a16="http://schemas.microsoft.com/office/drawing/2014/main" id="{B6CF265A-F32C-7DA3-F18D-7B0CD0A63513}"/>
              </a:ext>
            </a:extLst>
          </p:cNvPr>
          <p:cNvSpPr>
            <a:spLocks noGrp="1"/>
          </p:cNvSpPr>
          <p:nvPr>
            <p:ph type="ftr" sz="quarter" idx="11"/>
          </p:nvPr>
        </p:nvSpPr>
        <p:spPr>
          <a:xfrm>
            <a:off x="444069" y="6492875"/>
            <a:ext cx="6297612" cy="365125"/>
          </a:xfrm>
        </p:spPr>
        <p:txBody>
          <a:bodyPr/>
          <a:lstStyle/>
          <a:p>
            <a:r>
              <a:rPr lang="en-US" dirty="0" err="1"/>
              <a:t>SimplyOnline</a:t>
            </a:r>
            <a:endParaRPr lang="en-US" dirty="0"/>
          </a:p>
        </p:txBody>
      </p:sp>
      <p:sp>
        <p:nvSpPr>
          <p:cNvPr id="9" name="Slide Number Placeholder 8">
            <a:extLst>
              <a:ext uri="{FF2B5EF4-FFF2-40B4-BE49-F238E27FC236}">
                <a16:creationId xmlns:a16="http://schemas.microsoft.com/office/drawing/2014/main" id="{B84C2BF2-B4FF-263C-3974-77C84170AB17}"/>
              </a:ext>
            </a:extLst>
          </p:cNvPr>
          <p:cNvSpPr>
            <a:spLocks noGrp="1"/>
          </p:cNvSpPr>
          <p:nvPr>
            <p:ph type="sldNum" sz="quarter" idx="12"/>
          </p:nvPr>
        </p:nvSpPr>
        <p:spPr>
          <a:xfrm>
            <a:off x="10195529" y="6492875"/>
            <a:ext cx="683339" cy="365125"/>
          </a:xfrm>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2854060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13A7-F19E-462A-57B8-FA054AC073AC}"/>
              </a:ext>
            </a:extLst>
          </p:cNvPr>
          <p:cNvSpPr>
            <a:spLocks noGrp="1"/>
          </p:cNvSpPr>
          <p:nvPr>
            <p:ph type="title"/>
          </p:nvPr>
        </p:nvSpPr>
        <p:spPr>
          <a:xfrm>
            <a:off x="699796" y="595955"/>
            <a:ext cx="4945224" cy="626757"/>
          </a:xfrm>
        </p:spPr>
        <p:txBody>
          <a:bodyPr>
            <a:normAutofit fontScale="90000"/>
          </a:bodyPr>
          <a:lstStyle/>
          <a:p>
            <a:r>
              <a:rPr lang="en-US" dirty="0">
                <a:solidFill>
                  <a:schemeClr val="tx1"/>
                </a:solidFill>
              </a:rPr>
              <a:t>What Should be Improved</a:t>
            </a:r>
          </a:p>
        </p:txBody>
      </p:sp>
      <p:graphicFrame>
        <p:nvGraphicFramePr>
          <p:cNvPr id="10" name="Content Placeholder 2">
            <a:extLst>
              <a:ext uri="{FF2B5EF4-FFF2-40B4-BE49-F238E27FC236}">
                <a16:creationId xmlns:a16="http://schemas.microsoft.com/office/drawing/2014/main" id="{E115F112-1145-9011-81BA-111806635BFC}"/>
              </a:ext>
            </a:extLst>
          </p:cNvPr>
          <p:cNvGraphicFramePr>
            <a:graphicFrameLocks noGrp="1"/>
          </p:cNvGraphicFramePr>
          <p:nvPr>
            <p:ph idx="1"/>
            <p:extLst>
              <p:ext uri="{D42A27DB-BD31-4B8C-83A1-F6EECF244321}">
                <p14:modId xmlns:p14="http://schemas.microsoft.com/office/powerpoint/2010/main" val="1575951965"/>
              </p:ext>
            </p:extLst>
          </p:nvPr>
        </p:nvGraphicFramePr>
        <p:xfrm>
          <a:off x="699796" y="1399592"/>
          <a:ext cx="8938727" cy="4623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3ACF951-E417-F090-435F-A738AAE4067B}"/>
              </a:ext>
            </a:extLst>
          </p:cNvPr>
          <p:cNvSpPr>
            <a:spLocks noGrp="1"/>
          </p:cNvSpPr>
          <p:nvPr>
            <p:ph type="ftr" sz="quarter" idx="11"/>
          </p:nvPr>
        </p:nvSpPr>
        <p:spPr>
          <a:xfrm>
            <a:off x="406746" y="6492875"/>
            <a:ext cx="6297612" cy="365125"/>
          </a:xfrm>
        </p:spPr>
        <p:txBody>
          <a:bodyPr/>
          <a:lstStyle/>
          <a:p>
            <a:r>
              <a:rPr lang="en-US" dirty="0" err="1"/>
              <a:t>SimplyOnline</a:t>
            </a:r>
            <a:endParaRPr lang="en-US" dirty="0"/>
          </a:p>
        </p:txBody>
      </p:sp>
      <p:sp>
        <p:nvSpPr>
          <p:cNvPr id="7" name="Slide Number Placeholder 6">
            <a:extLst>
              <a:ext uri="{FF2B5EF4-FFF2-40B4-BE49-F238E27FC236}">
                <a16:creationId xmlns:a16="http://schemas.microsoft.com/office/drawing/2014/main" id="{85529816-6008-BFF4-3AE4-10013EEC6D95}"/>
              </a:ext>
            </a:extLst>
          </p:cNvPr>
          <p:cNvSpPr>
            <a:spLocks noGrp="1"/>
          </p:cNvSpPr>
          <p:nvPr>
            <p:ph type="sldNum" sz="quarter" idx="12"/>
          </p:nvPr>
        </p:nvSpPr>
        <p:spPr>
          <a:xfrm>
            <a:off x="10410133" y="6405256"/>
            <a:ext cx="683339" cy="365125"/>
          </a:xfrm>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2109250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6" name="Straight Connector 75">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0" name="Picture 19">
            <a:extLst>
              <a:ext uri="{FF2B5EF4-FFF2-40B4-BE49-F238E27FC236}">
                <a16:creationId xmlns:a16="http://schemas.microsoft.com/office/drawing/2014/main" id="{D1AADFAB-DCCE-1FA2-AA98-EE37829C4302}"/>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Texturizer/>
                    </a14:imgEffect>
                  </a14:imgLayer>
                </a14:imgProps>
              </a:ext>
            </a:extLst>
          </a:blip>
          <a:srcRect l="17596" r="18934" b="909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2" name="TextBox 21">
            <a:extLst>
              <a:ext uri="{FF2B5EF4-FFF2-40B4-BE49-F238E27FC236}">
                <a16:creationId xmlns:a16="http://schemas.microsoft.com/office/drawing/2014/main" id="{2995D691-742B-398C-894F-2781E5341A75}"/>
              </a:ext>
            </a:extLst>
          </p:cNvPr>
          <p:cNvSpPr txBox="1"/>
          <p:nvPr/>
        </p:nvSpPr>
        <p:spPr>
          <a:xfrm>
            <a:off x="5285679" y="2833077"/>
            <a:ext cx="3492395" cy="818729"/>
          </a:xfrm>
          <a:prstGeom prst="rect">
            <a:avLst/>
          </a:prstGeom>
        </p:spPr>
        <p:txBody>
          <a:bodyPr vert="horz" lIns="91440" tIns="45720" rIns="91440" bIns="45720" rtlCol="0" anchor="b">
            <a:normAutofit fontScale="92500" lnSpcReduction="10000"/>
          </a:bodyPr>
          <a:lstStyle/>
          <a:p>
            <a:pPr algn="r">
              <a:spcBef>
                <a:spcPct val="0"/>
              </a:spcBef>
              <a:spcAft>
                <a:spcPts val="600"/>
              </a:spcAft>
            </a:pPr>
            <a:r>
              <a:rPr lang="en-US" sz="5400" dirty="0">
                <a:solidFill>
                  <a:schemeClr val="accent1"/>
                </a:solidFill>
                <a:latin typeface="+mj-lt"/>
                <a:ea typeface="+mj-ea"/>
                <a:cs typeface="+mj-cs"/>
              </a:rPr>
              <a:t>WIKI PAGE</a:t>
            </a:r>
          </a:p>
        </p:txBody>
      </p:sp>
      <p:sp>
        <p:nvSpPr>
          <p:cNvPr id="24" name="TextBox 23">
            <a:hlinkClick r:id="rId4"/>
            <a:extLst>
              <a:ext uri="{FF2B5EF4-FFF2-40B4-BE49-F238E27FC236}">
                <a16:creationId xmlns:a16="http://schemas.microsoft.com/office/drawing/2014/main" id="{CC5AAD7E-DA7F-DBC8-7B3F-7A05EA9D6E6D}"/>
              </a:ext>
            </a:extLst>
          </p:cNvPr>
          <p:cNvSpPr txBox="1"/>
          <p:nvPr/>
        </p:nvSpPr>
        <p:spPr>
          <a:xfrm>
            <a:off x="4850319" y="4285219"/>
            <a:ext cx="4900753" cy="369332"/>
          </a:xfrm>
          <a:prstGeom prst="rect">
            <a:avLst/>
          </a:prstGeom>
          <a:noFill/>
        </p:spPr>
        <p:txBody>
          <a:bodyPr wrap="square" rtlCol="0">
            <a:spAutoFit/>
          </a:bodyPr>
          <a:lstStyle/>
          <a:p>
            <a:r>
              <a:rPr lang="en-US" dirty="0">
                <a:hlinkClick r:id="rId4"/>
              </a:rPr>
              <a:t>https://github.com/htmw/SimplyOnline</a:t>
            </a:r>
            <a:r>
              <a:rPr lang="en-US">
                <a:hlinkClick r:id="rId4"/>
              </a:rPr>
              <a:t>/wiki</a:t>
            </a:r>
            <a:r>
              <a:rPr lang="en-US" dirty="0"/>
              <a:t> </a:t>
            </a:r>
          </a:p>
        </p:txBody>
      </p:sp>
      <p:sp>
        <p:nvSpPr>
          <p:cNvPr id="36" name="Footer Placeholder 35">
            <a:extLst>
              <a:ext uri="{FF2B5EF4-FFF2-40B4-BE49-F238E27FC236}">
                <a16:creationId xmlns:a16="http://schemas.microsoft.com/office/drawing/2014/main" id="{657C784D-F0E4-5BC8-683E-2A24B936BFD4}"/>
              </a:ext>
            </a:extLst>
          </p:cNvPr>
          <p:cNvSpPr>
            <a:spLocks noGrp="1"/>
          </p:cNvSpPr>
          <p:nvPr>
            <p:ph type="ftr" sz="quarter" idx="11"/>
          </p:nvPr>
        </p:nvSpPr>
        <p:spPr>
          <a:xfrm>
            <a:off x="-1" y="6507678"/>
            <a:ext cx="6297612" cy="365125"/>
          </a:xfrm>
        </p:spPr>
        <p:txBody>
          <a:bodyPr/>
          <a:lstStyle/>
          <a:p>
            <a:r>
              <a:rPr lang="en-US" dirty="0" err="1"/>
              <a:t>SimplyOnline</a:t>
            </a:r>
            <a:endParaRPr lang="en-US" dirty="0"/>
          </a:p>
        </p:txBody>
      </p:sp>
      <p:sp>
        <p:nvSpPr>
          <p:cNvPr id="38" name="Slide Number Placeholder 37">
            <a:extLst>
              <a:ext uri="{FF2B5EF4-FFF2-40B4-BE49-F238E27FC236}">
                <a16:creationId xmlns:a16="http://schemas.microsoft.com/office/drawing/2014/main" id="{F6265BFE-EAFF-8C98-2F70-0ED945A1759A}"/>
              </a:ext>
            </a:extLst>
          </p:cNvPr>
          <p:cNvSpPr>
            <a:spLocks noGrp="1"/>
          </p:cNvSpPr>
          <p:nvPr>
            <p:ph type="sldNum" sz="quarter" idx="12"/>
          </p:nvPr>
        </p:nvSpPr>
        <p:spPr>
          <a:xfrm>
            <a:off x="10204444" y="6492875"/>
            <a:ext cx="683339" cy="365125"/>
          </a:xfrm>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30916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5"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6" name="Picture 3" descr="Magnifying glass on clear background">
            <a:extLst>
              <a:ext uri="{FF2B5EF4-FFF2-40B4-BE49-F238E27FC236}">
                <a16:creationId xmlns:a16="http://schemas.microsoft.com/office/drawing/2014/main" id="{F5B6D66C-C335-CFD1-2B76-F5CDC259CD44}"/>
              </a:ext>
            </a:extLst>
          </p:cNvPr>
          <p:cNvPicPr>
            <a:picLocks noChangeAspect="1"/>
          </p:cNvPicPr>
          <p:nvPr/>
        </p:nvPicPr>
        <p:blipFill rotWithShape="1">
          <a:blip r:embed="rId2"/>
          <a:srcRect l="22893"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F885B5C-3A72-D513-34F7-B03EDC947793}"/>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Thank you</a:t>
            </a:r>
          </a:p>
        </p:txBody>
      </p:sp>
      <p:cxnSp>
        <p:nvCxnSpPr>
          <p:cNvPr id="67"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9"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Footer Placeholder 43">
            <a:extLst>
              <a:ext uri="{FF2B5EF4-FFF2-40B4-BE49-F238E27FC236}">
                <a16:creationId xmlns:a16="http://schemas.microsoft.com/office/drawing/2014/main" id="{66B3185C-4FF1-6ABD-2072-DDE85B08409F}"/>
              </a:ext>
            </a:extLst>
          </p:cNvPr>
          <p:cNvSpPr>
            <a:spLocks noGrp="1"/>
          </p:cNvSpPr>
          <p:nvPr>
            <p:ph type="ftr" sz="quarter" idx="11"/>
          </p:nvPr>
        </p:nvSpPr>
        <p:spPr/>
        <p:txBody>
          <a:bodyPr/>
          <a:lstStyle/>
          <a:p>
            <a:r>
              <a:rPr lang="en-US"/>
              <a:t>SimplyOnline</a:t>
            </a:r>
            <a:endParaRPr lang="en-US" dirty="0"/>
          </a:p>
        </p:txBody>
      </p:sp>
      <p:sp>
        <p:nvSpPr>
          <p:cNvPr id="58" name="Slide Number Placeholder 57">
            <a:extLst>
              <a:ext uri="{FF2B5EF4-FFF2-40B4-BE49-F238E27FC236}">
                <a16:creationId xmlns:a16="http://schemas.microsoft.com/office/drawing/2014/main" id="{5D53C629-4F09-655E-2564-6CA857A23296}"/>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40719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B2F54-A40B-0CA2-1C4A-B0B3E944A07B}"/>
              </a:ext>
            </a:extLst>
          </p:cNvPr>
          <p:cNvSpPr>
            <a:spLocks noGrp="1"/>
          </p:cNvSpPr>
          <p:nvPr>
            <p:ph type="title"/>
          </p:nvPr>
        </p:nvSpPr>
        <p:spPr>
          <a:xfrm>
            <a:off x="652481" y="1382486"/>
            <a:ext cx="3547581" cy="4093028"/>
          </a:xfrm>
        </p:spPr>
        <p:txBody>
          <a:bodyPr anchor="ctr">
            <a:normAutofit/>
          </a:bodyPr>
          <a:lstStyle/>
          <a:p>
            <a:r>
              <a:rPr lang="en-US" sz="4400" dirty="0"/>
              <a:t>Agenda</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8E0435ED-5C52-4F94-CBDF-8667E2E98F15}"/>
              </a:ext>
            </a:extLst>
          </p:cNvPr>
          <p:cNvGraphicFramePr>
            <a:graphicFrameLocks noGrp="1"/>
          </p:cNvGraphicFramePr>
          <p:nvPr>
            <p:ph idx="1"/>
            <p:extLst>
              <p:ext uri="{D42A27DB-BD31-4B8C-83A1-F6EECF244321}">
                <p14:modId xmlns:p14="http://schemas.microsoft.com/office/powerpoint/2010/main" val="96388792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42C407E-9290-C753-AF17-6B09F17C1FCC}"/>
              </a:ext>
            </a:extLst>
          </p:cNvPr>
          <p:cNvSpPr>
            <a:spLocks noGrp="1"/>
          </p:cNvSpPr>
          <p:nvPr>
            <p:ph type="ftr" sz="quarter" idx="11"/>
          </p:nvPr>
        </p:nvSpPr>
        <p:spPr>
          <a:xfrm>
            <a:off x="89694" y="6492875"/>
            <a:ext cx="6297612" cy="365125"/>
          </a:xfrm>
        </p:spPr>
        <p:txBody>
          <a:bodyPr/>
          <a:lstStyle/>
          <a:p>
            <a:r>
              <a:rPr lang="en-US" dirty="0" err="1"/>
              <a:t>SimplyOnline</a:t>
            </a:r>
            <a:endParaRPr lang="en-US" dirty="0"/>
          </a:p>
        </p:txBody>
      </p:sp>
      <p:sp>
        <p:nvSpPr>
          <p:cNvPr id="6" name="Slide Number Placeholder 5">
            <a:extLst>
              <a:ext uri="{FF2B5EF4-FFF2-40B4-BE49-F238E27FC236}">
                <a16:creationId xmlns:a16="http://schemas.microsoft.com/office/drawing/2014/main" id="{AFFBB74F-BE2D-5368-1C7D-A97F187D6C7F}"/>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906889580"/>
      </p:ext>
    </p:extLst>
  </p:cSld>
  <p:clrMapOvr>
    <a:masterClrMapping/>
  </p:clrMapOvr>
  <mc:AlternateContent xmlns:mc="http://schemas.openxmlformats.org/markup-compatibility/2006" xmlns:p14="http://schemas.microsoft.com/office/powerpoint/2010/main">
    <mc:Choice Requires="p14">
      <p:transition spd="slow" p14:dur="2000" advTm="20792"/>
    </mc:Choice>
    <mc:Fallback xmlns="">
      <p:transition spd="slow" advTm="207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051E-4FF9-E9D8-E9F9-E1AB55316F1C}"/>
              </a:ext>
            </a:extLst>
          </p:cNvPr>
          <p:cNvSpPr>
            <a:spLocks noGrp="1"/>
          </p:cNvSpPr>
          <p:nvPr>
            <p:ph type="title"/>
          </p:nvPr>
        </p:nvSpPr>
        <p:spPr>
          <a:xfrm>
            <a:off x="759969" y="217659"/>
            <a:ext cx="9895741" cy="737746"/>
          </a:xfrm>
        </p:spPr>
        <p:txBody>
          <a:bodyPr/>
          <a:lstStyle/>
          <a:p>
            <a:r>
              <a:rPr lang="en-US" dirty="0"/>
              <a:t>Team members and roles</a:t>
            </a:r>
          </a:p>
        </p:txBody>
      </p:sp>
      <p:pic>
        <p:nvPicPr>
          <p:cNvPr id="5" name="Content Placeholder 4" descr="Developer">
            <a:extLst>
              <a:ext uri="{FF2B5EF4-FFF2-40B4-BE49-F238E27FC236}">
                <a16:creationId xmlns:a16="http://schemas.microsoft.com/office/drawing/2014/main" id="{58DD7C04-EB5A-2F44-F534-B02071EC693F}"/>
              </a:ext>
            </a:extLst>
          </p:cNvPr>
          <p:cNvPicPr>
            <a:picLocks noGrp="1" noChangeAspect="1"/>
          </p:cNvPicPr>
          <p:nvPr>
            <p:ph idx="1"/>
          </p:nvPr>
        </p:nvPicPr>
        <p:blipFill>
          <a:blip r:embed="rId2"/>
          <a:stretch>
            <a:fillRect/>
          </a:stretch>
        </p:blipFill>
        <p:spPr>
          <a:xfrm>
            <a:off x="759969" y="802024"/>
            <a:ext cx="2040779" cy="2191797"/>
          </a:xfrm>
        </p:spPr>
      </p:pic>
      <p:pic>
        <p:nvPicPr>
          <p:cNvPr id="7" name="Picture 6" descr="A person wearing a blue hat&#10;&#10;Description automatically generated with low confidence">
            <a:extLst>
              <a:ext uri="{FF2B5EF4-FFF2-40B4-BE49-F238E27FC236}">
                <a16:creationId xmlns:a16="http://schemas.microsoft.com/office/drawing/2014/main" id="{CA531AE5-7830-21BE-BE08-3B5F124E80D6}"/>
              </a:ext>
            </a:extLst>
          </p:cNvPr>
          <p:cNvPicPr>
            <a:picLocks noChangeAspect="1"/>
          </p:cNvPicPr>
          <p:nvPr/>
        </p:nvPicPr>
        <p:blipFill>
          <a:blip r:embed="rId3"/>
          <a:stretch>
            <a:fillRect/>
          </a:stretch>
        </p:blipFill>
        <p:spPr>
          <a:xfrm>
            <a:off x="3667060" y="824035"/>
            <a:ext cx="2040779" cy="2147774"/>
          </a:xfrm>
          <a:prstGeom prst="rect">
            <a:avLst/>
          </a:prstGeom>
        </p:spPr>
      </p:pic>
      <p:pic>
        <p:nvPicPr>
          <p:cNvPr id="9" name="Picture 8" descr="A person with his hand on his chin&#10;&#10;Description automatically generated with medium confidence">
            <a:extLst>
              <a:ext uri="{FF2B5EF4-FFF2-40B4-BE49-F238E27FC236}">
                <a16:creationId xmlns:a16="http://schemas.microsoft.com/office/drawing/2014/main" id="{FE96739A-ED0E-45CE-843E-E1401C2CD28D}"/>
              </a:ext>
            </a:extLst>
          </p:cNvPr>
          <p:cNvPicPr>
            <a:picLocks noChangeAspect="1"/>
          </p:cNvPicPr>
          <p:nvPr/>
        </p:nvPicPr>
        <p:blipFill>
          <a:blip r:embed="rId4"/>
          <a:stretch>
            <a:fillRect/>
          </a:stretch>
        </p:blipFill>
        <p:spPr>
          <a:xfrm>
            <a:off x="6574151" y="843043"/>
            <a:ext cx="2320760" cy="2147773"/>
          </a:xfrm>
          <a:prstGeom prst="rect">
            <a:avLst/>
          </a:prstGeom>
        </p:spPr>
      </p:pic>
      <p:pic>
        <p:nvPicPr>
          <p:cNvPr id="17" name="Picture 16" descr="A picture containing indoor, person&#10;&#10;Description automatically generated">
            <a:extLst>
              <a:ext uri="{FF2B5EF4-FFF2-40B4-BE49-F238E27FC236}">
                <a16:creationId xmlns:a16="http://schemas.microsoft.com/office/drawing/2014/main" id="{E469EA45-1777-4E42-F83A-8042177D5A7B}"/>
              </a:ext>
            </a:extLst>
          </p:cNvPr>
          <p:cNvPicPr>
            <a:picLocks noChangeAspect="1"/>
          </p:cNvPicPr>
          <p:nvPr/>
        </p:nvPicPr>
        <p:blipFill>
          <a:blip r:embed="rId5"/>
          <a:stretch>
            <a:fillRect/>
          </a:stretch>
        </p:blipFill>
        <p:spPr>
          <a:xfrm>
            <a:off x="6650360" y="3864971"/>
            <a:ext cx="2320760" cy="2037625"/>
          </a:xfrm>
          <a:prstGeom prst="rect">
            <a:avLst/>
          </a:prstGeom>
        </p:spPr>
      </p:pic>
      <p:pic>
        <p:nvPicPr>
          <p:cNvPr id="32" name="Picture 31" descr="A person taking a selfie&#10;&#10;Description automatically generated">
            <a:extLst>
              <a:ext uri="{FF2B5EF4-FFF2-40B4-BE49-F238E27FC236}">
                <a16:creationId xmlns:a16="http://schemas.microsoft.com/office/drawing/2014/main" id="{83096DA5-CB5B-EF65-DE8D-5E0CC576A097}"/>
              </a:ext>
            </a:extLst>
          </p:cNvPr>
          <p:cNvPicPr>
            <a:picLocks noChangeAspect="1"/>
          </p:cNvPicPr>
          <p:nvPr/>
        </p:nvPicPr>
        <p:blipFill>
          <a:blip r:embed="rId6"/>
          <a:stretch>
            <a:fillRect/>
          </a:stretch>
        </p:blipFill>
        <p:spPr>
          <a:xfrm>
            <a:off x="764570" y="3816558"/>
            <a:ext cx="2037624" cy="2037624"/>
          </a:xfrm>
          <a:prstGeom prst="rect">
            <a:avLst/>
          </a:prstGeom>
        </p:spPr>
      </p:pic>
      <p:pic>
        <p:nvPicPr>
          <p:cNvPr id="34" name="Picture 33" descr="A person posing in front of a building&#10;&#10;Description automatically generated">
            <a:extLst>
              <a:ext uri="{FF2B5EF4-FFF2-40B4-BE49-F238E27FC236}">
                <a16:creationId xmlns:a16="http://schemas.microsoft.com/office/drawing/2014/main" id="{64BE8F3C-6899-C472-90E3-1C64F758806E}"/>
              </a:ext>
            </a:extLst>
          </p:cNvPr>
          <p:cNvPicPr>
            <a:picLocks noChangeAspect="1"/>
          </p:cNvPicPr>
          <p:nvPr/>
        </p:nvPicPr>
        <p:blipFill>
          <a:blip r:embed="rId7"/>
          <a:stretch>
            <a:fillRect/>
          </a:stretch>
        </p:blipFill>
        <p:spPr>
          <a:xfrm>
            <a:off x="3742898" y="3884947"/>
            <a:ext cx="2037624" cy="2037625"/>
          </a:xfrm>
          <a:prstGeom prst="rect">
            <a:avLst/>
          </a:prstGeom>
        </p:spPr>
      </p:pic>
      <p:sp>
        <p:nvSpPr>
          <p:cNvPr id="35" name="TextBox 34">
            <a:extLst>
              <a:ext uri="{FF2B5EF4-FFF2-40B4-BE49-F238E27FC236}">
                <a16:creationId xmlns:a16="http://schemas.microsoft.com/office/drawing/2014/main" id="{0E2D11FC-A95D-989A-FFA8-4E6A0E54759C}"/>
              </a:ext>
            </a:extLst>
          </p:cNvPr>
          <p:cNvSpPr txBox="1"/>
          <p:nvPr/>
        </p:nvSpPr>
        <p:spPr>
          <a:xfrm>
            <a:off x="618401" y="2971809"/>
            <a:ext cx="2320759" cy="646331"/>
          </a:xfrm>
          <a:prstGeom prst="rect">
            <a:avLst/>
          </a:prstGeom>
          <a:noFill/>
        </p:spPr>
        <p:txBody>
          <a:bodyPr wrap="square" rtlCol="0">
            <a:spAutoFit/>
          </a:bodyPr>
          <a:lstStyle/>
          <a:p>
            <a:pPr algn="ctr"/>
            <a:r>
              <a:rPr lang="en-US" dirty="0"/>
              <a:t>Ajay Kumar</a:t>
            </a:r>
          </a:p>
          <a:p>
            <a:pPr algn="ctr"/>
            <a:r>
              <a:rPr lang="en-US" dirty="0"/>
              <a:t>Full Stack Developer</a:t>
            </a:r>
          </a:p>
        </p:txBody>
      </p:sp>
      <p:sp>
        <p:nvSpPr>
          <p:cNvPr id="36" name="TextBox 35">
            <a:extLst>
              <a:ext uri="{FF2B5EF4-FFF2-40B4-BE49-F238E27FC236}">
                <a16:creationId xmlns:a16="http://schemas.microsoft.com/office/drawing/2014/main" id="{E2118252-81CD-AA21-31EF-EE306FBB71B1}"/>
              </a:ext>
            </a:extLst>
          </p:cNvPr>
          <p:cNvSpPr txBox="1"/>
          <p:nvPr/>
        </p:nvSpPr>
        <p:spPr>
          <a:xfrm>
            <a:off x="3116356" y="2987022"/>
            <a:ext cx="3280599" cy="646331"/>
          </a:xfrm>
          <a:prstGeom prst="rect">
            <a:avLst/>
          </a:prstGeom>
          <a:noFill/>
        </p:spPr>
        <p:txBody>
          <a:bodyPr wrap="square" rtlCol="0">
            <a:spAutoFit/>
          </a:bodyPr>
          <a:lstStyle/>
          <a:p>
            <a:pPr algn="ctr"/>
            <a:r>
              <a:rPr lang="en-US" dirty="0" err="1"/>
              <a:t>Amarendra</a:t>
            </a:r>
            <a:r>
              <a:rPr lang="en-US" dirty="0"/>
              <a:t> Reddy </a:t>
            </a:r>
          </a:p>
          <a:p>
            <a:pPr algn="ctr"/>
            <a:r>
              <a:rPr lang="en-US" dirty="0"/>
              <a:t>Scrum Master/ Developer</a:t>
            </a:r>
          </a:p>
        </p:txBody>
      </p:sp>
      <p:sp>
        <p:nvSpPr>
          <p:cNvPr id="37" name="TextBox 36">
            <a:extLst>
              <a:ext uri="{FF2B5EF4-FFF2-40B4-BE49-F238E27FC236}">
                <a16:creationId xmlns:a16="http://schemas.microsoft.com/office/drawing/2014/main" id="{E5DBDE93-C825-1425-1B43-C7154E4BF7EB}"/>
              </a:ext>
            </a:extLst>
          </p:cNvPr>
          <p:cNvSpPr txBox="1"/>
          <p:nvPr/>
        </p:nvSpPr>
        <p:spPr>
          <a:xfrm>
            <a:off x="6154831" y="2983136"/>
            <a:ext cx="3159399" cy="646331"/>
          </a:xfrm>
          <a:prstGeom prst="rect">
            <a:avLst/>
          </a:prstGeom>
          <a:noFill/>
        </p:spPr>
        <p:txBody>
          <a:bodyPr wrap="square" rtlCol="0">
            <a:spAutoFit/>
          </a:bodyPr>
          <a:lstStyle/>
          <a:p>
            <a:pPr algn="ctr"/>
            <a:r>
              <a:rPr lang="en-US" dirty="0"/>
              <a:t>Pruthvi Raj Reddy</a:t>
            </a:r>
          </a:p>
          <a:p>
            <a:pPr algn="ctr"/>
            <a:r>
              <a:rPr lang="en-US" dirty="0"/>
              <a:t>Database Administrator</a:t>
            </a:r>
          </a:p>
        </p:txBody>
      </p:sp>
      <p:sp>
        <p:nvSpPr>
          <p:cNvPr id="38" name="TextBox 37">
            <a:extLst>
              <a:ext uri="{FF2B5EF4-FFF2-40B4-BE49-F238E27FC236}">
                <a16:creationId xmlns:a16="http://schemas.microsoft.com/office/drawing/2014/main" id="{87AD2ED0-305E-1FBA-2AFE-57786950F762}"/>
              </a:ext>
            </a:extLst>
          </p:cNvPr>
          <p:cNvSpPr txBox="1"/>
          <p:nvPr/>
        </p:nvSpPr>
        <p:spPr>
          <a:xfrm>
            <a:off x="759969" y="5902595"/>
            <a:ext cx="2037624" cy="646331"/>
          </a:xfrm>
          <a:prstGeom prst="rect">
            <a:avLst/>
          </a:prstGeom>
          <a:noFill/>
        </p:spPr>
        <p:txBody>
          <a:bodyPr wrap="square" rtlCol="0">
            <a:spAutoFit/>
          </a:bodyPr>
          <a:lstStyle/>
          <a:p>
            <a:pPr algn="ctr"/>
            <a:r>
              <a:rPr lang="en-US" dirty="0"/>
              <a:t>Ravi Teja Reddy</a:t>
            </a:r>
          </a:p>
          <a:p>
            <a:pPr algn="ctr"/>
            <a:r>
              <a:rPr lang="en-US" dirty="0"/>
              <a:t>Developer</a:t>
            </a:r>
          </a:p>
        </p:txBody>
      </p:sp>
      <p:sp>
        <p:nvSpPr>
          <p:cNvPr id="39" name="TextBox 38">
            <a:extLst>
              <a:ext uri="{FF2B5EF4-FFF2-40B4-BE49-F238E27FC236}">
                <a16:creationId xmlns:a16="http://schemas.microsoft.com/office/drawing/2014/main" id="{CA1F0927-2485-0C85-CF2D-0959284E3E9D}"/>
              </a:ext>
            </a:extLst>
          </p:cNvPr>
          <p:cNvSpPr txBox="1"/>
          <p:nvPr/>
        </p:nvSpPr>
        <p:spPr>
          <a:xfrm>
            <a:off x="3742897" y="5922572"/>
            <a:ext cx="2037624" cy="646331"/>
          </a:xfrm>
          <a:prstGeom prst="rect">
            <a:avLst/>
          </a:prstGeom>
          <a:noFill/>
        </p:spPr>
        <p:txBody>
          <a:bodyPr wrap="square" rtlCol="0">
            <a:spAutoFit/>
          </a:bodyPr>
          <a:lstStyle/>
          <a:p>
            <a:pPr algn="ctr"/>
            <a:r>
              <a:rPr lang="en-US" dirty="0"/>
              <a:t>Sreeja Reddy</a:t>
            </a:r>
          </a:p>
          <a:p>
            <a:pPr algn="ctr"/>
            <a:r>
              <a:rPr lang="en-US" dirty="0"/>
              <a:t>Quality Analyst</a:t>
            </a:r>
          </a:p>
        </p:txBody>
      </p:sp>
      <p:sp>
        <p:nvSpPr>
          <p:cNvPr id="40" name="TextBox 39">
            <a:extLst>
              <a:ext uri="{FF2B5EF4-FFF2-40B4-BE49-F238E27FC236}">
                <a16:creationId xmlns:a16="http://schemas.microsoft.com/office/drawing/2014/main" id="{D2A0276A-1DC9-957F-AA16-CEAD2B29A0AE}"/>
              </a:ext>
            </a:extLst>
          </p:cNvPr>
          <p:cNvSpPr txBox="1"/>
          <p:nvPr/>
        </p:nvSpPr>
        <p:spPr>
          <a:xfrm>
            <a:off x="6681558" y="5960223"/>
            <a:ext cx="2289561" cy="646331"/>
          </a:xfrm>
          <a:prstGeom prst="rect">
            <a:avLst/>
          </a:prstGeom>
          <a:noFill/>
        </p:spPr>
        <p:txBody>
          <a:bodyPr wrap="square" rtlCol="0">
            <a:spAutoFit/>
          </a:bodyPr>
          <a:lstStyle/>
          <a:p>
            <a:pPr algn="ctr"/>
            <a:r>
              <a:rPr lang="en-US" dirty="0"/>
              <a:t>Mounik</a:t>
            </a:r>
          </a:p>
          <a:p>
            <a:pPr algn="ctr"/>
            <a:r>
              <a:rPr lang="en-US" dirty="0"/>
              <a:t>Developer</a:t>
            </a:r>
          </a:p>
        </p:txBody>
      </p:sp>
      <p:sp>
        <p:nvSpPr>
          <p:cNvPr id="3" name="Footer Placeholder 2">
            <a:extLst>
              <a:ext uri="{FF2B5EF4-FFF2-40B4-BE49-F238E27FC236}">
                <a16:creationId xmlns:a16="http://schemas.microsoft.com/office/drawing/2014/main" id="{BDDFAEFE-863B-F1AB-DAED-8782FC131584}"/>
              </a:ext>
            </a:extLst>
          </p:cNvPr>
          <p:cNvSpPr>
            <a:spLocks noGrp="1"/>
          </p:cNvSpPr>
          <p:nvPr>
            <p:ph type="ftr" sz="quarter" idx="11"/>
          </p:nvPr>
        </p:nvSpPr>
        <p:spPr>
          <a:xfrm>
            <a:off x="383946" y="6497331"/>
            <a:ext cx="6297612" cy="365125"/>
          </a:xfrm>
        </p:spPr>
        <p:txBody>
          <a:bodyPr/>
          <a:lstStyle/>
          <a:p>
            <a:r>
              <a:rPr lang="en-US" dirty="0" err="1"/>
              <a:t>SimplyOnline</a:t>
            </a:r>
            <a:endParaRPr lang="en-US" dirty="0"/>
          </a:p>
        </p:txBody>
      </p:sp>
      <p:sp>
        <p:nvSpPr>
          <p:cNvPr id="4" name="Slide Number Placeholder 3">
            <a:extLst>
              <a:ext uri="{FF2B5EF4-FFF2-40B4-BE49-F238E27FC236}">
                <a16:creationId xmlns:a16="http://schemas.microsoft.com/office/drawing/2014/main" id="{239045DC-FCBE-F281-C9D8-4E5DB8DE772A}"/>
              </a:ext>
            </a:extLst>
          </p:cNvPr>
          <p:cNvSpPr>
            <a:spLocks noGrp="1"/>
          </p:cNvSpPr>
          <p:nvPr>
            <p:ph type="sldNum" sz="quarter" idx="12"/>
          </p:nvPr>
        </p:nvSpPr>
        <p:spPr>
          <a:xfrm>
            <a:off x="11333863" y="6473370"/>
            <a:ext cx="683339" cy="365125"/>
          </a:xfrm>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361788010"/>
      </p:ext>
    </p:extLst>
  </p:cSld>
  <p:clrMapOvr>
    <a:masterClrMapping/>
  </p:clrMapOvr>
  <mc:AlternateContent xmlns:mc="http://schemas.openxmlformats.org/markup-compatibility/2006">
    <mc:Choice xmlns:p14="http://schemas.microsoft.com/office/powerpoint/2010/main" Requires="p14">
      <p:transition spd="slow" p14:dur="2000" advTm="39745"/>
    </mc:Choice>
    <mc:Fallback>
      <p:transition spd="slow" advTm="397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399629" y="815974"/>
            <a:ext cx="8596668" cy="1320800"/>
          </a:xfrm>
        </p:spPr>
        <p:txBody>
          <a:bodyPr>
            <a:normAutofit/>
          </a:bodyPr>
          <a:lstStyle/>
          <a:p>
            <a:r>
              <a:rPr lang="en-US" dirty="0"/>
              <a:t>Introduction</a:t>
            </a:r>
          </a:p>
        </p:txBody>
      </p:sp>
      <p:graphicFrame>
        <p:nvGraphicFramePr>
          <p:cNvPr id="5" name="Content Placeholder 2" descr="SmartArt graphic placeholder">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288432339"/>
              </p:ext>
            </p:extLst>
          </p:nvPr>
        </p:nvGraphicFramePr>
        <p:xfrm>
          <a:off x="354563" y="2118050"/>
          <a:ext cx="8686800" cy="3923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DE1702C-2F50-93BD-DFCD-8C826B36C8B8}"/>
              </a:ext>
            </a:extLst>
          </p:cNvPr>
          <p:cNvSpPr>
            <a:spLocks noGrp="1"/>
          </p:cNvSpPr>
          <p:nvPr>
            <p:ph type="ftr" sz="quarter" idx="11"/>
          </p:nvPr>
        </p:nvSpPr>
        <p:spPr>
          <a:xfrm>
            <a:off x="399629" y="6492875"/>
            <a:ext cx="6297612" cy="365125"/>
          </a:xfrm>
        </p:spPr>
        <p:txBody>
          <a:bodyPr/>
          <a:lstStyle/>
          <a:p>
            <a:r>
              <a:rPr lang="en-US" dirty="0" err="1"/>
              <a:t>SimplyOnline</a:t>
            </a:r>
            <a:endParaRPr lang="en-US" dirty="0"/>
          </a:p>
        </p:txBody>
      </p:sp>
      <p:sp>
        <p:nvSpPr>
          <p:cNvPr id="4" name="Slide Number Placeholder 3">
            <a:extLst>
              <a:ext uri="{FF2B5EF4-FFF2-40B4-BE49-F238E27FC236}">
                <a16:creationId xmlns:a16="http://schemas.microsoft.com/office/drawing/2014/main" id="{7D4116C0-7510-5BE0-C861-9B5FBB2C6B52}"/>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4017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927DC-B8FD-E532-D214-886AEB8F2554}"/>
              </a:ext>
            </a:extLst>
          </p:cNvPr>
          <p:cNvSpPr>
            <a:spLocks noGrp="1"/>
          </p:cNvSpPr>
          <p:nvPr>
            <p:ph type="title"/>
          </p:nvPr>
        </p:nvSpPr>
        <p:spPr>
          <a:xfrm>
            <a:off x="1286933" y="609600"/>
            <a:ext cx="10197494" cy="1099457"/>
          </a:xfrm>
        </p:spPr>
        <p:txBody>
          <a:bodyPr>
            <a:normAutofit/>
          </a:bodyPr>
          <a:lstStyle/>
          <a:p>
            <a:r>
              <a:rPr lang="en-US" dirty="0"/>
              <a:t>Problem Statement</a:t>
            </a:r>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C17E07A7-450C-6C4F-99EB-BB5F9E852235}"/>
              </a:ext>
            </a:extLst>
          </p:cNvPr>
          <p:cNvSpPr>
            <a:spLocks noGrp="1"/>
          </p:cNvSpPr>
          <p:nvPr>
            <p:ph type="ftr" sz="quarter" idx="11"/>
          </p:nvPr>
        </p:nvSpPr>
        <p:spPr>
          <a:xfrm>
            <a:off x="1981203" y="6182876"/>
            <a:ext cx="6297612" cy="365125"/>
          </a:xfrm>
        </p:spPr>
        <p:txBody>
          <a:bodyPr>
            <a:normAutofit/>
          </a:bodyPr>
          <a:lstStyle/>
          <a:p>
            <a:pPr>
              <a:spcAft>
                <a:spcPts val="600"/>
              </a:spcAft>
            </a:pPr>
            <a:r>
              <a:rPr lang="en-US" dirty="0" err="1"/>
              <a:t>SimplyOnline</a:t>
            </a:r>
            <a:endParaRPr lang="en-US"/>
          </a:p>
        </p:txBody>
      </p:sp>
      <p:sp>
        <p:nvSpPr>
          <p:cNvPr id="6" name="Slide Number Placeholder 5">
            <a:extLst>
              <a:ext uri="{FF2B5EF4-FFF2-40B4-BE49-F238E27FC236}">
                <a16:creationId xmlns:a16="http://schemas.microsoft.com/office/drawing/2014/main" id="{6257D7CD-D84B-77AE-515D-14F42E07FE96}"/>
              </a:ext>
            </a:extLst>
          </p:cNvPr>
          <p:cNvSpPr>
            <a:spLocks noGrp="1"/>
          </p:cNvSpPr>
          <p:nvPr>
            <p:ph type="sldNum" sz="quarter" idx="12"/>
          </p:nvPr>
        </p:nvSpPr>
        <p:spPr>
          <a:xfrm>
            <a:off x="9894532" y="6182876"/>
            <a:ext cx="683339" cy="365125"/>
          </a:xfrm>
        </p:spPr>
        <p:txBody>
          <a:bodyPr>
            <a:normAutofit/>
          </a:bodyPr>
          <a:lstStyle/>
          <a:p>
            <a:pPr>
              <a:spcAft>
                <a:spcPts val="600"/>
              </a:spcAft>
            </a:pPr>
            <a:fld id="{4FAB73BC-B049-4115-A692-8D63A059BFB8}" type="slidenum">
              <a:rPr lang="en-US" smtClean="0"/>
              <a:pPr>
                <a:spcAft>
                  <a:spcPts val="600"/>
                </a:spcAft>
              </a:pPr>
              <a:t>5</a:t>
            </a:fld>
            <a:endParaRPr lang="en-US"/>
          </a:p>
        </p:txBody>
      </p:sp>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0B43F61C-DB21-716F-8819-15ECE2B2FC61}"/>
              </a:ext>
            </a:extLst>
          </p:cNvPr>
          <p:cNvGraphicFramePr>
            <a:graphicFrameLocks noGrp="1"/>
          </p:cNvGraphicFramePr>
          <p:nvPr>
            <p:ph idx="1"/>
            <p:extLst>
              <p:ext uri="{D42A27DB-BD31-4B8C-83A1-F6EECF244321}">
                <p14:modId xmlns:p14="http://schemas.microsoft.com/office/powerpoint/2010/main" val="114484959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74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DBFD-4BCB-8CC2-1F6C-0A94491F8D34}"/>
              </a:ext>
            </a:extLst>
          </p:cNvPr>
          <p:cNvSpPr>
            <a:spLocks noGrp="1"/>
          </p:cNvSpPr>
          <p:nvPr>
            <p:ph type="title"/>
          </p:nvPr>
        </p:nvSpPr>
        <p:spPr/>
        <p:txBody>
          <a:bodyPr/>
          <a:lstStyle/>
          <a:p>
            <a:r>
              <a:rPr lang="en-US" dirty="0"/>
              <a:t>Project design</a:t>
            </a:r>
          </a:p>
        </p:txBody>
      </p:sp>
      <p:pic>
        <p:nvPicPr>
          <p:cNvPr id="5" name="Content Placeholder 4" descr="Diagram&#10;&#10;Description automatically generated">
            <a:extLst>
              <a:ext uri="{FF2B5EF4-FFF2-40B4-BE49-F238E27FC236}">
                <a16:creationId xmlns:a16="http://schemas.microsoft.com/office/drawing/2014/main" id="{C033FA40-72C5-01F7-9164-8192EA8B8C31}"/>
              </a:ext>
            </a:extLst>
          </p:cNvPr>
          <p:cNvPicPr>
            <a:picLocks noGrp="1" noChangeAspect="1"/>
          </p:cNvPicPr>
          <p:nvPr>
            <p:ph idx="1"/>
          </p:nvPr>
        </p:nvPicPr>
        <p:blipFill>
          <a:blip r:embed="rId2"/>
          <a:stretch>
            <a:fillRect/>
          </a:stretch>
        </p:blipFill>
        <p:spPr>
          <a:xfrm>
            <a:off x="2287195" y="2006081"/>
            <a:ext cx="5738172" cy="4022725"/>
          </a:xfrm>
        </p:spPr>
      </p:pic>
      <p:sp>
        <p:nvSpPr>
          <p:cNvPr id="6" name="Footer Placeholder 5">
            <a:extLst>
              <a:ext uri="{FF2B5EF4-FFF2-40B4-BE49-F238E27FC236}">
                <a16:creationId xmlns:a16="http://schemas.microsoft.com/office/drawing/2014/main" id="{D6289225-28A9-1316-4614-0319E57A0B10}"/>
              </a:ext>
            </a:extLst>
          </p:cNvPr>
          <p:cNvSpPr>
            <a:spLocks noGrp="1"/>
          </p:cNvSpPr>
          <p:nvPr>
            <p:ph type="ftr" sz="quarter" idx="11"/>
          </p:nvPr>
        </p:nvSpPr>
        <p:spPr>
          <a:xfrm>
            <a:off x="416077" y="6492875"/>
            <a:ext cx="6297612" cy="365125"/>
          </a:xfrm>
        </p:spPr>
        <p:txBody>
          <a:bodyPr/>
          <a:lstStyle/>
          <a:p>
            <a:r>
              <a:rPr lang="en-US" dirty="0" err="1"/>
              <a:t>SimplyOnline</a:t>
            </a:r>
            <a:endParaRPr lang="en-US" dirty="0"/>
          </a:p>
        </p:txBody>
      </p:sp>
      <p:sp>
        <p:nvSpPr>
          <p:cNvPr id="7" name="Slide Number Placeholder 6">
            <a:extLst>
              <a:ext uri="{FF2B5EF4-FFF2-40B4-BE49-F238E27FC236}">
                <a16:creationId xmlns:a16="http://schemas.microsoft.com/office/drawing/2014/main" id="{77C9F09C-DD2C-EA76-E8AE-F0D2350B5AE9}"/>
              </a:ext>
            </a:extLst>
          </p:cNvPr>
          <p:cNvSpPr>
            <a:spLocks noGrp="1"/>
          </p:cNvSpPr>
          <p:nvPr>
            <p:ph type="sldNum" sz="quarter" idx="12"/>
          </p:nvPr>
        </p:nvSpPr>
        <p:spPr>
          <a:xfrm>
            <a:off x="9934271" y="6492874"/>
            <a:ext cx="683339" cy="365125"/>
          </a:xfrm>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96016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D15D-390F-41E5-5444-D62D3D4FEC69}"/>
              </a:ext>
            </a:extLst>
          </p:cNvPr>
          <p:cNvSpPr>
            <a:spLocks noGrp="1"/>
          </p:cNvSpPr>
          <p:nvPr>
            <p:ph type="title"/>
          </p:nvPr>
        </p:nvSpPr>
        <p:spPr/>
        <p:txBody>
          <a:bodyPr/>
          <a:lstStyle/>
          <a:p>
            <a:r>
              <a:rPr lang="en-US" dirty="0"/>
              <a:t>Technologies</a:t>
            </a:r>
          </a:p>
        </p:txBody>
      </p:sp>
      <p:pic>
        <p:nvPicPr>
          <p:cNvPr id="1026" name="Picture 2" descr="How JavaScript works: WebRTC and the mechanics of peer to peer networking |  by Alexander Zlatkov | SessionStack Blog">
            <a:extLst>
              <a:ext uri="{FF2B5EF4-FFF2-40B4-BE49-F238E27FC236}">
                <a16:creationId xmlns:a16="http://schemas.microsoft.com/office/drawing/2014/main" id="{B33C9A27-2993-A9F8-A6C0-D653B02CE2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048" y="1690423"/>
            <a:ext cx="2520669"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ting started with React environment. | by Abhishek Chaudhary | Medium">
            <a:extLst>
              <a:ext uri="{FF2B5EF4-FFF2-40B4-BE49-F238E27FC236}">
                <a16:creationId xmlns:a16="http://schemas.microsoft.com/office/drawing/2014/main" id="{9FB00CFE-7479-EEA1-5ADC-36D2708E1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026" y="1888389"/>
            <a:ext cx="3506059" cy="15402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Future Scope of a Python Developer | LEARNTEK">
            <a:extLst>
              <a:ext uri="{FF2B5EF4-FFF2-40B4-BE49-F238E27FC236}">
                <a16:creationId xmlns:a16="http://schemas.microsoft.com/office/drawing/2014/main" id="{5E4A31DC-EA64-5E41-030E-5DDE8B9AF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4186" y="1991170"/>
            <a:ext cx="2549626" cy="13347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Fuze Node.js with WURFL">
            <a:extLst>
              <a:ext uri="{FF2B5EF4-FFF2-40B4-BE49-F238E27FC236}">
                <a16:creationId xmlns:a16="http://schemas.microsoft.com/office/drawing/2014/main" id="{C006E451-FFBC-AAF7-DAF3-D8F0C7E9AB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857" y="3807653"/>
            <a:ext cx="2239896" cy="11199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ySQL | Most Popular Open Source Relational Database | AWS">
            <a:extLst>
              <a:ext uri="{FF2B5EF4-FFF2-40B4-BE49-F238E27FC236}">
                <a16:creationId xmlns:a16="http://schemas.microsoft.com/office/drawing/2014/main" id="{41E77FFB-D4A4-05C1-E3C0-9874E223B9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255" y="3428681"/>
            <a:ext cx="2749603" cy="14231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earn TensorFlow Fundamentals in 20 Minutes | by Chidume Nnamdi 🔥💻🎵🎮 |  Bits and Pieces">
            <a:extLst>
              <a:ext uri="{FF2B5EF4-FFF2-40B4-BE49-F238E27FC236}">
                <a16:creationId xmlns:a16="http://schemas.microsoft.com/office/drawing/2014/main" id="{200AE2FF-8A85-67F2-E679-82281D7488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628629"/>
            <a:ext cx="3506059" cy="163382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9934E7B-5610-BF2B-ED15-E64A6742D7FF}"/>
              </a:ext>
            </a:extLst>
          </p:cNvPr>
          <p:cNvSpPr>
            <a:spLocks noGrp="1"/>
          </p:cNvSpPr>
          <p:nvPr>
            <p:ph type="ftr" sz="quarter" idx="11"/>
          </p:nvPr>
        </p:nvSpPr>
        <p:spPr>
          <a:xfrm>
            <a:off x="378754" y="6488000"/>
            <a:ext cx="6297612" cy="365125"/>
          </a:xfrm>
        </p:spPr>
        <p:txBody>
          <a:bodyPr/>
          <a:lstStyle/>
          <a:p>
            <a:r>
              <a:rPr lang="en-US" dirty="0" err="1"/>
              <a:t>SimplyOnline</a:t>
            </a:r>
            <a:endParaRPr lang="en-US" dirty="0"/>
          </a:p>
        </p:txBody>
      </p:sp>
      <p:sp>
        <p:nvSpPr>
          <p:cNvPr id="5" name="Slide Number Placeholder 4">
            <a:extLst>
              <a:ext uri="{FF2B5EF4-FFF2-40B4-BE49-F238E27FC236}">
                <a16:creationId xmlns:a16="http://schemas.microsoft.com/office/drawing/2014/main" id="{6721568E-2EC9-5ADE-DD55-8245A3A8EDF1}"/>
              </a:ext>
            </a:extLst>
          </p:cNvPr>
          <p:cNvSpPr>
            <a:spLocks noGrp="1"/>
          </p:cNvSpPr>
          <p:nvPr>
            <p:ph type="sldNum" sz="quarter" idx="12"/>
          </p:nvPr>
        </p:nvSpPr>
        <p:spPr>
          <a:xfrm>
            <a:off x="9775651" y="6487999"/>
            <a:ext cx="683339" cy="365125"/>
          </a:xfrm>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02936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divot">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6EAB-C768-7260-BEAA-B649CEEF5ACC}"/>
              </a:ext>
            </a:extLst>
          </p:cNvPr>
          <p:cNvSpPr>
            <a:spLocks noGrp="1"/>
          </p:cNvSpPr>
          <p:nvPr>
            <p:ph type="title"/>
          </p:nvPr>
        </p:nvSpPr>
        <p:spPr>
          <a:xfrm>
            <a:off x="424361" y="282141"/>
            <a:ext cx="1935382" cy="691646"/>
          </a:xfrm>
        </p:spPr>
        <p:txBody>
          <a:bodyPr>
            <a:normAutofit/>
          </a:bodyPr>
          <a:lstStyle/>
          <a:p>
            <a:r>
              <a:rPr lang="en-US" dirty="0"/>
              <a:t>Persona</a:t>
            </a:r>
          </a:p>
        </p:txBody>
      </p:sp>
      <p:sp>
        <p:nvSpPr>
          <p:cNvPr id="6" name="TextBox 5">
            <a:extLst>
              <a:ext uri="{FF2B5EF4-FFF2-40B4-BE49-F238E27FC236}">
                <a16:creationId xmlns:a16="http://schemas.microsoft.com/office/drawing/2014/main" id="{18903373-CC6C-A2EB-D466-E60AAF14A57F}"/>
              </a:ext>
            </a:extLst>
          </p:cNvPr>
          <p:cNvSpPr txBox="1"/>
          <p:nvPr/>
        </p:nvSpPr>
        <p:spPr>
          <a:xfrm>
            <a:off x="349716" y="3139452"/>
            <a:ext cx="3665859" cy="1200329"/>
          </a:xfrm>
          <a:prstGeom prst="rect">
            <a:avLst/>
          </a:prstGeom>
          <a:noFill/>
        </p:spPr>
        <p:txBody>
          <a:bodyPr wrap="square" rtlCol="0">
            <a:spAutoFit/>
          </a:bodyPr>
          <a:lstStyle/>
          <a:p>
            <a:pPr rtl="0"/>
            <a:r>
              <a:rPr lang="en-US" dirty="0"/>
              <a:t>Name: Professor James</a:t>
            </a:r>
          </a:p>
          <a:p>
            <a:pPr rtl="0"/>
            <a:r>
              <a:rPr lang="en-US" dirty="0"/>
              <a:t>Age: 45</a:t>
            </a:r>
          </a:p>
          <a:p>
            <a:pPr rtl="0"/>
            <a:r>
              <a:rPr lang="en-US" dirty="0"/>
              <a:t>Occupation: University Professor</a:t>
            </a:r>
          </a:p>
          <a:p>
            <a:endParaRPr lang="en-US" dirty="0"/>
          </a:p>
        </p:txBody>
      </p:sp>
      <p:sp>
        <p:nvSpPr>
          <p:cNvPr id="7" name="TextBox 6">
            <a:extLst>
              <a:ext uri="{FF2B5EF4-FFF2-40B4-BE49-F238E27FC236}">
                <a16:creationId xmlns:a16="http://schemas.microsoft.com/office/drawing/2014/main" id="{C0D05E6E-D7FC-5A23-E3B2-6A4CD487F72B}"/>
              </a:ext>
            </a:extLst>
          </p:cNvPr>
          <p:cNvSpPr txBox="1"/>
          <p:nvPr/>
        </p:nvSpPr>
        <p:spPr>
          <a:xfrm>
            <a:off x="3447107" y="973787"/>
            <a:ext cx="8626705" cy="2031325"/>
          </a:xfrm>
          <a:prstGeom prst="rect">
            <a:avLst/>
          </a:prstGeom>
          <a:noFill/>
        </p:spPr>
        <p:txBody>
          <a:bodyPr wrap="square" rtlCol="0">
            <a:spAutoFit/>
          </a:bodyPr>
          <a:lstStyle/>
          <a:p>
            <a:pPr rtl="0"/>
            <a:r>
              <a:rPr lang="en-US" dirty="0"/>
              <a:t>Profile:</a:t>
            </a:r>
          </a:p>
          <a:p>
            <a:pPr rtl="0"/>
            <a:r>
              <a:rPr lang="en-US" dirty="0"/>
              <a:t>James is a tenured professor in the Computer Science department at a large university. He teaches both undergraduate and graduate-level courses and conducts research in his field. Due to the COVID-19 pandemic, his classes have been moved online, and he uses various platforms to deliver lectures, holds office hours, and communicate with his students. He lives with his spouse and two children, who are also attending school virtually.</a:t>
            </a:r>
          </a:p>
        </p:txBody>
      </p:sp>
      <p:sp>
        <p:nvSpPr>
          <p:cNvPr id="8" name="TextBox 7">
            <a:extLst>
              <a:ext uri="{FF2B5EF4-FFF2-40B4-BE49-F238E27FC236}">
                <a16:creationId xmlns:a16="http://schemas.microsoft.com/office/drawing/2014/main" id="{3C188CCD-739A-9735-0075-9F85A683BBAB}"/>
              </a:ext>
            </a:extLst>
          </p:cNvPr>
          <p:cNvSpPr txBox="1"/>
          <p:nvPr/>
        </p:nvSpPr>
        <p:spPr>
          <a:xfrm>
            <a:off x="545659" y="4339781"/>
            <a:ext cx="10016594" cy="1754326"/>
          </a:xfrm>
          <a:prstGeom prst="rect">
            <a:avLst/>
          </a:prstGeom>
          <a:noFill/>
        </p:spPr>
        <p:txBody>
          <a:bodyPr wrap="square" rtlCol="0">
            <a:spAutoFit/>
          </a:bodyPr>
          <a:lstStyle/>
          <a:p>
            <a:pPr rtl="0"/>
            <a:r>
              <a:rPr lang="en-US" dirty="0"/>
              <a:t>Goals and Motivations:</a:t>
            </a:r>
          </a:p>
          <a:p>
            <a:pPr marL="285750" indent="-285750" rtl="0">
              <a:buFont typeface="Wingdings" panose="05000000000000000000" pitchFamily="2" charset="2"/>
              <a:buChar char="Ø"/>
            </a:pPr>
            <a:r>
              <a:rPr lang="en-US" dirty="0"/>
              <a:t>Deliver high-quality lectures and course material to his students</a:t>
            </a:r>
            <a:br>
              <a:rPr lang="en-US" dirty="0"/>
            </a:br>
            <a:r>
              <a:rPr lang="en-US" dirty="0"/>
              <a:t>Engage his students and create a dynamic and interactive virtual classroom environment.</a:t>
            </a:r>
          </a:p>
          <a:p>
            <a:pPr marL="285750" indent="-285750" rtl="0">
              <a:buFont typeface="Wingdings" panose="05000000000000000000" pitchFamily="2" charset="2"/>
              <a:buChar char="Ø"/>
            </a:pPr>
            <a:r>
              <a:rPr lang="en-US" dirty="0"/>
              <a:t>Ensure that his students are keeping up with the coursework and meeting their learning objectives.</a:t>
            </a:r>
          </a:p>
          <a:p>
            <a:pPr marL="285750" indent="-285750" rtl="0">
              <a:buFont typeface="Wingdings" panose="05000000000000000000" pitchFamily="2" charset="2"/>
              <a:buChar char="Ø"/>
            </a:pPr>
            <a:r>
              <a:rPr lang="en-US" dirty="0"/>
              <a:t>Provide effective feedback and support to his students.</a:t>
            </a:r>
          </a:p>
        </p:txBody>
      </p:sp>
      <p:sp>
        <p:nvSpPr>
          <p:cNvPr id="9" name="Footer Placeholder 8">
            <a:extLst>
              <a:ext uri="{FF2B5EF4-FFF2-40B4-BE49-F238E27FC236}">
                <a16:creationId xmlns:a16="http://schemas.microsoft.com/office/drawing/2014/main" id="{5519B3FF-A7E8-803C-56CD-536AEAA9AAAB}"/>
              </a:ext>
            </a:extLst>
          </p:cNvPr>
          <p:cNvSpPr>
            <a:spLocks noGrp="1"/>
          </p:cNvSpPr>
          <p:nvPr>
            <p:ph type="ftr" sz="quarter" idx="11"/>
          </p:nvPr>
        </p:nvSpPr>
        <p:spPr>
          <a:xfrm>
            <a:off x="349716" y="6478670"/>
            <a:ext cx="6297612" cy="365125"/>
          </a:xfrm>
        </p:spPr>
        <p:txBody>
          <a:bodyPr/>
          <a:lstStyle/>
          <a:p>
            <a:r>
              <a:rPr lang="en-US" dirty="0" err="1"/>
              <a:t>SimplyOnline</a:t>
            </a:r>
            <a:endParaRPr lang="en-US" dirty="0"/>
          </a:p>
        </p:txBody>
      </p:sp>
      <p:sp>
        <p:nvSpPr>
          <p:cNvPr id="10" name="Slide Number Placeholder 9">
            <a:extLst>
              <a:ext uri="{FF2B5EF4-FFF2-40B4-BE49-F238E27FC236}">
                <a16:creationId xmlns:a16="http://schemas.microsoft.com/office/drawing/2014/main" id="{600D4513-70C3-9DAC-6EC5-F97589A520AD}"/>
              </a:ext>
            </a:extLst>
          </p:cNvPr>
          <p:cNvSpPr>
            <a:spLocks noGrp="1"/>
          </p:cNvSpPr>
          <p:nvPr>
            <p:ph type="sldNum" sz="quarter" idx="12"/>
          </p:nvPr>
        </p:nvSpPr>
        <p:spPr>
          <a:xfrm>
            <a:off x="10690051" y="6492875"/>
            <a:ext cx="683339" cy="365125"/>
          </a:xfrm>
        </p:spPr>
        <p:txBody>
          <a:bodyPr/>
          <a:lstStyle/>
          <a:p>
            <a:fld id="{4FAB73BC-B049-4115-A692-8D63A059BFB8}" type="slidenum">
              <a:rPr lang="en-US" smtClean="0"/>
              <a:t>8</a:t>
            </a:fld>
            <a:endParaRPr lang="en-US" dirty="0"/>
          </a:p>
        </p:txBody>
      </p:sp>
      <p:pic>
        <p:nvPicPr>
          <p:cNvPr id="2052" name="Picture 4" descr="Professor Portrait Stock Photos, Pictures &amp; Royalty-Free Images - iStock">
            <a:extLst>
              <a:ext uri="{FF2B5EF4-FFF2-40B4-BE49-F238E27FC236}">
                <a16:creationId xmlns:a16="http://schemas.microsoft.com/office/drawing/2014/main" id="{E6733BE7-3456-ADD4-99AF-B25B4FA52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61" y="999182"/>
            <a:ext cx="2907377" cy="193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69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divot">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3ED7-B386-2F74-B5EC-6D857CB77C45}"/>
              </a:ext>
            </a:extLst>
          </p:cNvPr>
          <p:cNvSpPr>
            <a:spLocks noGrp="1"/>
          </p:cNvSpPr>
          <p:nvPr>
            <p:ph type="title"/>
          </p:nvPr>
        </p:nvSpPr>
        <p:spPr>
          <a:xfrm>
            <a:off x="249174" y="220853"/>
            <a:ext cx="1988152" cy="722475"/>
          </a:xfrm>
        </p:spPr>
        <p:txBody>
          <a:bodyPr/>
          <a:lstStyle/>
          <a:p>
            <a:r>
              <a:rPr lang="en-US" dirty="0"/>
              <a:t>Persona</a:t>
            </a:r>
          </a:p>
        </p:txBody>
      </p:sp>
      <p:pic>
        <p:nvPicPr>
          <p:cNvPr id="3074" name="Picture 2" descr="woman in black academic gown">
            <a:extLst>
              <a:ext uri="{FF2B5EF4-FFF2-40B4-BE49-F238E27FC236}">
                <a16:creationId xmlns:a16="http://schemas.microsoft.com/office/drawing/2014/main" id="{9B29657C-F990-B850-672D-F91ABBA0BC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840" y="943328"/>
            <a:ext cx="2385092" cy="25853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33186A-309B-C3CD-B74A-BB26ADC8B415}"/>
              </a:ext>
            </a:extLst>
          </p:cNvPr>
          <p:cNvSpPr txBox="1"/>
          <p:nvPr/>
        </p:nvSpPr>
        <p:spPr>
          <a:xfrm>
            <a:off x="325840" y="3592046"/>
            <a:ext cx="3212484" cy="1200329"/>
          </a:xfrm>
          <a:prstGeom prst="rect">
            <a:avLst/>
          </a:prstGeom>
          <a:noFill/>
        </p:spPr>
        <p:txBody>
          <a:bodyPr wrap="square" rtlCol="0">
            <a:spAutoFit/>
          </a:bodyPr>
          <a:lstStyle/>
          <a:p>
            <a:pPr rtl="0"/>
            <a:r>
              <a:rPr lang="en-US" dirty="0"/>
              <a:t>Name: Sarah</a:t>
            </a:r>
          </a:p>
          <a:p>
            <a:pPr rtl="0"/>
            <a:r>
              <a:rPr lang="en-US" dirty="0"/>
              <a:t>Age: 24</a:t>
            </a:r>
          </a:p>
          <a:p>
            <a:pPr rtl="0"/>
            <a:r>
              <a:rPr lang="en-US" dirty="0"/>
              <a:t>Occupation: College student</a:t>
            </a:r>
          </a:p>
          <a:p>
            <a:endParaRPr lang="en-US" dirty="0"/>
          </a:p>
        </p:txBody>
      </p:sp>
      <p:sp>
        <p:nvSpPr>
          <p:cNvPr id="5" name="TextBox 4">
            <a:extLst>
              <a:ext uri="{FF2B5EF4-FFF2-40B4-BE49-F238E27FC236}">
                <a16:creationId xmlns:a16="http://schemas.microsoft.com/office/drawing/2014/main" id="{C8ED43F8-83DC-8B42-68C5-F1CA7C74095E}"/>
              </a:ext>
            </a:extLst>
          </p:cNvPr>
          <p:cNvSpPr txBox="1"/>
          <p:nvPr/>
        </p:nvSpPr>
        <p:spPr>
          <a:xfrm>
            <a:off x="2866442" y="943328"/>
            <a:ext cx="9076384" cy="2585323"/>
          </a:xfrm>
          <a:prstGeom prst="rect">
            <a:avLst/>
          </a:prstGeom>
          <a:noFill/>
        </p:spPr>
        <p:txBody>
          <a:bodyPr wrap="square" rtlCol="0">
            <a:spAutoFit/>
          </a:bodyPr>
          <a:lstStyle/>
          <a:p>
            <a:r>
              <a:rPr lang="en-US" dirty="0"/>
              <a:t>Profile:</a:t>
            </a:r>
          </a:p>
          <a:p>
            <a:r>
              <a:rPr lang="en-US" dirty="0"/>
              <a:t>Sarah is a full-time student pursuing a degree in psychology. Due to the COVID-19 pandemic, her classes have been moved online, and she uses Zoom to attend lectures, participate in group discussions, and communicate with her professors and classmates. </a:t>
            </a:r>
          </a:p>
          <a:p>
            <a:r>
              <a:rPr lang="en-US" dirty="0"/>
              <a:t>She lives in a small apartment with roommates and shares a room with one of them. </a:t>
            </a:r>
          </a:p>
          <a:p>
            <a:r>
              <a:rPr lang="en-US" dirty="0"/>
              <a:t>She has a busy schedule and often has to balance her coursework with a part-time job and other responsibilities.</a:t>
            </a:r>
          </a:p>
          <a:p>
            <a:endParaRPr lang="en-US" dirty="0"/>
          </a:p>
        </p:txBody>
      </p:sp>
      <p:sp>
        <p:nvSpPr>
          <p:cNvPr id="6" name="TextBox 5">
            <a:extLst>
              <a:ext uri="{FF2B5EF4-FFF2-40B4-BE49-F238E27FC236}">
                <a16:creationId xmlns:a16="http://schemas.microsoft.com/office/drawing/2014/main" id="{5EF4BEF1-00A9-E439-8DF6-4F13967EC071}"/>
              </a:ext>
            </a:extLst>
          </p:cNvPr>
          <p:cNvSpPr txBox="1"/>
          <p:nvPr/>
        </p:nvSpPr>
        <p:spPr>
          <a:xfrm>
            <a:off x="311182" y="4792375"/>
            <a:ext cx="10120442" cy="2031325"/>
          </a:xfrm>
          <a:prstGeom prst="rect">
            <a:avLst/>
          </a:prstGeom>
          <a:noFill/>
        </p:spPr>
        <p:txBody>
          <a:bodyPr wrap="square" rtlCol="0">
            <a:spAutoFit/>
          </a:bodyPr>
          <a:lstStyle/>
          <a:p>
            <a:pPr rtl="0"/>
            <a:r>
              <a:rPr lang="en-US" dirty="0"/>
              <a:t>Goals and Motivations:</a:t>
            </a:r>
          </a:p>
          <a:p>
            <a:pPr marL="285750" indent="-285750" rtl="0">
              <a:buFont typeface="Wingdings" panose="05000000000000000000" pitchFamily="2" charset="2"/>
              <a:buChar char="Ø"/>
            </a:pPr>
            <a:r>
              <a:rPr lang="en-US" dirty="0"/>
              <a:t>Attend all her classes and be an active participant in class discussions</a:t>
            </a:r>
            <a:br>
              <a:rPr lang="en-US" dirty="0"/>
            </a:br>
            <a:r>
              <a:rPr lang="en-US" dirty="0"/>
              <a:t>Stay organized and manage her time effectively to meet assignment deadlines.</a:t>
            </a:r>
          </a:p>
          <a:p>
            <a:pPr marL="285750" indent="-285750" rtl="0">
              <a:buFont typeface="Wingdings" panose="05000000000000000000" pitchFamily="2" charset="2"/>
              <a:buChar char="Ø"/>
            </a:pPr>
            <a:r>
              <a:rPr lang="en-US" dirty="0"/>
              <a:t>Have a reliable and user-friendly platform for attending virtual classes</a:t>
            </a:r>
            <a:br>
              <a:rPr lang="en-US" dirty="0"/>
            </a:br>
            <a:r>
              <a:rPr lang="en-US" dirty="0"/>
              <a:t>Connect with her professors and classmates, and build a community within her course</a:t>
            </a:r>
            <a:br>
              <a:rPr lang="en-US" dirty="0"/>
            </a:br>
            <a:r>
              <a:rPr lang="en-US" dirty="0"/>
              <a:t>Challenges:</a:t>
            </a:r>
          </a:p>
          <a:p>
            <a:endParaRPr lang="en-US" dirty="0"/>
          </a:p>
        </p:txBody>
      </p:sp>
      <p:sp>
        <p:nvSpPr>
          <p:cNvPr id="7" name="Footer Placeholder 6">
            <a:extLst>
              <a:ext uri="{FF2B5EF4-FFF2-40B4-BE49-F238E27FC236}">
                <a16:creationId xmlns:a16="http://schemas.microsoft.com/office/drawing/2014/main" id="{7957B313-0BF6-0020-0CBA-10A8B8D0B6B2}"/>
              </a:ext>
            </a:extLst>
          </p:cNvPr>
          <p:cNvSpPr>
            <a:spLocks noGrp="1"/>
          </p:cNvSpPr>
          <p:nvPr>
            <p:ph type="ftr" sz="quarter" idx="11"/>
          </p:nvPr>
        </p:nvSpPr>
        <p:spPr>
          <a:xfrm>
            <a:off x="249173" y="6492875"/>
            <a:ext cx="6297612" cy="365125"/>
          </a:xfrm>
        </p:spPr>
        <p:txBody>
          <a:bodyPr/>
          <a:lstStyle/>
          <a:p>
            <a:r>
              <a:rPr lang="en-US" dirty="0" err="1"/>
              <a:t>SimplyOnline</a:t>
            </a:r>
            <a:endParaRPr lang="en-US" dirty="0"/>
          </a:p>
        </p:txBody>
      </p:sp>
      <p:sp>
        <p:nvSpPr>
          <p:cNvPr id="8" name="Slide Number Placeholder 7">
            <a:extLst>
              <a:ext uri="{FF2B5EF4-FFF2-40B4-BE49-F238E27FC236}">
                <a16:creationId xmlns:a16="http://schemas.microsoft.com/office/drawing/2014/main" id="{39DF0DB6-28D4-0EC1-0DD6-82BE74EDCECC}"/>
              </a:ext>
            </a:extLst>
          </p:cNvPr>
          <p:cNvSpPr>
            <a:spLocks noGrp="1"/>
          </p:cNvSpPr>
          <p:nvPr>
            <p:ph type="sldNum" sz="quarter" idx="12"/>
          </p:nvPr>
        </p:nvSpPr>
        <p:spPr>
          <a:xfrm>
            <a:off x="10799534" y="6492874"/>
            <a:ext cx="683339" cy="365125"/>
          </a:xfrm>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3321327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640</TotalTime>
  <Words>967</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Simply online</vt:lpstr>
      <vt:lpstr>Agenda</vt:lpstr>
      <vt:lpstr>Team members and roles</vt:lpstr>
      <vt:lpstr>Introduction</vt:lpstr>
      <vt:lpstr>Problem Statement</vt:lpstr>
      <vt:lpstr>Project design</vt:lpstr>
      <vt:lpstr>Technologies</vt:lpstr>
      <vt:lpstr>Persona</vt:lpstr>
      <vt:lpstr>Persona</vt:lpstr>
      <vt:lpstr>Project Schedule</vt:lpstr>
      <vt:lpstr>Team working Agreement:</vt:lpstr>
      <vt:lpstr>Retrospective</vt:lpstr>
      <vt:lpstr>What Should be Improved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Simply online</dc:title>
  <dc:creator>AmarendraReddy Namburi</dc:creator>
  <cp:lastModifiedBy>AmarendraReddy Namburi</cp:lastModifiedBy>
  <cp:revision>1</cp:revision>
  <dcterms:created xsi:type="dcterms:W3CDTF">2023-02-18T17:28:59Z</dcterms:created>
  <dcterms:modified xsi:type="dcterms:W3CDTF">2023-02-19T13:42:51Z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