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95" r:id="rId3"/>
    <p:sldId id="296" r:id="rId4"/>
    <p:sldId id="2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/>
    <p:restoredTop sz="96327"/>
  </p:normalViewPr>
  <p:slideViewPr>
    <p:cSldViewPr snapToGrid="0">
      <p:cViewPr varScale="1">
        <p:scale>
          <a:sx n="125" d="100"/>
          <a:sy n="125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B00D3-D0A6-49C4-8F7C-6A8A71D4800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D93EC1-4028-41FA-8632-B1F0FD721A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Lack of Communication: Should have communicated early with the lecturer regarding the complexity of the project and should have selected the project early. Due to misunderstandings between team members project selection took time. </a:t>
          </a:r>
        </a:p>
      </dgm:t>
    </dgm:pt>
    <dgm:pt modelId="{93EB1EA8-8EB5-4B66-AE12-DDCBC4048A7D}" type="parTrans" cxnId="{3CBB3C36-A09B-43EA-A741-E0E243E45EDD}">
      <dgm:prSet/>
      <dgm:spPr/>
      <dgm:t>
        <a:bodyPr/>
        <a:lstStyle/>
        <a:p>
          <a:endParaRPr lang="en-US"/>
        </a:p>
      </dgm:t>
    </dgm:pt>
    <dgm:pt modelId="{08D82B26-9AC4-4DF3-9ECB-7A546E8225F4}" type="sibTrans" cxnId="{3CBB3C36-A09B-43EA-A741-E0E243E45EDD}">
      <dgm:prSet/>
      <dgm:spPr/>
      <dgm:t>
        <a:bodyPr/>
        <a:lstStyle/>
        <a:p>
          <a:endParaRPr lang="en-US"/>
        </a:p>
      </dgm:t>
    </dgm:pt>
    <dgm:pt modelId="{F1697E93-460B-4B85-824A-66960097B7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Poor Planning: Should have planned well before the sprint and submitted the deliverables on time.</a:t>
          </a:r>
        </a:p>
      </dgm:t>
    </dgm:pt>
    <dgm:pt modelId="{F4C3B22F-6FDE-4709-AC18-1E58ABC377CE}" type="parTrans" cxnId="{F8292B85-C58A-4D40-B6A8-5BD7B321D3FC}">
      <dgm:prSet/>
      <dgm:spPr/>
      <dgm:t>
        <a:bodyPr/>
        <a:lstStyle/>
        <a:p>
          <a:endParaRPr lang="en-US"/>
        </a:p>
      </dgm:t>
    </dgm:pt>
    <dgm:pt modelId="{F83FE78B-41CC-4C99-8FF6-594D2B66A451}" type="sibTrans" cxnId="{F8292B85-C58A-4D40-B6A8-5BD7B321D3FC}">
      <dgm:prSet/>
      <dgm:spPr/>
      <dgm:t>
        <a:bodyPr/>
        <a:lstStyle/>
        <a:p>
          <a:endParaRPr lang="en-US"/>
        </a:p>
      </dgm:t>
    </dgm:pt>
    <dgm:pt modelId="{F8421C6A-C1D6-4CC9-99CB-0158686D3BE0}" type="pres">
      <dgm:prSet presAssocID="{CFBB00D3-D0A6-49C4-8F7C-6A8A71D4800F}" presName="root" presStyleCnt="0">
        <dgm:presLayoutVars>
          <dgm:dir/>
          <dgm:resizeHandles val="exact"/>
        </dgm:presLayoutVars>
      </dgm:prSet>
      <dgm:spPr/>
    </dgm:pt>
    <dgm:pt modelId="{4CEF469B-0FFC-4B12-908B-A710F9971CFE}" type="pres">
      <dgm:prSet presAssocID="{29D93EC1-4028-41FA-8632-B1F0FD721AFC}" presName="compNode" presStyleCnt="0"/>
      <dgm:spPr/>
    </dgm:pt>
    <dgm:pt modelId="{940AE12A-2CD1-4973-AFDE-35DCB1C9619D}" type="pres">
      <dgm:prSet presAssocID="{29D93EC1-4028-41FA-8632-B1F0FD721AFC}" presName="bgRect" presStyleLbl="bgShp" presStyleIdx="0" presStyleCnt="2"/>
      <dgm:spPr/>
    </dgm:pt>
    <dgm:pt modelId="{D91147A2-B762-4BE1-8339-75F45633778F}" type="pres">
      <dgm:prSet presAssocID="{29D93EC1-4028-41FA-8632-B1F0FD721A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B281926-2CAF-4B03-B702-45BE8D36C5AF}" type="pres">
      <dgm:prSet presAssocID="{29D93EC1-4028-41FA-8632-B1F0FD721AFC}" presName="spaceRect" presStyleCnt="0"/>
      <dgm:spPr/>
    </dgm:pt>
    <dgm:pt modelId="{37885C61-0D49-4B18-A3C8-185D24E5BB5B}" type="pres">
      <dgm:prSet presAssocID="{29D93EC1-4028-41FA-8632-B1F0FD721AFC}" presName="parTx" presStyleLbl="revTx" presStyleIdx="0" presStyleCnt="2">
        <dgm:presLayoutVars>
          <dgm:chMax val="0"/>
          <dgm:chPref val="0"/>
        </dgm:presLayoutVars>
      </dgm:prSet>
      <dgm:spPr/>
    </dgm:pt>
    <dgm:pt modelId="{1E981B34-123E-43F2-BD20-2E85652052E3}" type="pres">
      <dgm:prSet presAssocID="{08D82B26-9AC4-4DF3-9ECB-7A546E8225F4}" presName="sibTrans" presStyleCnt="0"/>
      <dgm:spPr/>
    </dgm:pt>
    <dgm:pt modelId="{5E165F57-2B0B-4DBE-B6B6-0EA6AA2E1B35}" type="pres">
      <dgm:prSet presAssocID="{F1697E93-460B-4B85-824A-66960097B784}" presName="compNode" presStyleCnt="0"/>
      <dgm:spPr/>
    </dgm:pt>
    <dgm:pt modelId="{E1F022B0-EFB8-48B5-9884-8DA6F9A96F97}" type="pres">
      <dgm:prSet presAssocID="{F1697E93-460B-4B85-824A-66960097B784}" presName="bgRect" presStyleLbl="bgShp" presStyleIdx="1" presStyleCnt="2"/>
      <dgm:spPr/>
    </dgm:pt>
    <dgm:pt modelId="{3436B619-C170-438E-B30B-838575BAF44A}" type="pres">
      <dgm:prSet presAssocID="{F1697E93-460B-4B85-824A-66960097B7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33832682-1FD5-4F90-ADE3-3CAFC91227B1}" type="pres">
      <dgm:prSet presAssocID="{F1697E93-460B-4B85-824A-66960097B784}" presName="spaceRect" presStyleCnt="0"/>
      <dgm:spPr/>
    </dgm:pt>
    <dgm:pt modelId="{3A76CCD5-CF2B-4BFC-BD40-4EE1DA532D4D}" type="pres">
      <dgm:prSet presAssocID="{F1697E93-460B-4B85-824A-66960097B78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CCE3234-B398-4C6A-8F4E-509AE3AF0C54}" type="presOf" srcId="{29D93EC1-4028-41FA-8632-B1F0FD721AFC}" destId="{37885C61-0D49-4B18-A3C8-185D24E5BB5B}" srcOrd="0" destOrd="0" presId="urn:microsoft.com/office/officeart/2018/2/layout/IconVerticalSolidList"/>
    <dgm:cxn modelId="{3CBB3C36-A09B-43EA-A741-E0E243E45EDD}" srcId="{CFBB00D3-D0A6-49C4-8F7C-6A8A71D4800F}" destId="{29D93EC1-4028-41FA-8632-B1F0FD721AFC}" srcOrd="0" destOrd="0" parTransId="{93EB1EA8-8EB5-4B66-AE12-DDCBC4048A7D}" sibTransId="{08D82B26-9AC4-4DF3-9ECB-7A546E8225F4}"/>
    <dgm:cxn modelId="{203D9641-1FEF-4658-A60E-45D5CD760FEB}" type="presOf" srcId="{F1697E93-460B-4B85-824A-66960097B784}" destId="{3A76CCD5-CF2B-4BFC-BD40-4EE1DA532D4D}" srcOrd="0" destOrd="0" presId="urn:microsoft.com/office/officeart/2018/2/layout/IconVerticalSolidList"/>
    <dgm:cxn modelId="{F8292B85-C58A-4D40-B6A8-5BD7B321D3FC}" srcId="{CFBB00D3-D0A6-49C4-8F7C-6A8A71D4800F}" destId="{F1697E93-460B-4B85-824A-66960097B784}" srcOrd="1" destOrd="0" parTransId="{F4C3B22F-6FDE-4709-AC18-1E58ABC377CE}" sibTransId="{F83FE78B-41CC-4C99-8FF6-594D2B66A451}"/>
    <dgm:cxn modelId="{7E213895-A86C-4D05-B57C-17C74174B2FA}" type="presOf" srcId="{CFBB00D3-D0A6-49C4-8F7C-6A8A71D4800F}" destId="{F8421C6A-C1D6-4CC9-99CB-0158686D3BE0}" srcOrd="0" destOrd="0" presId="urn:microsoft.com/office/officeart/2018/2/layout/IconVerticalSolidList"/>
    <dgm:cxn modelId="{7D02BF6B-1EDD-4FA3-87B6-DE2B949E3E65}" type="presParOf" srcId="{F8421C6A-C1D6-4CC9-99CB-0158686D3BE0}" destId="{4CEF469B-0FFC-4B12-908B-A710F9971CFE}" srcOrd="0" destOrd="0" presId="urn:microsoft.com/office/officeart/2018/2/layout/IconVerticalSolidList"/>
    <dgm:cxn modelId="{B8569111-2610-4EDE-940F-709A5799F649}" type="presParOf" srcId="{4CEF469B-0FFC-4B12-908B-A710F9971CFE}" destId="{940AE12A-2CD1-4973-AFDE-35DCB1C9619D}" srcOrd="0" destOrd="0" presId="urn:microsoft.com/office/officeart/2018/2/layout/IconVerticalSolidList"/>
    <dgm:cxn modelId="{8289738E-0F60-459B-AF7C-532FDF913C57}" type="presParOf" srcId="{4CEF469B-0FFC-4B12-908B-A710F9971CFE}" destId="{D91147A2-B762-4BE1-8339-75F45633778F}" srcOrd="1" destOrd="0" presId="urn:microsoft.com/office/officeart/2018/2/layout/IconVerticalSolidList"/>
    <dgm:cxn modelId="{79499F41-483B-40F0-96E7-5EB1B8E6F43C}" type="presParOf" srcId="{4CEF469B-0FFC-4B12-908B-A710F9971CFE}" destId="{CB281926-2CAF-4B03-B702-45BE8D36C5AF}" srcOrd="2" destOrd="0" presId="urn:microsoft.com/office/officeart/2018/2/layout/IconVerticalSolidList"/>
    <dgm:cxn modelId="{AD8F3D54-E4EE-4396-9F21-39CC97CB66F8}" type="presParOf" srcId="{4CEF469B-0FFC-4B12-908B-A710F9971CFE}" destId="{37885C61-0D49-4B18-A3C8-185D24E5BB5B}" srcOrd="3" destOrd="0" presId="urn:microsoft.com/office/officeart/2018/2/layout/IconVerticalSolidList"/>
    <dgm:cxn modelId="{7E4675A0-9DC9-475A-83CA-42613B028985}" type="presParOf" srcId="{F8421C6A-C1D6-4CC9-99CB-0158686D3BE0}" destId="{1E981B34-123E-43F2-BD20-2E85652052E3}" srcOrd="1" destOrd="0" presId="urn:microsoft.com/office/officeart/2018/2/layout/IconVerticalSolidList"/>
    <dgm:cxn modelId="{53145951-C7A0-403C-9E70-0B97B5025DC7}" type="presParOf" srcId="{F8421C6A-C1D6-4CC9-99CB-0158686D3BE0}" destId="{5E165F57-2B0B-4DBE-B6B6-0EA6AA2E1B35}" srcOrd="2" destOrd="0" presId="urn:microsoft.com/office/officeart/2018/2/layout/IconVerticalSolidList"/>
    <dgm:cxn modelId="{F4844F7F-B269-4153-A45D-7627477F428C}" type="presParOf" srcId="{5E165F57-2B0B-4DBE-B6B6-0EA6AA2E1B35}" destId="{E1F022B0-EFB8-48B5-9884-8DA6F9A96F97}" srcOrd="0" destOrd="0" presId="urn:microsoft.com/office/officeart/2018/2/layout/IconVerticalSolidList"/>
    <dgm:cxn modelId="{3328575B-E725-4095-B6F6-93D26475D73A}" type="presParOf" srcId="{5E165F57-2B0B-4DBE-B6B6-0EA6AA2E1B35}" destId="{3436B619-C170-438E-B30B-838575BAF44A}" srcOrd="1" destOrd="0" presId="urn:microsoft.com/office/officeart/2018/2/layout/IconVerticalSolidList"/>
    <dgm:cxn modelId="{F83FD78E-C5F9-4AE4-9793-4DF195CD5921}" type="presParOf" srcId="{5E165F57-2B0B-4DBE-B6B6-0EA6AA2E1B35}" destId="{33832682-1FD5-4F90-ADE3-3CAFC91227B1}" srcOrd="2" destOrd="0" presId="urn:microsoft.com/office/officeart/2018/2/layout/IconVerticalSolidList"/>
    <dgm:cxn modelId="{AD73297B-1341-4EAF-AD1E-46FD43C3F9EA}" type="presParOf" srcId="{5E165F57-2B0B-4DBE-B6B6-0EA6AA2E1B35}" destId="{3A76CCD5-CF2B-4BFC-BD40-4EE1DA532D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AE12A-2CD1-4973-AFDE-35DCB1C9619D}">
      <dsp:nvSpPr>
        <dsp:cNvPr id="0" name=""/>
        <dsp:cNvSpPr/>
      </dsp:nvSpPr>
      <dsp:spPr>
        <a:xfrm>
          <a:off x="0" y="611144"/>
          <a:ext cx="10058399" cy="1128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147A2-B762-4BE1-8339-75F45633778F}">
      <dsp:nvSpPr>
        <dsp:cNvPr id="0" name=""/>
        <dsp:cNvSpPr/>
      </dsp:nvSpPr>
      <dsp:spPr>
        <a:xfrm>
          <a:off x="341300" y="865004"/>
          <a:ext cx="620547" cy="620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85C61-0D49-4B18-A3C8-185D24E5BB5B}">
      <dsp:nvSpPr>
        <dsp:cNvPr id="0" name=""/>
        <dsp:cNvSpPr/>
      </dsp:nvSpPr>
      <dsp:spPr>
        <a:xfrm>
          <a:off x="1303148" y="611144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Lack of Communication: Should have communicated early with the lecturer regarding the complexity of the project and should have selected the project early. Due to misunderstandings between team members project selection took time. </a:t>
          </a:r>
        </a:p>
      </dsp:txBody>
      <dsp:txXfrm>
        <a:off x="1303148" y="611144"/>
        <a:ext cx="8755251" cy="1128267"/>
      </dsp:txXfrm>
    </dsp:sp>
    <dsp:sp modelId="{E1F022B0-EFB8-48B5-9884-8DA6F9A96F97}">
      <dsp:nvSpPr>
        <dsp:cNvPr id="0" name=""/>
        <dsp:cNvSpPr/>
      </dsp:nvSpPr>
      <dsp:spPr>
        <a:xfrm>
          <a:off x="0" y="2021478"/>
          <a:ext cx="10058399" cy="1128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6B619-C170-438E-B30B-838575BAF44A}">
      <dsp:nvSpPr>
        <dsp:cNvPr id="0" name=""/>
        <dsp:cNvSpPr/>
      </dsp:nvSpPr>
      <dsp:spPr>
        <a:xfrm>
          <a:off x="341300" y="2275339"/>
          <a:ext cx="620547" cy="620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6CCD5-CF2B-4BFC-BD40-4EE1DA532D4D}">
      <dsp:nvSpPr>
        <dsp:cNvPr id="0" name=""/>
        <dsp:cNvSpPr/>
      </dsp:nvSpPr>
      <dsp:spPr>
        <a:xfrm>
          <a:off x="1303148" y="2021478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Poor Planning: Should have planned well before the sprint and submitted the deliverables on time.</a:t>
          </a:r>
        </a:p>
      </dsp:txBody>
      <dsp:txXfrm>
        <a:off x="1303148" y="2021478"/>
        <a:ext cx="8755251" cy="1128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8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3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1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0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7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4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4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2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6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24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1FAC1DF2-5A7B-DF37-C593-3EF52711A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C8E42-E7F0-4A0C-C8DF-2CE7EE23B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200" dirty="0"/>
              <a:t>Retrospective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09349-D843-C8F7-3904-7DD73658C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Sprint-1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108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31785-3E56-0505-D968-0E7D18D7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went well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Rolled blueprint designs">
            <a:extLst>
              <a:ext uri="{FF2B5EF4-FFF2-40B4-BE49-F238E27FC236}">
                <a16:creationId xmlns:a16="http://schemas.microsoft.com/office/drawing/2014/main" id="{FEA27E35-899E-F9EF-62E4-91F82F672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21" r="3070" b="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8B68-46FE-9FEA-3CCA-E72472A9F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>
                <a:solidFill>
                  <a:srgbClr val="FFFFFF"/>
                </a:solidFill>
              </a:rPr>
              <a:t>The project has been finalized and completed research on the architecture and implementation of the project. 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solidFill>
                  <a:srgbClr val="FFFFFF"/>
                </a:solidFill>
              </a:rPr>
              <a:t>The project has been finalized and completed research on the architecture and implementation of the project. 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57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49A0-BA9A-390C-430E-34A6D1D6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kern="1200" dirty="0">
                <a:solidFill>
                  <a:srgbClr val="000000"/>
                </a:solidFill>
                <a:effectLst/>
                <a:latin typeface="Trebuchet MS" panose="020B0703020202090204" pitchFamily="34" charset="0"/>
                <a:ea typeface="+mj-ea"/>
                <a:cs typeface="+mj-cs"/>
              </a:rPr>
              <a:t>What Should be Improved</a:t>
            </a:r>
            <a:r>
              <a:rPr lang="en-US" sz="4000" dirty="0"/>
              <a:t> 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2BAD6FB-07D2-DCB3-6CF3-17980876F2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534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AE321-ED83-A467-F44D-B4F091D7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What we want to try next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3DF9-202E-1A7F-CD6C-FA9757846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effectLst/>
                <a:latin typeface="GoudyOldStyleT"/>
              </a:rPr>
              <a:t>Need to do a POC on all the selected technologies and get in-depth understanding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07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117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GoudyOldStyleT</vt:lpstr>
      <vt:lpstr>Trebuchet MS</vt:lpstr>
      <vt:lpstr>Wingdings</vt:lpstr>
      <vt:lpstr>RetrospectVTI</vt:lpstr>
      <vt:lpstr>Retrospective</vt:lpstr>
      <vt:lpstr>What went well </vt:lpstr>
      <vt:lpstr>What Should be Improved </vt:lpstr>
      <vt:lpstr>What we want to try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Retrospective</dc:title>
  <dc:creator>Cholker, Ajay Kumar</dc:creator>
  <cp:lastModifiedBy>Cholker, Ajay Kumar</cp:lastModifiedBy>
  <cp:revision>1</cp:revision>
  <dcterms:created xsi:type="dcterms:W3CDTF">2023-02-19T14:22:40Z</dcterms:created>
  <dcterms:modified xsi:type="dcterms:W3CDTF">2023-02-19T14:34:23Z</dcterms:modified>
</cp:coreProperties>
</file>