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7DF0B-B7FF-4856-AFBF-72A2DEA6416F}" v="951" dt="2023-02-15T19:56:07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E2D45-D836-4E64-B5CE-942D5954D9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3821B5-6F89-41CC-9F01-2EB2EFE77E2C}">
      <dgm:prSet/>
      <dgm:spPr/>
      <dgm:t>
        <a:bodyPr/>
        <a:lstStyle/>
        <a:p>
          <a:r>
            <a:rPr lang="en-GB"/>
            <a:t>Simply Online is a web application that aims to simplify the process of online classes.</a:t>
          </a:r>
          <a:endParaRPr lang="en-US"/>
        </a:p>
      </dgm:t>
    </dgm:pt>
    <dgm:pt modelId="{EF2796B3-4EAB-4542-9DC3-125F7B3DDCF9}" type="parTrans" cxnId="{ABCEB8A4-45CE-4A66-9200-6186060FF29B}">
      <dgm:prSet/>
      <dgm:spPr/>
      <dgm:t>
        <a:bodyPr/>
        <a:lstStyle/>
        <a:p>
          <a:endParaRPr lang="en-US"/>
        </a:p>
      </dgm:t>
    </dgm:pt>
    <dgm:pt modelId="{DABE5AD5-B53D-4C05-8969-B1EC2B046720}" type="sibTrans" cxnId="{ABCEB8A4-45CE-4A66-9200-6186060FF29B}">
      <dgm:prSet/>
      <dgm:spPr/>
      <dgm:t>
        <a:bodyPr/>
        <a:lstStyle/>
        <a:p>
          <a:endParaRPr lang="en-US"/>
        </a:p>
      </dgm:t>
    </dgm:pt>
    <dgm:pt modelId="{E52DFF70-4A53-4E05-92E2-169CC3E757ED}">
      <dgm:prSet/>
      <dgm:spPr/>
      <dgm:t>
        <a:bodyPr/>
        <a:lstStyle/>
        <a:p>
          <a:r>
            <a:rPr lang="en-GB"/>
            <a:t>This application allows lecturers to create classrooms and share the class Id. Students can join the classroom by searching by the classroom id.</a:t>
          </a:r>
          <a:endParaRPr lang="en-US"/>
        </a:p>
      </dgm:t>
    </dgm:pt>
    <dgm:pt modelId="{C7321CE4-284F-4129-B6E9-42D8C7A64CBF}" type="parTrans" cxnId="{D5A76E0A-298E-4C4F-8E3A-54F5A3372250}">
      <dgm:prSet/>
      <dgm:spPr/>
      <dgm:t>
        <a:bodyPr/>
        <a:lstStyle/>
        <a:p>
          <a:endParaRPr lang="en-US"/>
        </a:p>
      </dgm:t>
    </dgm:pt>
    <dgm:pt modelId="{142DBFC4-D519-4B6A-99DE-311034CA5905}" type="sibTrans" cxnId="{D5A76E0A-298E-4C4F-8E3A-54F5A3372250}">
      <dgm:prSet/>
      <dgm:spPr/>
      <dgm:t>
        <a:bodyPr/>
        <a:lstStyle/>
        <a:p>
          <a:endParaRPr lang="en-US"/>
        </a:p>
      </dgm:t>
    </dgm:pt>
    <dgm:pt modelId="{B122FA3C-D577-4258-B1E2-7EA468D4E2A5}">
      <dgm:prSet/>
      <dgm:spPr/>
      <dgm:t>
        <a:bodyPr/>
        <a:lstStyle/>
        <a:p>
          <a:r>
            <a:rPr lang="en-GB"/>
            <a:t>Lecturers can simply take attendance on a button click. Attendance will be automatically marked using facial recognition.</a:t>
          </a:r>
          <a:endParaRPr lang="en-US"/>
        </a:p>
      </dgm:t>
    </dgm:pt>
    <dgm:pt modelId="{39F2621C-62C8-44B5-BB2E-18D8C5D0E170}" type="parTrans" cxnId="{BFA79404-B2A7-45F6-BC30-1B9120C9FEB9}">
      <dgm:prSet/>
      <dgm:spPr/>
      <dgm:t>
        <a:bodyPr/>
        <a:lstStyle/>
        <a:p>
          <a:endParaRPr lang="en-US"/>
        </a:p>
      </dgm:t>
    </dgm:pt>
    <dgm:pt modelId="{D56C4FF4-CFDF-4C73-895D-9BA938644873}" type="sibTrans" cxnId="{BFA79404-B2A7-45F6-BC30-1B9120C9FEB9}">
      <dgm:prSet/>
      <dgm:spPr/>
      <dgm:t>
        <a:bodyPr/>
        <a:lstStyle/>
        <a:p>
          <a:endParaRPr lang="en-US"/>
        </a:p>
      </dgm:t>
    </dgm:pt>
    <dgm:pt modelId="{D4F29359-AA55-448F-859B-A966A7B0E6CC}" type="pres">
      <dgm:prSet presAssocID="{BFEE2D45-D836-4E64-B5CE-942D5954D93D}" presName="linear" presStyleCnt="0">
        <dgm:presLayoutVars>
          <dgm:animLvl val="lvl"/>
          <dgm:resizeHandles val="exact"/>
        </dgm:presLayoutVars>
      </dgm:prSet>
      <dgm:spPr/>
    </dgm:pt>
    <dgm:pt modelId="{9DD69614-864B-4FB7-9E70-5459F3B47D10}" type="pres">
      <dgm:prSet presAssocID="{B53821B5-6F89-41CC-9F01-2EB2EFE77E2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C1DE9C-7BB7-4C34-9CB9-4A1D3A8791D0}" type="pres">
      <dgm:prSet presAssocID="{DABE5AD5-B53D-4C05-8969-B1EC2B046720}" presName="spacer" presStyleCnt="0"/>
      <dgm:spPr/>
    </dgm:pt>
    <dgm:pt modelId="{C706CD35-1359-459D-A547-B52B18BDE732}" type="pres">
      <dgm:prSet presAssocID="{E52DFF70-4A53-4E05-92E2-169CC3E757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F53A70-CF2D-4BB0-8303-91AADD060AB5}" type="pres">
      <dgm:prSet presAssocID="{142DBFC4-D519-4B6A-99DE-311034CA5905}" presName="spacer" presStyleCnt="0"/>
      <dgm:spPr/>
    </dgm:pt>
    <dgm:pt modelId="{8DE3500F-5FBB-4430-8594-ABBC5FB3D8F0}" type="pres">
      <dgm:prSet presAssocID="{B122FA3C-D577-4258-B1E2-7EA468D4E2A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A79404-B2A7-45F6-BC30-1B9120C9FEB9}" srcId="{BFEE2D45-D836-4E64-B5CE-942D5954D93D}" destId="{B122FA3C-D577-4258-B1E2-7EA468D4E2A5}" srcOrd="2" destOrd="0" parTransId="{39F2621C-62C8-44B5-BB2E-18D8C5D0E170}" sibTransId="{D56C4FF4-CFDF-4C73-895D-9BA938644873}"/>
    <dgm:cxn modelId="{D5A76E0A-298E-4C4F-8E3A-54F5A3372250}" srcId="{BFEE2D45-D836-4E64-B5CE-942D5954D93D}" destId="{E52DFF70-4A53-4E05-92E2-169CC3E757ED}" srcOrd="1" destOrd="0" parTransId="{C7321CE4-284F-4129-B6E9-42D8C7A64CBF}" sibTransId="{142DBFC4-D519-4B6A-99DE-311034CA5905}"/>
    <dgm:cxn modelId="{4BF0D545-B812-40ED-A8D7-D0E92249CFDA}" type="presOf" srcId="{E52DFF70-4A53-4E05-92E2-169CC3E757ED}" destId="{C706CD35-1359-459D-A547-B52B18BDE732}" srcOrd="0" destOrd="0" presId="urn:microsoft.com/office/officeart/2005/8/layout/vList2"/>
    <dgm:cxn modelId="{4B14F167-B123-48C2-BBA8-6865A38456AF}" type="presOf" srcId="{BFEE2D45-D836-4E64-B5CE-942D5954D93D}" destId="{D4F29359-AA55-448F-859B-A966A7B0E6CC}" srcOrd="0" destOrd="0" presId="urn:microsoft.com/office/officeart/2005/8/layout/vList2"/>
    <dgm:cxn modelId="{ABCEB8A4-45CE-4A66-9200-6186060FF29B}" srcId="{BFEE2D45-D836-4E64-B5CE-942D5954D93D}" destId="{B53821B5-6F89-41CC-9F01-2EB2EFE77E2C}" srcOrd="0" destOrd="0" parTransId="{EF2796B3-4EAB-4542-9DC3-125F7B3DDCF9}" sibTransId="{DABE5AD5-B53D-4C05-8969-B1EC2B046720}"/>
    <dgm:cxn modelId="{1000CEB6-94D4-45C2-8EBC-B81F65E609AE}" type="presOf" srcId="{B122FA3C-D577-4258-B1E2-7EA468D4E2A5}" destId="{8DE3500F-5FBB-4430-8594-ABBC5FB3D8F0}" srcOrd="0" destOrd="0" presId="urn:microsoft.com/office/officeart/2005/8/layout/vList2"/>
    <dgm:cxn modelId="{855E64E7-0F14-4D9A-95F3-F9B0AB76C0B3}" type="presOf" srcId="{B53821B5-6F89-41CC-9F01-2EB2EFE77E2C}" destId="{9DD69614-864B-4FB7-9E70-5459F3B47D10}" srcOrd="0" destOrd="0" presId="urn:microsoft.com/office/officeart/2005/8/layout/vList2"/>
    <dgm:cxn modelId="{1BD973D9-C465-4100-9F58-6ED6A19C8864}" type="presParOf" srcId="{D4F29359-AA55-448F-859B-A966A7B0E6CC}" destId="{9DD69614-864B-4FB7-9E70-5459F3B47D10}" srcOrd="0" destOrd="0" presId="urn:microsoft.com/office/officeart/2005/8/layout/vList2"/>
    <dgm:cxn modelId="{C9FA543F-B1E4-4004-86D7-306EEBC48BD6}" type="presParOf" srcId="{D4F29359-AA55-448F-859B-A966A7B0E6CC}" destId="{14C1DE9C-7BB7-4C34-9CB9-4A1D3A8791D0}" srcOrd="1" destOrd="0" presId="urn:microsoft.com/office/officeart/2005/8/layout/vList2"/>
    <dgm:cxn modelId="{72FFFA82-F958-4AAF-A4E6-CE527E85A5EF}" type="presParOf" srcId="{D4F29359-AA55-448F-859B-A966A7B0E6CC}" destId="{C706CD35-1359-459D-A547-B52B18BDE732}" srcOrd="2" destOrd="0" presId="urn:microsoft.com/office/officeart/2005/8/layout/vList2"/>
    <dgm:cxn modelId="{6F3D52B7-BEA0-498B-AD59-BFE5CB3CE200}" type="presParOf" srcId="{D4F29359-AA55-448F-859B-A966A7B0E6CC}" destId="{F9F53A70-CF2D-4BB0-8303-91AADD060AB5}" srcOrd="3" destOrd="0" presId="urn:microsoft.com/office/officeart/2005/8/layout/vList2"/>
    <dgm:cxn modelId="{485B27A5-5239-422A-B21E-D18CA4AEAEDC}" type="presParOf" srcId="{D4F29359-AA55-448F-859B-A966A7B0E6CC}" destId="{8DE3500F-5FBB-4430-8594-ABBC5FB3D8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644CC6-13E6-4BB0-AC0E-4C097CF3C8E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9E800E-909B-4CA9-B0B7-9D1F750B8F33}">
      <dgm:prSet/>
      <dgm:spPr/>
      <dgm:t>
        <a:bodyPr/>
        <a:lstStyle/>
        <a:p>
          <a:r>
            <a:rPr lang="en-GB"/>
            <a:t>Front-end will be implemented using </a:t>
          </a:r>
          <a:r>
            <a:rPr lang="en-GB" b="1"/>
            <a:t>React</a:t>
          </a:r>
          <a:r>
            <a:rPr lang="en-GB"/>
            <a:t>.</a:t>
          </a:r>
          <a:endParaRPr lang="en-US"/>
        </a:p>
      </dgm:t>
    </dgm:pt>
    <dgm:pt modelId="{F9CD70AE-0B9E-48F6-888F-5564760AEEB0}" type="parTrans" cxnId="{83155253-1887-45B1-976F-B4544534E44E}">
      <dgm:prSet/>
      <dgm:spPr/>
      <dgm:t>
        <a:bodyPr/>
        <a:lstStyle/>
        <a:p>
          <a:endParaRPr lang="en-US"/>
        </a:p>
      </dgm:t>
    </dgm:pt>
    <dgm:pt modelId="{178756F8-05BF-4624-94EC-977DEC22E1F0}" type="sibTrans" cxnId="{83155253-1887-45B1-976F-B4544534E44E}">
      <dgm:prSet/>
      <dgm:spPr/>
      <dgm:t>
        <a:bodyPr/>
        <a:lstStyle/>
        <a:p>
          <a:endParaRPr lang="en-US"/>
        </a:p>
      </dgm:t>
    </dgm:pt>
    <dgm:pt modelId="{3BEBB988-D722-4935-9AC0-566F9D1CBEE7}">
      <dgm:prSet/>
      <dgm:spPr/>
      <dgm:t>
        <a:bodyPr/>
        <a:lstStyle/>
        <a:p>
          <a:r>
            <a:rPr lang="en-GB"/>
            <a:t>To enable video calls and screen sharing, </a:t>
          </a:r>
          <a:r>
            <a:rPr lang="en-GB" b="1"/>
            <a:t>WebRTC </a:t>
          </a:r>
          <a:r>
            <a:rPr lang="en-GB"/>
            <a:t>technology will be used. WebRTC server will be used to support group conference calls.</a:t>
          </a:r>
          <a:endParaRPr lang="en-US"/>
        </a:p>
      </dgm:t>
    </dgm:pt>
    <dgm:pt modelId="{2BFE684C-5045-4EDE-9501-F5C5FDEF7625}" type="parTrans" cxnId="{C305B525-6A59-4054-BDE7-4EE454F430F3}">
      <dgm:prSet/>
      <dgm:spPr/>
      <dgm:t>
        <a:bodyPr/>
        <a:lstStyle/>
        <a:p>
          <a:endParaRPr lang="en-US"/>
        </a:p>
      </dgm:t>
    </dgm:pt>
    <dgm:pt modelId="{ADD1D185-DD18-4299-A173-4ADA26E57FEC}" type="sibTrans" cxnId="{C305B525-6A59-4054-BDE7-4EE454F430F3}">
      <dgm:prSet/>
      <dgm:spPr/>
      <dgm:t>
        <a:bodyPr/>
        <a:lstStyle/>
        <a:p>
          <a:endParaRPr lang="en-US"/>
        </a:p>
      </dgm:t>
    </dgm:pt>
    <dgm:pt modelId="{D54CF0B7-8C7E-43F7-A8AC-261D74AD5A21}">
      <dgm:prSet/>
      <dgm:spPr/>
      <dgm:t>
        <a:bodyPr/>
        <a:lstStyle/>
        <a:p>
          <a:r>
            <a:rPr lang="en-GB"/>
            <a:t>Backend APIs will be created using </a:t>
          </a:r>
          <a:r>
            <a:rPr lang="en-GB" b="1"/>
            <a:t>Python</a:t>
          </a:r>
          <a:endParaRPr lang="en-US"/>
        </a:p>
      </dgm:t>
    </dgm:pt>
    <dgm:pt modelId="{BCFDA86A-A0A6-4A99-84F1-20C1A0099228}" type="parTrans" cxnId="{155FA584-9C2A-4C4F-B5AF-BF1F30AF7C0D}">
      <dgm:prSet/>
      <dgm:spPr/>
      <dgm:t>
        <a:bodyPr/>
        <a:lstStyle/>
        <a:p>
          <a:endParaRPr lang="en-US"/>
        </a:p>
      </dgm:t>
    </dgm:pt>
    <dgm:pt modelId="{66D83F9F-7F18-43C6-A173-351B4270811F}" type="sibTrans" cxnId="{155FA584-9C2A-4C4F-B5AF-BF1F30AF7C0D}">
      <dgm:prSet/>
      <dgm:spPr/>
      <dgm:t>
        <a:bodyPr/>
        <a:lstStyle/>
        <a:p>
          <a:endParaRPr lang="en-US"/>
        </a:p>
      </dgm:t>
    </dgm:pt>
    <dgm:pt modelId="{FC4EEDA7-89CA-44BD-A171-FA9C64A38E12}">
      <dgm:prSet/>
      <dgm:spPr/>
      <dgm:t>
        <a:bodyPr/>
        <a:lstStyle/>
        <a:p>
          <a:r>
            <a:rPr lang="en-GB" b="1"/>
            <a:t>MySQL </a:t>
          </a:r>
          <a:r>
            <a:rPr lang="en-GB"/>
            <a:t>will be the database</a:t>
          </a:r>
          <a:endParaRPr lang="en-US"/>
        </a:p>
      </dgm:t>
    </dgm:pt>
    <dgm:pt modelId="{07B3BEE1-59B8-4B10-BE1A-F65507D3F524}" type="parTrans" cxnId="{AA5F2EAE-2FE4-409E-8070-51E935699EC4}">
      <dgm:prSet/>
      <dgm:spPr/>
      <dgm:t>
        <a:bodyPr/>
        <a:lstStyle/>
        <a:p>
          <a:endParaRPr lang="en-US"/>
        </a:p>
      </dgm:t>
    </dgm:pt>
    <dgm:pt modelId="{0D549B67-9C23-4B2B-BA34-3B6A60EBB5D7}" type="sibTrans" cxnId="{AA5F2EAE-2FE4-409E-8070-51E935699EC4}">
      <dgm:prSet/>
      <dgm:spPr/>
      <dgm:t>
        <a:bodyPr/>
        <a:lstStyle/>
        <a:p>
          <a:endParaRPr lang="en-US"/>
        </a:p>
      </dgm:t>
    </dgm:pt>
    <dgm:pt modelId="{7E8E60B2-FAF3-4B03-A502-8449FA2FC793}">
      <dgm:prSet/>
      <dgm:spPr/>
      <dgm:t>
        <a:bodyPr/>
        <a:lstStyle/>
        <a:p>
          <a:r>
            <a:rPr lang="en-GB"/>
            <a:t>Face detection and face recognition model will be implemented using </a:t>
          </a:r>
          <a:r>
            <a:rPr lang="en-GB" b="1"/>
            <a:t>CNN </a:t>
          </a:r>
          <a:r>
            <a:rPr lang="en-GB"/>
            <a:t>and </a:t>
          </a:r>
          <a:r>
            <a:rPr lang="en-GB" b="1"/>
            <a:t>Tensor Flow </a:t>
          </a:r>
          <a:endParaRPr lang="en-US"/>
        </a:p>
      </dgm:t>
    </dgm:pt>
    <dgm:pt modelId="{B9CD590D-A900-4A16-8540-5DE259C0D83B}" type="parTrans" cxnId="{3D22EC0E-9057-4ECF-BF2A-044A99494927}">
      <dgm:prSet/>
      <dgm:spPr/>
      <dgm:t>
        <a:bodyPr/>
        <a:lstStyle/>
        <a:p>
          <a:endParaRPr lang="en-US"/>
        </a:p>
      </dgm:t>
    </dgm:pt>
    <dgm:pt modelId="{82A488B3-B34B-4F1E-BB11-02012184FA74}" type="sibTrans" cxnId="{3D22EC0E-9057-4ECF-BF2A-044A99494927}">
      <dgm:prSet/>
      <dgm:spPr/>
      <dgm:t>
        <a:bodyPr/>
        <a:lstStyle/>
        <a:p>
          <a:endParaRPr lang="en-US"/>
        </a:p>
      </dgm:t>
    </dgm:pt>
    <dgm:pt modelId="{2CFDAE3B-8C03-41FE-8577-2BE9C210777B}" type="pres">
      <dgm:prSet presAssocID="{83644CC6-13E6-4BB0-AC0E-4C097CF3C8E5}" presName="linear" presStyleCnt="0">
        <dgm:presLayoutVars>
          <dgm:animLvl val="lvl"/>
          <dgm:resizeHandles val="exact"/>
        </dgm:presLayoutVars>
      </dgm:prSet>
      <dgm:spPr/>
    </dgm:pt>
    <dgm:pt modelId="{43D303F3-12AF-4125-A5F3-288A4DC3D03E}" type="pres">
      <dgm:prSet presAssocID="{9C9E800E-909B-4CA9-B0B7-9D1F750B8F3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D06705F-09CB-4BFB-9DF5-75196DFC8268}" type="pres">
      <dgm:prSet presAssocID="{178756F8-05BF-4624-94EC-977DEC22E1F0}" presName="spacer" presStyleCnt="0"/>
      <dgm:spPr/>
    </dgm:pt>
    <dgm:pt modelId="{66105F52-779E-4175-9CE6-F0C3F02B6B86}" type="pres">
      <dgm:prSet presAssocID="{3BEBB988-D722-4935-9AC0-566F9D1CBEE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D6723A5-2777-4257-B3F3-E701D68D7EC3}" type="pres">
      <dgm:prSet presAssocID="{ADD1D185-DD18-4299-A173-4ADA26E57FEC}" presName="spacer" presStyleCnt="0"/>
      <dgm:spPr/>
    </dgm:pt>
    <dgm:pt modelId="{A4FF7BC8-2BD1-4E9A-9B41-84972483F81D}" type="pres">
      <dgm:prSet presAssocID="{D54CF0B7-8C7E-43F7-A8AC-261D74AD5A2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9EF2471-C316-4217-9B52-D8E9F889BA03}" type="pres">
      <dgm:prSet presAssocID="{66D83F9F-7F18-43C6-A173-351B4270811F}" presName="spacer" presStyleCnt="0"/>
      <dgm:spPr/>
    </dgm:pt>
    <dgm:pt modelId="{9B4F0CAA-CC7F-421C-850A-4ABC8E6B14E2}" type="pres">
      <dgm:prSet presAssocID="{FC4EEDA7-89CA-44BD-A171-FA9C64A38E1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BFC9813-3357-41E3-86FE-CB5B6D151970}" type="pres">
      <dgm:prSet presAssocID="{0D549B67-9C23-4B2B-BA34-3B6A60EBB5D7}" presName="spacer" presStyleCnt="0"/>
      <dgm:spPr/>
    </dgm:pt>
    <dgm:pt modelId="{38B2F528-8505-40F1-982A-789AD2789A67}" type="pres">
      <dgm:prSet presAssocID="{7E8E60B2-FAF3-4B03-A502-8449FA2FC79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D22EC0E-9057-4ECF-BF2A-044A99494927}" srcId="{83644CC6-13E6-4BB0-AC0E-4C097CF3C8E5}" destId="{7E8E60B2-FAF3-4B03-A502-8449FA2FC793}" srcOrd="4" destOrd="0" parTransId="{B9CD590D-A900-4A16-8540-5DE259C0D83B}" sibTransId="{82A488B3-B34B-4F1E-BB11-02012184FA74}"/>
    <dgm:cxn modelId="{C305B525-6A59-4054-BDE7-4EE454F430F3}" srcId="{83644CC6-13E6-4BB0-AC0E-4C097CF3C8E5}" destId="{3BEBB988-D722-4935-9AC0-566F9D1CBEE7}" srcOrd="1" destOrd="0" parTransId="{2BFE684C-5045-4EDE-9501-F5C5FDEF7625}" sibTransId="{ADD1D185-DD18-4299-A173-4ADA26E57FEC}"/>
    <dgm:cxn modelId="{13F93E33-D5FF-418B-89D3-523F1B2ED563}" type="presOf" srcId="{7E8E60B2-FAF3-4B03-A502-8449FA2FC793}" destId="{38B2F528-8505-40F1-982A-789AD2789A67}" srcOrd="0" destOrd="0" presId="urn:microsoft.com/office/officeart/2005/8/layout/vList2"/>
    <dgm:cxn modelId="{E2914A5F-92BC-479A-AFF0-0C4F1509C117}" type="presOf" srcId="{3BEBB988-D722-4935-9AC0-566F9D1CBEE7}" destId="{66105F52-779E-4175-9CE6-F0C3F02B6B86}" srcOrd="0" destOrd="0" presId="urn:microsoft.com/office/officeart/2005/8/layout/vList2"/>
    <dgm:cxn modelId="{83155253-1887-45B1-976F-B4544534E44E}" srcId="{83644CC6-13E6-4BB0-AC0E-4C097CF3C8E5}" destId="{9C9E800E-909B-4CA9-B0B7-9D1F750B8F33}" srcOrd="0" destOrd="0" parTransId="{F9CD70AE-0B9E-48F6-888F-5564760AEEB0}" sibTransId="{178756F8-05BF-4624-94EC-977DEC22E1F0}"/>
    <dgm:cxn modelId="{155FA584-9C2A-4C4F-B5AF-BF1F30AF7C0D}" srcId="{83644CC6-13E6-4BB0-AC0E-4C097CF3C8E5}" destId="{D54CF0B7-8C7E-43F7-A8AC-261D74AD5A21}" srcOrd="2" destOrd="0" parTransId="{BCFDA86A-A0A6-4A99-84F1-20C1A0099228}" sibTransId="{66D83F9F-7F18-43C6-A173-351B4270811F}"/>
    <dgm:cxn modelId="{0BF15BA2-BF84-4C93-BE25-BF084C8FE1F0}" type="presOf" srcId="{D54CF0B7-8C7E-43F7-A8AC-261D74AD5A21}" destId="{A4FF7BC8-2BD1-4E9A-9B41-84972483F81D}" srcOrd="0" destOrd="0" presId="urn:microsoft.com/office/officeart/2005/8/layout/vList2"/>
    <dgm:cxn modelId="{AA5F2EAE-2FE4-409E-8070-51E935699EC4}" srcId="{83644CC6-13E6-4BB0-AC0E-4C097CF3C8E5}" destId="{FC4EEDA7-89CA-44BD-A171-FA9C64A38E12}" srcOrd="3" destOrd="0" parTransId="{07B3BEE1-59B8-4B10-BE1A-F65507D3F524}" sibTransId="{0D549B67-9C23-4B2B-BA34-3B6A60EBB5D7}"/>
    <dgm:cxn modelId="{7E93EAE0-13FF-46DA-9507-8971C8E3886A}" type="presOf" srcId="{FC4EEDA7-89CA-44BD-A171-FA9C64A38E12}" destId="{9B4F0CAA-CC7F-421C-850A-4ABC8E6B14E2}" srcOrd="0" destOrd="0" presId="urn:microsoft.com/office/officeart/2005/8/layout/vList2"/>
    <dgm:cxn modelId="{6F9BE4E9-A2E3-4197-B149-7E625BF252B9}" type="presOf" srcId="{9C9E800E-909B-4CA9-B0B7-9D1F750B8F33}" destId="{43D303F3-12AF-4125-A5F3-288A4DC3D03E}" srcOrd="0" destOrd="0" presId="urn:microsoft.com/office/officeart/2005/8/layout/vList2"/>
    <dgm:cxn modelId="{9E265BF6-2446-479A-BB5D-E63160A38358}" type="presOf" srcId="{83644CC6-13E6-4BB0-AC0E-4C097CF3C8E5}" destId="{2CFDAE3B-8C03-41FE-8577-2BE9C210777B}" srcOrd="0" destOrd="0" presId="urn:microsoft.com/office/officeart/2005/8/layout/vList2"/>
    <dgm:cxn modelId="{E3D54547-4FEC-4F43-A1D7-37648B7F6DBF}" type="presParOf" srcId="{2CFDAE3B-8C03-41FE-8577-2BE9C210777B}" destId="{43D303F3-12AF-4125-A5F3-288A4DC3D03E}" srcOrd="0" destOrd="0" presId="urn:microsoft.com/office/officeart/2005/8/layout/vList2"/>
    <dgm:cxn modelId="{CEB6A0A2-528E-4813-8768-A0C7E8260528}" type="presParOf" srcId="{2CFDAE3B-8C03-41FE-8577-2BE9C210777B}" destId="{FD06705F-09CB-4BFB-9DF5-75196DFC8268}" srcOrd="1" destOrd="0" presId="urn:microsoft.com/office/officeart/2005/8/layout/vList2"/>
    <dgm:cxn modelId="{898F8EDA-3F0C-4B94-980C-C2BE51E75C11}" type="presParOf" srcId="{2CFDAE3B-8C03-41FE-8577-2BE9C210777B}" destId="{66105F52-779E-4175-9CE6-F0C3F02B6B86}" srcOrd="2" destOrd="0" presId="urn:microsoft.com/office/officeart/2005/8/layout/vList2"/>
    <dgm:cxn modelId="{888540E8-6609-4012-B1BA-0212B7BA2D2A}" type="presParOf" srcId="{2CFDAE3B-8C03-41FE-8577-2BE9C210777B}" destId="{2D6723A5-2777-4257-B3F3-E701D68D7EC3}" srcOrd="3" destOrd="0" presId="urn:microsoft.com/office/officeart/2005/8/layout/vList2"/>
    <dgm:cxn modelId="{7D51EE54-0557-41D3-9CB8-01021E261A2B}" type="presParOf" srcId="{2CFDAE3B-8C03-41FE-8577-2BE9C210777B}" destId="{A4FF7BC8-2BD1-4E9A-9B41-84972483F81D}" srcOrd="4" destOrd="0" presId="urn:microsoft.com/office/officeart/2005/8/layout/vList2"/>
    <dgm:cxn modelId="{5CFEC33D-3644-4CAC-A242-59DF296FD111}" type="presParOf" srcId="{2CFDAE3B-8C03-41FE-8577-2BE9C210777B}" destId="{69EF2471-C316-4217-9B52-D8E9F889BA03}" srcOrd="5" destOrd="0" presId="urn:microsoft.com/office/officeart/2005/8/layout/vList2"/>
    <dgm:cxn modelId="{5A69D6FB-5C28-41EE-BC5C-23C01E61DE03}" type="presParOf" srcId="{2CFDAE3B-8C03-41FE-8577-2BE9C210777B}" destId="{9B4F0CAA-CC7F-421C-850A-4ABC8E6B14E2}" srcOrd="6" destOrd="0" presId="urn:microsoft.com/office/officeart/2005/8/layout/vList2"/>
    <dgm:cxn modelId="{840BBBEB-A8B7-4DB9-A357-C4054742D498}" type="presParOf" srcId="{2CFDAE3B-8C03-41FE-8577-2BE9C210777B}" destId="{FBFC9813-3357-41E3-86FE-CB5B6D151970}" srcOrd="7" destOrd="0" presId="urn:microsoft.com/office/officeart/2005/8/layout/vList2"/>
    <dgm:cxn modelId="{AE2FA4AD-B520-4E23-B61A-9E161CB558B7}" type="presParOf" srcId="{2CFDAE3B-8C03-41FE-8577-2BE9C210777B}" destId="{38B2F528-8505-40F1-982A-789AD2789A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DFB7B9-5A31-4136-A39F-EFB044A164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89BCB5-DABA-4B02-9005-641B39AC7842}">
      <dgm:prSet/>
      <dgm:spPr/>
      <dgm:t>
        <a:bodyPr/>
        <a:lstStyle/>
        <a:p>
          <a:r>
            <a:rPr lang="en-GB"/>
            <a:t>WebRTC stands for Web Real-Time Communications, and it is a technology standard that enables real-time communication between web browsers and other devices without the need for additional plugins or software</a:t>
          </a:r>
          <a:endParaRPr lang="en-US"/>
        </a:p>
      </dgm:t>
    </dgm:pt>
    <dgm:pt modelId="{933C1935-FFDC-4C9A-A3BC-2CDFB37E3ACA}" type="parTrans" cxnId="{942F1989-9F15-42F3-BD41-7B432F263A94}">
      <dgm:prSet/>
      <dgm:spPr/>
      <dgm:t>
        <a:bodyPr/>
        <a:lstStyle/>
        <a:p>
          <a:endParaRPr lang="en-US"/>
        </a:p>
      </dgm:t>
    </dgm:pt>
    <dgm:pt modelId="{FF02A24A-DFE2-4247-9125-E8CF1DB9B235}" type="sibTrans" cxnId="{942F1989-9F15-42F3-BD41-7B432F263A94}">
      <dgm:prSet/>
      <dgm:spPr/>
      <dgm:t>
        <a:bodyPr/>
        <a:lstStyle/>
        <a:p>
          <a:endParaRPr lang="en-US"/>
        </a:p>
      </dgm:t>
    </dgm:pt>
    <dgm:pt modelId="{E5892EE8-695E-482B-B830-4BFB330BE838}">
      <dgm:prSet/>
      <dgm:spPr/>
      <dgm:t>
        <a:bodyPr/>
        <a:lstStyle/>
        <a:p>
          <a:r>
            <a:rPr lang="en-GB"/>
            <a:t>WebRTC reduces latency in video and audio sharing as there is no middleman to communicate between two browsers.</a:t>
          </a:r>
          <a:endParaRPr lang="en-US"/>
        </a:p>
      </dgm:t>
    </dgm:pt>
    <dgm:pt modelId="{C8BC1259-F625-471D-B337-431ACB2471D9}" type="parTrans" cxnId="{25053F19-C65D-4695-9063-3DAE8083E954}">
      <dgm:prSet/>
      <dgm:spPr/>
      <dgm:t>
        <a:bodyPr/>
        <a:lstStyle/>
        <a:p>
          <a:endParaRPr lang="en-US"/>
        </a:p>
      </dgm:t>
    </dgm:pt>
    <dgm:pt modelId="{A406DE21-85D3-4F5C-860D-908CBE80952D}" type="sibTrans" cxnId="{25053F19-C65D-4695-9063-3DAE8083E954}">
      <dgm:prSet/>
      <dgm:spPr/>
      <dgm:t>
        <a:bodyPr/>
        <a:lstStyle/>
        <a:p>
          <a:endParaRPr lang="en-US"/>
        </a:p>
      </dgm:t>
    </dgm:pt>
    <dgm:pt modelId="{F12E0013-5F9A-4FBE-B81F-F2E07DABB829}" type="pres">
      <dgm:prSet presAssocID="{67DFB7B9-5A31-4136-A39F-EFB044A164F5}" presName="linear" presStyleCnt="0">
        <dgm:presLayoutVars>
          <dgm:animLvl val="lvl"/>
          <dgm:resizeHandles val="exact"/>
        </dgm:presLayoutVars>
      </dgm:prSet>
      <dgm:spPr/>
    </dgm:pt>
    <dgm:pt modelId="{04D650FB-3B1D-4CEC-A2C3-44666EEE83A2}" type="pres">
      <dgm:prSet presAssocID="{7A89BCB5-DABA-4B02-9005-641B39AC784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CBFF28-2E83-46DD-AD5F-83681375A5D5}" type="pres">
      <dgm:prSet presAssocID="{FF02A24A-DFE2-4247-9125-E8CF1DB9B235}" presName="spacer" presStyleCnt="0"/>
      <dgm:spPr/>
    </dgm:pt>
    <dgm:pt modelId="{2991AC0F-07CE-499B-9E8D-603A1771CE02}" type="pres">
      <dgm:prSet presAssocID="{E5892EE8-695E-482B-B830-4BFB330BE838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5053F19-C65D-4695-9063-3DAE8083E954}" srcId="{67DFB7B9-5A31-4136-A39F-EFB044A164F5}" destId="{E5892EE8-695E-482B-B830-4BFB330BE838}" srcOrd="1" destOrd="0" parTransId="{C8BC1259-F625-471D-B337-431ACB2471D9}" sibTransId="{A406DE21-85D3-4F5C-860D-908CBE80952D}"/>
    <dgm:cxn modelId="{9F91712F-4011-4924-B3B0-0328153BE886}" type="presOf" srcId="{E5892EE8-695E-482B-B830-4BFB330BE838}" destId="{2991AC0F-07CE-499B-9E8D-603A1771CE02}" srcOrd="0" destOrd="0" presId="urn:microsoft.com/office/officeart/2005/8/layout/vList2"/>
    <dgm:cxn modelId="{942F1989-9F15-42F3-BD41-7B432F263A94}" srcId="{67DFB7B9-5A31-4136-A39F-EFB044A164F5}" destId="{7A89BCB5-DABA-4B02-9005-641B39AC7842}" srcOrd="0" destOrd="0" parTransId="{933C1935-FFDC-4C9A-A3BC-2CDFB37E3ACA}" sibTransId="{FF02A24A-DFE2-4247-9125-E8CF1DB9B235}"/>
    <dgm:cxn modelId="{FB196D94-83BD-4072-9FFC-3E1B5EA32C37}" type="presOf" srcId="{67DFB7B9-5A31-4136-A39F-EFB044A164F5}" destId="{F12E0013-5F9A-4FBE-B81F-F2E07DABB829}" srcOrd="0" destOrd="0" presId="urn:microsoft.com/office/officeart/2005/8/layout/vList2"/>
    <dgm:cxn modelId="{26111BA8-FA5A-418D-9158-47B91F92251F}" type="presOf" srcId="{7A89BCB5-DABA-4B02-9005-641B39AC7842}" destId="{04D650FB-3B1D-4CEC-A2C3-44666EEE83A2}" srcOrd="0" destOrd="0" presId="urn:microsoft.com/office/officeart/2005/8/layout/vList2"/>
    <dgm:cxn modelId="{398A4D35-08F0-4BDC-8788-1F4C8451CD2B}" type="presParOf" srcId="{F12E0013-5F9A-4FBE-B81F-F2E07DABB829}" destId="{04D650FB-3B1D-4CEC-A2C3-44666EEE83A2}" srcOrd="0" destOrd="0" presId="urn:microsoft.com/office/officeart/2005/8/layout/vList2"/>
    <dgm:cxn modelId="{BAE2F77B-B918-47C4-89F4-2D976EA77228}" type="presParOf" srcId="{F12E0013-5F9A-4FBE-B81F-F2E07DABB829}" destId="{77CBFF28-2E83-46DD-AD5F-83681375A5D5}" srcOrd="1" destOrd="0" presId="urn:microsoft.com/office/officeart/2005/8/layout/vList2"/>
    <dgm:cxn modelId="{5F11CE5D-D8D2-46A6-A684-79FDECE00F26}" type="presParOf" srcId="{F12E0013-5F9A-4FBE-B81F-F2E07DABB829}" destId="{2991AC0F-07CE-499B-9E8D-603A1771CE0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534098-0657-4B20-8D93-4E755704D14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BA4284-7666-49C0-B5F0-9B8556587F80}">
      <dgm:prSet/>
      <dgm:spPr/>
      <dgm:t>
        <a:bodyPr/>
        <a:lstStyle/>
        <a:p>
          <a:r>
            <a:rPr lang="en-GB" dirty="0"/>
            <a:t>Did research on project selection and architecture of the project</a:t>
          </a:r>
          <a:endParaRPr lang="en-US" dirty="0"/>
        </a:p>
      </dgm:t>
    </dgm:pt>
    <dgm:pt modelId="{3DCF6D62-4321-45E9-A839-91459273D1B5}" type="parTrans" cxnId="{025E77AF-1228-427B-9BF0-81F954D641EA}">
      <dgm:prSet/>
      <dgm:spPr/>
      <dgm:t>
        <a:bodyPr/>
        <a:lstStyle/>
        <a:p>
          <a:endParaRPr lang="en-US"/>
        </a:p>
      </dgm:t>
    </dgm:pt>
    <dgm:pt modelId="{2DE5879E-57B7-4E70-80B6-C9AF0C559F93}" type="sibTrans" cxnId="{025E77AF-1228-427B-9BF0-81F954D641EA}">
      <dgm:prSet/>
      <dgm:spPr/>
      <dgm:t>
        <a:bodyPr/>
        <a:lstStyle/>
        <a:p>
          <a:endParaRPr lang="en-US"/>
        </a:p>
      </dgm:t>
    </dgm:pt>
    <dgm:pt modelId="{4586725C-8A9D-482A-BE71-64D90AC047B4}">
      <dgm:prSet/>
      <dgm:spPr/>
      <dgm:t>
        <a:bodyPr/>
        <a:lstStyle/>
        <a:p>
          <a:r>
            <a:rPr lang="en-GB" dirty="0"/>
            <a:t>Created Jira backlog and sprint planning tasks. </a:t>
          </a:r>
          <a:endParaRPr lang="en-US" dirty="0"/>
        </a:p>
      </dgm:t>
    </dgm:pt>
    <dgm:pt modelId="{BED81921-44FD-45B5-8D77-66833D735599}" type="parTrans" cxnId="{196C5E34-4880-439D-BEB9-A68B505DE1C4}">
      <dgm:prSet/>
      <dgm:spPr/>
      <dgm:t>
        <a:bodyPr/>
        <a:lstStyle/>
        <a:p>
          <a:endParaRPr lang="en-US"/>
        </a:p>
      </dgm:t>
    </dgm:pt>
    <dgm:pt modelId="{5C31DCF8-2E21-43B9-A26B-356C51B42521}" type="sibTrans" cxnId="{196C5E34-4880-439D-BEB9-A68B505DE1C4}">
      <dgm:prSet/>
      <dgm:spPr/>
      <dgm:t>
        <a:bodyPr/>
        <a:lstStyle/>
        <a:p>
          <a:endParaRPr lang="en-US"/>
        </a:p>
      </dgm:t>
    </dgm:pt>
    <dgm:pt modelId="{74E7D4FE-06CC-4E2B-B89A-E196A40DA81A}">
      <dgm:prSet/>
      <dgm:spPr/>
      <dgm:t>
        <a:bodyPr/>
        <a:lstStyle/>
        <a:p>
          <a:r>
            <a:rPr lang="en-GB" dirty="0"/>
            <a:t>Research on WebRTC and implementation of group video conference calls</a:t>
          </a:r>
          <a:endParaRPr lang="en-US" dirty="0"/>
        </a:p>
      </dgm:t>
    </dgm:pt>
    <dgm:pt modelId="{8C6E72E9-99AF-4885-AA59-F8ADFF225646}" type="parTrans" cxnId="{55A53D53-BA3E-4EF6-9EB0-A546EDF2BA14}">
      <dgm:prSet/>
      <dgm:spPr/>
      <dgm:t>
        <a:bodyPr/>
        <a:lstStyle/>
        <a:p>
          <a:endParaRPr lang="en-US"/>
        </a:p>
      </dgm:t>
    </dgm:pt>
    <dgm:pt modelId="{0CD98599-99C3-4DB4-93CA-A490E668AFC7}" type="sibTrans" cxnId="{55A53D53-BA3E-4EF6-9EB0-A546EDF2BA14}">
      <dgm:prSet/>
      <dgm:spPr/>
      <dgm:t>
        <a:bodyPr/>
        <a:lstStyle/>
        <a:p>
          <a:endParaRPr lang="en-US"/>
        </a:p>
      </dgm:t>
    </dgm:pt>
    <dgm:pt modelId="{FA5C57B3-28DF-488E-B030-068E8E195F33}">
      <dgm:prSet/>
      <dgm:spPr/>
      <dgm:t>
        <a:bodyPr/>
        <a:lstStyle/>
        <a:p>
          <a:r>
            <a:rPr lang="en-GB" dirty="0"/>
            <a:t>Added UI and backend projects in git repository</a:t>
          </a:r>
          <a:endParaRPr lang="en-US" dirty="0"/>
        </a:p>
      </dgm:t>
    </dgm:pt>
    <dgm:pt modelId="{F4F05ABE-325F-4D8A-BF27-D9A6EDADF9CB}" type="parTrans" cxnId="{9575FB7D-AFE7-4C55-B159-581BB4CA1047}">
      <dgm:prSet/>
      <dgm:spPr/>
      <dgm:t>
        <a:bodyPr/>
        <a:lstStyle/>
        <a:p>
          <a:endParaRPr lang="en-US"/>
        </a:p>
      </dgm:t>
    </dgm:pt>
    <dgm:pt modelId="{1555E677-9F71-4478-BD7D-96587DAED66E}" type="sibTrans" cxnId="{9575FB7D-AFE7-4C55-B159-581BB4CA1047}">
      <dgm:prSet/>
      <dgm:spPr/>
      <dgm:t>
        <a:bodyPr/>
        <a:lstStyle/>
        <a:p>
          <a:endParaRPr lang="en-US"/>
        </a:p>
      </dgm:t>
    </dgm:pt>
    <dgm:pt modelId="{ACDDBDBC-E665-4449-9DA7-B470AF84D1F2}" type="pres">
      <dgm:prSet presAssocID="{1B534098-0657-4B20-8D93-4E755704D146}" presName="linear" presStyleCnt="0">
        <dgm:presLayoutVars>
          <dgm:animLvl val="lvl"/>
          <dgm:resizeHandles val="exact"/>
        </dgm:presLayoutVars>
      </dgm:prSet>
      <dgm:spPr/>
    </dgm:pt>
    <dgm:pt modelId="{61449F29-D4F6-4FA5-84F6-AC7AEF4B230B}" type="pres">
      <dgm:prSet presAssocID="{C7BA4284-7666-49C0-B5F0-9B8556587F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C0DBCD5-4055-4BC6-BFBD-9CC357550DE4}" type="pres">
      <dgm:prSet presAssocID="{2DE5879E-57B7-4E70-80B6-C9AF0C559F93}" presName="spacer" presStyleCnt="0"/>
      <dgm:spPr/>
    </dgm:pt>
    <dgm:pt modelId="{6D14AEDE-7CF8-47DB-A634-23E5E9CB8D00}" type="pres">
      <dgm:prSet presAssocID="{4586725C-8A9D-482A-BE71-64D90AC047B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E2CA63-0BCB-4C07-B370-AAC8B63A560F}" type="pres">
      <dgm:prSet presAssocID="{5C31DCF8-2E21-43B9-A26B-356C51B42521}" presName="spacer" presStyleCnt="0"/>
      <dgm:spPr/>
    </dgm:pt>
    <dgm:pt modelId="{82D48CE2-C9AA-4BC3-A217-E0D6B8801416}" type="pres">
      <dgm:prSet presAssocID="{74E7D4FE-06CC-4E2B-B89A-E196A40DA81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C9AC631-D9E1-4B1C-93C1-2168772B39DF}" type="pres">
      <dgm:prSet presAssocID="{0CD98599-99C3-4DB4-93CA-A490E668AFC7}" presName="spacer" presStyleCnt="0"/>
      <dgm:spPr/>
    </dgm:pt>
    <dgm:pt modelId="{AA8E4684-0834-4F07-9518-771E1B041761}" type="pres">
      <dgm:prSet presAssocID="{FA5C57B3-28DF-488E-B030-068E8E195F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6C5E34-4880-439D-BEB9-A68B505DE1C4}" srcId="{1B534098-0657-4B20-8D93-4E755704D146}" destId="{4586725C-8A9D-482A-BE71-64D90AC047B4}" srcOrd="1" destOrd="0" parTransId="{BED81921-44FD-45B5-8D77-66833D735599}" sibTransId="{5C31DCF8-2E21-43B9-A26B-356C51B42521}"/>
    <dgm:cxn modelId="{E2EDD261-A03F-4CDD-860B-AC8541830B04}" type="presOf" srcId="{C7BA4284-7666-49C0-B5F0-9B8556587F80}" destId="{61449F29-D4F6-4FA5-84F6-AC7AEF4B230B}" srcOrd="0" destOrd="0" presId="urn:microsoft.com/office/officeart/2005/8/layout/vList2"/>
    <dgm:cxn modelId="{053DCD69-3F0B-4217-8871-D18A23372F87}" type="presOf" srcId="{1B534098-0657-4B20-8D93-4E755704D146}" destId="{ACDDBDBC-E665-4449-9DA7-B470AF84D1F2}" srcOrd="0" destOrd="0" presId="urn:microsoft.com/office/officeart/2005/8/layout/vList2"/>
    <dgm:cxn modelId="{2AF1B44A-E1FE-4BD0-AB52-7A9F6974A504}" type="presOf" srcId="{FA5C57B3-28DF-488E-B030-068E8E195F33}" destId="{AA8E4684-0834-4F07-9518-771E1B041761}" srcOrd="0" destOrd="0" presId="urn:microsoft.com/office/officeart/2005/8/layout/vList2"/>
    <dgm:cxn modelId="{55A53D53-BA3E-4EF6-9EB0-A546EDF2BA14}" srcId="{1B534098-0657-4B20-8D93-4E755704D146}" destId="{74E7D4FE-06CC-4E2B-B89A-E196A40DA81A}" srcOrd="2" destOrd="0" parTransId="{8C6E72E9-99AF-4885-AA59-F8ADFF225646}" sibTransId="{0CD98599-99C3-4DB4-93CA-A490E668AFC7}"/>
    <dgm:cxn modelId="{9575FB7D-AFE7-4C55-B159-581BB4CA1047}" srcId="{1B534098-0657-4B20-8D93-4E755704D146}" destId="{FA5C57B3-28DF-488E-B030-068E8E195F33}" srcOrd="3" destOrd="0" parTransId="{F4F05ABE-325F-4D8A-BF27-D9A6EDADF9CB}" sibTransId="{1555E677-9F71-4478-BD7D-96587DAED66E}"/>
    <dgm:cxn modelId="{DA6B4E80-06A5-41CE-A607-0D225D3EFD2D}" type="presOf" srcId="{4586725C-8A9D-482A-BE71-64D90AC047B4}" destId="{6D14AEDE-7CF8-47DB-A634-23E5E9CB8D00}" srcOrd="0" destOrd="0" presId="urn:microsoft.com/office/officeart/2005/8/layout/vList2"/>
    <dgm:cxn modelId="{025E77AF-1228-427B-9BF0-81F954D641EA}" srcId="{1B534098-0657-4B20-8D93-4E755704D146}" destId="{C7BA4284-7666-49C0-B5F0-9B8556587F80}" srcOrd="0" destOrd="0" parTransId="{3DCF6D62-4321-45E9-A839-91459273D1B5}" sibTransId="{2DE5879E-57B7-4E70-80B6-C9AF0C559F93}"/>
    <dgm:cxn modelId="{1DAF72F5-5917-4C63-96B7-B7F6E4D980B8}" type="presOf" srcId="{74E7D4FE-06CC-4E2B-B89A-E196A40DA81A}" destId="{82D48CE2-C9AA-4BC3-A217-E0D6B8801416}" srcOrd="0" destOrd="0" presId="urn:microsoft.com/office/officeart/2005/8/layout/vList2"/>
    <dgm:cxn modelId="{59DB04EA-F234-4586-B7CB-C7DDA850C8C8}" type="presParOf" srcId="{ACDDBDBC-E665-4449-9DA7-B470AF84D1F2}" destId="{61449F29-D4F6-4FA5-84F6-AC7AEF4B230B}" srcOrd="0" destOrd="0" presId="urn:microsoft.com/office/officeart/2005/8/layout/vList2"/>
    <dgm:cxn modelId="{F28810EF-0203-47A2-80B9-4E901821915B}" type="presParOf" srcId="{ACDDBDBC-E665-4449-9DA7-B470AF84D1F2}" destId="{CC0DBCD5-4055-4BC6-BFBD-9CC357550DE4}" srcOrd="1" destOrd="0" presId="urn:microsoft.com/office/officeart/2005/8/layout/vList2"/>
    <dgm:cxn modelId="{6C0AF5D8-5584-485A-AD48-866A518B889D}" type="presParOf" srcId="{ACDDBDBC-E665-4449-9DA7-B470AF84D1F2}" destId="{6D14AEDE-7CF8-47DB-A634-23E5E9CB8D00}" srcOrd="2" destOrd="0" presId="urn:microsoft.com/office/officeart/2005/8/layout/vList2"/>
    <dgm:cxn modelId="{773690EB-B109-4AA7-9662-3D5F37E10408}" type="presParOf" srcId="{ACDDBDBC-E665-4449-9DA7-B470AF84D1F2}" destId="{80E2CA63-0BCB-4C07-B370-AAC8B63A560F}" srcOrd="3" destOrd="0" presId="urn:microsoft.com/office/officeart/2005/8/layout/vList2"/>
    <dgm:cxn modelId="{47CB7C51-9667-4E2F-B9F4-F1879429D12B}" type="presParOf" srcId="{ACDDBDBC-E665-4449-9DA7-B470AF84D1F2}" destId="{82D48CE2-C9AA-4BC3-A217-E0D6B8801416}" srcOrd="4" destOrd="0" presId="urn:microsoft.com/office/officeart/2005/8/layout/vList2"/>
    <dgm:cxn modelId="{5ED566BE-58AE-409B-80BB-3942B34A8B2C}" type="presParOf" srcId="{ACDDBDBC-E665-4449-9DA7-B470AF84D1F2}" destId="{DC9AC631-D9E1-4B1C-93C1-2168772B39DF}" srcOrd="5" destOrd="0" presId="urn:microsoft.com/office/officeart/2005/8/layout/vList2"/>
    <dgm:cxn modelId="{412332C6-C951-4A04-8CC6-B71B020E147C}" type="presParOf" srcId="{ACDDBDBC-E665-4449-9DA7-B470AF84D1F2}" destId="{AA8E4684-0834-4F07-9518-771E1B0417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69614-864B-4FB7-9E70-5459F3B47D10}">
      <dsp:nvSpPr>
        <dsp:cNvPr id="0" name=""/>
        <dsp:cNvSpPr/>
      </dsp:nvSpPr>
      <dsp:spPr>
        <a:xfrm>
          <a:off x="0" y="62607"/>
          <a:ext cx="5283200" cy="150491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Simply Online is a web application that aims to simplify the process of online classes.</a:t>
          </a:r>
          <a:endParaRPr lang="en-US" sz="2100" kern="1200"/>
        </a:p>
      </dsp:txBody>
      <dsp:txXfrm>
        <a:off x="73464" y="136071"/>
        <a:ext cx="5136272" cy="1357984"/>
      </dsp:txXfrm>
    </dsp:sp>
    <dsp:sp modelId="{C706CD35-1359-459D-A547-B52B18BDE732}">
      <dsp:nvSpPr>
        <dsp:cNvPr id="0" name=""/>
        <dsp:cNvSpPr/>
      </dsp:nvSpPr>
      <dsp:spPr>
        <a:xfrm>
          <a:off x="0" y="1627999"/>
          <a:ext cx="5283200" cy="1504912"/>
        </a:xfrm>
        <a:prstGeom prst="roundRect">
          <a:avLst/>
        </a:prstGeom>
        <a:solidFill>
          <a:schemeClr val="accent2">
            <a:hueOff val="-5127329"/>
            <a:satOff val="15367"/>
            <a:lumOff val="1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This application allows lecturers to create classrooms and share the class Id. Students can join the classroom by searching by the classroom id.</a:t>
          </a:r>
          <a:endParaRPr lang="en-US" sz="2100" kern="1200"/>
        </a:p>
      </dsp:txBody>
      <dsp:txXfrm>
        <a:off x="73464" y="1701463"/>
        <a:ext cx="5136272" cy="1357984"/>
      </dsp:txXfrm>
    </dsp:sp>
    <dsp:sp modelId="{8DE3500F-5FBB-4430-8594-ABBC5FB3D8F0}">
      <dsp:nvSpPr>
        <dsp:cNvPr id="0" name=""/>
        <dsp:cNvSpPr/>
      </dsp:nvSpPr>
      <dsp:spPr>
        <a:xfrm>
          <a:off x="0" y="3193392"/>
          <a:ext cx="5283200" cy="1504912"/>
        </a:xfrm>
        <a:prstGeom prst="roundRect">
          <a:avLst/>
        </a:prstGeom>
        <a:solidFill>
          <a:schemeClr val="accent2">
            <a:hueOff val="-10254659"/>
            <a:satOff val="30733"/>
            <a:lumOff val="3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Lecturers can simply take attendance on a button click. Attendance will be automatically marked using facial recognition.</a:t>
          </a:r>
          <a:endParaRPr lang="en-US" sz="2100" kern="1200"/>
        </a:p>
      </dsp:txBody>
      <dsp:txXfrm>
        <a:off x="73464" y="3266856"/>
        <a:ext cx="5136272" cy="1357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303F3-12AF-4125-A5F3-288A4DC3D03E}">
      <dsp:nvSpPr>
        <dsp:cNvPr id="0" name=""/>
        <dsp:cNvSpPr/>
      </dsp:nvSpPr>
      <dsp:spPr>
        <a:xfrm>
          <a:off x="0" y="15570"/>
          <a:ext cx="5283200" cy="909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Front-end will be implemented using </a:t>
          </a:r>
          <a:r>
            <a:rPr lang="en-GB" sz="1600" b="1" kern="1200"/>
            <a:t>React</a:t>
          </a:r>
          <a:r>
            <a:rPr lang="en-GB" sz="1600" kern="1200"/>
            <a:t>.</a:t>
          </a:r>
          <a:endParaRPr lang="en-US" sz="1600" kern="1200"/>
        </a:p>
      </dsp:txBody>
      <dsp:txXfrm>
        <a:off x="44378" y="59948"/>
        <a:ext cx="5194444" cy="820334"/>
      </dsp:txXfrm>
    </dsp:sp>
    <dsp:sp modelId="{66105F52-779E-4175-9CE6-F0C3F02B6B86}">
      <dsp:nvSpPr>
        <dsp:cNvPr id="0" name=""/>
        <dsp:cNvSpPr/>
      </dsp:nvSpPr>
      <dsp:spPr>
        <a:xfrm>
          <a:off x="0" y="970740"/>
          <a:ext cx="5283200" cy="909090"/>
        </a:xfrm>
        <a:prstGeom prst="roundRect">
          <a:avLst/>
        </a:prstGeom>
        <a:solidFill>
          <a:schemeClr val="accent2">
            <a:hueOff val="-2563665"/>
            <a:satOff val="7683"/>
            <a:lumOff val="78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To enable video calls and screen sharing, </a:t>
          </a:r>
          <a:r>
            <a:rPr lang="en-GB" sz="1600" b="1" kern="1200"/>
            <a:t>WebRTC </a:t>
          </a:r>
          <a:r>
            <a:rPr lang="en-GB" sz="1600" kern="1200"/>
            <a:t>technology will be used. WebRTC server will be used to support group conference calls.</a:t>
          </a:r>
          <a:endParaRPr lang="en-US" sz="1600" kern="1200"/>
        </a:p>
      </dsp:txBody>
      <dsp:txXfrm>
        <a:off x="44378" y="1015118"/>
        <a:ext cx="5194444" cy="820334"/>
      </dsp:txXfrm>
    </dsp:sp>
    <dsp:sp modelId="{A4FF7BC8-2BD1-4E9A-9B41-84972483F81D}">
      <dsp:nvSpPr>
        <dsp:cNvPr id="0" name=""/>
        <dsp:cNvSpPr/>
      </dsp:nvSpPr>
      <dsp:spPr>
        <a:xfrm>
          <a:off x="0" y="1925910"/>
          <a:ext cx="5283200" cy="909090"/>
        </a:xfrm>
        <a:prstGeom prst="roundRect">
          <a:avLst/>
        </a:prstGeom>
        <a:solidFill>
          <a:schemeClr val="accent2">
            <a:hueOff val="-5127329"/>
            <a:satOff val="15367"/>
            <a:lumOff val="1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Backend APIs will be created using </a:t>
          </a:r>
          <a:r>
            <a:rPr lang="en-GB" sz="1600" b="1" kern="1200"/>
            <a:t>Python</a:t>
          </a:r>
          <a:endParaRPr lang="en-US" sz="1600" kern="1200"/>
        </a:p>
      </dsp:txBody>
      <dsp:txXfrm>
        <a:off x="44378" y="1970288"/>
        <a:ext cx="5194444" cy="820334"/>
      </dsp:txXfrm>
    </dsp:sp>
    <dsp:sp modelId="{9B4F0CAA-CC7F-421C-850A-4ABC8E6B14E2}">
      <dsp:nvSpPr>
        <dsp:cNvPr id="0" name=""/>
        <dsp:cNvSpPr/>
      </dsp:nvSpPr>
      <dsp:spPr>
        <a:xfrm>
          <a:off x="0" y="2881081"/>
          <a:ext cx="5283200" cy="909090"/>
        </a:xfrm>
        <a:prstGeom prst="roundRect">
          <a:avLst/>
        </a:prstGeom>
        <a:solidFill>
          <a:schemeClr val="accent2">
            <a:hueOff val="-7690994"/>
            <a:satOff val="23050"/>
            <a:lumOff val="2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MySQL </a:t>
          </a:r>
          <a:r>
            <a:rPr lang="en-GB" sz="1600" kern="1200"/>
            <a:t>will be the database</a:t>
          </a:r>
          <a:endParaRPr lang="en-US" sz="1600" kern="1200"/>
        </a:p>
      </dsp:txBody>
      <dsp:txXfrm>
        <a:off x="44378" y="2925459"/>
        <a:ext cx="5194444" cy="820334"/>
      </dsp:txXfrm>
    </dsp:sp>
    <dsp:sp modelId="{38B2F528-8505-40F1-982A-789AD2789A67}">
      <dsp:nvSpPr>
        <dsp:cNvPr id="0" name=""/>
        <dsp:cNvSpPr/>
      </dsp:nvSpPr>
      <dsp:spPr>
        <a:xfrm>
          <a:off x="0" y="3836251"/>
          <a:ext cx="5283200" cy="909090"/>
        </a:xfrm>
        <a:prstGeom prst="roundRect">
          <a:avLst/>
        </a:prstGeom>
        <a:solidFill>
          <a:schemeClr val="accent2">
            <a:hueOff val="-10254659"/>
            <a:satOff val="30733"/>
            <a:lumOff val="3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Face detection and face recognition model will be implemented using </a:t>
          </a:r>
          <a:r>
            <a:rPr lang="en-GB" sz="1600" b="1" kern="1200"/>
            <a:t>CNN </a:t>
          </a:r>
          <a:r>
            <a:rPr lang="en-GB" sz="1600" kern="1200"/>
            <a:t>and </a:t>
          </a:r>
          <a:r>
            <a:rPr lang="en-GB" sz="1600" b="1" kern="1200"/>
            <a:t>Tensor Flow </a:t>
          </a:r>
          <a:endParaRPr lang="en-US" sz="1600" kern="1200"/>
        </a:p>
      </dsp:txBody>
      <dsp:txXfrm>
        <a:off x="44378" y="3880629"/>
        <a:ext cx="5194444" cy="820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650FB-3B1D-4CEC-A2C3-44666EEE83A2}">
      <dsp:nvSpPr>
        <dsp:cNvPr id="0" name=""/>
        <dsp:cNvSpPr/>
      </dsp:nvSpPr>
      <dsp:spPr>
        <a:xfrm>
          <a:off x="0" y="83655"/>
          <a:ext cx="5283200" cy="22651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WebRTC stands for Web Real-Time Communications, and it is a technology standard that enables real-time communication between web browsers and other devices without the need for additional plugins or software</a:t>
          </a:r>
          <a:endParaRPr lang="en-US" sz="2200" kern="1200"/>
        </a:p>
      </dsp:txBody>
      <dsp:txXfrm>
        <a:off x="110574" y="194229"/>
        <a:ext cx="5062052" cy="2043972"/>
      </dsp:txXfrm>
    </dsp:sp>
    <dsp:sp modelId="{2991AC0F-07CE-499B-9E8D-603A1771CE02}">
      <dsp:nvSpPr>
        <dsp:cNvPr id="0" name=""/>
        <dsp:cNvSpPr/>
      </dsp:nvSpPr>
      <dsp:spPr>
        <a:xfrm>
          <a:off x="0" y="2412135"/>
          <a:ext cx="5283200" cy="2265120"/>
        </a:xfrm>
        <a:prstGeom prst="roundRect">
          <a:avLst/>
        </a:prstGeom>
        <a:solidFill>
          <a:schemeClr val="accent2">
            <a:hueOff val="-10254659"/>
            <a:satOff val="30733"/>
            <a:lumOff val="3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WebRTC reduces latency in video and audio sharing as there is no middleman to communicate between two browsers.</a:t>
          </a:r>
          <a:endParaRPr lang="en-US" sz="2200" kern="1200"/>
        </a:p>
      </dsp:txBody>
      <dsp:txXfrm>
        <a:off x="110574" y="2522709"/>
        <a:ext cx="5062052" cy="20439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49F29-D4F6-4FA5-84F6-AC7AEF4B230B}">
      <dsp:nvSpPr>
        <dsp:cNvPr id="0" name=""/>
        <dsp:cNvSpPr/>
      </dsp:nvSpPr>
      <dsp:spPr>
        <a:xfrm>
          <a:off x="0" y="397395"/>
          <a:ext cx="5283200" cy="941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Did research on project selection and architecture of the project</a:t>
          </a:r>
          <a:endParaRPr lang="en-US" sz="2300" kern="1200" dirty="0"/>
        </a:p>
      </dsp:txBody>
      <dsp:txXfrm>
        <a:off x="45977" y="443372"/>
        <a:ext cx="5191246" cy="849896"/>
      </dsp:txXfrm>
    </dsp:sp>
    <dsp:sp modelId="{6D14AEDE-7CF8-47DB-A634-23E5E9CB8D00}">
      <dsp:nvSpPr>
        <dsp:cNvPr id="0" name=""/>
        <dsp:cNvSpPr/>
      </dsp:nvSpPr>
      <dsp:spPr>
        <a:xfrm>
          <a:off x="0" y="1405485"/>
          <a:ext cx="5283200" cy="941850"/>
        </a:xfrm>
        <a:prstGeom prst="roundRect">
          <a:avLst/>
        </a:prstGeom>
        <a:solidFill>
          <a:schemeClr val="accent2">
            <a:hueOff val="-3418220"/>
            <a:satOff val="10244"/>
            <a:lumOff val="105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Created Jira backlog and sprint planning tasks. </a:t>
          </a:r>
          <a:endParaRPr lang="en-US" sz="2300" kern="1200" dirty="0"/>
        </a:p>
      </dsp:txBody>
      <dsp:txXfrm>
        <a:off x="45977" y="1451462"/>
        <a:ext cx="5191246" cy="849896"/>
      </dsp:txXfrm>
    </dsp:sp>
    <dsp:sp modelId="{82D48CE2-C9AA-4BC3-A217-E0D6B8801416}">
      <dsp:nvSpPr>
        <dsp:cNvPr id="0" name=""/>
        <dsp:cNvSpPr/>
      </dsp:nvSpPr>
      <dsp:spPr>
        <a:xfrm>
          <a:off x="0" y="2413576"/>
          <a:ext cx="5283200" cy="941850"/>
        </a:xfrm>
        <a:prstGeom prst="roundRect">
          <a:avLst/>
        </a:prstGeom>
        <a:solidFill>
          <a:schemeClr val="accent2">
            <a:hueOff val="-6836440"/>
            <a:satOff val="20489"/>
            <a:lumOff val="210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Research on WebRTC and implementation of group video conference calls</a:t>
          </a:r>
          <a:endParaRPr lang="en-US" sz="2300" kern="1200" dirty="0"/>
        </a:p>
      </dsp:txBody>
      <dsp:txXfrm>
        <a:off x="45977" y="2459553"/>
        <a:ext cx="5191246" cy="849896"/>
      </dsp:txXfrm>
    </dsp:sp>
    <dsp:sp modelId="{AA8E4684-0834-4F07-9518-771E1B041761}">
      <dsp:nvSpPr>
        <dsp:cNvPr id="0" name=""/>
        <dsp:cNvSpPr/>
      </dsp:nvSpPr>
      <dsp:spPr>
        <a:xfrm>
          <a:off x="0" y="3421666"/>
          <a:ext cx="5283200" cy="941850"/>
        </a:xfrm>
        <a:prstGeom prst="roundRect">
          <a:avLst/>
        </a:prstGeom>
        <a:solidFill>
          <a:schemeClr val="accent2">
            <a:hueOff val="-10254659"/>
            <a:satOff val="30733"/>
            <a:lumOff val="3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Added UI and backend projects in git repository</a:t>
          </a:r>
          <a:endParaRPr lang="en-US" sz="2300" kern="1200" dirty="0"/>
        </a:p>
      </dsp:txBody>
      <dsp:txXfrm>
        <a:off x="45977" y="3467643"/>
        <a:ext cx="5191246" cy="84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E770-44AE-47D5-B4B1-71BEC9A9D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A91C7-81A9-46F3-B0F4-D9AB88085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667581"/>
            <a:ext cx="9456049" cy="1197387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648C8-9681-4994-B52A-1A8BC79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102693"/>
            <a:ext cx="2743200" cy="365125"/>
          </a:xfrm>
        </p:spPr>
        <p:txBody>
          <a:bodyPr/>
          <a:lstStyle/>
          <a:p>
            <a:fld id="{AE3425CA-4B9D-4420-BB9E-C250DB30E421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7F203-CB10-488B-82DC-9D0571A5E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B2E9B-C8B7-4716-9D05-265A0424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ED8031-DD67-43C6-94A0-646636C95560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23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3C3B3-C67F-4C48-A663-EF010429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C4B3F-B3CB-4CF0-AEC8-1893A6A27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D005-2B71-4325-A646-A2278C3A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B861-3779-4E37-8DF0-E9EB3EA96210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6B01-AE16-42EF-B970-5CAF0C891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9BE2-24F4-4F83-8E64-4307C979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01120-856A-4F01-B7C1-D87A1E5F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74324" y="552782"/>
            <a:ext cx="2620891" cy="52947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62358-C84C-4947-B826-FF738422E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52782"/>
            <a:ext cx="6803155" cy="529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71139-AA1A-46DB-B793-17FB8E6E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8388-E864-4553-9937-AE9FC5E50CFC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06F6-0FE2-40FB-BFEE-010C22293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A7B1B-13A1-41BA-B924-FD11450C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7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2B9A-9384-46B2-8B4F-B9C2035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3CF4-CD0B-4F3C-A1CE-1BA3EFDEE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E659-17B0-4F70-8F1C-93BF4DB6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1E1E-C50D-4FD4-8B1E-ECD78340D9AB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0750-AB4E-4FCF-9B52-BC954760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66B99-C716-4464-B695-623F4C5A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9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2233A-AD59-4FB1-A1CA-AABFAE04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9538428" cy="371441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6964-650B-4E87-9541-0E659DEC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9" y="4672584"/>
            <a:ext cx="9538428" cy="1143802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1BB50-DF4A-47B5-A3AD-18712A3A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3AFB-9E54-459E-8C6D-0913AC3BA5D7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F59B3-D1B8-4A51-AD6E-868C5BF6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A779-6272-4A15-A566-20C4E9A60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B86E8F-91EA-4626-BCA8-3B4973C7C9D6}"/>
              </a:ext>
            </a:extLst>
          </p:cNvPr>
          <p:cNvCxnSpPr>
            <a:cxnSpLocks/>
          </p:cNvCxnSpPr>
          <p:nvPr/>
        </p:nvCxnSpPr>
        <p:spPr>
          <a:xfrm>
            <a:off x="360154" y="4495800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34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2A00-5BBD-436C-BB6D-CE650FC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3"/>
            <a:ext cx="9683871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3E2E-F3C4-4CDD-9138-86AE7A1B5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1248" y="2108362"/>
            <a:ext cx="4507926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01-B639-46B6-B53D-18FE1E39A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9171" y="2108362"/>
            <a:ext cx="4825948" cy="3721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34C3-86AC-48F9-92A4-F17BFAF9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144B6-0CA7-46BA-A00B-1E68E5C3ED0C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6A29-C51F-4654-82AD-04056FA6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1EEB6-57E6-40E7-9702-1D5999B5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29C81A-4806-44FF-99D8-13A65B2D066F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8DDCF9-5353-4B5F-8565-8C27F795A4BF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95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D1A9-BF08-4C6D-805E-244B234E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7784"/>
            <a:ext cx="94395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0C1D8-0907-4FDB-BFAD-36E14AF9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114185"/>
            <a:ext cx="4438887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A4441-5FC3-4F86-8ADE-ED90424D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900451"/>
            <a:ext cx="4438887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EB34D-DB36-47E0-AE2C-FBEBA2720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95090" y="2114185"/>
            <a:ext cx="4485728" cy="693761"/>
          </a:xfr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56219-D498-410D-8F2C-03045AE48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95090" y="2900451"/>
            <a:ext cx="4485730" cy="3028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DC9AD-F6B8-44D0-8169-84553C1F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F549-537C-41EC-B9CC-5B6A9AC2A6A7}" type="datetime1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985ED-7382-4F00-845D-4F27841B5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CC25-9EC7-4706-9BD4-5E20C4B3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BC7D26-1B30-46B8-8221-09886FA3D030}"/>
              </a:ext>
            </a:extLst>
          </p:cNvPr>
          <p:cNvCxnSpPr>
            <a:cxnSpLocks/>
          </p:cNvCxnSpPr>
          <p:nvPr/>
        </p:nvCxnSpPr>
        <p:spPr>
          <a:xfrm>
            <a:off x="375523" y="2004012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186A75-E140-4995-A8BB-89B5ACE678D2}"/>
              </a:ext>
            </a:extLst>
          </p:cNvPr>
          <p:cNvCxnSpPr>
            <a:cxnSpLocks/>
          </p:cNvCxnSpPr>
          <p:nvPr/>
        </p:nvCxnSpPr>
        <p:spPr>
          <a:xfrm>
            <a:off x="5563342" y="2004012"/>
            <a:ext cx="0" cy="4048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7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221C2-B85F-435F-8DF3-C714A547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99FE38-24D5-4D5F-A92E-E4F8B23F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F8D56-3D0E-48B8-8218-1F3A06A96C62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9DF69-BE29-4038-9744-17BFC57B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9496F-64EC-46E7-97F0-BCB7E79F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2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F19E0-8FE3-45E8-A227-D74EEF1A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309E-27D4-401F-A74A-DEA16C7B51DC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B1926-56F3-40BC-A03F-62B96941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FE2B6-07A4-4AA0-9BCE-204E13DA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0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6266A-CB24-44C5-B2E8-01142084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9283"/>
            <a:ext cx="4603963" cy="2572489"/>
          </a:xfrm>
        </p:spPr>
        <p:txBody>
          <a:bodyPr anchor="ctr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9DBD1-7133-47A5-A771-2CEA1853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796" y="549283"/>
            <a:ext cx="4455517" cy="53197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A729F-B24D-424E-B067-003B0601F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8" y="3296498"/>
            <a:ext cx="4603963" cy="2572489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A7323-5497-426C-9DD9-3CF69E88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A2B81-2BC3-42D7-B67D-05C685AA80AD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D7667-4D25-40AF-9D6D-FCB2C21E8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50918-EDF8-47A5-BEA8-AC9A7A1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8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5D2B-FAFB-4BC9-A917-610FDCD0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552782"/>
            <a:ext cx="4608576" cy="2569464"/>
          </a:xfr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6A694-5302-42BE-8A7A-6007C10F8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25952" y="552783"/>
            <a:ext cx="4663440" cy="530826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4481C-81D6-4329-8203-70B3FCC3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249" y="3300984"/>
            <a:ext cx="4608576" cy="2569464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D6C12-26C4-4DF7-B013-56D0849A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F2B-E487-4905-B553-FB649F2B6F23}" type="datetime1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2F307-FB97-40EC-8517-E6F351B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1B397-305A-42B7-A763-829634B9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4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BD48A-4D17-4225-AC4D-67B4C6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782"/>
            <a:ext cx="948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A2B-77AF-4E51-B0C1-0D361EF8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096199"/>
            <a:ext cx="9489000" cy="3747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C2F5-57CA-4152-A766-8F877538F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1248" y="61026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EF7C3A7-D6F6-4D38-A7C3-B72967BB81A6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25FB5-D02B-4BB9-8B8B-D1A11CFE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9234260" y="24276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10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44FF-6F88-4090-A77F-499DF9AAE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5546" y="5878515"/>
            <a:ext cx="952229" cy="420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3200" b="1" kern="1200" cap="all" spc="3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86042B-6341-4E38-A80C-926D3BB8AAC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94AEDE-F25F-43E6-A2C4-7FFF41074990}"/>
              </a:ext>
            </a:extLst>
          </p:cNvPr>
          <p:cNvSpPr/>
          <p:nvPr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793C08-EF4C-422B-A728-6C717C47DF6F}"/>
              </a:ext>
            </a:extLst>
          </p:cNvPr>
          <p:cNvCxnSpPr>
            <a:cxnSpLocks/>
          </p:cNvCxnSpPr>
          <p:nvPr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25BC6-56A8-46DE-8037-A9A577624B0D}"/>
              </a:ext>
            </a:extLst>
          </p:cNvPr>
          <p:cNvCxnSpPr>
            <a:cxnSpLocks/>
          </p:cNvCxnSpPr>
          <p:nvPr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22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ain Frame">
            <a:extLst>
              <a:ext uri="{FF2B5EF4-FFF2-40B4-BE49-F238E27FC236}">
                <a16:creationId xmlns:a16="http://schemas.microsoft.com/office/drawing/2014/main" id="{9502469D-C562-48E3-ABA2-3CFA55C52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663960"/>
            <a:ext cx="9456049" cy="3594112"/>
          </a:xfrm>
        </p:spPr>
        <p:txBody>
          <a:bodyPr anchor="t">
            <a:normAutofit/>
          </a:bodyPr>
          <a:lstStyle/>
          <a:p>
            <a:r>
              <a:rPr lang="en-GB" dirty="0">
                <a:cs typeface="Calibri Light"/>
              </a:rPr>
              <a:t>Simply Online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1248" y="4837855"/>
            <a:ext cx="9456049" cy="1027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An online classroom</a:t>
            </a:r>
            <a:endParaRPr lang="en-GB" dirty="0"/>
          </a:p>
        </p:txBody>
      </p:sp>
      <p:cxnSp>
        <p:nvCxnSpPr>
          <p:cNvPr id="22" name="Main Horizontal Connector">
            <a:extLst>
              <a:ext uri="{FF2B5EF4-FFF2-40B4-BE49-F238E27FC236}">
                <a16:creationId xmlns:a16="http://schemas.microsoft.com/office/drawing/2014/main" id="{4D594499-F983-4364-8ABC-5BCDC2E9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Main Vertical Connector">
            <a:extLst>
              <a:ext uri="{FF2B5EF4-FFF2-40B4-BE49-F238E27FC236}">
                <a16:creationId xmlns:a16="http://schemas.microsoft.com/office/drawing/2014/main" id="{6D4C177C-581F-4CC8-A686-0B6D25DC6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DB03F3-936C-4FC9-8A4E-9ADA66A98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7744" y="4502926"/>
            <a:ext cx="103809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BD5AA-8F3D-2978-B827-EF180DD5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3"/>
            <a:ext cx="3426594" cy="4761237"/>
          </a:xfrm>
        </p:spPr>
        <p:txBody>
          <a:bodyPr anchor="t">
            <a:normAutofit/>
          </a:bodyPr>
          <a:lstStyle/>
          <a:p>
            <a:r>
              <a:rPr lang="en-GB" dirty="0"/>
              <a:t>Overview</a:t>
            </a:r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04AB19-8820-4859-AA1B-09DD1F3E8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555E96-3CE7-C6E2-DB25-1D20C9C19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982326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509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F467FB-84C0-BE36-1333-6EE67D64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3"/>
            <a:ext cx="3426594" cy="4761237"/>
          </a:xfrm>
        </p:spPr>
        <p:txBody>
          <a:bodyPr anchor="t">
            <a:normAutofit/>
          </a:bodyPr>
          <a:lstStyle/>
          <a:p>
            <a:r>
              <a:rPr lang="en-GB" sz="3700"/>
              <a:t>Technologies used</a:t>
            </a:r>
          </a:p>
        </p:txBody>
      </p:sp>
      <p:cxnSp>
        <p:nvCxnSpPr>
          <p:cNvPr id="8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E604AB19-8820-4859-AA1B-09DD1F3E8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CD915AA-80AE-5C7F-9C12-37E7DAF7A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51489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455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07CCA-A83F-0757-2B86-1D5B5671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3"/>
            <a:ext cx="3426594" cy="4761237"/>
          </a:xfrm>
        </p:spPr>
        <p:txBody>
          <a:bodyPr anchor="t">
            <a:normAutofit/>
          </a:bodyPr>
          <a:lstStyle/>
          <a:p>
            <a:r>
              <a:rPr lang="en-GB" dirty="0"/>
              <a:t>WebRTC</a:t>
            </a:r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04AB19-8820-4859-AA1B-09DD1F3E8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79A467-BAF9-026D-85CA-A1C6AA10FE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083859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138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in Frame">
            <a:extLst>
              <a:ext uri="{FF2B5EF4-FFF2-40B4-BE49-F238E27FC236}">
                <a16:creationId xmlns:a16="http://schemas.microsoft.com/office/drawing/2014/main" id="{8B3D301E-EEB6-4474-BFB1-FCD7A1F3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52E2D-4528-F950-D6BF-576B401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10563"/>
            <a:ext cx="3426594" cy="4761237"/>
          </a:xfrm>
        </p:spPr>
        <p:txBody>
          <a:bodyPr anchor="t">
            <a:normAutofit/>
          </a:bodyPr>
          <a:lstStyle/>
          <a:p>
            <a:r>
              <a:rPr lang="en-GB" dirty="0"/>
              <a:t>Sprint 1</a:t>
            </a:r>
          </a:p>
        </p:txBody>
      </p:sp>
      <p:cxnSp>
        <p:nvCxnSpPr>
          <p:cNvPr id="13" name="Main Horizontal Connector">
            <a:extLst>
              <a:ext uri="{FF2B5EF4-FFF2-40B4-BE49-F238E27FC236}">
                <a16:creationId xmlns:a16="http://schemas.microsoft.com/office/drawing/2014/main" id="{85F2753B-199B-4FF0-838F-41E8D058E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04AB19-8820-4859-AA1B-09DD1F3E8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6300" y="340658"/>
            <a:ext cx="0" cy="5701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Main Vertical Connector">
            <a:extLst>
              <a:ext uri="{FF2B5EF4-FFF2-40B4-BE49-F238E27FC236}">
                <a16:creationId xmlns:a16="http://schemas.microsoft.com/office/drawing/2014/main" id="{B0BDEAB7-0E83-4F55-90F4-098569F5A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8C0245-50FB-F8D6-B9FB-0E5802DF8D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861546"/>
              </p:ext>
            </p:extLst>
          </p:nvPr>
        </p:nvGraphicFramePr>
        <p:xfrm>
          <a:off x="5046663" y="811213"/>
          <a:ext cx="5283200" cy="476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557057"/>
      </p:ext>
    </p:extLst>
  </p:cSld>
  <p:clrMapOvr>
    <a:masterClrMapping/>
  </p:clrMapOvr>
</p:sld>
</file>

<file path=ppt/theme/theme1.xml><?xml version="1.0" encoding="utf-8"?>
<a:theme xmlns:a="http://schemas.openxmlformats.org/drawingml/2006/main" name="MimeoVTI">
  <a:themeElements>
    <a:clrScheme name="Mimeo">
      <a:dk1>
        <a:sysClr val="windowText" lastClr="000000"/>
      </a:dk1>
      <a:lt1>
        <a:sysClr val="window" lastClr="FFFFFF"/>
      </a:lt1>
      <a:dk2>
        <a:srgbClr val="011E31"/>
      </a:dk2>
      <a:lt2>
        <a:srgbClr val="FDF3E6"/>
      </a:lt2>
      <a:accent1>
        <a:srgbClr val="005E9E"/>
      </a:accent1>
      <a:accent2>
        <a:srgbClr val="38998D"/>
      </a:accent2>
      <a:accent3>
        <a:srgbClr val="EF8683"/>
      </a:accent3>
      <a:accent4>
        <a:srgbClr val="F04E28"/>
      </a:accent4>
      <a:accent5>
        <a:srgbClr val="DD992C"/>
      </a:accent5>
      <a:accent6>
        <a:srgbClr val="136E65"/>
      </a:accent6>
      <a:hlink>
        <a:srgbClr val="38998D"/>
      </a:hlink>
      <a:folHlink>
        <a:srgbClr val="F04E28"/>
      </a:folHlink>
    </a:clrScheme>
    <a:fontScheme name="Custom 3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meoVTI" id="{63E3BFD8-7F9C-46D1-A4F3-04054403C108}" vid="{C505C190-EE38-45FD-8294-6454536D04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MimeoVTI</vt:lpstr>
      <vt:lpstr>Simply Online</vt:lpstr>
      <vt:lpstr>Overview</vt:lpstr>
      <vt:lpstr>Technologies used</vt:lpstr>
      <vt:lpstr>WebRTC</vt:lpstr>
      <vt:lpstr>Sprint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193</cp:revision>
  <dcterms:created xsi:type="dcterms:W3CDTF">2023-02-15T17:05:45Z</dcterms:created>
  <dcterms:modified xsi:type="dcterms:W3CDTF">2023-02-16T03:35:56Z</dcterms:modified>
</cp:coreProperties>
</file>