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925"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73" r:id="rId26"/>
    <p:sldId id="280" r:id="rId27"/>
    <p:sldId id="281" r:id="rId28"/>
    <p:sldId id="282" r:id="rId29"/>
    <p:sldId id="283" r:id="rId30"/>
    <p:sldId id="285" r:id="rId31"/>
    <p:sldId id="284" r:id="rId3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B7D06-BB60-4755-B21B-BF03646BA67D}" v="430" dt="2023-03-08T18:37:28.574"/>
    <p1510:client id="{D9914A64-3CC3-407C-B55A-CFF3DDB17FD0}" v="708" dt="2023-03-08T19:50:56.568"/>
    <p1510:client id="{DB4D679F-C021-4370-A570-6A38617FBD3E}" v="278" dt="2023-03-08T17:48:36.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75" autoAdjust="0"/>
    <p:restoredTop sz="94660"/>
  </p:normalViewPr>
  <p:slideViewPr>
    <p:cSldViewPr snapToGrid="0">
      <p:cViewPr varScale="1">
        <p:scale>
          <a:sx n="153" d="100"/>
          <a:sy n="153" d="100"/>
        </p:scale>
        <p:origin x="18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diagrams/_rels/data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ata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D2DEA-7DC2-4C25-A3FB-0EA45132997D}" type="doc">
      <dgm:prSet loTypeId="urn:microsoft.com/office/officeart/2016/7/layout/BasicLinearProcessNumbered" loCatId="process" qsTypeId="urn:microsoft.com/office/officeart/2005/8/quickstyle/simple1" qsCatId="simple" csTypeId="urn:microsoft.com/office/officeart/2005/8/colors/accent2_2" csCatId="accent2" phldr="1"/>
      <dgm:spPr/>
      <dgm:t>
        <a:bodyPr/>
        <a:lstStyle/>
        <a:p>
          <a:endParaRPr lang="en-US"/>
        </a:p>
      </dgm:t>
    </dgm:pt>
    <dgm:pt modelId="{30525CD7-9449-4022-BE0F-27DE4C5D716D}">
      <dgm:prSet/>
      <dgm:spPr/>
      <dgm:t>
        <a:bodyPr/>
        <a:lstStyle/>
        <a:p>
          <a:pPr rtl="0"/>
          <a:r>
            <a:rPr lang="en-US" b="1" dirty="0"/>
            <a:t>Discuss</a:t>
          </a:r>
          <a:r>
            <a:rPr lang="en-US" b="1" i="0" dirty="0">
              <a:latin typeface="Georgia Pro Light"/>
            </a:rPr>
            <a:t> about</a:t>
          </a:r>
          <a:r>
            <a:rPr lang="en-US" b="1" i="0" dirty="0"/>
            <a:t> </a:t>
          </a:r>
          <a:r>
            <a:rPr lang="en-US" b="1" i="0" dirty="0">
              <a:latin typeface="Georgia Pro Light"/>
            </a:rPr>
            <a:t>the </a:t>
          </a:r>
          <a:r>
            <a:rPr lang="en-US" b="1" dirty="0">
              <a:latin typeface="Georgia Pro Light"/>
            </a:rPr>
            <a:t>project design, architecture, tech stack and use cases.</a:t>
          </a:r>
          <a:endParaRPr lang="en-US" b="1" dirty="0"/>
        </a:p>
      </dgm:t>
    </dgm:pt>
    <dgm:pt modelId="{DFB9A6DF-FD0B-44C0-A1CB-B23F0B0689A2}" type="parTrans" cxnId="{F77B3BDF-63E1-43EF-B34E-494F60381C22}">
      <dgm:prSet/>
      <dgm:spPr/>
      <dgm:t>
        <a:bodyPr/>
        <a:lstStyle/>
        <a:p>
          <a:endParaRPr lang="en-US"/>
        </a:p>
      </dgm:t>
    </dgm:pt>
    <dgm:pt modelId="{649B9049-7EF3-4869-98C3-8E95F6665EC4}" type="sibTrans" cxnId="{F77B3BDF-63E1-43EF-B34E-494F60381C22}">
      <dgm:prSet phldrT="1" phldr="0"/>
      <dgm:spPr/>
      <dgm:t>
        <a:bodyPr/>
        <a:lstStyle/>
        <a:p>
          <a:r>
            <a:rPr lang="en-US"/>
            <a:t>1</a:t>
          </a:r>
        </a:p>
      </dgm:t>
    </dgm:pt>
    <dgm:pt modelId="{DF0924DC-6966-4A93-84E9-2E6E79955370}">
      <dgm:prSet/>
      <dgm:spPr/>
      <dgm:t>
        <a:bodyPr/>
        <a:lstStyle/>
        <a:p>
          <a:pPr rtl="0"/>
          <a:r>
            <a:rPr lang="en-US" b="1" dirty="0">
              <a:latin typeface="Georgia Pro Light"/>
            </a:rPr>
            <a:t>Update</a:t>
          </a:r>
          <a:r>
            <a:rPr lang="en-US" b="1" i="0" dirty="0">
              <a:latin typeface="Georgia Pro Light"/>
            </a:rPr>
            <a:t> on the</a:t>
          </a:r>
          <a:r>
            <a:rPr lang="en-US" b="1" i="0" dirty="0"/>
            <a:t> current status of the </a:t>
          </a:r>
          <a:r>
            <a:rPr lang="en-US" b="1" i="0" dirty="0">
              <a:latin typeface="Georgia Pro Light"/>
            </a:rPr>
            <a:t>project. A minimum viable product to demonstrate current status.</a:t>
          </a:r>
        </a:p>
      </dgm:t>
    </dgm:pt>
    <dgm:pt modelId="{68209F30-1279-481E-B990-E6EEBEC3B953}" type="parTrans" cxnId="{21111548-B904-436B-872F-F5A1DE3A979B}">
      <dgm:prSet/>
      <dgm:spPr/>
      <dgm:t>
        <a:bodyPr/>
        <a:lstStyle/>
        <a:p>
          <a:endParaRPr lang="en-US"/>
        </a:p>
      </dgm:t>
    </dgm:pt>
    <dgm:pt modelId="{063930E2-174D-435C-BC15-C8C183E33925}" type="sibTrans" cxnId="{21111548-B904-436B-872F-F5A1DE3A979B}">
      <dgm:prSet phldrT="2" phldr="0"/>
      <dgm:spPr/>
      <dgm:t>
        <a:bodyPr/>
        <a:lstStyle/>
        <a:p>
          <a:r>
            <a:rPr lang="en-US"/>
            <a:t>2</a:t>
          </a:r>
        </a:p>
      </dgm:t>
    </dgm:pt>
    <dgm:pt modelId="{51BB7134-3F02-4B51-A711-EA09B3F1DDCC}">
      <dgm:prSet phldr="0"/>
      <dgm:spPr/>
      <dgm:t>
        <a:bodyPr/>
        <a:lstStyle/>
        <a:p>
          <a:pPr rtl="0"/>
          <a:r>
            <a:rPr lang="en-US" b="1" i="0" dirty="0"/>
            <a:t> </a:t>
          </a:r>
          <a:r>
            <a:rPr lang="en-US" b="1" i="0" dirty="0">
              <a:latin typeface="Georgia Pro Light"/>
            </a:rPr>
            <a:t>Product Backlog, Completed</a:t>
          </a:r>
          <a:r>
            <a:rPr lang="en-US" b="1" i="0" dirty="0"/>
            <a:t> user stories, Pending user stories and roadblocks</a:t>
          </a:r>
          <a:r>
            <a:rPr lang="en-US" b="1" i="0" dirty="0">
              <a:latin typeface="Georgia Pro Light"/>
            </a:rPr>
            <a:t> faced</a:t>
          </a:r>
          <a:r>
            <a:rPr lang="en-US" b="1" i="0" dirty="0"/>
            <a:t>.</a:t>
          </a:r>
        </a:p>
      </dgm:t>
    </dgm:pt>
    <dgm:pt modelId="{388DE13E-633C-4420-8D27-C04310A45A96}" type="parTrans" cxnId="{20C91B8A-1D37-40D7-90C6-8DADFD2DCF4C}">
      <dgm:prSet/>
      <dgm:spPr/>
    </dgm:pt>
    <dgm:pt modelId="{719DBC00-9557-40C8-9204-D4675A59F674}" type="sibTrans" cxnId="{20C91B8A-1D37-40D7-90C6-8DADFD2DCF4C}">
      <dgm:prSet phldrT="3" phldr="0"/>
      <dgm:spPr/>
      <dgm:t>
        <a:bodyPr/>
        <a:lstStyle/>
        <a:p>
          <a:r>
            <a:rPr lang="en-GB"/>
            <a:t>3</a:t>
          </a:r>
        </a:p>
      </dgm:t>
    </dgm:pt>
    <dgm:pt modelId="{9370C60D-FE38-4534-A20B-376852C741A2}" type="pres">
      <dgm:prSet presAssocID="{855D2DEA-7DC2-4C25-A3FB-0EA45132997D}" presName="Name0" presStyleCnt="0">
        <dgm:presLayoutVars>
          <dgm:animLvl val="lvl"/>
          <dgm:resizeHandles val="exact"/>
        </dgm:presLayoutVars>
      </dgm:prSet>
      <dgm:spPr/>
    </dgm:pt>
    <dgm:pt modelId="{1DCA0B9E-7630-4AEF-B2B4-70CE26449485}" type="pres">
      <dgm:prSet presAssocID="{30525CD7-9449-4022-BE0F-27DE4C5D716D}" presName="compositeNode" presStyleCnt="0">
        <dgm:presLayoutVars>
          <dgm:bulletEnabled val="1"/>
        </dgm:presLayoutVars>
      </dgm:prSet>
      <dgm:spPr/>
    </dgm:pt>
    <dgm:pt modelId="{A9FF3146-8A6E-4AA8-BCC2-D2E69F761A6C}" type="pres">
      <dgm:prSet presAssocID="{30525CD7-9449-4022-BE0F-27DE4C5D716D}" presName="bgRect" presStyleLbl="bgAccFollowNode1" presStyleIdx="0" presStyleCnt="3"/>
      <dgm:spPr/>
    </dgm:pt>
    <dgm:pt modelId="{60D817E1-7093-4077-9EFE-A4E346518888}" type="pres">
      <dgm:prSet presAssocID="{649B9049-7EF3-4869-98C3-8E95F6665EC4}" presName="sibTransNodeCircle" presStyleLbl="alignNode1" presStyleIdx="0" presStyleCnt="6">
        <dgm:presLayoutVars>
          <dgm:chMax val="0"/>
          <dgm:bulletEnabled/>
        </dgm:presLayoutVars>
      </dgm:prSet>
      <dgm:spPr/>
    </dgm:pt>
    <dgm:pt modelId="{85ED7AD0-AF93-4FF0-8595-20C0182622DD}" type="pres">
      <dgm:prSet presAssocID="{30525CD7-9449-4022-BE0F-27DE4C5D716D}" presName="bottomLine" presStyleLbl="alignNode1" presStyleIdx="1" presStyleCnt="6">
        <dgm:presLayoutVars/>
      </dgm:prSet>
      <dgm:spPr/>
    </dgm:pt>
    <dgm:pt modelId="{C54B1FC7-9D20-4308-9ABF-0AA71DD95CD3}" type="pres">
      <dgm:prSet presAssocID="{30525CD7-9449-4022-BE0F-27DE4C5D716D}" presName="nodeText" presStyleLbl="bgAccFollowNode1" presStyleIdx="0" presStyleCnt="3">
        <dgm:presLayoutVars>
          <dgm:bulletEnabled val="1"/>
        </dgm:presLayoutVars>
      </dgm:prSet>
      <dgm:spPr/>
    </dgm:pt>
    <dgm:pt modelId="{6CAEEF43-FBA5-4C6D-AB27-A627288C4F4D}" type="pres">
      <dgm:prSet presAssocID="{649B9049-7EF3-4869-98C3-8E95F6665EC4}" presName="sibTrans" presStyleCnt="0"/>
      <dgm:spPr/>
    </dgm:pt>
    <dgm:pt modelId="{2CC556CB-C1F3-4479-AFC1-723132F42584}" type="pres">
      <dgm:prSet presAssocID="{DF0924DC-6966-4A93-84E9-2E6E79955370}" presName="compositeNode" presStyleCnt="0">
        <dgm:presLayoutVars>
          <dgm:bulletEnabled val="1"/>
        </dgm:presLayoutVars>
      </dgm:prSet>
      <dgm:spPr/>
    </dgm:pt>
    <dgm:pt modelId="{958C10C2-756D-4C2A-BE67-36974BFB0BC6}" type="pres">
      <dgm:prSet presAssocID="{DF0924DC-6966-4A93-84E9-2E6E79955370}" presName="bgRect" presStyleLbl="bgAccFollowNode1" presStyleIdx="1" presStyleCnt="3"/>
      <dgm:spPr/>
    </dgm:pt>
    <dgm:pt modelId="{DCF7F232-2EB8-4349-ADFF-44B4E723EA4B}" type="pres">
      <dgm:prSet presAssocID="{063930E2-174D-435C-BC15-C8C183E33925}" presName="sibTransNodeCircle" presStyleLbl="alignNode1" presStyleIdx="2" presStyleCnt="6">
        <dgm:presLayoutVars>
          <dgm:chMax val="0"/>
          <dgm:bulletEnabled/>
        </dgm:presLayoutVars>
      </dgm:prSet>
      <dgm:spPr/>
    </dgm:pt>
    <dgm:pt modelId="{03CAA8F6-F682-4F4D-9EDA-5FB7DBE2D429}" type="pres">
      <dgm:prSet presAssocID="{DF0924DC-6966-4A93-84E9-2E6E79955370}" presName="bottomLine" presStyleLbl="alignNode1" presStyleIdx="3" presStyleCnt="6">
        <dgm:presLayoutVars/>
      </dgm:prSet>
      <dgm:spPr/>
    </dgm:pt>
    <dgm:pt modelId="{65A393C2-9D8A-4B46-8CD2-680D81B1904B}" type="pres">
      <dgm:prSet presAssocID="{DF0924DC-6966-4A93-84E9-2E6E79955370}" presName="nodeText" presStyleLbl="bgAccFollowNode1" presStyleIdx="1" presStyleCnt="3">
        <dgm:presLayoutVars>
          <dgm:bulletEnabled val="1"/>
        </dgm:presLayoutVars>
      </dgm:prSet>
      <dgm:spPr/>
    </dgm:pt>
    <dgm:pt modelId="{8AFC5167-16D7-48AD-9A47-D0FF05ECB580}" type="pres">
      <dgm:prSet presAssocID="{063930E2-174D-435C-BC15-C8C183E33925}" presName="sibTrans" presStyleCnt="0"/>
      <dgm:spPr/>
    </dgm:pt>
    <dgm:pt modelId="{136ECF8E-E93E-4F03-8EBC-559DFBD6D368}" type="pres">
      <dgm:prSet presAssocID="{51BB7134-3F02-4B51-A711-EA09B3F1DDCC}" presName="compositeNode" presStyleCnt="0">
        <dgm:presLayoutVars>
          <dgm:bulletEnabled val="1"/>
        </dgm:presLayoutVars>
      </dgm:prSet>
      <dgm:spPr/>
    </dgm:pt>
    <dgm:pt modelId="{9E3E7DEA-BB31-46BC-8B19-916985BDF114}" type="pres">
      <dgm:prSet presAssocID="{51BB7134-3F02-4B51-A711-EA09B3F1DDCC}" presName="bgRect" presStyleLbl="bgAccFollowNode1" presStyleIdx="2" presStyleCnt="3"/>
      <dgm:spPr/>
    </dgm:pt>
    <dgm:pt modelId="{640415B0-BD0E-4230-9C8D-9C428A7B339B}" type="pres">
      <dgm:prSet presAssocID="{719DBC00-9557-40C8-9204-D4675A59F674}" presName="sibTransNodeCircle" presStyleLbl="alignNode1" presStyleIdx="4" presStyleCnt="6">
        <dgm:presLayoutVars>
          <dgm:chMax val="0"/>
          <dgm:bulletEnabled/>
        </dgm:presLayoutVars>
      </dgm:prSet>
      <dgm:spPr/>
    </dgm:pt>
    <dgm:pt modelId="{B6064215-8003-46B1-92DC-DCE3FA599E9B}" type="pres">
      <dgm:prSet presAssocID="{51BB7134-3F02-4B51-A711-EA09B3F1DDCC}" presName="bottomLine" presStyleLbl="alignNode1" presStyleIdx="5" presStyleCnt="6">
        <dgm:presLayoutVars/>
      </dgm:prSet>
      <dgm:spPr/>
    </dgm:pt>
    <dgm:pt modelId="{E37D3F27-690F-4141-A7A8-094F0B140842}" type="pres">
      <dgm:prSet presAssocID="{51BB7134-3F02-4B51-A711-EA09B3F1DDCC}" presName="nodeText" presStyleLbl="bgAccFollowNode1" presStyleIdx="2" presStyleCnt="3">
        <dgm:presLayoutVars>
          <dgm:bulletEnabled val="1"/>
        </dgm:presLayoutVars>
      </dgm:prSet>
      <dgm:spPr/>
    </dgm:pt>
  </dgm:ptLst>
  <dgm:cxnLst>
    <dgm:cxn modelId="{F5B67F05-AE94-4683-93B3-77D2B6042962}" type="presOf" srcId="{DF0924DC-6966-4A93-84E9-2E6E79955370}" destId="{65A393C2-9D8A-4B46-8CD2-680D81B1904B}" srcOrd="1" destOrd="0" presId="urn:microsoft.com/office/officeart/2016/7/layout/BasicLinearProcessNumbered"/>
    <dgm:cxn modelId="{C8788627-5938-4388-9CCC-4519B0CB083A}" type="presOf" srcId="{51BB7134-3F02-4B51-A711-EA09B3F1DDCC}" destId="{9E3E7DEA-BB31-46BC-8B19-916985BDF114}" srcOrd="0" destOrd="0" presId="urn:microsoft.com/office/officeart/2016/7/layout/BasicLinearProcessNumbered"/>
    <dgm:cxn modelId="{21A4E62A-AFA3-4EFB-9FCB-895133FE4158}" type="presOf" srcId="{063930E2-174D-435C-BC15-C8C183E33925}" destId="{DCF7F232-2EB8-4349-ADFF-44B4E723EA4B}" srcOrd="0" destOrd="0" presId="urn:microsoft.com/office/officeart/2016/7/layout/BasicLinearProcessNumbered"/>
    <dgm:cxn modelId="{FBDBF341-4232-4562-9C84-B53B9A1268F2}" type="presOf" srcId="{719DBC00-9557-40C8-9204-D4675A59F674}" destId="{640415B0-BD0E-4230-9C8D-9C428A7B339B}" srcOrd="0" destOrd="0" presId="urn:microsoft.com/office/officeart/2016/7/layout/BasicLinearProcessNumbered"/>
    <dgm:cxn modelId="{E1684944-FEDC-4A44-A7FF-11F6309E10B4}" type="presOf" srcId="{649B9049-7EF3-4869-98C3-8E95F6665EC4}" destId="{60D817E1-7093-4077-9EFE-A4E346518888}" srcOrd="0" destOrd="0" presId="urn:microsoft.com/office/officeart/2016/7/layout/BasicLinearProcessNumbered"/>
    <dgm:cxn modelId="{21111548-B904-436B-872F-F5A1DE3A979B}" srcId="{855D2DEA-7DC2-4C25-A3FB-0EA45132997D}" destId="{DF0924DC-6966-4A93-84E9-2E6E79955370}" srcOrd="1" destOrd="0" parTransId="{68209F30-1279-481E-B990-E6EEBEC3B953}" sibTransId="{063930E2-174D-435C-BC15-C8C183E33925}"/>
    <dgm:cxn modelId="{EA95275E-84AB-477A-8AD7-9F583B739BCA}" type="presOf" srcId="{30525CD7-9449-4022-BE0F-27DE4C5D716D}" destId="{C54B1FC7-9D20-4308-9ABF-0AA71DD95CD3}" srcOrd="1" destOrd="0" presId="urn:microsoft.com/office/officeart/2016/7/layout/BasicLinearProcessNumbered"/>
    <dgm:cxn modelId="{E81C3E6A-6B8D-4ACC-A8DE-774554006F0E}" type="presOf" srcId="{51BB7134-3F02-4B51-A711-EA09B3F1DDCC}" destId="{E37D3F27-690F-4141-A7A8-094F0B140842}" srcOrd="1" destOrd="0" presId="urn:microsoft.com/office/officeart/2016/7/layout/BasicLinearProcessNumbered"/>
    <dgm:cxn modelId="{20C91B8A-1D37-40D7-90C6-8DADFD2DCF4C}" srcId="{855D2DEA-7DC2-4C25-A3FB-0EA45132997D}" destId="{51BB7134-3F02-4B51-A711-EA09B3F1DDCC}" srcOrd="2" destOrd="0" parTransId="{388DE13E-633C-4420-8D27-C04310A45A96}" sibTransId="{719DBC00-9557-40C8-9204-D4675A59F674}"/>
    <dgm:cxn modelId="{E76090B0-C009-4F7A-A08A-52064D89CA1C}" type="presOf" srcId="{DF0924DC-6966-4A93-84E9-2E6E79955370}" destId="{958C10C2-756D-4C2A-BE67-36974BFB0BC6}" srcOrd="0" destOrd="0" presId="urn:microsoft.com/office/officeart/2016/7/layout/BasicLinearProcessNumbered"/>
    <dgm:cxn modelId="{D4BB4EBB-9B05-481C-A802-17294299FCD4}" type="presOf" srcId="{855D2DEA-7DC2-4C25-A3FB-0EA45132997D}" destId="{9370C60D-FE38-4534-A20B-376852C741A2}" srcOrd="0" destOrd="0" presId="urn:microsoft.com/office/officeart/2016/7/layout/BasicLinearProcessNumbered"/>
    <dgm:cxn modelId="{D614FDD5-4F1B-4E59-A996-0FC6D31EE8B9}" type="presOf" srcId="{30525CD7-9449-4022-BE0F-27DE4C5D716D}" destId="{A9FF3146-8A6E-4AA8-BCC2-D2E69F761A6C}" srcOrd="0" destOrd="0" presId="urn:microsoft.com/office/officeart/2016/7/layout/BasicLinearProcessNumbered"/>
    <dgm:cxn modelId="{F77B3BDF-63E1-43EF-B34E-494F60381C22}" srcId="{855D2DEA-7DC2-4C25-A3FB-0EA45132997D}" destId="{30525CD7-9449-4022-BE0F-27DE4C5D716D}" srcOrd="0" destOrd="0" parTransId="{DFB9A6DF-FD0B-44C0-A1CB-B23F0B0689A2}" sibTransId="{649B9049-7EF3-4869-98C3-8E95F6665EC4}"/>
    <dgm:cxn modelId="{84609941-1736-413C-AD7C-89506C3ABC88}" type="presParOf" srcId="{9370C60D-FE38-4534-A20B-376852C741A2}" destId="{1DCA0B9E-7630-4AEF-B2B4-70CE26449485}" srcOrd="0" destOrd="0" presId="urn:microsoft.com/office/officeart/2016/7/layout/BasicLinearProcessNumbered"/>
    <dgm:cxn modelId="{9C35E9F2-AB92-4F8F-A64F-08494D10C832}" type="presParOf" srcId="{1DCA0B9E-7630-4AEF-B2B4-70CE26449485}" destId="{A9FF3146-8A6E-4AA8-BCC2-D2E69F761A6C}" srcOrd="0" destOrd="0" presId="urn:microsoft.com/office/officeart/2016/7/layout/BasicLinearProcessNumbered"/>
    <dgm:cxn modelId="{F376A9C8-23F8-43B8-B68B-AEFE6300690F}" type="presParOf" srcId="{1DCA0B9E-7630-4AEF-B2B4-70CE26449485}" destId="{60D817E1-7093-4077-9EFE-A4E346518888}" srcOrd="1" destOrd="0" presId="urn:microsoft.com/office/officeart/2016/7/layout/BasicLinearProcessNumbered"/>
    <dgm:cxn modelId="{CAD205A5-9A17-4424-A7A3-09F92D127F8B}" type="presParOf" srcId="{1DCA0B9E-7630-4AEF-B2B4-70CE26449485}" destId="{85ED7AD0-AF93-4FF0-8595-20C0182622DD}" srcOrd="2" destOrd="0" presId="urn:microsoft.com/office/officeart/2016/7/layout/BasicLinearProcessNumbered"/>
    <dgm:cxn modelId="{53B3F850-4014-460D-B711-0C50424AD414}" type="presParOf" srcId="{1DCA0B9E-7630-4AEF-B2B4-70CE26449485}" destId="{C54B1FC7-9D20-4308-9ABF-0AA71DD95CD3}" srcOrd="3" destOrd="0" presId="urn:microsoft.com/office/officeart/2016/7/layout/BasicLinearProcessNumbered"/>
    <dgm:cxn modelId="{9E32B248-34C4-417B-8D0C-070253916DB8}" type="presParOf" srcId="{9370C60D-FE38-4534-A20B-376852C741A2}" destId="{6CAEEF43-FBA5-4C6D-AB27-A627288C4F4D}" srcOrd="1" destOrd="0" presId="urn:microsoft.com/office/officeart/2016/7/layout/BasicLinearProcessNumbered"/>
    <dgm:cxn modelId="{154F282E-C2EB-4561-A30A-AEB4C48F399B}" type="presParOf" srcId="{9370C60D-FE38-4534-A20B-376852C741A2}" destId="{2CC556CB-C1F3-4479-AFC1-723132F42584}" srcOrd="2" destOrd="0" presId="urn:microsoft.com/office/officeart/2016/7/layout/BasicLinearProcessNumbered"/>
    <dgm:cxn modelId="{CDD5B709-4E9F-4850-8C59-680C09A37BA9}" type="presParOf" srcId="{2CC556CB-C1F3-4479-AFC1-723132F42584}" destId="{958C10C2-756D-4C2A-BE67-36974BFB0BC6}" srcOrd="0" destOrd="0" presId="urn:microsoft.com/office/officeart/2016/7/layout/BasicLinearProcessNumbered"/>
    <dgm:cxn modelId="{48A7D606-6A26-4DC4-A45D-738B326E6AE1}" type="presParOf" srcId="{2CC556CB-C1F3-4479-AFC1-723132F42584}" destId="{DCF7F232-2EB8-4349-ADFF-44B4E723EA4B}" srcOrd="1" destOrd="0" presId="urn:microsoft.com/office/officeart/2016/7/layout/BasicLinearProcessNumbered"/>
    <dgm:cxn modelId="{7F361A7B-19E8-4561-AA6A-22087019A673}" type="presParOf" srcId="{2CC556CB-C1F3-4479-AFC1-723132F42584}" destId="{03CAA8F6-F682-4F4D-9EDA-5FB7DBE2D429}" srcOrd="2" destOrd="0" presId="urn:microsoft.com/office/officeart/2016/7/layout/BasicLinearProcessNumbered"/>
    <dgm:cxn modelId="{53BE3C58-64A4-4152-A44F-C4E6113DA583}" type="presParOf" srcId="{2CC556CB-C1F3-4479-AFC1-723132F42584}" destId="{65A393C2-9D8A-4B46-8CD2-680D81B1904B}" srcOrd="3" destOrd="0" presId="urn:microsoft.com/office/officeart/2016/7/layout/BasicLinearProcessNumbered"/>
    <dgm:cxn modelId="{EEDAECF5-E410-490F-B190-09F25CAE66FF}" type="presParOf" srcId="{9370C60D-FE38-4534-A20B-376852C741A2}" destId="{8AFC5167-16D7-48AD-9A47-D0FF05ECB580}" srcOrd="3" destOrd="0" presId="urn:microsoft.com/office/officeart/2016/7/layout/BasicLinearProcessNumbered"/>
    <dgm:cxn modelId="{4470AC6C-0A79-4008-832C-8F9139BAE583}" type="presParOf" srcId="{9370C60D-FE38-4534-A20B-376852C741A2}" destId="{136ECF8E-E93E-4F03-8EBC-559DFBD6D368}" srcOrd="4" destOrd="0" presId="urn:microsoft.com/office/officeart/2016/7/layout/BasicLinearProcessNumbered"/>
    <dgm:cxn modelId="{8D8DA3E2-78B6-4D4F-A8DF-3B490B16C01E}" type="presParOf" srcId="{136ECF8E-E93E-4F03-8EBC-559DFBD6D368}" destId="{9E3E7DEA-BB31-46BC-8B19-916985BDF114}" srcOrd="0" destOrd="0" presId="urn:microsoft.com/office/officeart/2016/7/layout/BasicLinearProcessNumbered"/>
    <dgm:cxn modelId="{2D115DC9-4F1B-40AE-A4F2-18774BB89C05}" type="presParOf" srcId="{136ECF8E-E93E-4F03-8EBC-559DFBD6D368}" destId="{640415B0-BD0E-4230-9C8D-9C428A7B339B}" srcOrd="1" destOrd="0" presId="urn:microsoft.com/office/officeart/2016/7/layout/BasicLinearProcessNumbered"/>
    <dgm:cxn modelId="{D4F328AA-04F1-422D-B830-72B8F18CFD50}" type="presParOf" srcId="{136ECF8E-E93E-4F03-8EBC-559DFBD6D368}" destId="{B6064215-8003-46B1-92DC-DCE3FA599E9B}" srcOrd="2" destOrd="0" presId="urn:microsoft.com/office/officeart/2016/7/layout/BasicLinearProcessNumbered"/>
    <dgm:cxn modelId="{1B67DD7A-F968-4228-A9F4-66D9B2EE2390}" type="presParOf" srcId="{136ECF8E-E93E-4F03-8EBC-559DFBD6D368}" destId="{E37D3F27-690F-4141-A7A8-094F0B14084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46F587-0AB0-4DDB-89A3-D8E4FB053B3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8670FC7F-B0AC-4B9D-8664-C8F13AE3048F}">
      <dgm:prSet/>
      <dgm:spPr/>
      <dgm:t>
        <a:bodyPr/>
        <a:lstStyle/>
        <a:p>
          <a:r>
            <a:rPr lang="en-US"/>
            <a:t>Homepage</a:t>
          </a:r>
        </a:p>
      </dgm:t>
    </dgm:pt>
    <dgm:pt modelId="{9C4FDF8F-2092-41BB-969F-39250206E8B3}" type="parTrans" cxnId="{3E44C9EB-4C0A-43E2-A582-DF998B02F7E4}">
      <dgm:prSet/>
      <dgm:spPr/>
      <dgm:t>
        <a:bodyPr/>
        <a:lstStyle/>
        <a:p>
          <a:endParaRPr lang="en-US"/>
        </a:p>
      </dgm:t>
    </dgm:pt>
    <dgm:pt modelId="{8E99C566-E3D6-42D1-94D1-FB11D649E5F4}" type="sibTrans" cxnId="{3E44C9EB-4C0A-43E2-A582-DF998B02F7E4}">
      <dgm:prSet/>
      <dgm:spPr/>
      <dgm:t>
        <a:bodyPr/>
        <a:lstStyle/>
        <a:p>
          <a:endParaRPr lang="en-US"/>
        </a:p>
      </dgm:t>
    </dgm:pt>
    <dgm:pt modelId="{B9972C5D-B033-4126-A8F1-E98CCAD54E3E}">
      <dgm:prSet/>
      <dgm:spPr/>
      <dgm:t>
        <a:bodyPr/>
        <a:lstStyle/>
        <a:p>
          <a:r>
            <a:rPr lang="en-US"/>
            <a:t>JOIN ROOM </a:t>
          </a:r>
        </a:p>
      </dgm:t>
    </dgm:pt>
    <dgm:pt modelId="{A55D62AE-765D-4AC6-A011-1CD5EEF0D5FA}" type="parTrans" cxnId="{9462E1D1-1DBB-48E7-9938-8FB7EAD812B2}">
      <dgm:prSet/>
      <dgm:spPr/>
      <dgm:t>
        <a:bodyPr/>
        <a:lstStyle/>
        <a:p>
          <a:endParaRPr lang="en-US"/>
        </a:p>
      </dgm:t>
    </dgm:pt>
    <dgm:pt modelId="{8BC1E0F0-609E-4099-AEC9-B32C11B82DC5}" type="sibTrans" cxnId="{9462E1D1-1DBB-48E7-9938-8FB7EAD812B2}">
      <dgm:prSet/>
      <dgm:spPr/>
      <dgm:t>
        <a:bodyPr/>
        <a:lstStyle/>
        <a:p>
          <a:endParaRPr lang="en-US"/>
        </a:p>
      </dgm:t>
    </dgm:pt>
    <dgm:pt modelId="{DD941405-D8BC-40A3-AF37-DAB7CC8D80D0}">
      <dgm:prSet/>
      <dgm:spPr/>
      <dgm:t>
        <a:bodyPr/>
        <a:lstStyle/>
        <a:p>
          <a:r>
            <a:rPr lang="en-US"/>
            <a:t>CREATE ROOM</a:t>
          </a:r>
        </a:p>
      </dgm:t>
    </dgm:pt>
    <dgm:pt modelId="{34AA9AEB-2905-49EC-81D7-F761596E780C}" type="parTrans" cxnId="{3500CF1E-78C8-4E65-AB35-8CB4957EEB16}">
      <dgm:prSet/>
      <dgm:spPr/>
      <dgm:t>
        <a:bodyPr/>
        <a:lstStyle/>
        <a:p>
          <a:endParaRPr lang="en-US"/>
        </a:p>
      </dgm:t>
    </dgm:pt>
    <dgm:pt modelId="{C1C9C33A-7136-4EA1-9539-87BC1577E956}" type="sibTrans" cxnId="{3500CF1E-78C8-4E65-AB35-8CB4957EEB16}">
      <dgm:prSet/>
      <dgm:spPr/>
      <dgm:t>
        <a:bodyPr/>
        <a:lstStyle/>
        <a:p>
          <a:endParaRPr lang="en-US"/>
        </a:p>
      </dgm:t>
    </dgm:pt>
    <dgm:pt modelId="{480CC99B-D242-460F-9363-AF9E30FE77BD}">
      <dgm:prSet/>
      <dgm:spPr/>
      <dgm:t>
        <a:bodyPr/>
        <a:lstStyle/>
        <a:p>
          <a:r>
            <a:rPr lang="en-US"/>
            <a:t>Peer to Peer connection</a:t>
          </a:r>
        </a:p>
      </dgm:t>
    </dgm:pt>
    <dgm:pt modelId="{0D95D3A1-42B9-413D-92A2-0672F1D0DBF8}" type="parTrans" cxnId="{B7B74CDB-84B6-4938-8BB6-92FEB263CCDF}">
      <dgm:prSet/>
      <dgm:spPr/>
      <dgm:t>
        <a:bodyPr/>
        <a:lstStyle/>
        <a:p>
          <a:endParaRPr lang="en-US"/>
        </a:p>
      </dgm:t>
    </dgm:pt>
    <dgm:pt modelId="{5B527F8A-C3DD-4101-8B7A-589C0247AB36}" type="sibTrans" cxnId="{B7B74CDB-84B6-4938-8BB6-92FEB263CCDF}">
      <dgm:prSet/>
      <dgm:spPr/>
      <dgm:t>
        <a:bodyPr/>
        <a:lstStyle/>
        <a:p>
          <a:endParaRPr lang="en-US"/>
        </a:p>
      </dgm:t>
    </dgm:pt>
    <dgm:pt modelId="{CE2C9F1B-E186-406C-A44C-19DD7C2B1FA2}" type="pres">
      <dgm:prSet presAssocID="{BE46F587-0AB0-4DDB-89A3-D8E4FB053B38}" presName="hierChild1" presStyleCnt="0">
        <dgm:presLayoutVars>
          <dgm:chPref val="1"/>
          <dgm:dir/>
          <dgm:animOne val="branch"/>
          <dgm:animLvl val="lvl"/>
          <dgm:resizeHandles/>
        </dgm:presLayoutVars>
      </dgm:prSet>
      <dgm:spPr/>
    </dgm:pt>
    <dgm:pt modelId="{7AE264A0-C155-4B1D-9BA3-4AA5C8153ADE}" type="pres">
      <dgm:prSet presAssocID="{8670FC7F-B0AC-4B9D-8664-C8F13AE3048F}" presName="hierRoot1" presStyleCnt="0"/>
      <dgm:spPr/>
    </dgm:pt>
    <dgm:pt modelId="{94EA5FB6-9910-4583-B784-D8907BEBE723}" type="pres">
      <dgm:prSet presAssocID="{8670FC7F-B0AC-4B9D-8664-C8F13AE3048F}" presName="composite" presStyleCnt="0"/>
      <dgm:spPr/>
    </dgm:pt>
    <dgm:pt modelId="{63E0D9DA-8A03-483E-99E4-ECBD447E4CC1}" type="pres">
      <dgm:prSet presAssocID="{8670FC7F-B0AC-4B9D-8664-C8F13AE3048F}" presName="background" presStyleLbl="node0" presStyleIdx="0" presStyleCnt="4"/>
      <dgm:spPr/>
    </dgm:pt>
    <dgm:pt modelId="{75A8E630-E1E1-4E1E-8439-7C35188D5C4F}" type="pres">
      <dgm:prSet presAssocID="{8670FC7F-B0AC-4B9D-8664-C8F13AE3048F}" presName="text" presStyleLbl="fgAcc0" presStyleIdx="0" presStyleCnt="4">
        <dgm:presLayoutVars>
          <dgm:chPref val="3"/>
        </dgm:presLayoutVars>
      </dgm:prSet>
      <dgm:spPr/>
    </dgm:pt>
    <dgm:pt modelId="{8406B25D-8F18-49D9-A6FA-CF5081632ED8}" type="pres">
      <dgm:prSet presAssocID="{8670FC7F-B0AC-4B9D-8664-C8F13AE3048F}" presName="hierChild2" presStyleCnt="0"/>
      <dgm:spPr/>
    </dgm:pt>
    <dgm:pt modelId="{D1B30DBE-E303-457C-BD68-7AFB1C01EAEC}" type="pres">
      <dgm:prSet presAssocID="{B9972C5D-B033-4126-A8F1-E98CCAD54E3E}" presName="hierRoot1" presStyleCnt="0"/>
      <dgm:spPr/>
    </dgm:pt>
    <dgm:pt modelId="{5F02030E-9DB6-4D68-983A-43E71BE0C620}" type="pres">
      <dgm:prSet presAssocID="{B9972C5D-B033-4126-A8F1-E98CCAD54E3E}" presName="composite" presStyleCnt="0"/>
      <dgm:spPr/>
    </dgm:pt>
    <dgm:pt modelId="{B8C3A1F0-D77A-47E6-A2C1-0CF8452E51EB}" type="pres">
      <dgm:prSet presAssocID="{B9972C5D-B033-4126-A8F1-E98CCAD54E3E}" presName="background" presStyleLbl="node0" presStyleIdx="1" presStyleCnt="4"/>
      <dgm:spPr/>
    </dgm:pt>
    <dgm:pt modelId="{2D4F2F3C-4739-4888-91F8-1292FF3305C9}" type="pres">
      <dgm:prSet presAssocID="{B9972C5D-B033-4126-A8F1-E98CCAD54E3E}" presName="text" presStyleLbl="fgAcc0" presStyleIdx="1" presStyleCnt="4">
        <dgm:presLayoutVars>
          <dgm:chPref val="3"/>
        </dgm:presLayoutVars>
      </dgm:prSet>
      <dgm:spPr/>
    </dgm:pt>
    <dgm:pt modelId="{29927037-CA82-4FFB-8419-A43575553D73}" type="pres">
      <dgm:prSet presAssocID="{B9972C5D-B033-4126-A8F1-E98CCAD54E3E}" presName="hierChild2" presStyleCnt="0"/>
      <dgm:spPr/>
    </dgm:pt>
    <dgm:pt modelId="{73993BA5-3955-4CF8-90ED-857518D57400}" type="pres">
      <dgm:prSet presAssocID="{DD941405-D8BC-40A3-AF37-DAB7CC8D80D0}" presName="hierRoot1" presStyleCnt="0"/>
      <dgm:spPr/>
    </dgm:pt>
    <dgm:pt modelId="{7A6BD2B6-B6B7-4439-AEF4-A0434E343298}" type="pres">
      <dgm:prSet presAssocID="{DD941405-D8BC-40A3-AF37-DAB7CC8D80D0}" presName="composite" presStyleCnt="0"/>
      <dgm:spPr/>
    </dgm:pt>
    <dgm:pt modelId="{4D478352-B477-41E9-8556-2027F77B131F}" type="pres">
      <dgm:prSet presAssocID="{DD941405-D8BC-40A3-AF37-DAB7CC8D80D0}" presName="background" presStyleLbl="node0" presStyleIdx="2" presStyleCnt="4"/>
      <dgm:spPr/>
    </dgm:pt>
    <dgm:pt modelId="{BEBB453D-D09D-40F4-920E-7DF15D93D4FD}" type="pres">
      <dgm:prSet presAssocID="{DD941405-D8BC-40A3-AF37-DAB7CC8D80D0}" presName="text" presStyleLbl="fgAcc0" presStyleIdx="2" presStyleCnt="4">
        <dgm:presLayoutVars>
          <dgm:chPref val="3"/>
        </dgm:presLayoutVars>
      </dgm:prSet>
      <dgm:spPr/>
    </dgm:pt>
    <dgm:pt modelId="{1ED7D701-D391-44E9-8973-C4FBD1A5705F}" type="pres">
      <dgm:prSet presAssocID="{DD941405-D8BC-40A3-AF37-DAB7CC8D80D0}" presName="hierChild2" presStyleCnt="0"/>
      <dgm:spPr/>
    </dgm:pt>
    <dgm:pt modelId="{3488CBD7-9AAB-4113-88A1-49437F0D7010}" type="pres">
      <dgm:prSet presAssocID="{480CC99B-D242-460F-9363-AF9E30FE77BD}" presName="hierRoot1" presStyleCnt="0"/>
      <dgm:spPr/>
    </dgm:pt>
    <dgm:pt modelId="{00151A7F-0A36-4454-82C9-49075A32981B}" type="pres">
      <dgm:prSet presAssocID="{480CC99B-D242-460F-9363-AF9E30FE77BD}" presName="composite" presStyleCnt="0"/>
      <dgm:spPr/>
    </dgm:pt>
    <dgm:pt modelId="{6BD18B03-0029-402F-B3D6-8C2160531514}" type="pres">
      <dgm:prSet presAssocID="{480CC99B-D242-460F-9363-AF9E30FE77BD}" presName="background" presStyleLbl="node0" presStyleIdx="3" presStyleCnt="4"/>
      <dgm:spPr/>
    </dgm:pt>
    <dgm:pt modelId="{10E6D41B-1E80-40B9-88D0-F1DA68E9E275}" type="pres">
      <dgm:prSet presAssocID="{480CC99B-D242-460F-9363-AF9E30FE77BD}" presName="text" presStyleLbl="fgAcc0" presStyleIdx="3" presStyleCnt="4">
        <dgm:presLayoutVars>
          <dgm:chPref val="3"/>
        </dgm:presLayoutVars>
      </dgm:prSet>
      <dgm:spPr/>
    </dgm:pt>
    <dgm:pt modelId="{4AADB07E-5097-40C0-B052-2F929B65635B}" type="pres">
      <dgm:prSet presAssocID="{480CC99B-D242-460F-9363-AF9E30FE77BD}" presName="hierChild2" presStyleCnt="0"/>
      <dgm:spPr/>
    </dgm:pt>
  </dgm:ptLst>
  <dgm:cxnLst>
    <dgm:cxn modelId="{3500CF1E-78C8-4E65-AB35-8CB4957EEB16}" srcId="{BE46F587-0AB0-4DDB-89A3-D8E4FB053B38}" destId="{DD941405-D8BC-40A3-AF37-DAB7CC8D80D0}" srcOrd="2" destOrd="0" parTransId="{34AA9AEB-2905-49EC-81D7-F761596E780C}" sibTransId="{C1C9C33A-7136-4EA1-9539-87BC1577E956}"/>
    <dgm:cxn modelId="{F1E8BF31-FCE0-4CA4-8995-4D7C7AFCC8D2}" type="presOf" srcId="{BE46F587-0AB0-4DDB-89A3-D8E4FB053B38}" destId="{CE2C9F1B-E186-406C-A44C-19DD7C2B1FA2}" srcOrd="0" destOrd="0" presId="urn:microsoft.com/office/officeart/2005/8/layout/hierarchy1"/>
    <dgm:cxn modelId="{A0F87691-707D-4E4D-BFC4-ED086B30B8CB}" type="presOf" srcId="{8670FC7F-B0AC-4B9D-8664-C8F13AE3048F}" destId="{75A8E630-E1E1-4E1E-8439-7C35188D5C4F}" srcOrd="0" destOrd="0" presId="urn:microsoft.com/office/officeart/2005/8/layout/hierarchy1"/>
    <dgm:cxn modelId="{4808E3C0-8456-4A3F-AB44-24F57A59CFE6}" type="presOf" srcId="{B9972C5D-B033-4126-A8F1-E98CCAD54E3E}" destId="{2D4F2F3C-4739-4888-91F8-1292FF3305C9}" srcOrd="0" destOrd="0" presId="urn:microsoft.com/office/officeart/2005/8/layout/hierarchy1"/>
    <dgm:cxn modelId="{B160BDCA-F6A7-4D9C-94F2-EF72B3D9787E}" type="presOf" srcId="{DD941405-D8BC-40A3-AF37-DAB7CC8D80D0}" destId="{BEBB453D-D09D-40F4-920E-7DF15D93D4FD}" srcOrd="0" destOrd="0" presId="urn:microsoft.com/office/officeart/2005/8/layout/hierarchy1"/>
    <dgm:cxn modelId="{699139CC-CBC1-4099-B235-2C50981AF45A}" type="presOf" srcId="{480CC99B-D242-460F-9363-AF9E30FE77BD}" destId="{10E6D41B-1E80-40B9-88D0-F1DA68E9E275}" srcOrd="0" destOrd="0" presId="urn:microsoft.com/office/officeart/2005/8/layout/hierarchy1"/>
    <dgm:cxn modelId="{9462E1D1-1DBB-48E7-9938-8FB7EAD812B2}" srcId="{BE46F587-0AB0-4DDB-89A3-D8E4FB053B38}" destId="{B9972C5D-B033-4126-A8F1-E98CCAD54E3E}" srcOrd="1" destOrd="0" parTransId="{A55D62AE-765D-4AC6-A011-1CD5EEF0D5FA}" sibTransId="{8BC1E0F0-609E-4099-AEC9-B32C11B82DC5}"/>
    <dgm:cxn modelId="{B7B74CDB-84B6-4938-8BB6-92FEB263CCDF}" srcId="{BE46F587-0AB0-4DDB-89A3-D8E4FB053B38}" destId="{480CC99B-D242-460F-9363-AF9E30FE77BD}" srcOrd="3" destOrd="0" parTransId="{0D95D3A1-42B9-413D-92A2-0672F1D0DBF8}" sibTransId="{5B527F8A-C3DD-4101-8B7A-589C0247AB36}"/>
    <dgm:cxn modelId="{3E44C9EB-4C0A-43E2-A582-DF998B02F7E4}" srcId="{BE46F587-0AB0-4DDB-89A3-D8E4FB053B38}" destId="{8670FC7F-B0AC-4B9D-8664-C8F13AE3048F}" srcOrd="0" destOrd="0" parTransId="{9C4FDF8F-2092-41BB-969F-39250206E8B3}" sibTransId="{8E99C566-E3D6-42D1-94D1-FB11D649E5F4}"/>
    <dgm:cxn modelId="{DDFF8505-CAC3-41AC-BD2A-2B17F7A5C100}" type="presParOf" srcId="{CE2C9F1B-E186-406C-A44C-19DD7C2B1FA2}" destId="{7AE264A0-C155-4B1D-9BA3-4AA5C8153ADE}" srcOrd="0" destOrd="0" presId="urn:microsoft.com/office/officeart/2005/8/layout/hierarchy1"/>
    <dgm:cxn modelId="{7BB50584-F90F-400B-9C2E-73378D900982}" type="presParOf" srcId="{7AE264A0-C155-4B1D-9BA3-4AA5C8153ADE}" destId="{94EA5FB6-9910-4583-B784-D8907BEBE723}" srcOrd="0" destOrd="0" presId="urn:microsoft.com/office/officeart/2005/8/layout/hierarchy1"/>
    <dgm:cxn modelId="{A614CB63-29E4-4B77-AF66-194648A28FFB}" type="presParOf" srcId="{94EA5FB6-9910-4583-B784-D8907BEBE723}" destId="{63E0D9DA-8A03-483E-99E4-ECBD447E4CC1}" srcOrd="0" destOrd="0" presId="urn:microsoft.com/office/officeart/2005/8/layout/hierarchy1"/>
    <dgm:cxn modelId="{E84C8D70-8B52-46E3-8547-BD21546D0809}" type="presParOf" srcId="{94EA5FB6-9910-4583-B784-D8907BEBE723}" destId="{75A8E630-E1E1-4E1E-8439-7C35188D5C4F}" srcOrd="1" destOrd="0" presId="urn:microsoft.com/office/officeart/2005/8/layout/hierarchy1"/>
    <dgm:cxn modelId="{F7F69300-A00B-4525-BDBF-C415C67D3DBA}" type="presParOf" srcId="{7AE264A0-C155-4B1D-9BA3-4AA5C8153ADE}" destId="{8406B25D-8F18-49D9-A6FA-CF5081632ED8}" srcOrd="1" destOrd="0" presId="urn:microsoft.com/office/officeart/2005/8/layout/hierarchy1"/>
    <dgm:cxn modelId="{BFCFAAD6-2801-4761-B7AA-1CD6A22DC704}" type="presParOf" srcId="{CE2C9F1B-E186-406C-A44C-19DD7C2B1FA2}" destId="{D1B30DBE-E303-457C-BD68-7AFB1C01EAEC}" srcOrd="1" destOrd="0" presId="urn:microsoft.com/office/officeart/2005/8/layout/hierarchy1"/>
    <dgm:cxn modelId="{403E22CB-F7D7-4CFF-AB53-4D0A046A7C54}" type="presParOf" srcId="{D1B30DBE-E303-457C-BD68-7AFB1C01EAEC}" destId="{5F02030E-9DB6-4D68-983A-43E71BE0C620}" srcOrd="0" destOrd="0" presId="urn:microsoft.com/office/officeart/2005/8/layout/hierarchy1"/>
    <dgm:cxn modelId="{2CDE2CD6-215F-467A-9BF3-A6ED6E531221}" type="presParOf" srcId="{5F02030E-9DB6-4D68-983A-43E71BE0C620}" destId="{B8C3A1F0-D77A-47E6-A2C1-0CF8452E51EB}" srcOrd="0" destOrd="0" presId="urn:microsoft.com/office/officeart/2005/8/layout/hierarchy1"/>
    <dgm:cxn modelId="{7E95640E-1D72-443D-9E28-B45F79F772EC}" type="presParOf" srcId="{5F02030E-9DB6-4D68-983A-43E71BE0C620}" destId="{2D4F2F3C-4739-4888-91F8-1292FF3305C9}" srcOrd="1" destOrd="0" presId="urn:microsoft.com/office/officeart/2005/8/layout/hierarchy1"/>
    <dgm:cxn modelId="{F383176C-4CAE-419A-9C01-02ABF8F6929D}" type="presParOf" srcId="{D1B30DBE-E303-457C-BD68-7AFB1C01EAEC}" destId="{29927037-CA82-4FFB-8419-A43575553D73}" srcOrd="1" destOrd="0" presId="urn:microsoft.com/office/officeart/2005/8/layout/hierarchy1"/>
    <dgm:cxn modelId="{394D6E3E-2D3A-4A41-BA36-5475E02286B5}" type="presParOf" srcId="{CE2C9F1B-E186-406C-A44C-19DD7C2B1FA2}" destId="{73993BA5-3955-4CF8-90ED-857518D57400}" srcOrd="2" destOrd="0" presId="urn:microsoft.com/office/officeart/2005/8/layout/hierarchy1"/>
    <dgm:cxn modelId="{B695BCD1-ADFC-487C-A2DD-31CA058D325A}" type="presParOf" srcId="{73993BA5-3955-4CF8-90ED-857518D57400}" destId="{7A6BD2B6-B6B7-4439-AEF4-A0434E343298}" srcOrd="0" destOrd="0" presId="urn:microsoft.com/office/officeart/2005/8/layout/hierarchy1"/>
    <dgm:cxn modelId="{04003555-96B0-4C35-B5F5-E74318F4E426}" type="presParOf" srcId="{7A6BD2B6-B6B7-4439-AEF4-A0434E343298}" destId="{4D478352-B477-41E9-8556-2027F77B131F}" srcOrd="0" destOrd="0" presId="urn:microsoft.com/office/officeart/2005/8/layout/hierarchy1"/>
    <dgm:cxn modelId="{4E7697BA-B447-43A3-A775-7207062A9ED4}" type="presParOf" srcId="{7A6BD2B6-B6B7-4439-AEF4-A0434E343298}" destId="{BEBB453D-D09D-40F4-920E-7DF15D93D4FD}" srcOrd="1" destOrd="0" presId="urn:microsoft.com/office/officeart/2005/8/layout/hierarchy1"/>
    <dgm:cxn modelId="{26DCBE42-939C-4137-B3A1-C48A7232FBBF}" type="presParOf" srcId="{73993BA5-3955-4CF8-90ED-857518D57400}" destId="{1ED7D701-D391-44E9-8973-C4FBD1A5705F}" srcOrd="1" destOrd="0" presId="urn:microsoft.com/office/officeart/2005/8/layout/hierarchy1"/>
    <dgm:cxn modelId="{9BA9E1CB-4A62-42E0-8DE3-930359A042CD}" type="presParOf" srcId="{CE2C9F1B-E186-406C-A44C-19DD7C2B1FA2}" destId="{3488CBD7-9AAB-4113-88A1-49437F0D7010}" srcOrd="3" destOrd="0" presId="urn:microsoft.com/office/officeart/2005/8/layout/hierarchy1"/>
    <dgm:cxn modelId="{1997BEB7-E08D-4A35-B6F8-DBE8AA8CDCB0}" type="presParOf" srcId="{3488CBD7-9AAB-4113-88A1-49437F0D7010}" destId="{00151A7F-0A36-4454-82C9-49075A32981B}" srcOrd="0" destOrd="0" presId="urn:microsoft.com/office/officeart/2005/8/layout/hierarchy1"/>
    <dgm:cxn modelId="{6B6B4A93-4D4B-4A1C-B08C-6D45274553DD}" type="presParOf" srcId="{00151A7F-0A36-4454-82C9-49075A32981B}" destId="{6BD18B03-0029-402F-B3D6-8C2160531514}" srcOrd="0" destOrd="0" presId="urn:microsoft.com/office/officeart/2005/8/layout/hierarchy1"/>
    <dgm:cxn modelId="{C835F7D8-E5F2-4D1F-8805-7B298780B6B9}" type="presParOf" srcId="{00151A7F-0A36-4454-82C9-49075A32981B}" destId="{10E6D41B-1E80-40B9-88D0-F1DA68E9E275}" srcOrd="1" destOrd="0" presId="urn:microsoft.com/office/officeart/2005/8/layout/hierarchy1"/>
    <dgm:cxn modelId="{A2064E33-C1B8-49EB-80F9-50CC723EDD81}" type="presParOf" srcId="{3488CBD7-9AAB-4113-88A1-49437F0D7010}" destId="{4AADB07E-5097-40C0-B052-2F929B65635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04113-19C8-4979-9509-5654C7A0C0F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63DF88A-BEED-4C8C-8106-2F56CDD888CC}">
      <dgm:prSet/>
      <dgm:spPr/>
      <dgm:t>
        <a:bodyPr/>
        <a:lstStyle/>
        <a:p>
          <a:pPr>
            <a:lnSpc>
              <a:spcPct val="100000"/>
            </a:lnSpc>
          </a:pPr>
          <a:r>
            <a:rPr lang="en-US"/>
            <a:t>What went well</a:t>
          </a:r>
        </a:p>
      </dgm:t>
    </dgm:pt>
    <dgm:pt modelId="{3AA2199C-55EC-4DCF-83EF-98452572AEFE}" type="parTrans" cxnId="{2E429323-5E76-44A9-A6A7-262F168EA972}">
      <dgm:prSet/>
      <dgm:spPr/>
      <dgm:t>
        <a:bodyPr/>
        <a:lstStyle/>
        <a:p>
          <a:endParaRPr lang="en-US"/>
        </a:p>
      </dgm:t>
    </dgm:pt>
    <dgm:pt modelId="{FD628668-B3B7-49F8-8890-87B3B912CDAE}" type="sibTrans" cxnId="{2E429323-5E76-44A9-A6A7-262F168EA972}">
      <dgm:prSet/>
      <dgm:spPr/>
      <dgm:t>
        <a:bodyPr/>
        <a:lstStyle/>
        <a:p>
          <a:pPr>
            <a:lnSpc>
              <a:spcPct val="100000"/>
            </a:lnSpc>
          </a:pPr>
          <a:endParaRPr lang="en-US"/>
        </a:p>
      </dgm:t>
    </dgm:pt>
    <dgm:pt modelId="{ACA0CE8C-F55E-427D-B38D-F5C10035DDC6}">
      <dgm:prSet/>
      <dgm:spPr/>
      <dgm:t>
        <a:bodyPr/>
        <a:lstStyle/>
        <a:p>
          <a:pPr>
            <a:lnSpc>
              <a:spcPct val="100000"/>
            </a:lnSpc>
          </a:pPr>
          <a:r>
            <a:rPr lang="en-US" dirty="0"/>
            <a:t>The team has demonstrated good collaboration and communication, with team members working together effectively and openly sharing information and being proactive in identifying and addressing issues or blockers that arose during the sprint.</a:t>
          </a:r>
        </a:p>
      </dgm:t>
    </dgm:pt>
    <dgm:pt modelId="{6ABF2CFF-4934-4362-BD3E-E277BFF38F2F}" type="parTrans" cxnId="{B442B43D-287D-4CA8-9E0F-0674154712F6}">
      <dgm:prSet/>
      <dgm:spPr/>
      <dgm:t>
        <a:bodyPr/>
        <a:lstStyle/>
        <a:p>
          <a:endParaRPr lang="en-US"/>
        </a:p>
      </dgm:t>
    </dgm:pt>
    <dgm:pt modelId="{C2BC1702-9A87-46A2-93F2-EEB922F29928}" type="sibTrans" cxnId="{B442B43D-287D-4CA8-9E0F-0674154712F6}">
      <dgm:prSet/>
      <dgm:spPr/>
      <dgm:t>
        <a:bodyPr/>
        <a:lstStyle/>
        <a:p>
          <a:endParaRPr lang="en-US"/>
        </a:p>
      </dgm:t>
    </dgm:pt>
    <dgm:pt modelId="{F89A7C96-1C85-4722-9705-6E61BDD64A33}" type="pres">
      <dgm:prSet presAssocID="{61304113-19C8-4979-9509-5654C7A0C0F4}" presName="root" presStyleCnt="0">
        <dgm:presLayoutVars>
          <dgm:dir/>
          <dgm:resizeHandles val="exact"/>
        </dgm:presLayoutVars>
      </dgm:prSet>
      <dgm:spPr/>
    </dgm:pt>
    <dgm:pt modelId="{5ECEDE87-728F-4C89-A0D0-DB4DAF951C41}" type="pres">
      <dgm:prSet presAssocID="{61304113-19C8-4979-9509-5654C7A0C0F4}" presName="container" presStyleCnt="0">
        <dgm:presLayoutVars>
          <dgm:dir/>
          <dgm:resizeHandles val="exact"/>
        </dgm:presLayoutVars>
      </dgm:prSet>
      <dgm:spPr/>
    </dgm:pt>
    <dgm:pt modelId="{486D1377-3D2E-412D-9A57-9002104481FA}" type="pres">
      <dgm:prSet presAssocID="{563DF88A-BEED-4C8C-8106-2F56CDD888CC}" presName="compNode" presStyleCnt="0"/>
      <dgm:spPr/>
    </dgm:pt>
    <dgm:pt modelId="{844E5A48-4041-4ABE-B0A8-7DE15CA68A9A}" type="pres">
      <dgm:prSet presAssocID="{563DF88A-BEED-4C8C-8106-2F56CDD888CC}" presName="iconBgRect" presStyleLbl="bgShp" presStyleIdx="0" presStyleCnt="2"/>
      <dgm:spPr/>
    </dgm:pt>
    <dgm:pt modelId="{4036573C-49B9-43DE-BD2F-D350C197AEAF}" type="pres">
      <dgm:prSet presAssocID="{563DF88A-BEED-4C8C-8106-2F56CDD888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4180D53-2A97-4299-AB63-9570AA6E04EB}" type="pres">
      <dgm:prSet presAssocID="{563DF88A-BEED-4C8C-8106-2F56CDD888CC}" presName="spaceRect" presStyleCnt="0"/>
      <dgm:spPr/>
    </dgm:pt>
    <dgm:pt modelId="{7659E732-EA02-4896-85F9-79685E9172BE}" type="pres">
      <dgm:prSet presAssocID="{563DF88A-BEED-4C8C-8106-2F56CDD888CC}" presName="textRect" presStyleLbl="revTx" presStyleIdx="0" presStyleCnt="2">
        <dgm:presLayoutVars>
          <dgm:chMax val="1"/>
          <dgm:chPref val="1"/>
        </dgm:presLayoutVars>
      </dgm:prSet>
      <dgm:spPr/>
    </dgm:pt>
    <dgm:pt modelId="{DEE6756E-5D5A-4C14-8677-C07821F77B16}" type="pres">
      <dgm:prSet presAssocID="{FD628668-B3B7-49F8-8890-87B3B912CDAE}" presName="sibTrans" presStyleLbl="sibTrans2D1" presStyleIdx="0" presStyleCnt="0"/>
      <dgm:spPr/>
    </dgm:pt>
    <dgm:pt modelId="{A598C20F-8057-44C5-B4C4-86065AC3B306}" type="pres">
      <dgm:prSet presAssocID="{ACA0CE8C-F55E-427D-B38D-F5C10035DDC6}" presName="compNode" presStyleCnt="0"/>
      <dgm:spPr/>
    </dgm:pt>
    <dgm:pt modelId="{5402E3FC-A144-451A-8190-2AAB911C3840}" type="pres">
      <dgm:prSet presAssocID="{ACA0CE8C-F55E-427D-B38D-F5C10035DDC6}" presName="iconBgRect" presStyleLbl="bgShp" presStyleIdx="1" presStyleCnt="2"/>
      <dgm:spPr/>
    </dgm:pt>
    <dgm:pt modelId="{98449F17-4EAA-4B3A-9C68-8D62AFF65272}" type="pres">
      <dgm:prSet presAssocID="{ACA0CE8C-F55E-427D-B38D-F5C10035DD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ard Room"/>
        </a:ext>
      </dgm:extLst>
    </dgm:pt>
    <dgm:pt modelId="{977ADFAF-778E-4C02-90D7-300D3D08BB53}" type="pres">
      <dgm:prSet presAssocID="{ACA0CE8C-F55E-427D-B38D-F5C10035DDC6}" presName="spaceRect" presStyleCnt="0"/>
      <dgm:spPr/>
    </dgm:pt>
    <dgm:pt modelId="{944205B8-7AF6-405C-AE0E-513AA4226564}" type="pres">
      <dgm:prSet presAssocID="{ACA0CE8C-F55E-427D-B38D-F5C10035DDC6}" presName="textRect" presStyleLbl="revTx" presStyleIdx="1" presStyleCnt="2">
        <dgm:presLayoutVars>
          <dgm:chMax val="1"/>
          <dgm:chPref val="1"/>
        </dgm:presLayoutVars>
      </dgm:prSet>
      <dgm:spPr/>
    </dgm:pt>
  </dgm:ptLst>
  <dgm:cxnLst>
    <dgm:cxn modelId="{2E429323-5E76-44A9-A6A7-262F168EA972}" srcId="{61304113-19C8-4979-9509-5654C7A0C0F4}" destId="{563DF88A-BEED-4C8C-8106-2F56CDD888CC}" srcOrd="0" destOrd="0" parTransId="{3AA2199C-55EC-4DCF-83EF-98452572AEFE}" sibTransId="{FD628668-B3B7-49F8-8890-87B3B912CDAE}"/>
    <dgm:cxn modelId="{B442B43D-287D-4CA8-9E0F-0674154712F6}" srcId="{61304113-19C8-4979-9509-5654C7A0C0F4}" destId="{ACA0CE8C-F55E-427D-B38D-F5C10035DDC6}" srcOrd="1" destOrd="0" parTransId="{6ABF2CFF-4934-4362-BD3E-E277BFF38F2F}" sibTransId="{C2BC1702-9A87-46A2-93F2-EEB922F29928}"/>
    <dgm:cxn modelId="{508D0570-5661-4636-B08F-31500A93DC61}" type="presOf" srcId="{FD628668-B3B7-49F8-8890-87B3B912CDAE}" destId="{DEE6756E-5D5A-4C14-8677-C07821F77B16}" srcOrd="0" destOrd="0" presId="urn:microsoft.com/office/officeart/2018/2/layout/IconCircleList"/>
    <dgm:cxn modelId="{045F5C77-FC77-4B9B-A3DA-57533DCA658A}" type="presOf" srcId="{61304113-19C8-4979-9509-5654C7A0C0F4}" destId="{F89A7C96-1C85-4722-9705-6E61BDD64A33}" srcOrd="0" destOrd="0" presId="urn:microsoft.com/office/officeart/2018/2/layout/IconCircleList"/>
    <dgm:cxn modelId="{B05F88BF-BC65-49DF-8004-85A8426F09C1}" type="presOf" srcId="{ACA0CE8C-F55E-427D-B38D-F5C10035DDC6}" destId="{944205B8-7AF6-405C-AE0E-513AA4226564}" srcOrd="0" destOrd="0" presId="urn:microsoft.com/office/officeart/2018/2/layout/IconCircleList"/>
    <dgm:cxn modelId="{B7D4E4E6-624A-4360-B72D-00D5515E2A60}" type="presOf" srcId="{563DF88A-BEED-4C8C-8106-2F56CDD888CC}" destId="{7659E732-EA02-4896-85F9-79685E9172BE}" srcOrd="0" destOrd="0" presId="urn:microsoft.com/office/officeart/2018/2/layout/IconCircleList"/>
    <dgm:cxn modelId="{3ACCC8C1-5566-43DC-9A96-649297DB6490}" type="presParOf" srcId="{F89A7C96-1C85-4722-9705-6E61BDD64A33}" destId="{5ECEDE87-728F-4C89-A0D0-DB4DAF951C41}" srcOrd="0" destOrd="0" presId="urn:microsoft.com/office/officeart/2018/2/layout/IconCircleList"/>
    <dgm:cxn modelId="{DC1B9A35-0FA2-4A48-A039-19B245F1690C}" type="presParOf" srcId="{5ECEDE87-728F-4C89-A0D0-DB4DAF951C41}" destId="{486D1377-3D2E-412D-9A57-9002104481FA}" srcOrd="0" destOrd="0" presId="urn:microsoft.com/office/officeart/2018/2/layout/IconCircleList"/>
    <dgm:cxn modelId="{1B3A7D1C-F5E2-4C9D-936F-1C2BB100344F}" type="presParOf" srcId="{486D1377-3D2E-412D-9A57-9002104481FA}" destId="{844E5A48-4041-4ABE-B0A8-7DE15CA68A9A}" srcOrd="0" destOrd="0" presId="urn:microsoft.com/office/officeart/2018/2/layout/IconCircleList"/>
    <dgm:cxn modelId="{8F0F714C-BA56-4DDF-9A30-FA1E6C5A2E49}" type="presParOf" srcId="{486D1377-3D2E-412D-9A57-9002104481FA}" destId="{4036573C-49B9-43DE-BD2F-D350C197AEAF}" srcOrd="1" destOrd="0" presId="urn:microsoft.com/office/officeart/2018/2/layout/IconCircleList"/>
    <dgm:cxn modelId="{09B33CA4-B30D-447D-9826-616C481595A6}" type="presParOf" srcId="{486D1377-3D2E-412D-9A57-9002104481FA}" destId="{24180D53-2A97-4299-AB63-9570AA6E04EB}" srcOrd="2" destOrd="0" presId="urn:microsoft.com/office/officeart/2018/2/layout/IconCircleList"/>
    <dgm:cxn modelId="{28433849-3A47-40CB-860F-B5627646B7BE}" type="presParOf" srcId="{486D1377-3D2E-412D-9A57-9002104481FA}" destId="{7659E732-EA02-4896-85F9-79685E9172BE}" srcOrd="3" destOrd="0" presId="urn:microsoft.com/office/officeart/2018/2/layout/IconCircleList"/>
    <dgm:cxn modelId="{DD268B87-205F-4A41-BE7E-A578364344F3}" type="presParOf" srcId="{5ECEDE87-728F-4C89-A0D0-DB4DAF951C41}" destId="{DEE6756E-5D5A-4C14-8677-C07821F77B16}" srcOrd="1" destOrd="0" presId="urn:microsoft.com/office/officeart/2018/2/layout/IconCircleList"/>
    <dgm:cxn modelId="{F711622C-86B6-47A8-A692-E84BC25214B5}" type="presParOf" srcId="{5ECEDE87-728F-4C89-A0D0-DB4DAF951C41}" destId="{A598C20F-8057-44C5-B4C4-86065AC3B306}" srcOrd="2" destOrd="0" presId="urn:microsoft.com/office/officeart/2018/2/layout/IconCircleList"/>
    <dgm:cxn modelId="{8C5190BC-9207-4B76-B040-8A38124F811B}" type="presParOf" srcId="{A598C20F-8057-44C5-B4C4-86065AC3B306}" destId="{5402E3FC-A144-451A-8190-2AAB911C3840}" srcOrd="0" destOrd="0" presId="urn:microsoft.com/office/officeart/2018/2/layout/IconCircleList"/>
    <dgm:cxn modelId="{A66A45E1-F4A7-476C-8226-658331C89DB6}" type="presParOf" srcId="{A598C20F-8057-44C5-B4C4-86065AC3B306}" destId="{98449F17-4EAA-4B3A-9C68-8D62AFF65272}" srcOrd="1" destOrd="0" presId="urn:microsoft.com/office/officeart/2018/2/layout/IconCircleList"/>
    <dgm:cxn modelId="{FB337321-F85C-4D11-82C2-4BF80E01F380}" type="presParOf" srcId="{A598C20F-8057-44C5-B4C4-86065AC3B306}" destId="{977ADFAF-778E-4C02-90D7-300D3D08BB53}" srcOrd="2" destOrd="0" presId="urn:microsoft.com/office/officeart/2018/2/layout/IconCircleList"/>
    <dgm:cxn modelId="{0C1933E0-8FF0-472B-A940-C082A312D641}" type="presParOf" srcId="{A598C20F-8057-44C5-B4C4-86065AC3B306}" destId="{944205B8-7AF6-405C-AE0E-513AA42265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BBA6BC-BD9D-4BD2-82FD-6555C017A83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12B81A5-17D8-4646-BE14-338464B13DCF}">
      <dgm:prSet/>
      <dgm:spPr/>
      <dgm:t>
        <a:bodyPr/>
        <a:lstStyle/>
        <a:p>
          <a:pPr>
            <a:lnSpc>
              <a:spcPct val="100000"/>
            </a:lnSpc>
          </a:pPr>
          <a:r>
            <a:rPr lang="en-US" dirty="0"/>
            <a:t>Points need to improve</a:t>
          </a:r>
        </a:p>
      </dgm:t>
    </dgm:pt>
    <dgm:pt modelId="{DAF43516-E579-4054-9316-44FD236791F0}" type="parTrans" cxnId="{E9A74B68-454F-4980-ADFE-3C557ABF2A98}">
      <dgm:prSet/>
      <dgm:spPr/>
      <dgm:t>
        <a:bodyPr/>
        <a:lstStyle/>
        <a:p>
          <a:endParaRPr lang="en-US"/>
        </a:p>
      </dgm:t>
    </dgm:pt>
    <dgm:pt modelId="{70F4988A-B827-4826-8556-8C69B3F89271}" type="sibTrans" cxnId="{E9A74B68-454F-4980-ADFE-3C557ABF2A98}">
      <dgm:prSet/>
      <dgm:spPr/>
      <dgm:t>
        <a:bodyPr/>
        <a:lstStyle/>
        <a:p>
          <a:pPr>
            <a:lnSpc>
              <a:spcPct val="100000"/>
            </a:lnSpc>
          </a:pPr>
          <a:endParaRPr lang="en-US"/>
        </a:p>
      </dgm:t>
    </dgm:pt>
    <dgm:pt modelId="{A6191C4C-9925-4BE1-B5DF-B5F6510966C7}">
      <dgm:prSet/>
      <dgm:spPr/>
      <dgm:t>
        <a:bodyPr/>
        <a:lstStyle/>
        <a:p>
          <a:pPr>
            <a:lnSpc>
              <a:spcPct val="100000"/>
            </a:lnSpc>
          </a:pPr>
          <a:r>
            <a:rPr lang="en-US" dirty="0"/>
            <a:t>The team needs to improve their estimation and planning skills to better anticipate the amount of work that can be completed within a sprint, and to avoid overcommitting or underdelivering.</a:t>
          </a:r>
        </a:p>
      </dgm:t>
    </dgm:pt>
    <dgm:pt modelId="{481EACCB-BFCE-4AA3-9C62-A7D667CA7354}" type="parTrans" cxnId="{9F0A132F-FBE7-4970-B5A7-D8525001B4AF}">
      <dgm:prSet/>
      <dgm:spPr/>
      <dgm:t>
        <a:bodyPr/>
        <a:lstStyle/>
        <a:p>
          <a:endParaRPr lang="en-US"/>
        </a:p>
      </dgm:t>
    </dgm:pt>
    <dgm:pt modelId="{A2361D62-2735-4440-88B5-F9DA32605012}" type="sibTrans" cxnId="{9F0A132F-FBE7-4970-B5A7-D8525001B4AF}">
      <dgm:prSet/>
      <dgm:spPr/>
      <dgm:t>
        <a:bodyPr/>
        <a:lstStyle/>
        <a:p>
          <a:pPr>
            <a:lnSpc>
              <a:spcPct val="100000"/>
            </a:lnSpc>
          </a:pPr>
          <a:endParaRPr lang="en-US"/>
        </a:p>
      </dgm:t>
    </dgm:pt>
    <dgm:pt modelId="{D2F13767-069B-41D6-A73B-E56EA85AF72B}">
      <dgm:prSet/>
      <dgm:spPr/>
      <dgm:t>
        <a:bodyPr/>
        <a:lstStyle/>
        <a:p>
          <a:pPr>
            <a:lnSpc>
              <a:spcPct val="100000"/>
            </a:lnSpc>
          </a:pPr>
          <a:r>
            <a:rPr lang="en-US" dirty="0"/>
            <a:t>The team needs to improve their focus and time management, to ensure that they are making the most of their available time and prioritizing their work effectively.</a:t>
          </a:r>
        </a:p>
      </dgm:t>
    </dgm:pt>
    <dgm:pt modelId="{E2947DAC-1995-4686-AF00-1164D8D58A43}" type="parTrans" cxnId="{FD289F6F-A482-4179-81B6-4954CEC43228}">
      <dgm:prSet/>
      <dgm:spPr/>
      <dgm:t>
        <a:bodyPr/>
        <a:lstStyle/>
        <a:p>
          <a:endParaRPr lang="en-US"/>
        </a:p>
      </dgm:t>
    </dgm:pt>
    <dgm:pt modelId="{F8E4065F-AA4A-43CC-A5F4-5DCF55E1CFB6}" type="sibTrans" cxnId="{FD289F6F-A482-4179-81B6-4954CEC43228}">
      <dgm:prSet/>
      <dgm:spPr/>
      <dgm:t>
        <a:bodyPr/>
        <a:lstStyle/>
        <a:p>
          <a:endParaRPr lang="en-US"/>
        </a:p>
      </dgm:t>
    </dgm:pt>
    <dgm:pt modelId="{641221D0-916C-4084-AB86-49C54C23D942}" type="pres">
      <dgm:prSet presAssocID="{2FBBA6BC-BD9D-4BD2-82FD-6555C017A83B}" presName="root" presStyleCnt="0">
        <dgm:presLayoutVars>
          <dgm:dir/>
          <dgm:resizeHandles val="exact"/>
        </dgm:presLayoutVars>
      </dgm:prSet>
      <dgm:spPr/>
    </dgm:pt>
    <dgm:pt modelId="{52341584-0429-4B9B-BFB9-2E3EF7C2E335}" type="pres">
      <dgm:prSet presAssocID="{2FBBA6BC-BD9D-4BD2-82FD-6555C017A83B}" presName="container" presStyleCnt="0">
        <dgm:presLayoutVars>
          <dgm:dir/>
          <dgm:resizeHandles val="exact"/>
        </dgm:presLayoutVars>
      </dgm:prSet>
      <dgm:spPr/>
    </dgm:pt>
    <dgm:pt modelId="{6E522E73-B9F4-4B34-8628-34504EEC6562}" type="pres">
      <dgm:prSet presAssocID="{712B81A5-17D8-4646-BE14-338464B13DCF}" presName="compNode" presStyleCnt="0"/>
      <dgm:spPr/>
    </dgm:pt>
    <dgm:pt modelId="{C7FC9879-6913-431C-82AE-3339C1C0F2AF}" type="pres">
      <dgm:prSet presAssocID="{712B81A5-17D8-4646-BE14-338464B13DCF}" presName="iconBgRect" presStyleLbl="bgShp" presStyleIdx="0" presStyleCnt="3"/>
      <dgm:spPr/>
    </dgm:pt>
    <dgm:pt modelId="{89C6D06E-238B-439E-B546-29F754EF1737}" type="pres">
      <dgm:prSet presAssocID="{712B81A5-17D8-4646-BE14-338464B13D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6FA41261-9053-49A0-9F2B-16AD295159B9}" type="pres">
      <dgm:prSet presAssocID="{712B81A5-17D8-4646-BE14-338464B13DCF}" presName="spaceRect" presStyleCnt="0"/>
      <dgm:spPr/>
    </dgm:pt>
    <dgm:pt modelId="{9B076B8D-D00D-493D-96B5-2B33DF4C021D}" type="pres">
      <dgm:prSet presAssocID="{712B81A5-17D8-4646-BE14-338464B13DCF}" presName="textRect" presStyleLbl="revTx" presStyleIdx="0" presStyleCnt="3">
        <dgm:presLayoutVars>
          <dgm:chMax val="1"/>
          <dgm:chPref val="1"/>
        </dgm:presLayoutVars>
      </dgm:prSet>
      <dgm:spPr/>
    </dgm:pt>
    <dgm:pt modelId="{04077E94-8F72-4491-80E1-1D9A53DFFCDD}" type="pres">
      <dgm:prSet presAssocID="{70F4988A-B827-4826-8556-8C69B3F89271}" presName="sibTrans" presStyleLbl="sibTrans2D1" presStyleIdx="0" presStyleCnt="0"/>
      <dgm:spPr/>
    </dgm:pt>
    <dgm:pt modelId="{3CF65738-5C15-4489-B5F1-C16D73081030}" type="pres">
      <dgm:prSet presAssocID="{A6191C4C-9925-4BE1-B5DF-B5F6510966C7}" presName="compNode" presStyleCnt="0"/>
      <dgm:spPr/>
    </dgm:pt>
    <dgm:pt modelId="{DA070E67-03B0-4812-B355-423B25CEFFA1}" type="pres">
      <dgm:prSet presAssocID="{A6191C4C-9925-4BE1-B5DF-B5F6510966C7}" presName="iconBgRect" presStyleLbl="bgShp" presStyleIdx="1" presStyleCnt="3"/>
      <dgm:spPr/>
    </dgm:pt>
    <dgm:pt modelId="{40A4D5BF-4101-49BA-B084-C06BD07D5742}" type="pres">
      <dgm:prSet presAssocID="{A6191C4C-9925-4BE1-B5DF-B5F6510966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361473AB-33DE-4FE0-B49C-53BC03238BDA}" type="pres">
      <dgm:prSet presAssocID="{A6191C4C-9925-4BE1-B5DF-B5F6510966C7}" presName="spaceRect" presStyleCnt="0"/>
      <dgm:spPr/>
    </dgm:pt>
    <dgm:pt modelId="{9CB7D73C-BBDA-453B-A145-480D02340B4B}" type="pres">
      <dgm:prSet presAssocID="{A6191C4C-9925-4BE1-B5DF-B5F6510966C7}" presName="textRect" presStyleLbl="revTx" presStyleIdx="1" presStyleCnt="3">
        <dgm:presLayoutVars>
          <dgm:chMax val="1"/>
          <dgm:chPref val="1"/>
        </dgm:presLayoutVars>
      </dgm:prSet>
      <dgm:spPr/>
    </dgm:pt>
    <dgm:pt modelId="{84DAFA0D-FC8B-4152-B60C-A4F5042E5E0B}" type="pres">
      <dgm:prSet presAssocID="{A2361D62-2735-4440-88B5-F9DA32605012}" presName="sibTrans" presStyleLbl="sibTrans2D1" presStyleIdx="0" presStyleCnt="0"/>
      <dgm:spPr/>
    </dgm:pt>
    <dgm:pt modelId="{3FC57C93-7FEF-49CD-9BE0-539396F0FF1E}" type="pres">
      <dgm:prSet presAssocID="{D2F13767-069B-41D6-A73B-E56EA85AF72B}" presName="compNode" presStyleCnt="0"/>
      <dgm:spPr/>
    </dgm:pt>
    <dgm:pt modelId="{36B5311F-3AE3-440C-ACF6-828AEB1190F8}" type="pres">
      <dgm:prSet presAssocID="{D2F13767-069B-41D6-A73B-E56EA85AF72B}" presName="iconBgRect" presStyleLbl="bgShp" presStyleIdx="2" presStyleCnt="3"/>
      <dgm:spPr/>
    </dgm:pt>
    <dgm:pt modelId="{74C954CE-8F8A-465C-A7F1-68841E16E1AF}" type="pres">
      <dgm:prSet presAssocID="{D2F13767-069B-41D6-A73B-E56EA85AF7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2D6755D5-CECA-47DE-9118-11B57EC08159}" type="pres">
      <dgm:prSet presAssocID="{D2F13767-069B-41D6-A73B-E56EA85AF72B}" presName="spaceRect" presStyleCnt="0"/>
      <dgm:spPr/>
    </dgm:pt>
    <dgm:pt modelId="{5ECAD06D-AC74-48D8-BD52-49937BA26F3E}" type="pres">
      <dgm:prSet presAssocID="{D2F13767-069B-41D6-A73B-E56EA85AF72B}" presName="textRect" presStyleLbl="revTx" presStyleIdx="2" presStyleCnt="3">
        <dgm:presLayoutVars>
          <dgm:chMax val="1"/>
          <dgm:chPref val="1"/>
        </dgm:presLayoutVars>
      </dgm:prSet>
      <dgm:spPr/>
    </dgm:pt>
  </dgm:ptLst>
  <dgm:cxnLst>
    <dgm:cxn modelId="{9FAB0404-2138-482F-B0FD-FF81039B939E}" type="presOf" srcId="{D2F13767-069B-41D6-A73B-E56EA85AF72B}" destId="{5ECAD06D-AC74-48D8-BD52-49937BA26F3E}" srcOrd="0" destOrd="0" presId="urn:microsoft.com/office/officeart/2018/2/layout/IconCircleList"/>
    <dgm:cxn modelId="{9F0A132F-FBE7-4970-B5A7-D8525001B4AF}" srcId="{2FBBA6BC-BD9D-4BD2-82FD-6555C017A83B}" destId="{A6191C4C-9925-4BE1-B5DF-B5F6510966C7}" srcOrd="1" destOrd="0" parTransId="{481EACCB-BFCE-4AA3-9C62-A7D667CA7354}" sibTransId="{A2361D62-2735-4440-88B5-F9DA32605012}"/>
    <dgm:cxn modelId="{E9A74B68-454F-4980-ADFE-3C557ABF2A98}" srcId="{2FBBA6BC-BD9D-4BD2-82FD-6555C017A83B}" destId="{712B81A5-17D8-4646-BE14-338464B13DCF}" srcOrd="0" destOrd="0" parTransId="{DAF43516-E579-4054-9316-44FD236791F0}" sibTransId="{70F4988A-B827-4826-8556-8C69B3F89271}"/>
    <dgm:cxn modelId="{213C936A-0620-4401-B602-348C919B0814}" type="presOf" srcId="{A2361D62-2735-4440-88B5-F9DA32605012}" destId="{84DAFA0D-FC8B-4152-B60C-A4F5042E5E0B}" srcOrd="0" destOrd="0" presId="urn:microsoft.com/office/officeart/2018/2/layout/IconCircleList"/>
    <dgm:cxn modelId="{74D99B6F-7089-4A31-BC74-251184F72DEC}" type="presOf" srcId="{A6191C4C-9925-4BE1-B5DF-B5F6510966C7}" destId="{9CB7D73C-BBDA-453B-A145-480D02340B4B}" srcOrd="0" destOrd="0" presId="urn:microsoft.com/office/officeart/2018/2/layout/IconCircleList"/>
    <dgm:cxn modelId="{FD289F6F-A482-4179-81B6-4954CEC43228}" srcId="{2FBBA6BC-BD9D-4BD2-82FD-6555C017A83B}" destId="{D2F13767-069B-41D6-A73B-E56EA85AF72B}" srcOrd="2" destOrd="0" parTransId="{E2947DAC-1995-4686-AF00-1164D8D58A43}" sibTransId="{F8E4065F-AA4A-43CC-A5F4-5DCF55E1CFB6}"/>
    <dgm:cxn modelId="{0A6D78AE-83AB-4497-BF6C-190063049030}" type="presOf" srcId="{70F4988A-B827-4826-8556-8C69B3F89271}" destId="{04077E94-8F72-4491-80E1-1D9A53DFFCDD}" srcOrd="0" destOrd="0" presId="urn:microsoft.com/office/officeart/2018/2/layout/IconCircleList"/>
    <dgm:cxn modelId="{40509DB1-53C5-42BC-87E4-998D2D683378}" type="presOf" srcId="{2FBBA6BC-BD9D-4BD2-82FD-6555C017A83B}" destId="{641221D0-916C-4084-AB86-49C54C23D942}" srcOrd="0" destOrd="0" presId="urn:microsoft.com/office/officeart/2018/2/layout/IconCircleList"/>
    <dgm:cxn modelId="{95711AD3-337B-4085-A428-40FB534BBB9C}" type="presOf" srcId="{712B81A5-17D8-4646-BE14-338464B13DCF}" destId="{9B076B8D-D00D-493D-96B5-2B33DF4C021D}" srcOrd="0" destOrd="0" presId="urn:microsoft.com/office/officeart/2018/2/layout/IconCircleList"/>
    <dgm:cxn modelId="{1D113765-FF59-426F-BF27-E855D4F5BF44}" type="presParOf" srcId="{641221D0-916C-4084-AB86-49C54C23D942}" destId="{52341584-0429-4B9B-BFB9-2E3EF7C2E335}" srcOrd="0" destOrd="0" presId="urn:microsoft.com/office/officeart/2018/2/layout/IconCircleList"/>
    <dgm:cxn modelId="{250FDE40-EB6B-4C94-91A0-B6EF1D0260CA}" type="presParOf" srcId="{52341584-0429-4B9B-BFB9-2E3EF7C2E335}" destId="{6E522E73-B9F4-4B34-8628-34504EEC6562}" srcOrd="0" destOrd="0" presId="urn:microsoft.com/office/officeart/2018/2/layout/IconCircleList"/>
    <dgm:cxn modelId="{E45513D3-77E0-43B8-BCC6-1290A771AD49}" type="presParOf" srcId="{6E522E73-B9F4-4B34-8628-34504EEC6562}" destId="{C7FC9879-6913-431C-82AE-3339C1C0F2AF}" srcOrd="0" destOrd="0" presId="urn:microsoft.com/office/officeart/2018/2/layout/IconCircleList"/>
    <dgm:cxn modelId="{B0CCE01B-9070-4153-AC2C-BF03331EF57B}" type="presParOf" srcId="{6E522E73-B9F4-4B34-8628-34504EEC6562}" destId="{89C6D06E-238B-439E-B546-29F754EF1737}" srcOrd="1" destOrd="0" presId="urn:microsoft.com/office/officeart/2018/2/layout/IconCircleList"/>
    <dgm:cxn modelId="{59946832-4BAC-4A64-AB91-321F4619CC25}" type="presParOf" srcId="{6E522E73-B9F4-4B34-8628-34504EEC6562}" destId="{6FA41261-9053-49A0-9F2B-16AD295159B9}" srcOrd="2" destOrd="0" presId="urn:microsoft.com/office/officeart/2018/2/layout/IconCircleList"/>
    <dgm:cxn modelId="{7E46054D-AA86-4696-A8AC-EF650D731A30}" type="presParOf" srcId="{6E522E73-B9F4-4B34-8628-34504EEC6562}" destId="{9B076B8D-D00D-493D-96B5-2B33DF4C021D}" srcOrd="3" destOrd="0" presId="urn:microsoft.com/office/officeart/2018/2/layout/IconCircleList"/>
    <dgm:cxn modelId="{D58CEFC4-992E-4C2B-9E16-499BB3C74F35}" type="presParOf" srcId="{52341584-0429-4B9B-BFB9-2E3EF7C2E335}" destId="{04077E94-8F72-4491-80E1-1D9A53DFFCDD}" srcOrd="1" destOrd="0" presId="urn:microsoft.com/office/officeart/2018/2/layout/IconCircleList"/>
    <dgm:cxn modelId="{D07AA6BF-3782-46AF-B553-075EEBC7D021}" type="presParOf" srcId="{52341584-0429-4B9B-BFB9-2E3EF7C2E335}" destId="{3CF65738-5C15-4489-B5F1-C16D73081030}" srcOrd="2" destOrd="0" presId="urn:microsoft.com/office/officeart/2018/2/layout/IconCircleList"/>
    <dgm:cxn modelId="{2B28316D-DA1F-42CC-B7D4-D7438B0E7E4B}" type="presParOf" srcId="{3CF65738-5C15-4489-B5F1-C16D73081030}" destId="{DA070E67-03B0-4812-B355-423B25CEFFA1}" srcOrd="0" destOrd="0" presId="urn:microsoft.com/office/officeart/2018/2/layout/IconCircleList"/>
    <dgm:cxn modelId="{3C57638D-BDF9-478C-BCF0-D9F3BF2E44F1}" type="presParOf" srcId="{3CF65738-5C15-4489-B5F1-C16D73081030}" destId="{40A4D5BF-4101-49BA-B084-C06BD07D5742}" srcOrd="1" destOrd="0" presId="urn:microsoft.com/office/officeart/2018/2/layout/IconCircleList"/>
    <dgm:cxn modelId="{5BC34FE4-0D72-4ACB-BC21-8F44B2AA6EA7}" type="presParOf" srcId="{3CF65738-5C15-4489-B5F1-C16D73081030}" destId="{361473AB-33DE-4FE0-B49C-53BC03238BDA}" srcOrd="2" destOrd="0" presId="urn:microsoft.com/office/officeart/2018/2/layout/IconCircleList"/>
    <dgm:cxn modelId="{21AF3817-A239-45BF-8FB5-DF365D8CA6FB}" type="presParOf" srcId="{3CF65738-5C15-4489-B5F1-C16D73081030}" destId="{9CB7D73C-BBDA-453B-A145-480D02340B4B}" srcOrd="3" destOrd="0" presId="urn:microsoft.com/office/officeart/2018/2/layout/IconCircleList"/>
    <dgm:cxn modelId="{C85E9B73-2B3E-4117-8AA9-A573BDCAA9C7}" type="presParOf" srcId="{52341584-0429-4B9B-BFB9-2E3EF7C2E335}" destId="{84DAFA0D-FC8B-4152-B60C-A4F5042E5E0B}" srcOrd="3" destOrd="0" presId="urn:microsoft.com/office/officeart/2018/2/layout/IconCircleList"/>
    <dgm:cxn modelId="{61B4B65D-AE4F-4881-821F-5CEB162B7C20}" type="presParOf" srcId="{52341584-0429-4B9B-BFB9-2E3EF7C2E335}" destId="{3FC57C93-7FEF-49CD-9BE0-539396F0FF1E}" srcOrd="4" destOrd="0" presId="urn:microsoft.com/office/officeart/2018/2/layout/IconCircleList"/>
    <dgm:cxn modelId="{00628A53-D86E-4390-A3A0-9839AD590DDD}" type="presParOf" srcId="{3FC57C93-7FEF-49CD-9BE0-539396F0FF1E}" destId="{36B5311F-3AE3-440C-ACF6-828AEB1190F8}" srcOrd="0" destOrd="0" presId="urn:microsoft.com/office/officeart/2018/2/layout/IconCircleList"/>
    <dgm:cxn modelId="{3D80955F-0BCC-4252-8779-5EA88B169541}" type="presParOf" srcId="{3FC57C93-7FEF-49CD-9BE0-539396F0FF1E}" destId="{74C954CE-8F8A-465C-A7F1-68841E16E1AF}" srcOrd="1" destOrd="0" presId="urn:microsoft.com/office/officeart/2018/2/layout/IconCircleList"/>
    <dgm:cxn modelId="{61861281-8934-475A-BD4A-2662ABE3D7B8}" type="presParOf" srcId="{3FC57C93-7FEF-49CD-9BE0-539396F0FF1E}" destId="{2D6755D5-CECA-47DE-9118-11B57EC08159}" srcOrd="2" destOrd="0" presId="urn:microsoft.com/office/officeart/2018/2/layout/IconCircleList"/>
    <dgm:cxn modelId="{62960880-7F23-4E6F-874F-6F832872D18E}" type="presParOf" srcId="{3FC57C93-7FEF-49CD-9BE0-539396F0FF1E}" destId="{5ECAD06D-AC74-48D8-BD52-49937BA26F3E}"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F3146-8A6E-4AA8-BCC2-D2E69F761A6C}">
      <dsp:nvSpPr>
        <dsp:cNvPr id="0" name=""/>
        <dsp:cNvSpPr/>
      </dsp:nvSpPr>
      <dsp:spPr>
        <a:xfrm>
          <a:off x="0" y="0"/>
          <a:ext cx="3226593" cy="3895697"/>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558" tIns="330200" rIns="251558" bIns="330200" numCol="1" spcCol="1270" anchor="t" anchorCtr="0">
          <a:noAutofit/>
        </a:bodyPr>
        <a:lstStyle/>
        <a:p>
          <a:pPr marL="0" lvl="0" indent="0" algn="l" defTabSz="1111250" rtl="0">
            <a:lnSpc>
              <a:spcPct val="90000"/>
            </a:lnSpc>
            <a:spcBef>
              <a:spcPct val="0"/>
            </a:spcBef>
            <a:spcAft>
              <a:spcPct val="35000"/>
            </a:spcAft>
            <a:buNone/>
          </a:pPr>
          <a:r>
            <a:rPr lang="en-US" sz="2500" b="1" kern="1200" dirty="0"/>
            <a:t>Discuss</a:t>
          </a:r>
          <a:r>
            <a:rPr lang="en-US" sz="2500" b="1" i="0" kern="1200" dirty="0">
              <a:latin typeface="Georgia Pro Light"/>
            </a:rPr>
            <a:t> about</a:t>
          </a:r>
          <a:r>
            <a:rPr lang="en-US" sz="2500" b="1" i="0" kern="1200" dirty="0"/>
            <a:t> </a:t>
          </a:r>
          <a:r>
            <a:rPr lang="en-US" sz="2500" b="1" i="0" kern="1200" dirty="0">
              <a:latin typeface="Georgia Pro Light"/>
            </a:rPr>
            <a:t>the </a:t>
          </a:r>
          <a:r>
            <a:rPr lang="en-US" sz="2500" b="1" kern="1200" dirty="0">
              <a:latin typeface="Georgia Pro Light"/>
            </a:rPr>
            <a:t>project design, architecture, tech stack and use cases.</a:t>
          </a:r>
          <a:endParaRPr lang="en-US" sz="2500" b="1" kern="1200" dirty="0"/>
        </a:p>
      </dsp:txBody>
      <dsp:txXfrm>
        <a:off x="0" y="1480364"/>
        <a:ext cx="3226593" cy="2337418"/>
      </dsp:txXfrm>
    </dsp:sp>
    <dsp:sp modelId="{60D817E1-7093-4077-9EFE-A4E346518888}">
      <dsp:nvSpPr>
        <dsp:cNvPr id="0" name=""/>
        <dsp:cNvSpPr/>
      </dsp:nvSpPr>
      <dsp:spPr>
        <a:xfrm>
          <a:off x="1028942" y="389569"/>
          <a:ext cx="1168709" cy="116870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117" tIns="12700" rIns="9111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00095" y="560722"/>
        <a:ext cx="826403" cy="826403"/>
      </dsp:txXfrm>
    </dsp:sp>
    <dsp:sp modelId="{85ED7AD0-AF93-4FF0-8595-20C0182622DD}">
      <dsp:nvSpPr>
        <dsp:cNvPr id="0" name=""/>
        <dsp:cNvSpPr/>
      </dsp:nvSpPr>
      <dsp:spPr>
        <a:xfrm>
          <a:off x="0" y="3895625"/>
          <a:ext cx="3226593"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C10C2-756D-4C2A-BE67-36974BFB0BC6}">
      <dsp:nvSpPr>
        <dsp:cNvPr id="0" name=""/>
        <dsp:cNvSpPr/>
      </dsp:nvSpPr>
      <dsp:spPr>
        <a:xfrm>
          <a:off x="3549253" y="0"/>
          <a:ext cx="3226593" cy="3895697"/>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558" tIns="330200" rIns="251558" bIns="330200" numCol="1" spcCol="1270" anchor="t" anchorCtr="0">
          <a:noAutofit/>
        </a:bodyPr>
        <a:lstStyle/>
        <a:p>
          <a:pPr marL="0" lvl="0" indent="0" algn="l" defTabSz="1111250" rtl="0">
            <a:lnSpc>
              <a:spcPct val="90000"/>
            </a:lnSpc>
            <a:spcBef>
              <a:spcPct val="0"/>
            </a:spcBef>
            <a:spcAft>
              <a:spcPct val="35000"/>
            </a:spcAft>
            <a:buNone/>
          </a:pPr>
          <a:r>
            <a:rPr lang="en-US" sz="2500" b="1" kern="1200" dirty="0">
              <a:latin typeface="Georgia Pro Light"/>
            </a:rPr>
            <a:t>Update</a:t>
          </a:r>
          <a:r>
            <a:rPr lang="en-US" sz="2500" b="1" i="0" kern="1200" dirty="0">
              <a:latin typeface="Georgia Pro Light"/>
            </a:rPr>
            <a:t> on the</a:t>
          </a:r>
          <a:r>
            <a:rPr lang="en-US" sz="2500" b="1" i="0" kern="1200" dirty="0"/>
            <a:t> current status of the </a:t>
          </a:r>
          <a:r>
            <a:rPr lang="en-US" sz="2500" b="1" i="0" kern="1200" dirty="0">
              <a:latin typeface="Georgia Pro Light"/>
            </a:rPr>
            <a:t>project. A minimum viable product to demonstrate current status.</a:t>
          </a:r>
        </a:p>
      </dsp:txBody>
      <dsp:txXfrm>
        <a:off x="3549253" y="1480364"/>
        <a:ext cx="3226593" cy="2337418"/>
      </dsp:txXfrm>
    </dsp:sp>
    <dsp:sp modelId="{DCF7F232-2EB8-4349-ADFF-44B4E723EA4B}">
      <dsp:nvSpPr>
        <dsp:cNvPr id="0" name=""/>
        <dsp:cNvSpPr/>
      </dsp:nvSpPr>
      <dsp:spPr>
        <a:xfrm>
          <a:off x="4578195" y="389569"/>
          <a:ext cx="1168709" cy="116870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117" tIns="12700" rIns="9111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49348" y="560722"/>
        <a:ext cx="826403" cy="826403"/>
      </dsp:txXfrm>
    </dsp:sp>
    <dsp:sp modelId="{03CAA8F6-F682-4F4D-9EDA-5FB7DBE2D429}">
      <dsp:nvSpPr>
        <dsp:cNvPr id="0" name=""/>
        <dsp:cNvSpPr/>
      </dsp:nvSpPr>
      <dsp:spPr>
        <a:xfrm>
          <a:off x="3549253" y="3895625"/>
          <a:ext cx="3226593"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3E7DEA-BB31-46BC-8B19-916985BDF114}">
      <dsp:nvSpPr>
        <dsp:cNvPr id="0" name=""/>
        <dsp:cNvSpPr/>
      </dsp:nvSpPr>
      <dsp:spPr>
        <a:xfrm>
          <a:off x="7098506" y="0"/>
          <a:ext cx="3226593" cy="3895697"/>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558" tIns="330200" rIns="251558" bIns="330200" numCol="1" spcCol="1270" anchor="t" anchorCtr="0">
          <a:noAutofit/>
        </a:bodyPr>
        <a:lstStyle/>
        <a:p>
          <a:pPr marL="0" lvl="0" indent="0" algn="l" defTabSz="1111250" rtl="0">
            <a:lnSpc>
              <a:spcPct val="90000"/>
            </a:lnSpc>
            <a:spcBef>
              <a:spcPct val="0"/>
            </a:spcBef>
            <a:spcAft>
              <a:spcPct val="35000"/>
            </a:spcAft>
            <a:buNone/>
          </a:pPr>
          <a:r>
            <a:rPr lang="en-US" sz="2500" b="1" i="0" kern="1200" dirty="0"/>
            <a:t> </a:t>
          </a:r>
          <a:r>
            <a:rPr lang="en-US" sz="2500" b="1" i="0" kern="1200" dirty="0">
              <a:latin typeface="Georgia Pro Light"/>
            </a:rPr>
            <a:t>Product Backlog, Completed</a:t>
          </a:r>
          <a:r>
            <a:rPr lang="en-US" sz="2500" b="1" i="0" kern="1200" dirty="0"/>
            <a:t> user stories, Pending user stories and roadblocks</a:t>
          </a:r>
          <a:r>
            <a:rPr lang="en-US" sz="2500" b="1" i="0" kern="1200" dirty="0">
              <a:latin typeface="Georgia Pro Light"/>
            </a:rPr>
            <a:t> faced</a:t>
          </a:r>
          <a:r>
            <a:rPr lang="en-US" sz="2500" b="1" i="0" kern="1200" dirty="0"/>
            <a:t>.</a:t>
          </a:r>
        </a:p>
      </dsp:txBody>
      <dsp:txXfrm>
        <a:off x="7098506" y="1480364"/>
        <a:ext cx="3226593" cy="2337418"/>
      </dsp:txXfrm>
    </dsp:sp>
    <dsp:sp modelId="{640415B0-BD0E-4230-9C8D-9C428A7B339B}">
      <dsp:nvSpPr>
        <dsp:cNvPr id="0" name=""/>
        <dsp:cNvSpPr/>
      </dsp:nvSpPr>
      <dsp:spPr>
        <a:xfrm>
          <a:off x="8127448" y="389569"/>
          <a:ext cx="1168709" cy="116870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117" tIns="12700" rIns="91117" bIns="12700" numCol="1" spcCol="1270" anchor="ctr" anchorCtr="0">
          <a:noAutofit/>
        </a:bodyPr>
        <a:lstStyle/>
        <a:p>
          <a:pPr marL="0" lvl="0" indent="0" algn="ctr" defTabSz="2133600">
            <a:lnSpc>
              <a:spcPct val="90000"/>
            </a:lnSpc>
            <a:spcBef>
              <a:spcPct val="0"/>
            </a:spcBef>
            <a:spcAft>
              <a:spcPct val="35000"/>
            </a:spcAft>
            <a:buNone/>
          </a:pPr>
          <a:r>
            <a:rPr lang="en-GB" sz="4800" kern="1200"/>
            <a:t>3</a:t>
          </a:r>
        </a:p>
      </dsp:txBody>
      <dsp:txXfrm>
        <a:off x="8298601" y="560722"/>
        <a:ext cx="826403" cy="826403"/>
      </dsp:txXfrm>
    </dsp:sp>
    <dsp:sp modelId="{B6064215-8003-46B1-92DC-DCE3FA599E9B}">
      <dsp:nvSpPr>
        <dsp:cNvPr id="0" name=""/>
        <dsp:cNvSpPr/>
      </dsp:nvSpPr>
      <dsp:spPr>
        <a:xfrm>
          <a:off x="7098506" y="3895625"/>
          <a:ext cx="3226593"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0D9DA-8A03-483E-99E4-ECBD447E4CC1}">
      <dsp:nvSpPr>
        <dsp:cNvPr id="0" name=""/>
        <dsp:cNvSpPr/>
      </dsp:nvSpPr>
      <dsp:spPr>
        <a:xfrm>
          <a:off x="3024" y="996053"/>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A8E630-E1E1-4E1E-8439-7C35188D5C4F}">
      <dsp:nvSpPr>
        <dsp:cNvPr id="0" name=""/>
        <dsp:cNvSpPr/>
      </dsp:nvSpPr>
      <dsp:spPr>
        <a:xfrm>
          <a:off x="243002" y="1224032"/>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Homepage</a:t>
          </a:r>
        </a:p>
      </dsp:txBody>
      <dsp:txXfrm>
        <a:off x="283171" y="1264201"/>
        <a:ext cx="2079463" cy="1291135"/>
      </dsp:txXfrm>
    </dsp:sp>
    <dsp:sp modelId="{B8C3A1F0-D77A-47E6-A2C1-0CF8452E51EB}">
      <dsp:nvSpPr>
        <dsp:cNvPr id="0" name=""/>
        <dsp:cNvSpPr/>
      </dsp:nvSpPr>
      <dsp:spPr>
        <a:xfrm>
          <a:off x="2642781" y="996053"/>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4F2F3C-4739-4888-91F8-1292FF3305C9}">
      <dsp:nvSpPr>
        <dsp:cNvPr id="0" name=""/>
        <dsp:cNvSpPr/>
      </dsp:nvSpPr>
      <dsp:spPr>
        <a:xfrm>
          <a:off x="2882759" y="1224032"/>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JOIN ROOM </a:t>
          </a:r>
        </a:p>
      </dsp:txBody>
      <dsp:txXfrm>
        <a:off x="2922928" y="1264201"/>
        <a:ext cx="2079463" cy="1291135"/>
      </dsp:txXfrm>
    </dsp:sp>
    <dsp:sp modelId="{4D478352-B477-41E9-8556-2027F77B131F}">
      <dsp:nvSpPr>
        <dsp:cNvPr id="0" name=""/>
        <dsp:cNvSpPr/>
      </dsp:nvSpPr>
      <dsp:spPr>
        <a:xfrm>
          <a:off x="5282538" y="996053"/>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B453D-D09D-40F4-920E-7DF15D93D4FD}">
      <dsp:nvSpPr>
        <dsp:cNvPr id="0" name=""/>
        <dsp:cNvSpPr/>
      </dsp:nvSpPr>
      <dsp:spPr>
        <a:xfrm>
          <a:off x="5522516" y="1224032"/>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CREATE ROOM</a:t>
          </a:r>
        </a:p>
      </dsp:txBody>
      <dsp:txXfrm>
        <a:off x="5562685" y="1264201"/>
        <a:ext cx="2079463" cy="1291135"/>
      </dsp:txXfrm>
    </dsp:sp>
    <dsp:sp modelId="{6BD18B03-0029-402F-B3D6-8C2160531514}">
      <dsp:nvSpPr>
        <dsp:cNvPr id="0" name=""/>
        <dsp:cNvSpPr/>
      </dsp:nvSpPr>
      <dsp:spPr>
        <a:xfrm>
          <a:off x="7922295" y="996053"/>
          <a:ext cx="2159801" cy="137147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6D41B-1E80-40B9-88D0-F1DA68E9E275}">
      <dsp:nvSpPr>
        <dsp:cNvPr id="0" name=""/>
        <dsp:cNvSpPr/>
      </dsp:nvSpPr>
      <dsp:spPr>
        <a:xfrm>
          <a:off x="8162273" y="1224032"/>
          <a:ext cx="2159801" cy="137147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Peer to Peer connection</a:t>
          </a:r>
        </a:p>
      </dsp:txBody>
      <dsp:txXfrm>
        <a:off x="8202442" y="1264201"/>
        <a:ext cx="2079463" cy="1291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E5A48-4041-4ABE-B0A8-7DE15CA68A9A}">
      <dsp:nvSpPr>
        <dsp:cNvPr id="0" name=""/>
        <dsp:cNvSpPr/>
      </dsp:nvSpPr>
      <dsp:spPr>
        <a:xfrm>
          <a:off x="2115298" y="677913"/>
          <a:ext cx="822175" cy="8221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6573C-49B9-43DE-BD2F-D350C197AEAF}">
      <dsp:nvSpPr>
        <dsp:cNvPr id="0" name=""/>
        <dsp:cNvSpPr/>
      </dsp:nvSpPr>
      <dsp:spPr>
        <a:xfrm>
          <a:off x="2287954" y="850570"/>
          <a:ext cx="476861" cy="4768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9E732-EA02-4896-85F9-79685E9172BE}">
      <dsp:nvSpPr>
        <dsp:cNvPr id="0" name=""/>
        <dsp:cNvSpPr/>
      </dsp:nvSpPr>
      <dsp:spPr>
        <a:xfrm>
          <a:off x="3113653" y="677913"/>
          <a:ext cx="1937984" cy="82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What went well</a:t>
          </a:r>
        </a:p>
      </dsp:txBody>
      <dsp:txXfrm>
        <a:off x="3113653" y="677913"/>
        <a:ext cx="1937984" cy="822175"/>
      </dsp:txXfrm>
    </dsp:sp>
    <dsp:sp modelId="{5402E3FC-A144-451A-8190-2AAB911C3840}">
      <dsp:nvSpPr>
        <dsp:cNvPr id="0" name=""/>
        <dsp:cNvSpPr/>
      </dsp:nvSpPr>
      <dsp:spPr>
        <a:xfrm>
          <a:off x="5389316" y="677913"/>
          <a:ext cx="822175" cy="8221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49F17-4EAA-4B3A-9C68-8D62AFF65272}">
      <dsp:nvSpPr>
        <dsp:cNvPr id="0" name=""/>
        <dsp:cNvSpPr/>
      </dsp:nvSpPr>
      <dsp:spPr>
        <a:xfrm>
          <a:off x="5561973" y="850570"/>
          <a:ext cx="476861" cy="4768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4205B8-7AF6-405C-AE0E-513AA4226564}">
      <dsp:nvSpPr>
        <dsp:cNvPr id="0" name=""/>
        <dsp:cNvSpPr/>
      </dsp:nvSpPr>
      <dsp:spPr>
        <a:xfrm>
          <a:off x="6387671" y="677913"/>
          <a:ext cx="1937984" cy="82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team has demonstrated good collaboration and communication, with team members working together effectively and openly sharing information and being proactive in identifying and addressing issues or blockers that arose during the sprint.</a:t>
          </a:r>
        </a:p>
      </dsp:txBody>
      <dsp:txXfrm>
        <a:off x="6387671" y="677913"/>
        <a:ext cx="1937984" cy="8221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C9879-6913-431C-82AE-3339C1C0F2AF}">
      <dsp:nvSpPr>
        <dsp:cNvPr id="0" name=""/>
        <dsp:cNvSpPr/>
      </dsp:nvSpPr>
      <dsp:spPr>
        <a:xfrm>
          <a:off x="579119" y="674795"/>
          <a:ext cx="829767" cy="829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6D06E-238B-439E-B546-29F754EF1737}">
      <dsp:nvSpPr>
        <dsp:cNvPr id="0" name=""/>
        <dsp:cNvSpPr/>
      </dsp:nvSpPr>
      <dsp:spPr>
        <a:xfrm>
          <a:off x="753371" y="849046"/>
          <a:ext cx="481265" cy="481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76B8D-D00D-493D-96B5-2B33DF4C021D}">
      <dsp:nvSpPr>
        <dsp:cNvPr id="0" name=""/>
        <dsp:cNvSpPr/>
      </dsp:nvSpPr>
      <dsp:spPr>
        <a:xfrm>
          <a:off x="1586695" y="674795"/>
          <a:ext cx="1955881" cy="82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Points need to improve</a:t>
          </a:r>
        </a:p>
      </dsp:txBody>
      <dsp:txXfrm>
        <a:off x="1586695" y="674795"/>
        <a:ext cx="1955881" cy="829767"/>
      </dsp:txXfrm>
    </dsp:sp>
    <dsp:sp modelId="{DA070E67-03B0-4812-B355-423B25CEFFA1}">
      <dsp:nvSpPr>
        <dsp:cNvPr id="0" name=""/>
        <dsp:cNvSpPr/>
      </dsp:nvSpPr>
      <dsp:spPr>
        <a:xfrm>
          <a:off x="3883374" y="674795"/>
          <a:ext cx="829767" cy="829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4D5BF-4101-49BA-B084-C06BD07D5742}">
      <dsp:nvSpPr>
        <dsp:cNvPr id="0" name=""/>
        <dsp:cNvSpPr/>
      </dsp:nvSpPr>
      <dsp:spPr>
        <a:xfrm>
          <a:off x="4057625" y="849046"/>
          <a:ext cx="481265" cy="481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B7D73C-BBDA-453B-A145-480D02340B4B}">
      <dsp:nvSpPr>
        <dsp:cNvPr id="0" name=""/>
        <dsp:cNvSpPr/>
      </dsp:nvSpPr>
      <dsp:spPr>
        <a:xfrm>
          <a:off x="4890949" y="674795"/>
          <a:ext cx="1955881" cy="82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team needs to improve their estimation and planning skills to better anticipate the amount of work that can be completed within a sprint, and to avoid overcommitting or underdelivering.</a:t>
          </a:r>
        </a:p>
      </dsp:txBody>
      <dsp:txXfrm>
        <a:off x="4890949" y="674795"/>
        <a:ext cx="1955881" cy="829767"/>
      </dsp:txXfrm>
    </dsp:sp>
    <dsp:sp modelId="{36B5311F-3AE3-440C-ACF6-828AEB1190F8}">
      <dsp:nvSpPr>
        <dsp:cNvPr id="0" name=""/>
        <dsp:cNvSpPr/>
      </dsp:nvSpPr>
      <dsp:spPr>
        <a:xfrm>
          <a:off x="7187628" y="674795"/>
          <a:ext cx="829767" cy="829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954CE-8F8A-465C-A7F1-68841E16E1AF}">
      <dsp:nvSpPr>
        <dsp:cNvPr id="0" name=""/>
        <dsp:cNvSpPr/>
      </dsp:nvSpPr>
      <dsp:spPr>
        <a:xfrm>
          <a:off x="7361879" y="849046"/>
          <a:ext cx="481265" cy="4812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AD06D-AC74-48D8-BD52-49937BA26F3E}">
      <dsp:nvSpPr>
        <dsp:cNvPr id="0" name=""/>
        <dsp:cNvSpPr/>
      </dsp:nvSpPr>
      <dsp:spPr>
        <a:xfrm>
          <a:off x="8195203" y="674795"/>
          <a:ext cx="1955881" cy="82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team needs to improve their focus and time management, to ensure that they are making the most of their available time and prioritizing their work effectively.</a:t>
          </a:r>
        </a:p>
      </dsp:txBody>
      <dsp:txXfrm>
        <a:off x="8195203" y="674795"/>
        <a:ext cx="1955881" cy="829767"/>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3722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1056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2827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652924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5977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93425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49262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3/8/23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82276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3/8/23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0544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3/8/23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75614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2643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66995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37428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688425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400955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70315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718935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3/8/23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2461598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3/8/23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71633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679612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05315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7512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9086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4750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0407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62892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79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31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3/8/23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881866"/>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4B53A7-3209-46A6-9454-F38EAC8F11E7}" type="datetimeFigureOut">
              <a:rPr lang="en-US" smtClean="0"/>
              <a:pPr/>
              <a:t>3/8/23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9022784"/>
      </p:ext>
    </p:extLst>
  </p:cSld>
  <p:clrMap bg1="dk1" tx1="lt1" bg2="dk2" tx2="lt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github.com/htmw/SimplyOnline/wiki" TargetMode="External"/><Relationship Id="rId1" Type="http://schemas.openxmlformats.org/officeDocument/2006/relationships/slideLayout" Target="../slideLayouts/slideLayout2.xml"/><Relationship Id="rId5" Type="http://schemas.openxmlformats.org/officeDocument/2006/relationships/hyperlink" Target="https://simplyonline.netlify.app/" TargetMode="External"/><Relationship Id="rId4" Type="http://schemas.openxmlformats.org/officeDocument/2006/relationships/image" Target="../media/image50.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C10BD4-F3F8-4089-8DB0-71FB15FD9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17150" y="1176617"/>
            <a:ext cx="6788647" cy="1714629"/>
          </a:xfrm>
        </p:spPr>
        <p:txBody>
          <a:bodyPr anchor="b">
            <a:normAutofit/>
          </a:bodyPr>
          <a:lstStyle/>
          <a:p>
            <a:r>
              <a:rPr lang="en-GB" b="1" dirty="0">
                <a:cs typeface="Calibri Light"/>
              </a:rPr>
              <a:t>Simply Online</a:t>
            </a:r>
            <a:endParaRPr lang="en-GB" b="1"/>
          </a:p>
        </p:txBody>
      </p:sp>
      <p:sp>
        <p:nvSpPr>
          <p:cNvPr id="3" name="Subtitle 2"/>
          <p:cNvSpPr>
            <a:spLocks noGrp="1"/>
          </p:cNvSpPr>
          <p:nvPr>
            <p:ph type="subTitle" idx="1"/>
          </p:nvPr>
        </p:nvSpPr>
        <p:spPr>
          <a:xfrm>
            <a:off x="2157527" y="4943659"/>
            <a:ext cx="5307321" cy="1024942"/>
          </a:xfrm>
        </p:spPr>
        <p:txBody>
          <a:bodyPr vert="horz" lIns="91440" tIns="45720" rIns="91440" bIns="45720" rtlCol="0" anchor="b">
            <a:normAutofit/>
          </a:bodyPr>
          <a:lstStyle/>
          <a:p>
            <a:r>
              <a:rPr lang="en-GB" b="1" dirty="0">
                <a:cs typeface="Calibri"/>
              </a:rPr>
              <a:t>Simple way to connect online</a:t>
            </a:r>
            <a:endParaRPr lang="en-GB" b="1"/>
          </a:p>
        </p:txBody>
      </p:sp>
      <p:cxnSp>
        <p:nvCxnSpPr>
          <p:cNvPr id="10" name="Straight Connector 9">
            <a:extLst>
              <a:ext uri="{FF2B5EF4-FFF2-40B4-BE49-F238E27FC236}">
                <a16:creationId xmlns:a16="http://schemas.microsoft.com/office/drawing/2014/main" id="{76A5D06F-DF26-4A88-BF73-C1B592E66D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88375" y="3222171"/>
            <a:ext cx="0" cy="2645229"/>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14">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DDCD9-5365-0DFF-EA48-01E6A19FDBEF}"/>
              </a:ext>
            </a:extLst>
          </p:cNvPr>
          <p:cNvSpPr>
            <a:spLocks noGrp="1"/>
          </p:cNvSpPr>
          <p:nvPr>
            <p:ph type="title"/>
          </p:nvPr>
        </p:nvSpPr>
        <p:spPr>
          <a:xfrm>
            <a:off x="952501" y="3715658"/>
            <a:ext cx="3804056" cy="805714"/>
          </a:xfrm>
        </p:spPr>
        <p:txBody>
          <a:bodyPr anchor="t">
            <a:normAutofit/>
          </a:bodyPr>
          <a:lstStyle/>
          <a:p>
            <a:pPr algn="r"/>
            <a:r>
              <a:rPr lang="en-GB" dirty="0"/>
              <a:t>Technologies </a:t>
            </a:r>
          </a:p>
        </p:txBody>
      </p:sp>
      <p:cxnSp>
        <p:nvCxnSpPr>
          <p:cNvPr id="11" name="Straight Connector 16">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10100" y="0"/>
            <a:ext cx="0" cy="342900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6" descr="Logo, company name&#10;&#10;Description automatically generated">
            <a:extLst>
              <a:ext uri="{FF2B5EF4-FFF2-40B4-BE49-F238E27FC236}">
                <a16:creationId xmlns:a16="http://schemas.microsoft.com/office/drawing/2014/main" id="{8EC03303-0DBF-E06B-F962-4D865483939C}"/>
              </a:ext>
            </a:extLst>
          </p:cNvPr>
          <p:cNvPicPr>
            <a:picLocks noGrp="1" noChangeAspect="1"/>
          </p:cNvPicPr>
          <p:nvPr>
            <p:ph idx="1"/>
          </p:nvPr>
        </p:nvPicPr>
        <p:blipFill>
          <a:blip r:embed="rId2"/>
          <a:stretch>
            <a:fillRect/>
          </a:stretch>
        </p:blipFill>
        <p:spPr>
          <a:xfrm>
            <a:off x="5136041" y="502656"/>
            <a:ext cx="1921367" cy="1043323"/>
          </a:xfrm>
        </p:spPr>
      </p:pic>
      <p:pic>
        <p:nvPicPr>
          <p:cNvPr id="7" name="Picture 8" descr="Icon&#10;&#10;Description automatically generated">
            <a:extLst>
              <a:ext uri="{FF2B5EF4-FFF2-40B4-BE49-F238E27FC236}">
                <a16:creationId xmlns:a16="http://schemas.microsoft.com/office/drawing/2014/main" id="{2F4A3B4A-697B-4382-ECDF-575DBE9F9461}"/>
              </a:ext>
            </a:extLst>
          </p:cNvPr>
          <p:cNvPicPr>
            <a:picLocks noChangeAspect="1"/>
          </p:cNvPicPr>
          <p:nvPr/>
        </p:nvPicPr>
        <p:blipFill>
          <a:blip r:embed="rId3"/>
          <a:stretch>
            <a:fillRect/>
          </a:stretch>
        </p:blipFill>
        <p:spPr>
          <a:xfrm>
            <a:off x="5132231" y="1713551"/>
            <a:ext cx="2678806" cy="973181"/>
          </a:xfrm>
          <a:prstGeom prst="rect">
            <a:avLst/>
          </a:prstGeom>
        </p:spPr>
      </p:pic>
      <p:pic>
        <p:nvPicPr>
          <p:cNvPr id="12" name="Picture 13" descr="A picture containing text, clipart&#10;&#10;Description automatically generated">
            <a:extLst>
              <a:ext uri="{FF2B5EF4-FFF2-40B4-BE49-F238E27FC236}">
                <a16:creationId xmlns:a16="http://schemas.microsoft.com/office/drawing/2014/main" id="{6E22A342-FE5F-A141-3098-65401CD3930E}"/>
              </a:ext>
            </a:extLst>
          </p:cNvPr>
          <p:cNvPicPr>
            <a:picLocks noChangeAspect="1"/>
          </p:cNvPicPr>
          <p:nvPr/>
        </p:nvPicPr>
        <p:blipFill>
          <a:blip r:embed="rId4"/>
          <a:stretch>
            <a:fillRect/>
          </a:stretch>
        </p:blipFill>
        <p:spPr>
          <a:xfrm>
            <a:off x="7997780" y="2660778"/>
            <a:ext cx="2743200" cy="613458"/>
          </a:xfrm>
          <a:prstGeom prst="rect">
            <a:avLst/>
          </a:prstGeom>
        </p:spPr>
      </p:pic>
      <p:pic>
        <p:nvPicPr>
          <p:cNvPr id="15" name="Picture 15" descr="Logo&#10;&#10;Description automatically generated">
            <a:extLst>
              <a:ext uri="{FF2B5EF4-FFF2-40B4-BE49-F238E27FC236}">
                <a16:creationId xmlns:a16="http://schemas.microsoft.com/office/drawing/2014/main" id="{A683CA0C-1BD9-A253-E719-4736A0B42330}"/>
              </a:ext>
            </a:extLst>
          </p:cNvPr>
          <p:cNvPicPr>
            <a:picLocks noChangeAspect="1"/>
          </p:cNvPicPr>
          <p:nvPr/>
        </p:nvPicPr>
        <p:blipFill>
          <a:blip r:embed="rId5"/>
          <a:stretch>
            <a:fillRect/>
          </a:stretch>
        </p:blipFill>
        <p:spPr>
          <a:xfrm>
            <a:off x="9199341" y="3366285"/>
            <a:ext cx="769379" cy="715717"/>
          </a:xfrm>
          <a:prstGeom prst="rect">
            <a:avLst/>
          </a:prstGeom>
        </p:spPr>
      </p:pic>
      <p:pic>
        <p:nvPicPr>
          <p:cNvPr id="16" name="Picture 16" descr="Icon&#10;&#10;Description automatically generated">
            <a:extLst>
              <a:ext uri="{FF2B5EF4-FFF2-40B4-BE49-F238E27FC236}">
                <a16:creationId xmlns:a16="http://schemas.microsoft.com/office/drawing/2014/main" id="{72807A03-4C95-5FA8-8383-E4A749A97DD9}"/>
              </a:ext>
            </a:extLst>
          </p:cNvPr>
          <p:cNvPicPr>
            <a:picLocks noChangeAspect="1"/>
          </p:cNvPicPr>
          <p:nvPr/>
        </p:nvPicPr>
        <p:blipFill>
          <a:blip r:embed="rId6"/>
          <a:stretch>
            <a:fillRect/>
          </a:stretch>
        </p:blipFill>
        <p:spPr>
          <a:xfrm>
            <a:off x="5136994" y="2853141"/>
            <a:ext cx="2733675" cy="1666875"/>
          </a:xfrm>
          <a:prstGeom prst="rect">
            <a:avLst/>
          </a:prstGeom>
        </p:spPr>
      </p:pic>
      <p:pic>
        <p:nvPicPr>
          <p:cNvPr id="17" name="Picture 17" descr="A picture containing text&#10;&#10;Description automatically generated">
            <a:extLst>
              <a:ext uri="{FF2B5EF4-FFF2-40B4-BE49-F238E27FC236}">
                <a16:creationId xmlns:a16="http://schemas.microsoft.com/office/drawing/2014/main" id="{F4B96CE7-EB32-39B5-8049-B3F90264B2DA}"/>
              </a:ext>
            </a:extLst>
          </p:cNvPr>
          <p:cNvPicPr>
            <a:picLocks noChangeAspect="1"/>
          </p:cNvPicPr>
          <p:nvPr/>
        </p:nvPicPr>
        <p:blipFill>
          <a:blip r:embed="rId7"/>
          <a:stretch>
            <a:fillRect/>
          </a:stretch>
        </p:blipFill>
        <p:spPr>
          <a:xfrm>
            <a:off x="7944653" y="3367288"/>
            <a:ext cx="1164466" cy="1153733"/>
          </a:xfrm>
          <a:prstGeom prst="rect">
            <a:avLst/>
          </a:prstGeom>
        </p:spPr>
      </p:pic>
      <p:pic>
        <p:nvPicPr>
          <p:cNvPr id="18" name="Picture 18" descr="Icon&#10;&#10;Description automatically generated">
            <a:extLst>
              <a:ext uri="{FF2B5EF4-FFF2-40B4-BE49-F238E27FC236}">
                <a16:creationId xmlns:a16="http://schemas.microsoft.com/office/drawing/2014/main" id="{8DAD045B-6030-94BA-B262-A41A9E93B8FA}"/>
              </a:ext>
            </a:extLst>
          </p:cNvPr>
          <p:cNvPicPr>
            <a:picLocks noChangeAspect="1"/>
          </p:cNvPicPr>
          <p:nvPr/>
        </p:nvPicPr>
        <p:blipFill>
          <a:blip r:embed="rId8"/>
          <a:stretch>
            <a:fillRect/>
          </a:stretch>
        </p:blipFill>
        <p:spPr>
          <a:xfrm>
            <a:off x="5129548" y="4619424"/>
            <a:ext cx="1643130" cy="1332561"/>
          </a:xfrm>
          <a:prstGeom prst="rect">
            <a:avLst/>
          </a:prstGeom>
        </p:spPr>
      </p:pic>
      <p:pic>
        <p:nvPicPr>
          <p:cNvPr id="19" name="Picture 19" descr="Icon&#10;&#10;Description automatically generated">
            <a:extLst>
              <a:ext uri="{FF2B5EF4-FFF2-40B4-BE49-F238E27FC236}">
                <a16:creationId xmlns:a16="http://schemas.microsoft.com/office/drawing/2014/main" id="{84028595-A720-C749-E9F7-BB7E6ADB4834}"/>
              </a:ext>
            </a:extLst>
          </p:cNvPr>
          <p:cNvPicPr>
            <a:picLocks noChangeAspect="1"/>
          </p:cNvPicPr>
          <p:nvPr/>
        </p:nvPicPr>
        <p:blipFill>
          <a:blip r:embed="rId9"/>
          <a:stretch>
            <a:fillRect/>
          </a:stretch>
        </p:blipFill>
        <p:spPr>
          <a:xfrm>
            <a:off x="10047198" y="3377016"/>
            <a:ext cx="683520" cy="704985"/>
          </a:xfrm>
          <a:prstGeom prst="rect">
            <a:avLst/>
          </a:prstGeom>
        </p:spPr>
      </p:pic>
      <p:pic>
        <p:nvPicPr>
          <p:cNvPr id="20" name="Picture 20">
            <a:extLst>
              <a:ext uri="{FF2B5EF4-FFF2-40B4-BE49-F238E27FC236}">
                <a16:creationId xmlns:a16="http://schemas.microsoft.com/office/drawing/2014/main" id="{5A5E7E85-3728-B469-9232-390C98EE9662}"/>
              </a:ext>
            </a:extLst>
          </p:cNvPr>
          <p:cNvPicPr>
            <a:picLocks noChangeAspect="1"/>
          </p:cNvPicPr>
          <p:nvPr/>
        </p:nvPicPr>
        <p:blipFill>
          <a:blip r:embed="rId10"/>
          <a:stretch>
            <a:fillRect/>
          </a:stretch>
        </p:blipFill>
        <p:spPr>
          <a:xfrm>
            <a:off x="7944120" y="1790706"/>
            <a:ext cx="2807594" cy="754476"/>
          </a:xfrm>
          <a:prstGeom prst="rect">
            <a:avLst/>
          </a:prstGeom>
        </p:spPr>
      </p:pic>
      <p:pic>
        <p:nvPicPr>
          <p:cNvPr id="23" name="Picture 23" descr="Logo&#10;&#10;Description automatically generated">
            <a:extLst>
              <a:ext uri="{FF2B5EF4-FFF2-40B4-BE49-F238E27FC236}">
                <a16:creationId xmlns:a16="http://schemas.microsoft.com/office/drawing/2014/main" id="{E8A6E35E-EE3B-92F4-B62F-F889B528A353}"/>
              </a:ext>
            </a:extLst>
          </p:cNvPr>
          <p:cNvPicPr>
            <a:picLocks noChangeAspect="1"/>
          </p:cNvPicPr>
          <p:nvPr/>
        </p:nvPicPr>
        <p:blipFill>
          <a:blip r:embed="rId11"/>
          <a:stretch>
            <a:fillRect/>
          </a:stretch>
        </p:blipFill>
        <p:spPr>
          <a:xfrm>
            <a:off x="8341218" y="1341023"/>
            <a:ext cx="2389031" cy="333756"/>
          </a:xfrm>
          <a:prstGeom prst="rect">
            <a:avLst/>
          </a:prstGeom>
        </p:spPr>
      </p:pic>
      <p:pic>
        <p:nvPicPr>
          <p:cNvPr id="25" name="Picture 25" descr="A picture containing text, clipart&#10;&#10;Description automatically generated">
            <a:extLst>
              <a:ext uri="{FF2B5EF4-FFF2-40B4-BE49-F238E27FC236}">
                <a16:creationId xmlns:a16="http://schemas.microsoft.com/office/drawing/2014/main" id="{72FDEEA4-96B9-9AD7-7039-5B51A828C89D}"/>
              </a:ext>
            </a:extLst>
          </p:cNvPr>
          <p:cNvPicPr>
            <a:picLocks noChangeAspect="1"/>
          </p:cNvPicPr>
          <p:nvPr/>
        </p:nvPicPr>
        <p:blipFill>
          <a:blip r:embed="rId12"/>
          <a:stretch>
            <a:fillRect/>
          </a:stretch>
        </p:blipFill>
        <p:spPr>
          <a:xfrm>
            <a:off x="8362681" y="498645"/>
            <a:ext cx="2378299" cy="752091"/>
          </a:xfrm>
          <a:prstGeom prst="rect">
            <a:avLst/>
          </a:prstGeom>
        </p:spPr>
      </p:pic>
      <p:pic>
        <p:nvPicPr>
          <p:cNvPr id="26" name="Picture 26" descr="Icon&#10;&#10;Description automatically generated">
            <a:extLst>
              <a:ext uri="{FF2B5EF4-FFF2-40B4-BE49-F238E27FC236}">
                <a16:creationId xmlns:a16="http://schemas.microsoft.com/office/drawing/2014/main" id="{D12DAF74-D1CC-190D-8A7B-1AFFDA5E1D33}"/>
              </a:ext>
            </a:extLst>
          </p:cNvPr>
          <p:cNvPicPr>
            <a:picLocks noChangeAspect="1"/>
          </p:cNvPicPr>
          <p:nvPr/>
        </p:nvPicPr>
        <p:blipFill>
          <a:blip r:embed="rId13"/>
          <a:stretch>
            <a:fillRect/>
          </a:stretch>
        </p:blipFill>
        <p:spPr>
          <a:xfrm>
            <a:off x="7170917" y="511467"/>
            <a:ext cx="1048422" cy="1069887"/>
          </a:xfrm>
          <a:prstGeom prst="rect">
            <a:avLst/>
          </a:prstGeom>
        </p:spPr>
      </p:pic>
      <p:pic>
        <p:nvPicPr>
          <p:cNvPr id="27" name="Picture 27" descr="Logo, company name&#10;&#10;Description automatically generated">
            <a:extLst>
              <a:ext uri="{FF2B5EF4-FFF2-40B4-BE49-F238E27FC236}">
                <a16:creationId xmlns:a16="http://schemas.microsoft.com/office/drawing/2014/main" id="{D50C66AA-900A-E9BD-1952-C6256FF9D00A}"/>
              </a:ext>
            </a:extLst>
          </p:cNvPr>
          <p:cNvPicPr>
            <a:picLocks noChangeAspect="1"/>
          </p:cNvPicPr>
          <p:nvPr/>
        </p:nvPicPr>
        <p:blipFill>
          <a:blip r:embed="rId14"/>
          <a:stretch>
            <a:fillRect/>
          </a:stretch>
        </p:blipFill>
        <p:spPr>
          <a:xfrm>
            <a:off x="6870879" y="4623593"/>
            <a:ext cx="2238779" cy="594422"/>
          </a:xfrm>
          <a:prstGeom prst="rect">
            <a:avLst/>
          </a:prstGeom>
        </p:spPr>
      </p:pic>
      <p:pic>
        <p:nvPicPr>
          <p:cNvPr id="28" name="Picture 28" descr="A picture containing text, clipart&#10;&#10;Description automatically generated">
            <a:extLst>
              <a:ext uri="{FF2B5EF4-FFF2-40B4-BE49-F238E27FC236}">
                <a16:creationId xmlns:a16="http://schemas.microsoft.com/office/drawing/2014/main" id="{DB1DD303-ECC0-2D6F-980E-69DA0604AA23}"/>
              </a:ext>
            </a:extLst>
          </p:cNvPr>
          <p:cNvPicPr>
            <a:picLocks noChangeAspect="1"/>
          </p:cNvPicPr>
          <p:nvPr/>
        </p:nvPicPr>
        <p:blipFill>
          <a:blip r:embed="rId15"/>
          <a:stretch>
            <a:fillRect/>
          </a:stretch>
        </p:blipFill>
        <p:spPr>
          <a:xfrm>
            <a:off x="6870879" y="5304653"/>
            <a:ext cx="2238779" cy="659711"/>
          </a:xfrm>
          <a:prstGeom prst="rect">
            <a:avLst/>
          </a:prstGeom>
        </p:spPr>
      </p:pic>
      <p:pic>
        <p:nvPicPr>
          <p:cNvPr id="29" name="Picture 29" descr="A picture containing tool&#10;&#10;Description automatically generated">
            <a:extLst>
              <a:ext uri="{FF2B5EF4-FFF2-40B4-BE49-F238E27FC236}">
                <a16:creationId xmlns:a16="http://schemas.microsoft.com/office/drawing/2014/main" id="{2CD547FC-C962-0EDA-1BA0-FF9309002660}"/>
              </a:ext>
            </a:extLst>
          </p:cNvPr>
          <p:cNvPicPr>
            <a:picLocks noChangeAspect="1"/>
          </p:cNvPicPr>
          <p:nvPr/>
        </p:nvPicPr>
        <p:blipFill>
          <a:blip r:embed="rId16"/>
          <a:stretch>
            <a:fillRect/>
          </a:stretch>
        </p:blipFill>
        <p:spPr>
          <a:xfrm>
            <a:off x="9199339" y="4128283"/>
            <a:ext cx="1531379" cy="1853351"/>
          </a:xfrm>
          <a:prstGeom prst="rect">
            <a:avLst/>
          </a:prstGeom>
        </p:spPr>
      </p:pic>
    </p:spTree>
    <p:extLst>
      <p:ext uri="{BB962C8B-B14F-4D97-AF65-F5344CB8AC3E}">
        <p14:creationId xmlns:p14="http://schemas.microsoft.com/office/powerpoint/2010/main" val="108104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28" name="Straight Connector 30">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9" name="Rectangle 32">
            <a:extLst>
              <a:ext uri="{FF2B5EF4-FFF2-40B4-BE49-F238E27FC236}">
                <a16:creationId xmlns:a16="http://schemas.microsoft.com/office/drawing/2014/main" id="{E1103961-3F43-462E-9588-B5C7B4E9A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FA71D2D-F679-0E8E-4431-D7957516591B}"/>
              </a:ext>
            </a:extLst>
          </p:cNvPr>
          <p:cNvSpPr txBox="1"/>
          <p:nvPr/>
        </p:nvSpPr>
        <p:spPr>
          <a:xfrm>
            <a:off x="279880" y="5147653"/>
            <a:ext cx="3047250" cy="104429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77500" lnSpcReduction="20000"/>
          </a:bodyPr>
          <a:lstStyle/>
          <a:p>
            <a:pPr>
              <a:spcBef>
                <a:spcPct val="0"/>
              </a:spcBef>
              <a:spcAft>
                <a:spcPts val="600"/>
              </a:spcAft>
            </a:pPr>
            <a:r>
              <a:rPr lang="en-US" sz="4800" dirty="0">
                <a:solidFill>
                  <a:schemeClr val="tx2"/>
                </a:solidFill>
                <a:latin typeface="+mj-lt"/>
                <a:ea typeface="+mj-ea"/>
                <a:cs typeface="+mj-cs"/>
              </a:rPr>
              <a:t>Architecture Diagram</a:t>
            </a:r>
            <a:endParaRPr lang="en-US" dirty="0">
              <a:solidFill>
                <a:schemeClr val="tx2"/>
              </a:solidFill>
              <a:ea typeface="+mj-ea"/>
              <a:cs typeface="+mj-cs"/>
            </a:endParaRPr>
          </a:p>
        </p:txBody>
      </p:sp>
      <p:pic>
        <p:nvPicPr>
          <p:cNvPr id="4" name="Picture 4" descr="Diagram&#10;&#10;Description automatically generated">
            <a:extLst>
              <a:ext uri="{FF2B5EF4-FFF2-40B4-BE49-F238E27FC236}">
                <a16:creationId xmlns:a16="http://schemas.microsoft.com/office/drawing/2014/main" id="{E26D4E4E-A652-78A9-963A-2F39B1FDFEA6}"/>
              </a:ext>
            </a:extLst>
          </p:cNvPr>
          <p:cNvPicPr>
            <a:picLocks noChangeAspect="1"/>
          </p:cNvPicPr>
          <p:nvPr/>
        </p:nvPicPr>
        <p:blipFill>
          <a:blip r:embed="rId2"/>
          <a:stretch>
            <a:fillRect/>
          </a:stretch>
        </p:blipFill>
        <p:spPr>
          <a:xfrm>
            <a:off x="3587775" y="4395"/>
            <a:ext cx="8608170" cy="6247851"/>
          </a:xfrm>
          <a:prstGeom prst="rect">
            <a:avLst/>
          </a:prstGeom>
        </p:spPr>
      </p:pic>
      <p:cxnSp>
        <p:nvCxnSpPr>
          <p:cNvPr id="30" name="Straight Connector 34">
            <a:extLst>
              <a:ext uri="{FF2B5EF4-FFF2-40B4-BE49-F238E27FC236}">
                <a16:creationId xmlns:a16="http://schemas.microsoft.com/office/drawing/2014/main" id="{877D2E09-61AE-44FF-8043-0EC7392831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23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07FF682-809F-2753-14C8-17E6203ACC57}"/>
              </a:ext>
            </a:extLst>
          </p:cNvPr>
          <p:cNvPicPr>
            <a:picLocks noChangeAspect="1"/>
          </p:cNvPicPr>
          <p:nvPr/>
        </p:nvPicPr>
        <p:blipFill>
          <a:blip r:embed="rId2"/>
          <a:stretch>
            <a:fillRect/>
          </a:stretch>
        </p:blipFill>
        <p:spPr>
          <a:xfrm>
            <a:off x="3827930" y="-1144"/>
            <a:ext cx="8368552" cy="6165522"/>
          </a:xfrm>
          <a:prstGeom prst="rect">
            <a:avLst/>
          </a:prstGeom>
        </p:spPr>
      </p:pic>
      <p:sp>
        <p:nvSpPr>
          <p:cNvPr id="6" name="TextBox 5">
            <a:extLst>
              <a:ext uri="{FF2B5EF4-FFF2-40B4-BE49-F238E27FC236}">
                <a16:creationId xmlns:a16="http://schemas.microsoft.com/office/drawing/2014/main" id="{BE826BC3-DF60-E84C-04B3-EAA3307984A8}"/>
              </a:ext>
            </a:extLst>
          </p:cNvPr>
          <p:cNvSpPr txBox="1"/>
          <p:nvPr/>
        </p:nvSpPr>
        <p:spPr>
          <a:xfrm>
            <a:off x="279880" y="4172743"/>
            <a:ext cx="3450661" cy="20192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10000"/>
          </a:bodyPr>
          <a:lstStyle/>
          <a:p>
            <a:pPr>
              <a:spcBef>
                <a:spcPct val="0"/>
              </a:spcBef>
              <a:spcAft>
                <a:spcPts val="600"/>
              </a:spcAft>
            </a:pPr>
            <a:r>
              <a:rPr lang="en-US" sz="4800" dirty="0">
                <a:solidFill>
                  <a:schemeClr val="tx2"/>
                </a:solidFill>
                <a:latin typeface="+mj-lt"/>
                <a:ea typeface="+mj-ea"/>
                <a:cs typeface="+mj-cs"/>
              </a:rPr>
              <a:t>Sequence Architecture Diagram</a:t>
            </a:r>
            <a:endParaRPr lang="en-US" dirty="0">
              <a:solidFill>
                <a:schemeClr val="tx2"/>
              </a:solidFill>
              <a:ea typeface="+mj-ea"/>
              <a:cs typeface="+mj-cs"/>
            </a:endParaRPr>
          </a:p>
        </p:txBody>
      </p:sp>
    </p:spTree>
    <p:extLst>
      <p:ext uri="{BB962C8B-B14F-4D97-AF65-F5344CB8AC3E}">
        <p14:creationId xmlns:p14="http://schemas.microsoft.com/office/powerpoint/2010/main" val="2875725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75294F-3288-80C9-1FE2-81FAFC2F62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Product Backlog</a:t>
            </a:r>
            <a:endParaRPr lang="en-US" sz="4800">
              <a:solidFill>
                <a:schemeClr val="tx2"/>
              </a:solidFill>
              <a:latin typeface="+mj-lt"/>
              <a:ea typeface="+mj-ea"/>
              <a:cs typeface="+mj-cs"/>
            </a:endParaRPr>
          </a:p>
        </p:txBody>
      </p:sp>
      <p:pic>
        <p:nvPicPr>
          <p:cNvPr id="9" name="Picture 9" descr="Graphical user interface, text, application, email&#10;&#10;Description automatically generated">
            <a:extLst>
              <a:ext uri="{FF2B5EF4-FFF2-40B4-BE49-F238E27FC236}">
                <a16:creationId xmlns:a16="http://schemas.microsoft.com/office/drawing/2014/main" id="{44BBBB36-9510-776C-9389-F3649691397B}"/>
              </a:ext>
            </a:extLst>
          </p:cNvPr>
          <p:cNvPicPr>
            <a:picLocks noChangeAspect="1"/>
          </p:cNvPicPr>
          <p:nvPr/>
        </p:nvPicPr>
        <p:blipFill>
          <a:blip r:embed="rId2"/>
          <a:stretch>
            <a:fillRect/>
          </a:stretch>
        </p:blipFill>
        <p:spPr>
          <a:xfrm>
            <a:off x="952501" y="497332"/>
            <a:ext cx="10320616" cy="4444364"/>
          </a:xfrm>
          <a:prstGeom prst="rect">
            <a:avLst/>
          </a:prstGeom>
        </p:spPr>
      </p:pic>
      <p:cxnSp>
        <p:nvCxnSpPr>
          <p:cNvPr id="18" name="Straight Connector 17">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686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574E156-AEDD-4932-8740-ED3C19025F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A8505387-E036-D288-6F34-38E3E22E3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B9DA0FE-FA9B-16C7-EE81-EF3AFEA64029}"/>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User Stories &amp; Acceptance Criteria</a:t>
            </a:r>
            <a:endParaRPr lang="en-US" dirty="0">
              <a:ea typeface="+mj-ea"/>
              <a:cs typeface="+mj-cs"/>
            </a:endParaRPr>
          </a:p>
        </p:txBody>
      </p:sp>
      <p:cxnSp>
        <p:nvCxnSpPr>
          <p:cNvPr id="13" name="Straight Connector 12">
            <a:extLst>
              <a:ext uri="{FF2B5EF4-FFF2-40B4-BE49-F238E27FC236}">
                <a16:creationId xmlns:a16="http://schemas.microsoft.com/office/drawing/2014/main" id="{7CFA8AFA-32E2-68AA-91F1-1DCF63535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14" name="Picture 14" descr="Text, email&#10;&#10;Description automatically generated">
            <a:extLst>
              <a:ext uri="{FF2B5EF4-FFF2-40B4-BE49-F238E27FC236}">
                <a16:creationId xmlns:a16="http://schemas.microsoft.com/office/drawing/2014/main" id="{A6648140-09F1-6433-1E0D-BF5A5B49772B}"/>
              </a:ext>
            </a:extLst>
          </p:cNvPr>
          <p:cNvPicPr>
            <a:picLocks noChangeAspect="1"/>
          </p:cNvPicPr>
          <p:nvPr/>
        </p:nvPicPr>
        <p:blipFill>
          <a:blip r:embed="rId2"/>
          <a:stretch>
            <a:fillRect/>
          </a:stretch>
        </p:blipFill>
        <p:spPr>
          <a:xfrm>
            <a:off x="959224" y="856593"/>
            <a:ext cx="10318376" cy="4024228"/>
          </a:xfrm>
          <a:prstGeom prst="rect">
            <a:avLst/>
          </a:prstGeom>
        </p:spPr>
      </p:pic>
    </p:spTree>
    <p:extLst>
      <p:ext uri="{BB962C8B-B14F-4D97-AF65-F5344CB8AC3E}">
        <p14:creationId xmlns:p14="http://schemas.microsoft.com/office/powerpoint/2010/main" val="1067409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User Stories &amp; Acceptance Criteria</a:t>
            </a:r>
            <a:endParaRPr lang="en-US" dirty="0">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14" name="Picture 14" descr="Table&#10;&#10;Description automatically generated">
            <a:extLst>
              <a:ext uri="{FF2B5EF4-FFF2-40B4-BE49-F238E27FC236}">
                <a16:creationId xmlns:a16="http://schemas.microsoft.com/office/drawing/2014/main" id="{3EFEE2A8-9D10-C19F-4241-C4A089A9FA80}"/>
              </a:ext>
            </a:extLst>
          </p:cNvPr>
          <p:cNvPicPr>
            <a:picLocks noChangeAspect="1"/>
          </p:cNvPicPr>
          <p:nvPr/>
        </p:nvPicPr>
        <p:blipFill>
          <a:blip r:embed="rId2"/>
          <a:stretch>
            <a:fillRect/>
          </a:stretch>
        </p:blipFill>
        <p:spPr>
          <a:xfrm>
            <a:off x="959224" y="1345731"/>
            <a:ext cx="10318376" cy="3628656"/>
          </a:xfrm>
          <a:prstGeom prst="rect">
            <a:avLst/>
          </a:prstGeom>
        </p:spPr>
      </p:pic>
    </p:spTree>
    <p:extLst>
      <p:ext uri="{BB962C8B-B14F-4D97-AF65-F5344CB8AC3E}">
        <p14:creationId xmlns:p14="http://schemas.microsoft.com/office/powerpoint/2010/main" val="155174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Sprint 2</a:t>
            </a:r>
            <a:endParaRPr lang="en-US" dirty="0">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Picture 2" descr="Graphical user interface, text, application, email&#10;&#10;Description automatically generated">
            <a:extLst>
              <a:ext uri="{FF2B5EF4-FFF2-40B4-BE49-F238E27FC236}">
                <a16:creationId xmlns:a16="http://schemas.microsoft.com/office/drawing/2014/main" id="{AA201CC0-BCE3-8D41-59FA-74EEC18E3B41}"/>
              </a:ext>
            </a:extLst>
          </p:cNvPr>
          <p:cNvPicPr>
            <a:picLocks noChangeAspect="1"/>
          </p:cNvPicPr>
          <p:nvPr/>
        </p:nvPicPr>
        <p:blipFill>
          <a:blip r:embed="rId2"/>
          <a:stretch>
            <a:fillRect/>
          </a:stretch>
        </p:blipFill>
        <p:spPr>
          <a:xfrm>
            <a:off x="959224" y="532427"/>
            <a:ext cx="10318376" cy="4426029"/>
          </a:xfrm>
          <a:prstGeom prst="rect">
            <a:avLst/>
          </a:prstGeom>
        </p:spPr>
      </p:pic>
    </p:spTree>
    <p:extLst>
      <p:ext uri="{BB962C8B-B14F-4D97-AF65-F5344CB8AC3E}">
        <p14:creationId xmlns:p14="http://schemas.microsoft.com/office/powerpoint/2010/main" val="3832115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Sprint 3 Backlog</a:t>
            </a:r>
            <a:endParaRPr lang="en-US" dirty="0">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3" descr="Graphical user interface, text, application, Teams&#10;&#10;Description automatically generated">
            <a:extLst>
              <a:ext uri="{FF2B5EF4-FFF2-40B4-BE49-F238E27FC236}">
                <a16:creationId xmlns:a16="http://schemas.microsoft.com/office/drawing/2014/main" id="{07E1A696-1409-EF17-28A9-3A7921DEA4DF}"/>
              </a:ext>
            </a:extLst>
          </p:cNvPr>
          <p:cNvPicPr>
            <a:picLocks noChangeAspect="1"/>
          </p:cNvPicPr>
          <p:nvPr/>
        </p:nvPicPr>
        <p:blipFill>
          <a:blip r:embed="rId2"/>
          <a:stretch>
            <a:fillRect/>
          </a:stretch>
        </p:blipFill>
        <p:spPr>
          <a:xfrm>
            <a:off x="992841" y="1052371"/>
            <a:ext cx="10284758" cy="3879199"/>
          </a:xfrm>
          <a:prstGeom prst="rect">
            <a:avLst/>
          </a:prstGeom>
        </p:spPr>
      </p:pic>
    </p:spTree>
    <p:extLst>
      <p:ext uri="{BB962C8B-B14F-4D97-AF65-F5344CB8AC3E}">
        <p14:creationId xmlns:p14="http://schemas.microsoft.com/office/powerpoint/2010/main" val="3701657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Sprint 2 – Completed Tasks</a:t>
            </a:r>
            <a:endParaRPr lang="en-US" dirty="0">
              <a:solidFill>
                <a:schemeClr val="tx2"/>
              </a:solidFill>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Picture 3" descr="Graphical user interface, text, application, email&#10;&#10;Description automatically generated">
            <a:extLst>
              <a:ext uri="{FF2B5EF4-FFF2-40B4-BE49-F238E27FC236}">
                <a16:creationId xmlns:a16="http://schemas.microsoft.com/office/drawing/2014/main" id="{6D0E3484-F724-3488-6590-B8451CEEC628}"/>
              </a:ext>
            </a:extLst>
          </p:cNvPr>
          <p:cNvPicPr>
            <a:picLocks noChangeAspect="1"/>
          </p:cNvPicPr>
          <p:nvPr/>
        </p:nvPicPr>
        <p:blipFill>
          <a:blip r:embed="rId2"/>
          <a:stretch>
            <a:fillRect/>
          </a:stretch>
        </p:blipFill>
        <p:spPr>
          <a:xfrm>
            <a:off x="959224" y="1393513"/>
            <a:ext cx="10318375" cy="3533094"/>
          </a:xfrm>
          <a:prstGeom prst="rect">
            <a:avLst/>
          </a:prstGeom>
        </p:spPr>
      </p:pic>
    </p:spTree>
    <p:extLst>
      <p:ext uri="{BB962C8B-B14F-4D97-AF65-F5344CB8AC3E}">
        <p14:creationId xmlns:p14="http://schemas.microsoft.com/office/powerpoint/2010/main" val="3006399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Sprint 2 – Pending Tasks</a:t>
            </a:r>
            <a:endParaRPr lang="en-US" dirty="0">
              <a:solidFill>
                <a:schemeClr val="tx2"/>
              </a:solidFill>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3" descr="Graphical user interface, application, Teams&#10;&#10;Description automatically generated">
            <a:extLst>
              <a:ext uri="{FF2B5EF4-FFF2-40B4-BE49-F238E27FC236}">
                <a16:creationId xmlns:a16="http://schemas.microsoft.com/office/drawing/2014/main" id="{77E09A3F-1AC1-7891-9B91-16735406B61B}"/>
              </a:ext>
            </a:extLst>
          </p:cNvPr>
          <p:cNvPicPr>
            <a:picLocks noChangeAspect="1"/>
          </p:cNvPicPr>
          <p:nvPr/>
        </p:nvPicPr>
        <p:blipFill>
          <a:blip r:embed="rId2"/>
          <a:stretch>
            <a:fillRect/>
          </a:stretch>
        </p:blipFill>
        <p:spPr>
          <a:xfrm>
            <a:off x="992842" y="2171777"/>
            <a:ext cx="10307169" cy="2794595"/>
          </a:xfrm>
          <a:prstGeom prst="rect">
            <a:avLst/>
          </a:prstGeom>
        </p:spPr>
      </p:pic>
    </p:spTree>
    <p:extLst>
      <p:ext uri="{BB962C8B-B14F-4D97-AF65-F5344CB8AC3E}">
        <p14:creationId xmlns:p14="http://schemas.microsoft.com/office/powerpoint/2010/main" val="420051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7781C-F171-EBD3-82D6-9130A42558D6}"/>
              </a:ext>
            </a:extLst>
          </p:cNvPr>
          <p:cNvSpPr>
            <a:spLocks noGrp="1"/>
          </p:cNvSpPr>
          <p:nvPr>
            <p:ph type="title"/>
          </p:nvPr>
        </p:nvSpPr>
        <p:spPr>
          <a:xfrm>
            <a:off x="952500" y="5232732"/>
            <a:ext cx="10325100" cy="1014686"/>
          </a:xfrm>
        </p:spPr>
        <p:txBody>
          <a:bodyPr anchor="ctr">
            <a:normAutofit/>
          </a:bodyPr>
          <a:lstStyle/>
          <a:p>
            <a:r>
              <a:rPr lang="en-GB" b="1" dirty="0"/>
              <a:t>Agenda</a:t>
            </a:r>
            <a:endParaRPr lang="en-US" b="1"/>
          </a:p>
        </p:txBody>
      </p:sp>
      <p:cxnSp>
        <p:nvCxnSpPr>
          <p:cNvPr id="29" name="Straight Connector 25">
            <a:extLst>
              <a:ext uri="{FF2B5EF4-FFF2-40B4-BE49-F238E27FC236}">
                <a16:creationId xmlns:a16="http://schemas.microsoft.com/office/drawing/2014/main" id="{8E57A079-B0CE-4BF7-B690-DF295898D6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85AAAA89-7D24-4972-7C1A-B5940AB05FCE}"/>
              </a:ext>
            </a:extLst>
          </p:cNvPr>
          <p:cNvGraphicFramePr>
            <a:graphicFrameLocks noGrp="1"/>
          </p:cNvGraphicFramePr>
          <p:nvPr>
            <p:ph idx="1"/>
            <p:extLst>
              <p:ext uri="{D42A27DB-BD31-4B8C-83A1-F6EECF244321}">
                <p14:modId xmlns:p14="http://schemas.microsoft.com/office/powerpoint/2010/main" val="3545799239"/>
              </p:ext>
            </p:extLst>
          </p:nvPr>
        </p:nvGraphicFramePr>
        <p:xfrm>
          <a:off x="952500" y="876300"/>
          <a:ext cx="10325100" cy="3895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67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Metrics Velocity Report</a:t>
            </a:r>
            <a:endParaRPr lang="en-US" dirty="0">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2" name="Picture 3" descr="Graphical user interface&#10;&#10;Description automatically generated">
            <a:extLst>
              <a:ext uri="{FF2B5EF4-FFF2-40B4-BE49-F238E27FC236}">
                <a16:creationId xmlns:a16="http://schemas.microsoft.com/office/drawing/2014/main" id="{5589CB70-9833-1E0C-6744-B0CB7F3D1AA2}"/>
              </a:ext>
            </a:extLst>
          </p:cNvPr>
          <p:cNvPicPr>
            <a:picLocks noChangeAspect="1"/>
          </p:cNvPicPr>
          <p:nvPr/>
        </p:nvPicPr>
        <p:blipFill>
          <a:blip r:embed="rId2"/>
          <a:stretch>
            <a:fillRect/>
          </a:stretch>
        </p:blipFill>
        <p:spPr>
          <a:xfrm>
            <a:off x="1743636" y="600248"/>
            <a:ext cx="8682317" cy="4424856"/>
          </a:xfrm>
          <a:prstGeom prst="rect">
            <a:avLst/>
          </a:prstGeom>
        </p:spPr>
      </p:pic>
    </p:spTree>
    <p:extLst>
      <p:ext uri="{BB962C8B-B14F-4D97-AF65-F5344CB8AC3E}">
        <p14:creationId xmlns:p14="http://schemas.microsoft.com/office/powerpoint/2010/main" val="4238972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Sprint 2 Burnout Chart</a:t>
            </a:r>
            <a:endParaRPr lang="en-US" dirty="0">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3">
            <a:extLst>
              <a:ext uri="{FF2B5EF4-FFF2-40B4-BE49-F238E27FC236}">
                <a16:creationId xmlns:a16="http://schemas.microsoft.com/office/drawing/2014/main" id="{DEEB0FEE-FA03-C82D-592D-6AF5D57DDD1A}"/>
              </a:ext>
            </a:extLst>
          </p:cNvPr>
          <p:cNvPicPr>
            <a:picLocks noChangeAspect="1"/>
          </p:cNvPicPr>
          <p:nvPr/>
        </p:nvPicPr>
        <p:blipFill>
          <a:blip r:embed="rId2"/>
          <a:stretch>
            <a:fillRect/>
          </a:stretch>
        </p:blipFill>
        <p:spPr>
          <a:xfrm>
            <a:off x="959224" y="678117"/>
            <a:ext cx="10318375" cy="4302737"/>
          </a:xfrm>
          <a:prstGeom prst="rect">
            <a:avLst/>
          </a:prstGeom>
        </p:spPr>
      </p:pic>
    </p:spTree>
    <p:extLst>
      <p:ext uri="{BB962C8B-B14F-4D97-AF65-F5344CB8AC3E}">
        <p14:creationId xmlns:p14="http://schemas.microsoft.com/office/powerpoint/2010/main" val="129446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Retrospective</a:t>
            </a:r>
            <a:endParaRPr lang="en-US" dirty="0">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Text Placeholder 2">
            <a:extLst>
              <a:ext uri="{FF2B5EF4-FFF2-40B4-BE49-F238E27FC236}">
                <a16:creationId xmlns:a16="http://schemas.microsoft.com/office/drawing/2014/main" id="{0D35E299-2DB5-03F8-25B1-9F1433D0A9DE}"/>
              </a:ext>
            </a:extLst>
          </p:cNvPr>
          <p:cNvGraphicFramePr/>
          <p:nvPr>
            <p:extLst>
              <p:ext uri="{D42A27DB-BD31-4B8C-83A1-F6EECF244321}">
                <p14:modId xmlns:p14="http://schemas.microsoft.com/office/powerpoint/2010/main" val="1665892752"/>
              </p:ext>
            </p:extLst>
          </p:nvPr>
        </p:nvGraphicFramePr>
        <p:xfrm>
          <a:off x="957212" y="728895"/>
          <a:ext cx="10440954" cy="2178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6" name="Text Placeholder 2">
            <a:extLst>
              <a:ext uri="{FF2B5EF4-FFF2-40B4-BE49-F238E27FC236}">
                <a16:creationId xmlns:a16="http://schemas.microsoft.com/office/drawing/2014/main" id="{EA7AFA9E-F210-107B-2F80-D574DDF75614}"/>
              </a:ext>
            </a:extLst>
          </p:cNvPr>
          <p:cNvGraphicFramePr/>
          <p:nvPr>
            <p:extLst>
              <p:ext uri="{D42A27DB-BD31-4B8C-83A1-F6EECF244321}">
                <p14:modId xmlns:p14="http://schemas.microsoft.com/office/powerpoint/2010/main" val="3488175139"/>
              </p:ext>
            </p:extLst>
          </p:nvPr>
        </p:nvGraphicFramePr>
        <p:xfrm>
          <a:off x="889975" y="2970499"/>
          <a:ext cx="10730205" cy="21793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79483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Stories for Sprint 3</a:t>
            </a:r>
            <a:endParaRPr lang="en-US" dirty="0">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Picture 24" descr="Graphical user interface, text, application, Teams&#10;&#10;Description automatically generated">
            <a:extLst>
              <a:ext uri="{FF2B5EF4-FFF2-40B4-BE49-F238E27FC236}">
                <a16:creationId xmlns:a16="http://schemas.microsoft.com/office/drawing/2014/main" id="{6E7A5714-E18A-CA83-C82C-E706BB0F035C}"/>
              </a:ext>
            </a:extLst>
          </p:cNvPr>
          <p:cNvPicPr>
            <a:picLocks noChangeAspect="1"/>
          </p:cNvPicPr>
          <p:nvPr/>
        </p:nvPicPr>
        <p:blipFill>
          <a:blip r:embed="rId2"/>
          <a:stretch>
            <a:fillRect/>
          </a:stretch>
        </p:blipFill>
        <p:spPr>
          <a:xfrm>
            <a:off x="891989" y="518582"/>
            <a:ext cx="10385611" cy="4330453"/>
          </a:xfrm>
          <a:prstGeom prst="rect">
            <a:avLst/>
          </a:prstGeom>
        </p:spPr>
      </p:pic>
    </p:spTree>
    <p:extLst>
      <p:ext uri="{BB962C8B-B14F-4D97-AF65-F5344CB8AC3E}">
        <p14:creationId xmlns:p14="http://schemas.microsoft.com/office/powerpoint/2010/main" val="2552952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171" name="Straight Connector 170">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73" name="Rectangle 172">
            <a:extLst>
              <a:ext uri="{FF2B5EF4-FFF2-40B4-BE49-F238E27FC236}">
                <a16:creationId xmlns:a16="http://schemas.microsoft.com/office/drawing/2014/main" id="{7C8D1FBA-DEC3-4F56-A38D-E61978B7A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Shape 174">
            <a:extLst>
              <a:ext uri="{FF2B5EF4-FFF2-40B4-BE49-F238E27FC236}">
                <a16:creationId xmlns:a16="http://schemas.microsoft.com/office/drawing/2014/main" id="{AEA77D21-6078-416C-9613-6B2B4D06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5" y="854115"/>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TextBox 165">
            <a:extLst>
              <a:ext uri="{FF2B5EF4-FFF2-40B4-BE49-F238E27FC236}">
                <a16:creationId xmlns:a16="http://schemas.microsoft.com/office/drawing/2014/main" id="{F8000D50-3CD8-8010-F527-144EACB36472}"/>
              </a:ext>
            </a:extLst>
          </p:cNvPr>
          <p:cNvSpPr txBox="1"/>
          <p:nvPr/>
        </p:nvSpPr>
        <p:spPr>
          <a:xfrm>
            <a:off x="4448497" y="1500027"/>
            <a:ext cx="3295006" cy="220260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spcBef>
                <a:spcPct val="0"/>
              </a:spcBef>
              <a:spcAft>
                <a:spcPts val="600"/>
              </a:spcAft>
            </a:pPr>
            <a:r>
              <a:rPr lang="en-US" sz="4400" dirty="0">
                <a:solidFill>
                  <a:schemeClr val="tx2"/>
                </a:solidFill>
                <a:latin typeface="+mj-lt"/>
                <a:ea typeface="+mj-ea"/>
                <a:cs typeface="+mj-cs"/>
              </a:rPr>
              <a:t>Project Demo</a:t>
            </a:r>
            <a:endParaRPr lang="en-US" dirty="0">
              <a:solidFill>
                <a:schemeClr val="tx2"/>
              </a:solidFill>
              <a:ea typeface="+mj-ea"/>
              <a:cs typeface="+mj-cs"/>
            </a:endParaRPr>
          </a:p>
        </p:txBody>
      </p:sp>
      <p:cxnSp>
        <p:nvCxnSpPr>
          <p:cNvPr id="177" name="Straight Connector 176">
            <a:extLst>
              <a:ext uri="{FF2B5EF4-FFF2-40B4-BE49-F238E27FC236}">
                <a16:creationId xmlns:a16="http://schemas.microsoft.com/office/drawing/2014/main" id="{1E7596C2-1437-433F-B5CF-BAA3E41248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66791" y="4316294"/>
            <a:ext cx="1458419"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9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4E52492-8507-4736-A7FC-89D7D9E3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9DB30AE7-9C9D-9231-EEA5-65F36A07ED8B}"/>
              </a:ext>
            </a:extLst>
          </p:cNvPr>
          <p:cNvPicPr>
            <a:picLocks noChangeAspect="1"/>
          </p:cNvPicPr>
          <p:nvPr/>
        </p:nvPicPr>
        <p:blipFill rotWithShape="1">
          <a:blip r:embed="rId2"/>
          <a:srcRect l="5908" r="704" b="1"/>
          <a:stretch/>
        </p:blipFill>
        <p:spPr>
          <a:xfrm>
            <a:off x="617670" y="617670"/>
            <a:ext cx="10956660" cy="5602155"/>
          </a:xfrm>
          <a:prstGeom prst="rect">
            <a:avLst/>
          </a:prstGeom>
        </p:spPr>
      </p:pic>
    </p:spTree>
    <p:extLst>
      <p:ext uri="{BB962C8B-B14F-4D97-AF65-F5344CB8AC3E}">
        <p14:creationId xmlns:p14="http://schemas.microsoft.com/office/powerpoint/2010/main" val="55731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0" name="Rectangle 17">
            <a:extLst>
              <a:ext uri="{FF2B5EF4-FFF2-40B4-BE49-F238E27FC236}">
                <a16:creationId xmlns:a16="http://schemas.microsoft.com/office/drawing/2014/main" id="{14E52492-8507-4736-A7FC-89D7D9E3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text, screenshot, monitor, electronics&#10;&#10;Description automatically generated">
            <a:extLst>
              <a:ext uri="{FF2B5EF4-FFF2-40B4-BE49-F238E27FC236}">
                <a16:creationId xmlns:a16="http://schemas.microsoft.com/office/drawing/2014/main" id="{4F9DCC9A-A023-A0A4-2FAB-9B143B7EF9C3}"/>
              </a:ext>
            </a:extLst>
          </p:cNvPr>
          <p:cNvPicPr>
            <a:picLocks noChangeAspect="1"/>
          </p:cNvPicPr>
          <p:nvPr/>
        </p:nvPicPr>
        <p:blipFill rotWithShape="1">
          <a:blip r:embed="rId2"/>
          <a:srcRect l="4021" r="4057" b="1"/>
          <a:stretch/>
        </p:blipFill>
        <p:spPr>
          <a:xfrm>
            <a:off x="617670" y="617670"/>
            <a:ext cx="10956660" cy="5602155"/>
          </a:xfrm>
          <a:prstGeom prst="rect">
            <a:avLst/>
          </a:prstGeom>
        </p:spPr>
      </p:pic>
    </p:spTree>
    <p:extLst>
      <p:ext uri="{BB962C8B-B14F-4D97-AF65-F5344CB8AC3E}">
        <p14:creationId xmlns:p14="http://schemas.microsoft.com/office/powerpoint/2010/main" val="2163902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E52492-8507-4736-A7FC-89D7D9E3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67B67ACB-EA6C-8D5D-6EEC-0BCB365E5EF5}"/>
              </a:ext>
            </a:extLst>
          </p:cNvPr>
          <p:cNvPicPr>
            <a:picLocks noChangeAspect="1"/>
          </p:cNvPicPr>
          <p:nvPr/>
        </p:nvPicPr>
        <p:blipFill rotWithShape="1">
          <a:blip r:embed="rId2"/>
          <a:srcRect l="5766" r="2312" b="1"/>
          <a:stretch/>
        </p:blipFill>
        <p:spPr>
          <a:xfrm>
            <a:off x="617670" y="617670"/>
            <a:ext cx="10956660" cy="5602155"/>
          </a:xfrm>
          <a:prstGeom prst="rect">
            <a:avLst/>
          </a:prstGeom>
        </p:spPr>
      </p:pic>
    </p:spTree>
    <p:extLst>
      <p:ext uri="{BB962C8B-B14F-4D97-AF65-F5344CB8AC3E}">
        <p14:creationId xmlns:p14="http://schemas.microsoft.com/office/powerpoint/2010/main" val="3736638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E52492-8507-4736-A7FC-89D7D9E3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website&#10;&#10;Description automatically generated">
            <a:extLst>
              <a:ext uri="{FF2B5EF4-FFF2-40B4-BE49-F238E27FC236}">
                <a16:creationId xmlns:a16="http://schemas.microsoft.com/office/drawing/2014/main" id="{607ABAFF-A78D-9015-733A-17456EB100D5}"/>
              </a:ext>
            </a:extLst>
          </p:cNvPr>
          <p:cNvPicPr>
            <a:picLocks noChangeAspect="1"/>
          </p:cNvPicPr>
          <p:nvPr/>
        </p:nvPicPr>
        <p:blipFill rotWithShape="1">
          <a:blip r:embed="rId2"/>
          <a:srcRect l="16114" r="16411" b="-1"/>
          <a:stretch/>
        </p:blipFill>
        <p:spPr>
          <a:xfrm>
            <a:off x="565265" y="617670"/>
            <a:ext cx="11009065" cy="5602155"/>
          </a:xfrm>
          <a:prstGeom prst="rect">
            <a:avLst/>
          </a:prstGeom>
        </p:spPr>
      </p:pic>
    </p:spTree>
    <p:extLst>
      <p:ext uri="{BB962C8B-B14F-4D97-AF65-F5344CB8AC3E}">
        <p14:creationId xmlns:p14="http://schemas.microsoft.com/office/powerpoint/2010/main" val="986297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ACE703B-177A-4A03-827E-692635A35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4A6E9B-8C18-C49C-B0DC-4F47A18EFB11}"/>
              </a:ext>
            </a:extLst>
          </p:cNvPr>
          <p:cNvSpPr>
            <a:spLocks noGrp="1"/>
          </p:cNvSpPr>
          <p:nvPr>
            <p:ph type="title"/>
          </p:nvPr>
        </p:nvSpPr>
        <p:spPr>
          <a:xfrm>
            <a:off x="0" y="3958297"/>
            <a:ext cx="5333991" cy="2109217"/>
          </a:xfrm>
        </p:spPr>
        <p:txBody>
          <a:bodyPr anchor="ctr">
            <a:normAutofit/>
          </a:bodyPr>
          <a:lstStyle/>
          <a:p>
            <a:r>
              <a:rPr lang="en-US" sz="2000" dirty="0">
                <a:hlinkClick r:id="rId2"/>
              </a:rPr>
              <a:t>https://github.com/htmw/SimplyOnline/wiki</a:t>
            </a:r>
            <a:endParaRPr lang="en-US" sz="2000" dirty="0"/>
          </a:p>
        </p:txBody>
      </p:sp>
      <p:pic>
        <p:nvPicPr>
          <p:cNvPr id="4" name="Content Placeholder 3">
            <a:extLst>
              <a:ext uri="{FF2B5EF4-FFF2-40B4-BE49-F238E27FC236}">
                <a16:creationId xmlns:a16="http://schemas.microsoft.com/office/drawing/2014/main" id="{83922CA6-0C98-B64C-A9B8-C32E24294A78}"/>
              </a:ext>
            </a:extLst>
          </p:cNvPr>
          <p:cNvPicPr>
            <a:picLocks noChangeAspect="1"/>
          </p:cNvPicPr>
          <p:nvPr/>
        </p:nvPicPr>
        <p:blipFill rotWithShape="1">
          <a:blip r:embed="rId3"/>
          <a:srcRect t="2760" b="24805"/>
          <a:stretch/>
        </p:blipFill>
        <p:spPr>
          <a:xfrm>
            <a:off x="19" y="10"/>
            <a:ext cx="5333981" cy="342899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DFB020D7-9A0D-39CB-8C44-296E379C7B25}"/>
              </a:ext>
            </a:extLst>
          </p:cNvPr>
          <p:cNvPicPr>
            <a:picLocks noChangeAspect="1"/>
          </p:cNvPicPr>
          <p:nvPr/>
        </p:nvPicPr>
        <p:blipFill rotWithShape="1">
          <a:blip r:embed="rId4"/>
          <a:srcRect l="4500" r="1" b="1"/>
          <a:stretch/>
        </p:blipFill>
        <p:spPr>
          <a:xfrm>
            <a:off x="5334000" y="10"/>
            <a:ext cx="6857999" cy="3428990"/>
          </a:xfrm>
          <a:prstGeom prst="rect">
            <a:avLst/>
          </a:prstGeom>
        </p:spPr>
      </p:pic>
      <p:cxnSp>
        <p:nvCxnSpPr>
          <p:cNvPr id="20" name="Straight Connector 19">
            <a:extLst>
              <a:ext uri="{FF2B5EF4-FFF2-40B4-BE49-F238E27FC236}">
                <a16:creationId xmlns:a16="http://schemas.microsoft.com/office/drawing/2014/main" id="{D8C0D56F-4A65-48B9-843D-F9D262C354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34000" y="4244223"/>
            <a:ext cx="0" cy="1623177"/>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A0D9D5B3-A89A-F396-1D69-AC6921FEA708}"/>
              </a:ext>
            </a:extLst>
          </p:cNvPr>
          <p:cNvSpPr>
            <a:spLocks noGrp="1"/>
          </p:cNvSpPr>
          <p:nvPr>
            <p:ph idx="1"/>
          </p:nvPr>
        </p:nvSpPr>
        <p:spPr>
          <a:xfrm>
            <a:off x="5970506" y="4025069"/>
            <a:ext cx="4637736" cy="1842331"/>
          </a:xfrm>
        </p:spPr>
        <p:txBody>
          <a:bodyPr anchor="ctr">
            <a:normAutofit/>
          </a:bodyPr>
          <a:lstStyle/>
          <a:p>
            <a:pPr marL="0" indent="0">
              <a:buNone/>
            </a:pPr>
            <a:r>
              <a:rPr lang="en-US" dirty="0">
                <a:hlinkClick r:id="rId5"/>
              </a:rPr>
              <a:t>https://simplyonline.netlify.app/</a:t>
            </a:r>
            <a:endParaRPr lang="en-US" dirty="0"/>
          </a:p>
        </p:txBody>
      </p:sp>
    </p:spTree>
    <p:extLst>
      <p:ext uri="{BB962C8B-B14F-4D97-AF65-F5344CB8AC3E}">
        <p14:creationId xmlns:p14="http://schemas.microsoft.com/office/powerpoint/2010/main" val="3214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35" name="Rectangle 15">
            <a:extLst>
              <a:ext uri="{FF2B5EF4-FFF2-40B4-BE49-F238E27FC236}">
                <a16:creationId xmlns:a16="http://schemas.microsoft.com/office/drawing/2014/main" id="{EACE703B-177A-4A03-827E-692635A35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BF614BA-302B-3CA5-4164-5B9F3A267079}"/>
              </a:ext>
            </a:extLst>
          </p:cNvPr>
          <p:cNvPicPr>
            <a:picLocks noChangeAspect="1"/>
          </p:cNvPicPr>
          <p:nvPr/>
        </p:nvPicPr>
        <p:blipFill>
          <a:blip r:embed="rId2"/>
          <a:stretch>
            <a:fillRect/>
          </a:stretch>
        </p:blipFill>
        <p:spPr>
          <a:xfrm>
            <a:off x="813518" y="210995"/>
            <a:ext cx="2418845" cy="2464739"/>
          </a:xfrm>
          <a:prstGeom prst="rect">
            <a:avLst/>
          </a:prstGeom>
        </p:spPr>
      </p:pic>
      <p:pic>
        <p:nvPicPr>
          <p:cNvPr id="5" name="Picture 5">
            <a:extLst>
              <a:ext uri="{FF2B5EF4-FFF2-40B4-BE49-F238E27FC236}">
                <a16:creationId xmlns:a16="http://schemas.microsoft.com/office/drawing/2014/main" id="{C5A25FA0-D4FB-3C53-6922-4EF5D559420C}"/>
              </a:ext>
            </a:extLst>
          </p:cNvPr>
          <p:cNvPicPr>
            <a:picLocks noChangeAspect="1"/>
          </p:cNvPicPr>
          <p:nvPr/>
        </p:nvPicPr>
        <p:blipFill>
          <a:blip r:embed="rId3"/>
          <a:stretch>
            <a:fillRect/>
          </a:stretch>
        </p:blipFill>
        <p:spPr>
          <a:xfrm>
            <a:off x="3479450" y="203622"/>
            <a:ext cx="2324463" cy="2463702"/>
          </a:xfrm>
          <a:prstGeom prst="rect">
            <a:avLst/>
          </a:prstGeom>
        </p:spPr>
      </p:pic>
      <p:pic>
        <p:nvPicPr>
          <p:cNvPr id="6" name="Picture 6">
            <a:extLst>
              <a:ext uri="{FF2B5EF4-FFF2-40B4-BE49-F238E27FC236}">
                <a16:creationId xmlns:a16="http://schemas.microsoft.com/office/drawing/2014/main" id="{4D07A8DE-78E5-4858-97C5-3CC73123BF25}"/>
              </a:ext>
            </a:extLst>
          </p:cNvPr>
          <p:cNvPicPr>
            <a:picLocks noChangeAspect="1"/>
          </p:cNvPicPr>
          <p:nvPr/>
        </p:nvPicPr>
        <p:blipFill>
          <a:blip r:embed="rId4"/>
          <a:stretch>
            <a:fillRect/>
          </a:stretch>
        </p:blipFill>
        <p:spPr>
          <a:xfrm>
            <a:off x="6061253" y="205706"/>
            <a:ext cx="2442077" cy="2459532"/>
          </a:xfrm>
          <a:prstGeom prst="rect">
            <a:avLst/>
          </a:prstGeom>
        </p:spPr>
      </p:pic>
      <p:pic>
        <p:nvPicPr>
          <p:cNvPr id="9" name="Picture 9">
            <a:extLst>
              <a:ext uri="{FF2B5EF4-FFF2-40B4-BE49-F238E27FC236}">
                <a16:creationId xmlns:a16="http://schemas.microsoft.com/office/drawing/2014/main" id="{277FB4BB-702F-AF10-F44F-241BEB0F3C8F}"/>
              </a:ext>
            </a:extLst>
          </p:cNvPr>
          <p:cNvPicPr>
            <a:picLocks noChangeAspect="1"/>
          </p:cNvPicPr>
          <p:nvPr/>
        </p:nvPicPr>
        <p:blipFill>
          <a:blip r:embed="rId5"/>
          <a:stretch>
            <a:fillRect/>
          </a:stretch>
        </p:blipFill>
        <p:spPr>
          <a:xfrm>
            <a:off x="8659344" y="201736"/>
            <a:ext cx="2444445" cy="2463456"/>
          </a:xfrm>
          <a:prstGeom prst="rect">
            <a:avLst/>
          </a:prstGeom>
        </p:spPr>
      </p:pic>
      <p:cxnSp>
        <p:nvCxnSpPr>
          <p:cNvPr id="36" name="Straight Connector 17">
            <a:extLst>
              <a:ext uri="{FF2B5EF4-FFF2-40B4-BE49-F238E27FC236}">
                <a16:creationId xmlns:a16="http://schemas.microsoft.com/office/drawing/2014/main" id="{D8C0D56F-4A65-48B9-843D-F9D262C354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34000" y="4244223"/>
            <a:ext cx="0" cy="1623177"/>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Picture 18">
            <a:extLst>
              <a:ext uri="{FF2B5EF4-FFF2-40B4-BE49-F238E27FC236}">
                <a16:creationId xmlns:a16="http://schemas.microsoft.com/office/drawing/2014/main" id="{EB9F61C4-77D1-25BD-8FED-54F9C372D5C2}"/>
              </a:ext>
            </a:extLst>
          </p:cNvPr>
          <p:cNvPicPr>
            <a:picLocks noChangeAspect="1"/>
          </p:cNvPicPr>
          <p:nvPr/>
        </p:nvPicPr>
        <p:blipFill>
          <a:blip r:embed="rId6"/>
          <a:stretch>
            <a:fillRect/>
          </a:stretch>
        </p:blipFill>
        <p:spPr>
          <a:xfrm>
            <a:off x="3477184" y="3568511"/>
            <a:ext cx="2402541" cy="2477620"/>
          </a:xfrm>
          <a:prstGeom prst="rect">
            <a:avLst/>
          </a:prstGeom>
        </p:spPr>
      </p:pic>
      <p:pic>
        <p:nvPicPr>
          <p:cNvPr id="19" name="Picture 22" descr="A person posing in front of a building&#10;&#10;Description automatically generated">
            <a:extLst>
              <a:ext uri="{FF2B5EF4-FFF2-40B4-BE49-F238E27FC236}">
                <a16:creationId xmlns:a16="http://schemas.microsoft.com/office/drawing/2014/main" id="{259F513B-7F9C-0567-7486-118C0E0249F6}"/>
              </a:ext>
            </a:extLst>
          </p:cNvPr>
          <p:cNvPicPr>
            <a:picLocks noChangeAspect="1"/>
          </p:cNvPicPr>
          <p:nvPr/>
        </p:nvPicPr>
        <p:blipFill>
          <a:blip r:embed="rId7"/>
          <a:stretch>
            <a:fillRect/>
          </a:stretch>
        </p:blipFill>
        <p:spPr>
          <a:xfrm>
            <a:off x="813829" y="3564030"/>
            <a:ext cx="2451286" cy="2396938"/>
          </a:xfrm>
          <a:prstGeom prst="rect">
            <a:avLst/>
          </a:prstGeom>
        </p:spPr>
      </p:pic>
      <p:sp>
        <p:nvSpPr>
          <p:cNvPr id="23" name="TextBox 22">
            <a:extLst>
              <a:ext uri="{FF2B5EF4-FFF2-40B4-BE49-F238E27FC236}">
                <a16:creationId xmlns:a16="http://schemas.microsoft.com/office/drawing/2014/main" id="{1F0A5D26-C434-7228-E29B-6FECF2FB9935}"/>
              </a:ext>
            </a:extLst>
          </p:cNvPr>
          <p:cNvSpPr txBox="1"/>
          <p:nvPr/>
        </p:nvSpPr>
        <p:spPr>
          <a:xfrm>
            <a:off x="6835588" y="4524374"/>
            <a:ext cx="351024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t>TEAM MEMBERS</a:t>
            </a:r>
          </a:p>
        </p:txBody>
      </p:sp>
      <p:sp>
        <p:nvSpPr>
          <p:cNvPr id="27" name="TextBox 1">
            <a:extLst>
              <a:ext uri="{FF2B5EF4-FFF2-40B4-BE49-F238E27FC236}">
                <a16:creationId xmlns:a16="http://schemas.microsoft.com/office/drawing/2014/main" id="{5980174E-F560-59C1-5AF9-52B78EFB342C}"/>
              </a:ext>
            </a:extLst>
          </p:cNvPr>
          <p:cNvSpPr txBox="1"/>
          <p:nvPr/>
        </p:nvSpPr>
        <p:spPr>
          <a:xfrm>
            <a:off x="618401" y="2680456"/>
            <a:ext cx="2701759" cy="646331"/>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Ajay Kumar</a:t>
            </a:r>
          </a:p>
          <a:p>
            <a:pPr algn="ctr"/>
            <a:r>
              <a:rPr lang="en-US" dirty="0"/>
              <a:t>Full Stack Developer</a:t>
            </a:r>
          </a:p>
        </p:txBody>
      </p:sp>
      <p:sp>
        <p:nvSpPr>
          <p:cNvPr id="31" name="TextBox 1">
            <a:extLst>
              <a:ext uri="{FF2B5EF4-FFF2-40B4-BE49-F238E27FC236}">
                <a16:creationId xmlns:a16="http://schemas.microsoft.com/office/drawing/2014/main" id="{AEF3F1FC-6842-4245-3C28-DBF7C02B3E18}"/>
              </a:ext>
            </a:extLst>
          </p:cNvPr>
          <p:cNvSpPr txBox="1"/>
          <p:nvPr/>
        </p:nvSpPr>
        <p:spPr>
          <a:xfrm>
            <a:off x="3474944" y="2740493"/>
            <a:ext cx="2328100" cy="646331"/>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Amarendra Reddy </a:t>
            </a:r>
          </a:p>
          <a:p>
            <a:pPr algn="ctr"/>
            <a:r>
              <a:rPr lang="en-US" dirty="0"/>
              <a:t> Developer</a:t>
            </a:r>
          </a:p>
        </p:txBody>
      </p:sp>
      <p:sp>
        <p:nvSpPr>
          <p:cNvPr id="34" name="TextBox 1">
            <a:extLst>
              <a:ext uri="{FF2B5EF4-FFF2-40B4-BE49-F238E27FC236}">
                <a16:creationId xmlns:a16="http://schemas.microsoft.com/office/drawing/2014/main" id="{CB08C420-4D72-C711-EBFC-9E69DAF02471}"/>
              </a:ext>
            </a:extLst>
          </p:cNvPr>
          <p:cNvSpPr txBox="1"/>
          <p:nvPr/>
        </p:nvSpPr>
        <p:spPr>
          <a:xfrm>
            <a:off x="6065184" y="2714196"/>
            <a:ext cx="2520664" cy="646331"/>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Pruthvi Raj Reddy</a:t>
            </a:r>
          </a:p>
          <a:p>
            <a:pPr algn="ctr"/>
            <a:r>
              <a:rPr lang="en-US" dirty="0"/>
              <a:t>Database Administrator</a:t>
            </a:r>
          </a:p>
        </p:txBody>
      </p:sp>
      <p:sp>
        <p:nvSpPr>
          <p:cNvPr id="39" name="TextBox 1">
            <a:extLst>
              <a:ext uri="{FF2B5EF4-FFF2-40B4-BE49-F238E27FC236}">
                <a16:creationId xmlns:a16="http://schemas.microsoft.com/office/drawing/2014/main" id="{E801E41C-A6FF-87DA-0122-90B695CD82B3}"/>
              </a:ext>
            </a:extLst>
          </p:cNvPr>
          <p:cNvSpPr txBox="1"/>
          <p:nvPr/>
        </p:nvSpPr>
        <p:spPr>
          <a:xfrm>
            <a:off x="8575352" y="2744134"/>
            <a:ext cx="2524884" cy="646331"/>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Mounik</a:t>
            </a:r>
          </a:p>
          <a:p>
            <a:pPr algn="ctr"/>
            <a:r>
              <a:rPr lang="en-US" dirty="0"/>
              <a:t>Developer</a:t>
            </a:r>
          </a:p>
        </p:txBody>
      </p:sp>
      <p:sp>
        <p:nvSpPr>
          <p:cNvPr id="40" name="TextBox 1">
            <a:extLst>
              <a:ext uri="{FF2B5EF4-FFF2-40B4-BE49-F238E27FC236}">
                <a16:creationId xmlns:a16="http://schemas.microsoft.com/office/drawing/2014/main" id="{02744F08-2013-CD10-9E3E-135407005CC6}"/>
              </a:ext>
            </a:extLst>
          </p:cNvPr>
          <p:cNvSpPr txBox="1"/>
          <p:nvPr/>
        </p:nvSpPr>
        <p:spPr>
          <a:xfrm>
            <a:off x="952632" y="6045837"/>
            <a:ext cx="2037624" cy="646331"/>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Sreeja Reddy</a:t>
            </a:r>
          </a:p>
          <a:p>
            <a:pPr algn="ctr"/>
            <a:r>
              <a:rPr lang="en-US" dirty="0"/>
              <a:t>Quality Analyst</a:t>
            </a:r>
          </a:p>
        </p:txBody>
      </p:sp>
      <p:sp>
        <p:nvSpPr>
          <p:cNvPr id="42" name="TextBox 1">
            <a:extLst>
              <a:ext uri="{FF2B5EF4-FFF2-40B4-BE49-F238E27FC236}">
                <a16:creationId xmlns:a16="http://schemas.microsoft.com/office/drawing/2014/main" id="{A77F0475-0818-D73D-2782-C5A55158088A}"/>
              </a:ext>
            </a:extLst>
          </p:cNvPr>
          <p:cNvSpPr txBox="1"/>
          <p:nvPr/>
        </p:nvSpPr>
        <p:spPr>
          <a:xfrm>
            <a:off x="3662293" y="6115507"/>
            <a:ext cx="2037624" cy="646331"/>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dirty="0"/>
              <a:t>Ravi Teja Reddy</a:t>
            </a:r>
          </a:p>
          <a:p>
            <a:pPr algn="ctr"/>
            <a:r>
              <a:rPr lang="en-US" dirty="0"/>
              <a:t>Developer</a:t>
            </a:r>
          </a:p>
        </p:txBody>
      </p:sp>
    </p:spTree>
    <p:extLst>
      <p:ext uri="{BB962C8B-B14F-4D97-AF65-F5344CB8AC3E}">
        <p14:creationId xmlns:p14="http://schemas.microsoft.com/office/powerpoint/2010/main" val="102252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id="{7C8D1FBA-DEC3-4F56-A38D-E61978B7A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EA77D21-6078-416C-9613-6B2B4D06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5" y="854115"/>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192694A-28E4-2D19-E39F-9F3C07A8E10E}"/>
              </a:ext>
            </a:extLst>
          </p:cNvPr>
          <p:cNvSpPr>
            <a:spLocks noGrp="1"/>
          </p:cNvSpPr>
          <p:nvPr>
            <p:ph type="title"/>
          </p:nvPr>
        </p:nvSpPr>
        <p:spPr>
          <a:xfrm>
            <a:off x="4448497" y="1500027"/>
            <a:ext cx="3295006" cy="2202601"/>
          </a:xfrm>
        </p:spPr>
        <p:txBody>
          <a:bodyPr vert="horz" lIns="91440" tIns="45720" rIns="91440" bIns="45720" rtlCol="0" anchor="b">
            <a:normAutofit/>
          </a:bodyPr>
          <a:lstStyle/>
          <a:p>
            <a:pPr algn="ctr"/>
            <a:r>
              <a:rPr lang="en-US"/>
              <a:t>Thank You</a:t>
            </a:r>
          </a:p>
        </p:txBody>
      </p:sp>
      <p:cxnSp>
        <p:nvCxnSpPr>
          <p:cNvPr id="13" name="Straight Connector 12">
            <a:extLst>
              <a:ext uri="{FF2B5EF4-FFF2-40B4-BE49-F238E27FC236}">
                <a16:creationId xmlns:a16="http://schemas.microsoft.com/office/drawing/2014/main" id="{1E7596C2-1437-433F-B5CF-BAA3E41248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66791" y="4316294"/>
            <a:ext cx="1458419"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59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E37FD-A053-5A7A-8BFF-753B28F801B1}"/>
              </a:ext>
            </a:extLst>
          </p:cNvPr>
          <p:cNvSpPr>
            <a:spLocks noGrp="1"/>
          </p:cNvSpPr>
          <p:nvPr>
            <p:ph type="title"/>
          </p:nvPr>
        </p:nvSpPr>
        <p:spPr>
          <a:xfrm>
            <a:off x="849760" y="837032"/>
            <a:ext cx="10427840" cy="1086056"/>
          </a:xfrm>
        </p:spPr>
        <p:txBody>
          <a:bodyPr>
            <a:normAutofit/>
          </a:bodyPr>
          <a:lstStyle/>
          <a:p>
            <a:r>
              <a:rPr lang="en-GB" dirty="0"/>
              <a:t>Project Description</a:t>
            </a:r>
          </a:p>
        </p:txBody>
      </p:sp>
      <p:cxnSp>
        <p:nvCxnSpPr>
          <p:cNvPr id="6" name="Straight Connector 9">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94900A-DB5D-9202-AC30-6DEB5F455B45}"/>
              </a:ext>
            </a:extLst>
          </p:cNvPr>
          <p:cNvSpPr>
            <a:spLocks noGrp="1"/>
          </p:cNvSpPr>
          <p:nvPr>
            <p:ph idx="1"/>
          </p:nvPr>
        </p:nvSpPr>
        <p:spPr>
          <a:xfrm>
            <a:off x="955184" y="2286111"/>
            <a:ext cx="10322416" cy="3974238"/>
          </a:xfrm>
        </p:spPr>
        <p:txBody>
          <a:bodyPr vert="horz" lIns="91440" tIns="45720" rIns="91440" bIns="45720" rtlCol="0" anchor="b">
            <a:noAutofit/>
          </a:bodyPr>
          <a:lstStyle/>
          <a:p>
            <a:pPr>
              <a:lnSpc>
                <a:spcPct val="110000"/>
              </a:lnSpc>
            </a:pPr>
            <a:r>
              <a:rPr lang="en-US" dirty="0">
                <a:latin typeface="Calibri"/>
                <a:cs typeface="Times New Roman"/>
              </a:rPr>
              <a:t>Simply online is a web application that aims to simplify the process of online classes. This application allows lecturers to create virtual rooms and share the room id with their students for seamless connectivity. </a:t>
            </a:r>
            <a:endParaRPr lang="en-US">
              <a:latin typeface="Calibri"/>
              <a:ea typeface="+mn-lt"/>
              <a:cs typeface="+mn-lt"/>
            </a:endParaRPr>
          </a:p>
          <a:p>
            <a:pPr>
              <a:lnSpc>
                <a:spcPct val="110000"/>
              </a:lnSpc>
            </a:pPr>
            <a:r>
              <a:rPr lang="en-US" dirty="0">
                <a:latin typeface="Calibri"/>
                <a:cs typeface="Times New Roman"/>
              </a:rPr>
              <a:t>Using webrtc technology, simply online allows group video-sharing features and screen-sharing capabilities. This application allows lecturers to easily take attendance with just a click of a button. This platform automatically marks attendance, eliminating the need for manual tracking. </a:t>
            </a:r>
            <a:endParaRPr lang="en-US">
              <a:latin typeface="Calibri"/>
              <a:ea typeface="+mn-lt"/>
              <a:cs typeface="+mn-lt"/>
            </a:endParaRPr>
          </a:p>
          <a:p>
            <a:pPr>
              <a:lnSpc>
                <a:spcPct val="110000"/>
              </a:lnSpc>
            </a:pPr>
            <a:r>
              <a:rPr lang="en-US" dirty="0">
                <a:latin typeface="Calibri"/>
                <a:cs typeface="Times New Roman"/>
              </a:rPr>
              <a:t>Overall, simply online offers a comprehensive and user-friendly solution for educators and students to enhance their online learning experience</a:t>
            </a:r>
            <a:endParaRPr lang="en-US">
              <a:latin typeface="Calibri"/>
              <a:ea typeface="+mn-lt"/>
              <a:cs typeface="+mn-lt"/>
            </a:endParaRPr>
          </a:p>
          <a:p>
            <a:pPr>
              <a:lnSpc>
                <a:spcPct val="110000"/>
              </a:lnSpc>
            </a:pPr>
            <a:endParaRPr lang="en-GB" dirty="0">
              <a:latin typeface="Calibri"/>
              <a:cs typeface="Calibri"/>
            </a:endParaRPr>
          </a:p>
        </p:txBody>
      </p:sp>
    </p:spTree>
    <p:extLst>
      <p:ext uri="{BB962C8B-B14F-4D97-AF65-F5344CB8AC3E}">
        <p14:creationId xmlns:p14="http://schemas.microsoft.com/office/powerpoint/2010/main" val="160975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7BE2-6B99-0528-9BF5-AAF34D10E941}"/>
              </a:ext>
            </a:extLst>
          </p:cNvPr>
          <p:cNvSpPr>
            <a:spLocks noGrp="1"/>
          </p:cNvSpPr>
          <p:nvPr>
            <p:ph type="title"/>
          </p:nvPr>
        </p:nvSpPr>
        <p:spPr>
          <a:xfrm>
            <a:off x="849760" y="114302"/>
            <a:ext cx="10427840" cy="1086056"/>
          </a:xfrm>
        </p:spPr>
        <p:txBody>
          <a:bodyPr/>
          <a:lstStyle/>
          <a:p>
            <a:r>
              <a:rPr lang="en-US" dirty="0">
                <a:ea typeface="+mj-lt"/>
                <a:cs typeface="+mj-lt"/>
              </a:rPr>
              <a:t>Team Working Agreement</a:t>
            </a:r>
            <a:endParaRPr lang="en-GB" dirty="0">
              <a:ea typeface="+mj-lt"/>
              <a:cs typeface="+mj-lt"/>
            </a:endParaRPr>
          </a:p>
        </p:txBody>
      </p:sp>
      <p:sp>
        <p:nvSpPr>
          <p:cNvPr id="7" name="Content Placeholder 2">
            <a:extLst>
              <a:ext uri="{FF2B5EF4-FFF2-40B4-BE49-F238E27FC236}">
                <a16:creationId xmlns:a16="http://schemas.microsoft.com/office/drawing/2014/main" id="{888F7B3D-3926-5E8E-4CF6-71723F9E1D8D}"/>
              </a:ext>
            </a:extLst>
          </p:cNvPr>
          <p:cNvSpPr>
            <a:spLocks noGrp="1"/>
          </p:cNvSpPr>
          <p:nvPr/>
        </p:nvSpPr>
        <p:spPr>
          <a:xfrm>
            <a:off x="609781" y="1195355"/>
            <a:ext cx="4552892" cy="512022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1400" b="1" dirty="0">
                <a:latin typeface="Calibri"/>
                <a:cs typeface="Calibri"/>
              </a:rPr>
              <a:t>Participation</a:t>
            </a:r>
            <a:r>
              <a:rPr lang="en-US" sz="1400" dirty="0">
                <a:latin typeface="Calibri"/>
                <a:cs typeface="Calibri"/>
              </a:rPr>
              <a:t>:</a:t>
            </a:r>
            <a:endParaRPr lang="en-US"/>
          </a:p>
          <a:p>
            <a:pPr marL="0" indent="0">
              <a:lnSpc>
                <a:spcPct val="100000"/>
              </a:lnSpc>
              <a:buNone/>
            </a:pPr>
            <a:r>
              <a:rPr lang="en-US" sz="1400" dirty="0">
                <a:latin typeface="Calibri"/>
                <a:cs typeface="Calibri"/>
              </a:rPr>
              <a:t>All the team members are expected to involve in project discussions and attend the meetings promptly. Absence during multiple meetings will affect the team’s performance and efficiency. </a:t>
            </a:r>
          </a:p>
          <a:p>
            <a:pPr marL="0" indent="0">
              <a:lnSpc>
                <a:spcPct val="100000"/>
              </a:lnSpc>
              <a:buNone/>
            </a:pPr>
            <a:r>
              <a:rPr lang="en-US" sz="1400" dirty="0">
                <a:latin typeface="Calibri"/>
                <a:cs typeface="Calibri"/>
              </a:rPr>
              <a:t>The team member can discuss beforehand with the team leader if he/she is going to miss the meeting or make it up for it before the next meeting is scheduled.</a:t>
            </a:r>
          </a:p>
          <a:p>
            <a:pPr marL="0" indent="0">
              <a:lnSpc>
                <a:spcPct val="100000"/>
              </a:lnSpc>
              <a:buNone/>
            </a:pPr>
            <a:r>
              <a:rPr lang="en-US" sz="1400" b="1" dirty="0">
                <a:latin typeface="Calibri"/>
                <a:cs typeface="Calibri"/>
              </a:rPr>
              <a:t>Communication</a:t>
            </a:r>
            <a:r>
              <a:rPr lang="en-US" sz="1400" dirty="0">
                <a:latin typeface="Calibri"/>
                <a:cs typeface="Calibri"/>
              </a:rPr>
              <a:t>:</a:t>
            </a:r>
          </a:p>
          <a:p>
            <a:pPr marL="0" indent="0">
              <a:lnSpc>
                <a:spcPct val="100000"/>
              </a:lnSpc>
              <a:buNone/>
            </a:pPr>
            <a:r>
              <a:rPr lang="en-US" sz="1400" dirty="0">
                <a:latin typeface="Calibri"/>
                <a:cs typeface="Calibri"/>
              </a:rPr>
              <a:t>The team will communicate with each other using WhatsApp group and meetings will be scheduled on Zoom.</a:t>
            </a:r>
          </a:p>
          <a:p>
            <a:pPr marL="0" indent="0">
              <a:lnSpc>
                <a:spcPct val="100000"/>
              </a:lnSpc>
              <a:buNone/>
            </a:pPr>
            <a:r>
              <a:rPr lang="en-US" sz="1400" dirty="0">
                <a:latin typeface="Calibri"/>
                <a:cs typeface="Calibri"/>
              </a:rPr>
              <a:t>Jira software will be used to track the assigned tasks. For any dependency on another task, mention it in the task comments.</a:t>
            </a:r>
          </a:p>
          <a:p>
            <a:pPr marL="0" indent="0">
              <a:lnSpc>
                <a:spcPct val="100000"/>
              </a:lnSpc>
              <a:buNone/>
            </a:pPr>
            <a:r>
              <a:rPr lang="en-US" sz="1400" dirty="0">
                <a:latin typeface="Calibri"/>
                <a:cs typeface="Calibri"/>
              </a:rPr>
              <a:t>Task management, bugs, sprint planning, and meeting minutes will be tracked in Jira.</a:t>
            </a:r>
          </a:p>
          <a:p>
            <a:pPr marL="0" indent="0">
              <a:lnSpc>
                <a:spcPct val="100000"/>
              </a:lnSpc>
              <a:buNone/>
            </a:pPr>
            <a:r>
              <a:rPr lang="en-US" sz="1400" dirty="0">
                <a:latin typeface="Calibri"/>
                <a:cs typeface="Calibri"/>
              </a:rPr>
              <a:t>To share the final deliverables, Google docs will be used where all the team members can edit the document.</a:t>
            </a:r>
          </a:p>
          <a:p>
            <a:pPr indent="0">
              <a:lnSpc>
                <a:spcPct val="100000"/>
              </a:lnSpc>
            </a:pPr>
            <a:endParaRPr lang="en-US" sz="1400" dirty="0">
              <a:latin typeface="Calibri"/>
              <a:cs typeface="Calibri"/>
            </a:endParaRPr>
          </a:p>
        </p:txBody>
      </p:sp>
      <p:sp>
        <p:nvSpPr>
          <p:cNvPr id="9" name="Content Placeholder 2">
            <a:extLst>
              <a:ext uri="{FF2B5EF4-FFF2-40B4-BE49-F238E27FC236}">
                <a16:creationId xmlns:a16="http://schemas.microsoft.com/office/drawing/2014/main" id="{57FB471E-C6D8-CDC4-5BF1-CE318F290348}"/>
              </a:ext>
            </a:extLst>
          </p:cNvPr>
          <p:cNvSpPr txBox="1">
            <a:spLocks/>
          </p:cNvSpPr>
          <p:nvPr/>
        </p:nvSpPr>
        <p:spPr>
          <a:xfrm>
            <a:off x="6547153" y="1195356"/>
            <a:ext cx="4734390" cy="5120224"/>
          </a:xfrm>
          <a:prstGeom prst="rect">
            <a:avLst/>
          </a:prstGeom>
        </p:spPr>
        <p:txBody>
          <a:bodyPr vert="horz" lIns="91440" tIns="45720" rIns="91440" bIns="4572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Font typeface="Wingdings 3" charset="2"/>
              <a:buNone/>
            </a:pPr>
            <a:r>
              <a:rPr lang="en-US" sz="1400" b="1" dirty="0">
                <a:latin typeface="Calibri"/>
                <a:cs typeface="Calibri"/>
              </a:rPr>
              <a:t>Work Division:</a:t>
            </a:r>
          </a:p>
          <a:p>
            <a:r>
              <a:rPr lang="en-US" sz="1400" dirty="0">
                <a:latin typeface="Calibri"/>
                <a:cs typeface="Calibri"/>
              </a:rPr>
              <a:t>The entire project work should be divided into equal parts, and equal responsibilities should be given to all the team members.</a:t>
            </a:r>
          </a:p>
          <a:p>
            <a:r>
              <a:rPr lang="en-US" sz="1400" dirty="0">
                <a:latin typeface="Calibri"/>
                <a:cs typeface="Calibri"/>
              </a:rPr>
              <a:t>Each team member should complete their division of work before the deadline. If they are unable to complete the work on time, that hinders the performance of the entire team. If in case a team member is facing trouble and issues at some point, they can share it with others so that they can help each other and complete the work before the deadline.</a:t>
            </a:r>
          </a:p>
          <a:p>
            <a:endParaRPr lang="en-US" sz="1400" dirty="0">
              <a:latin typeface="Calibri"/>
              <a:cs typeface="Calibri"/>
            </a:endParaRPr>
          </a:p>
          <a:p>
            <a:pPr marL="0" indent="0">
              <a:buFont typeface="Wingdings 3" charset="2"/>
              <a:buNone/>
            </a:pPr>
            <a:r>
              <a:rPr lang="en-US" sz="1400" b="1" dirty="0">
                <a:latin typeface="Calibri"/>
                <a:cs typeface="Calibri"/>
              </a:rPr>
              <a:t>Meetings</a:t>
            </a:r>
            <a:r>
              <a:rPr lang="en-US" sz="1400" dirty="0">
                <a:latin typeface="Calibri"/>
                <a:cs typeface="Calibri"/>
              </a:rPr>
              <a:t>:</a:t>
            </a:r>
          </a:p>
          <a:p>
            <a:r>
              <a:rPr lang="en-US" sz="1400" dirty="0">
                <a:latin typeface="Calibri"/>
                <a:cs typeface="Calibri"/>
              </a:rPr>
              <a:t>All the team members will meet on zoom virtually every Tuesday and Friday. All the team members must be present, as attendance is mandatory unless there is an exceptional case.</a:t>
            </a:r>
          </a:p>
          <a:p>
            <a:r>
              <a:rPr lang="en-US" sz="1400" dirty="0">
                <a:latin typeface="Calibri"/>
                <a:cs typeface="Calibri"/>
              </a:rPr>
              <a:t>The team leader would be responsible for sending meeting details and conducting the meeting.</a:t>
            </a:r>
          </a:p>
          <a:p>
            <a:r>
              <a:rPr lang="en-US" sz="1400" dirty="0">
                <a:latin typeface="Calibri"/>
                <a:cs typeface="Calibri"/>
              </a:rPr>
              <a:t>A meeting track or meeting minutes report would be listed after every meeting to keep track of the project and its progress.</a:t>
            </a:r>
          </a:p>
          <a:p>
            <a:r>
              <a:rPr lang="en-US" sz="1400" dirty="0">
                <a:latin typeface="Calibri"/>
                <a:cs typeface="Calibri"/>
              </a:rPr>
              <a:t>Every team member is expected to come up with ideas, participate in the discussion, and give an update on their progress for their part of the work.</a:t>
            </a:r>
          </a:p>
          <a:p>
            <a:endParaRPr lang="en-US" sz="1400" dirty="0">
              <a:latin typeface="Calibri"/>
              <a:cs typeface="Calibri"/>
            </a:endParaRPr>
          </a:p>
          <a:p>
            <a:endParaRPr lang="en-US" sz="1400" dirty="0">
              <a:latin typeface="Calibri"/>
              <a:cs typeface="Calibri"/>
            </a:endParaRPr>
          </a:p>
        </p:txBody>
      </p:sp>
    </p:spTree>
    <p:extLst>
      <p:ext uri="{BB962C8B-B14F-4D97-AF65-F5344CB8AC3E}">
        <p14:creationId xmlns:p14="http://schemas.microsoft.com/office/powerpoint/2010/main" val="404109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7DE5-90E3-2869-C947-194B5463446B}"/>
              </a:ext>
            </a:extLst>
          </p:cNvPr>
          <p:cNvSpPr>
            <a:spLocks noGrp="1"/>
          </p:cNvSpPr>
          <p:nvPr>
            <p:ph type="title"/>
          </p:nvPr>
        </p:nvSpPr>
        <p:spPr>
          <a:xfrm>
            <a:off x="699506" y="328950"/>
            <a:ext cx="2120968" cy="1086056"/>
          </a:xfrm>
        </p:spPr>
        <p:txBody>
          <a:bodyPr/>
          <a:lstStyle/>
          <a:p>
            <a:r>
              <a:rPr lang="en-GB" dirty="0"/>
              <a:t>Persona</a:t>
            </a:r>
          </a:p>
        </p:txBody>
      </p:sp>
      <p:pic>
        <p:nvPicPr>
          <p:cNvPr id="4" name="Picture 4">
            <a:extLst>
              <a:ext uri="{FF2B5EF4-FFF2-40B4-BE49-F238E27FC236}">
                <a16:creationId xmlns:a16="http://schemas.microsoft.com/office/drawing/2014/main" id="{68869561-76BD-D355-895D-2B7739EB3E56}"/>
              </a:ext>
            </a:extLst>
          </p:cNvPr>
          <p:cNvPicPr>
            <a:picLocks noGrp="1" noChangeAspect="1"/>
          </p:cNvPicPr>
          <p:nvPr>
            <p:ph idx="1"/>
          </p:nvPr>
        </p:nvPicPr>
        <p:blipFill>
          <a:blip r:embed="rId2"/>
          <a:stretch>
            <a:fillRect/>
          </a:stretch>
        </p:blipFill>
        <p:spPr>
          <a:xfrm>
            <a:off x="9414466" y="873376"/>
            <a:ext cx="2453158" cy="1673583"/>
          </a:xfrm>
        </p:spPr>
      </p:pic>
      <p:sp>
        <p:nvSpPr>
          <p:cNvPr id="5" name="TextBox 4">
            <a:extLst>
              <a:ext uri="{FF2B5EF4-FFF2-40B4-BE49-F238E27FC236}">
                <a16:creationId xmlns:a16="http://schemas.microsoft.com/office/drawing/2014/main" id="{57BA7695-C8A4-1ECD-05A0-8D548F8B83B9}"/>
              </a:ext>
            </a:extLst>
          </p:cNvPr>
          <p:cNvSpPr txBox="1"/>
          <p:nvPr/>
        </p:nvSpPr>
        <p:spPr>
          <a:xfrm>
            <a:off x="702971" y="2613338"/>
            <a:ext cx="1116705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Profile</a:t>
            </a:r>
            <a:r>
              <a:rPr lang="en-US" dirty="0">
                <a:ea typeface="+mn-lt"/>
                <a:cs typeface="+mn-lt"/>
              </a:rPr>
              <a:t>:</a:t>
            </a:r>
          </a:p>
          <a:p>
            <a:r>
              <a:rPr lang="en-US" dirty="0">
                <a:ea typeface="+mn-lt"/>
                <a:cs typeface="+mn-lt"/>
              </a:rPr>
              <a:t>James is a tenured professor in the Computer Science department at a large university. He teaches both undergraduate and graduate-level courses and conducts research in his field. Due to the COVID-19 pandemic, his classes have been moved online, and he uses various platforms to deliver lectures, holds office hours, and communicate with his students. He lives with his spouse and two children, who are also attending school virtually.</a:t>
            </a:r>
          </a:p>
          <a:p>
            <a:pPr algn="l"/>
            <a:endParaRPr lang="en-GB" dirty="0"/>
          </a:p>
        </p:txBody>
      </p:sp>
      <p:sp>
        <p:nvSpPr>
          <p:cNvPr id="6" name="TextBox 5">
            <a:extLst>
              <a:ext uri="{FF2B5EF4-FFF2-40B4-BE49-F238E27FC236}">
                <a16:creationId xmlns:a16="http://schemas.microsoft.com/office/drawing/2014/main" id="{616AAD9D-2EEE-4268-A5D7-4E1B836A06AC}"/>
              </a:ext>
            </a:extLst>
          </p:cNvPr>
          <p:cNvSpPr txBox="1"/>
          <p:nvPr/>
        </p:nvSpPr>
        <p:spPr>
          <a:xfrm>
            <a:off x="699753" y="1408091"/>
            <a:ext cx="385936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Segoe UI"/>
              </a:rPr>
              <a:t>Name</a:t>
            </a:r>
            <a:r>
              <a:rPr lang="en-US" dirty="0">
                <a:latin typeface="Calibri"/>
                <a:cs typeface="Segoe UI"/>
              </a:rPr>
              <a:t>: Professor James​</a:t>
            </a:r>
          </a:p>
          <a:p>
            <a:r>
              <a:rPr lang="en-US" b="1" dirty="0">
                <a:latin typeface="Calibri"/>
                <a:cs typeface="Segoe UI"/>
              </a:rPr>
              <a:t>Age</a:t>
            </a:r>
            <a:r>
              <a:rPr lang="en-US" dirty="0">
                <a:latin typeface="Calibri"/>
                <a:cs typeface="Segoe UI"/>
              </a:rPr>
              <a:t>: 45​</a:t>
            </a:r>
          </a:p>
          <a:p>
            <a:r>
              <a:rPr lang="en-US" b="1" dirty="0">
                <a:latin typeface="Calibri"/>
                <a:cs typeface="Segoe UI"/>
              </a:rPr>
              <a:t>Occupation</a:t>
            </a:r>
            <a:r>
              <a:rPr lang="en-US" dirty="0">
                <a:latin typeface="Calibri"/>
                <a:cs typeface="Segoe UI"/>
              </a:rPr>
              <a:t>: University Professor​</a:t>
            </a:r>
          </a:p>
          <a:p>
            <a:r>
              <a:rPr lang="en-US" dirty="0">
                <a:latin typeface="Calibri"/>
                <a:cs typeface="Segoe UI"/>
              </a:rPr>
              <a:t>​</a:t>
            </a:r>
          </a:p>
        </p:txBody>
      </p:sp>
      <p:sp>
        <p:nvSpPr>
          <p:cNvPr id="7" name="TextBox 1">
            <a:extLst>
              <a:ext uri="{FF2B5EF4-FFF2-40B4-BE49-F238E27FC236}">
                <a16:creationId xmlns:a16="http://schemas.microsoft.com/office/drawing/2014/main" id="{8728F412-2523-CD1C-BC62-5D63C086105D}"/>
              </a:ext>
            </a:extLst>
          </p:cNvPr>
          <p:cNvSpPr txBox="1"/>
          <p:nvPr/>
        </p:nvSpPr>
        <p:spPr>
          <a:xfrm>
            <a:off x="695912" y="4661753"/>
            <a:ext cx="11175693" cy="1477328"/>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r>
              <a:rPr lang="en-US" b="1" dirty="0"/>
              <a:t>Goals and Motivations</a:t>
            </a:r>
            <a:r>
              <a:rPr lang="en-US" dirty="0"/>
              <a:t>:</a:t>
            </a:r>
          </a:p>
          <a:p>
            <a:pPr marL="285750" indent="-285750" rtl="0">
              <a:buFont typeface="Arial"/>
              <a:buChar char="•"/>
            </a:pPr>
            <a:r>
              <a:rPr lang="en-US" dirty="0"/>
              <a:t>Deliver high-quality lectures and course material to his students</a:t>
            </a:r>
            <a:br>
              <a:rPr lang="en-US" dirty="0"/>
            </a:br>
            <a:r>
              <a:rPr lang="en-US" dirty="0"/>
              <a:t>Engage his students and create a dynamic and interactive virtual classroom environment.</a:t>
            </a:r>
          </a:p>
          <a:p>
            <a:pPr marL="285750" indent="-285750" rtl="0">
              <a:buFont typeface="Arial"/>
              <a:buChar char="•"/>
            </a:pPr>
            <a:r>
              <a:rPr lang="en-US" dirty="0"/>
              <a:t>Ensure that his students are keeping up with the coursework and meeting their learning objectives.</a:t>
            </a:r>
          </a:p>
          <a:p>
            <a:pPr marL="285750" indent="-285750" rtl="0">
              <a:buFont typeface="Arial"/>
              <a:buChar char="•"/>
            </a:pPr>
            <a:r>
              <a:rPr lang="en-US" dirty="0"/>
              <a:t>Provide effective feedback and support to his students.</a:t>
            </a:r>
          </a:p>
        </p:txBody>
      </p:sp>
    </p:spTree>
    <p:extLst>
      <p:ext uri="{BB962C8B-B14F-4D97-AF65-F5344CB8AC3E}">
        <p14:creationId xmlns:p14="http://schemas.microsoft.com/office/powerpoint/2010/main" val="305186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D1E802C-7BD8-C410-3621-5A9BA9BD37C7}"/>
              </a:ext>
            </a:extLst>
          </p:cNvPr>
          <p:cNvSpPr>
            <a:spLocks noGrp="1"/>
          </p:cNvSpPr>
          <p:nvPr>
            <p:ph type="title"/>
          </p:nvPr>
        </p:nvSpPr>
        <p:spPr>
          <a:xfrm>
            <a:off x="699506" y="328950"/>
            <a:ext cx="2120968" cy="1086056"/>
          </a:xfrm>
        </p:spPr>
        <p:txBody>
          <a:bodyPr/>
          <a:lstStyle/>
          <a:p>
            <a:r>
              <a:rPr lang="en-GB" dirty="0"/>
              <a:t>Persona</a:t>
            </a:r>
          </a:p>
        </p:txBody>
      </p:sp>
      <p:sp>
        <p:nvSpPr>
          <p:cNvPr id="9" name="TextBox 8">
            <a:extLst>
              <a:ext uri="{FF2B5EF4-FFF2-40B4-BE49-F238E27FC236}">
                <a16:creationId xmlns:a16="http://schemas.microsoft.com/office/drawing/2014/main" id="{1A63594D-7A58-257F-7FEF-DBA8BADC0675}"/>
              </a:ext>
            </a:extLst>
          </p:cNvPr>
          <p:cNvSpPr txBox="1"/>
          <p:nvPr/>
        </p:nvSpPr>
        <p:spPr>
          <a:xfrm>
            <a:off x="702971" y="2613338"/>
            <a:ext cx="1116705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Profile</a:t>
            </a:r>
            <a:r>
              <a:rPr lang="en-US" dirty="0">
                <a:ea typeface="+mn-lt"/>
                <a:cs typeface="+mn-lt"/>
              </a:rPr>
              <a:t>:</a:t>
            </a:r>
          </a:p>
          <a:p>
            <a:r>
              <a:rPr lang="en-US" dirty="0">
                <a:ea typeface="+mn-lt"/>
                <a:cs typeface="+mn-lt"/>
              </a:rPr>
              <a:t>Sarah is a full-time student pursuing a degree in psychology. Due to the COVID-19 pandemic, her classes have been moved online, and she uses Zoom to attend lectures, participate in group discussions, and communicate with her professors and classmates. </a:t>
            </a:r>
          </a:p>
          <a:p>
            <a:r>
              <a:rPr lang="en-US" dirty="0">
                <a:ea typeface="+mn-lt"/>
                <a:cs typeface="+mn-lt"/>
              </a:rPr>
              <a:t>She lives in a small apartment with roommates and shares a room with one of them. </a:t>
            </a:r>
          </a:p>
          <a:p>
            <a:r>
              <a:rPr lang="en-US" dirty="0">
                <a:ea typeface="+mn-lt"/>
                <a:cs typeface="+mn-lt"/>
              </a:rPr>
              <a:t>She has a busy schedule and often has to balance her coursework with a part-time job and other responsibilities.</a:t>
            </a:r>
          </a:p>
          <a:p>
            <a:pPr algn="l"/>
            <a:endParaRPr lang="en-GB" dirty="0"/>
          </a:p>
        </p:txBody>
      </p:sp>
      <p:sp>
        <p:nvSpPr>
          <p:cNvPr id="13" name="TextBox 12">
            <a:extLst>
              <a:ext uri="{FF2B5EF4-FFF2-40B4-BE49-F238E27FC236}">
                <a16:creationId xmlns:a16="http://schemas.microsoft.com/office/drawing/2014/main" id="{AD2258EE-E37E-DCC5-FD54-83D6D7CBFE92}"/>
              </a:ext>
            </a:extLst>
          </p:cNvPr>
          <p:cNvSpPr txBox="1"/>
          <p:nvPr/>
        </p:nvSpPr>
        <p:spPr>
          <a:xfrm>
            <a:off x="695912" y="4661753"/>
            <a:ext cx="11175693" cy="1477328"/>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r>
              <a:rPr lang="en-US" b="1" dirty="0"/>
              <a:t>Goals and Motivations</a:t>
            </a:r>
            <a:r>
              <a:rPr lang="en-US" dirty="0"/>
              <a:t>:</a:t>
            </a:r>
          </a:p>
          <a:p>
            <a:pPr marL="285750" indent="-285750">
              <a:buFont typeface="Arial"/>
              <a:buChar char="•"/>
            </a:pPr>
            <a:r>
              <a:rPr lang="en-US" dirty="0">
                <a:ea typeface="+mn-lt"/>
                <a:cs typeface="+mn-lt"/>
              </a:rPr>
              <a:t>Attend all her classes and be an active participant in class discussions</a:t>
            </a:r>
            <a:br>
              <a:rPr lang="en-US" dirty="0">
                <a:ea typeface="+mn-lt"/>
                <a:cs typeface="+mn-lt"/>
              </a:rPr>
            </a:br>
            <a:r>
              <a:rPr lang="en-US" dirty="0">
                <a:ea typeface="+mn-lt"/>
                <a:cs typeface="+mn-lt"/>
              </a:rPr>
              <a:t>Stay organized and manage her time effectively to meet assignment deadlines.</a:t>
            </a:r>
          </a:p>
          <a:p>
            <a:pPr marL="285750" indent="-285750">
              <a:buFont typeface="Arial"/>
              <a:buChar char="•"/>
            </a:pPr>
            <a:r>
              <a:rPr lang="en-US" dirty="0">
                <a:ea typeface="+mn-lt"/>
                <a:cs typeface="+mn-lt"/>
              </a:rPr>
              <a:t>Have a reliable and user-friendly platform for attending virtual classes. Connect with her professors and classmates, and build a community within her course</a:t>
            </a:r>
          </a:p>
        </p:txBody>
      </p:sp>
      <p:pic>
        <p:nvPicPr>
          <p:cNvPr id="14" name="Picture 14">
            <a:extLst>
              <a:ext uri="{FF2B5EF4-FFF2-40B4-BE49-F238E27FC236}">
                <a16:creationId xmlns:a16="http://schemas.microsoft.com/office/drawing/2014/main" id="{D9E9C560-DC26-3688-C1BB-8C137C0384A2}"/>
              </a:ext>
            </a:extLst>
          </p:cNvPr>
          <p:cNvPicPr>
            <a:picLocks noChangeAspect="1"/>
          </p:cNvPicPr>
          <p:nvPr/>
        </p:nvPicPr>
        <p:blipFill>
          <a:blip r:embed="rId2"/>
          <a:stretch>
            <a:fillRect/>
          </a:stretch>
        </p:blipFill>
        <p:spPr>
          <a:xfrm>
            <a:off x="10266809" y="871939"/>
            <a:ext cx="1618044" cy="1733416"/>
          </a:xfrm>
          <a:prstGeom prst="rect">
            <a:avLst/>
          </a:prstGeom>
        </p:spPr>
      </p:pic>
      <p:sp>
        <p:nvSpPr>
          <p:cNvPr id="17" name="TextBox 1">
            <a:extLst>
              <a:ext uri="{FF2B5EF4-FFF2-40B4-BE49-F238E27FC236}">
                <a16:creationId xmlns:a16="http://schemas.microsoft.com/office/drawing/2014/main" id="{C0F97663-81E6-F5BA-7805-567989A34A44}"/>
              </a:ext>
            </a:extLst>
          </p:cNvPr>
          <p:cNvSpPr txBox="1"/>
          <p:nvPr/>
        </p:nvSpPr>
        <p:spPr>
          <a:xfrm>
            <a:off x="701474" y="1520694"/>
            <a:ext cx="3212484" cy="1200329"/>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rtl="0"/>
            <a:r>
              <a:rPr lang="en-US" b="1" dirty="0">
                <a:latin typeface="Calibri"/>
                <a:cs typeface="Calibri"/>
              </a:rPr>
              <a:t>Name</a:t>
            </a:r>
            <a:r>
              <a:rPr lang="en-US" dirty="0">
                <a:latin typeface="Calibri"/>
                <a:cs typeface="Calibri"/>
              </a:rPr>
              <a:t>: Sarah</a:t>
            </a:r>
          </a:p>
          <a:p>
            <a:pPr rtl="0"/>
            <a:r>
              <a:rPr lang="en-US" b="1" dirty="0">
                <a:latin typeface="Calibri"/>
                <a:cs typeface="Calibri"/>
              </a:rPr>
              <a:t>Age</a:t>
            </a:r>
            <a:r>
              <a:rPr lang="en-US" dirty="0">
                <a:latin typeface="Calibri"/>
                <a:cs typeface="Calibri"/>
              </a:rPr>
              <a:t>: 24</a:t>
            </a:r>
          </a:p>
          <a:p>
            <a:pPr rtl="0"/>
            <a:r>
              <a:rPr lang="en-US" b="1" dirty="0">
                <a:latin typeface="Calibri"/>
                <a:cs typeface="Calibri"/>
              </a:rPr>
              <a:t>Occupation</a:t>
            </a:r>
            <a:r>
              <a:rPr lang="en-US" dirty="0">
                <a:latin typeface="Calibri"/>
                <a:cs typeface="Calibri"/>
              </a:rPr>
              <a:t>: College student</a:t>
            </a:r>
          </a:p>
          <a:p>
            <a:endParaRPr lang="en-US" dirty="0">
              <a:latin typeface="Calibri"/>
              <a:cs typeface="Calibri"/>
            </a:endParaRPr>
          </a:p>
        </p:txBody>
      </p:sp>
    </p:spTree>
    <p:extLst>
      <p:ext uri="{BB962C8B-B14F-4D97-AF65-F5344CB8AC3E}">
        <p14:creationId xmlns:p14="http://schemas.microsoft.com/office/powerpoint/2010/main" val="230922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A2AF8-BB66-A660-7795-00113C5B55C6}"/>
              </a:ext>
            </a:extLst>
          </p:cNvPr>
          <p:cNvSpPr>
            <a:spLocks noGrp="1"/>
          </p:cNvSpPr>
          <p:nvPr>
            <p:ph type="title"/>
          </p:nvPr>
        </p:nvSpPr>
        <p:spPr>
          <a:xfrm>
            <a:off x="849760" y="876302"/>
            <a:ext cx="10427840" cy="1086056"/>
          </a:xfrm>
        </p:spPr>
        <p:txBody>
          <a:bodyPr vert="horz" lIns="91440" tIns="45720" rIns="91440" bIns="45720" rtlCol="0">
            <a:normAutofit/>
          </a:bodyPr>
          <a:lstStyle/>
          <a:p>
            <a:r>
              <a:rPr lang="en-US"/>
              <a:t>Minimal Viable Product (MVP)</a:t>
            </a:r>
          </a:p>
        </p:txBody>
      </p:sp>
      <p:cxnSp>
        <p:nvCxnSpPr>
          <p:cNvPr id="46" name="Straight Connector 45">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1A83A182-D46A-3599-6769-8ACA52AE1226}"/>
              </a:ext>
            </a:extLst>
          </p:cNvPr>
          <p:cNvGraphicFramePr>
            <a:graphicFrameLocks noGrp="1"/>
          </p:cNvGraphicFramePr>
          <p:nvPr>
            <p:ph idx="1"/>
            <p:extLst>
              <p:ext uri="{D42A27DB-BD31-4B8C-83A1-F6EECF244321}">
                <p14:modId xmlns:p14="http://schemas.microsoft.com/office/powerpoint/2010/main" val="2140731696"/>
              </p:ext>
            </p:extLst>
          </p:nvPr>
        </p:nvGraphicFramePr>
        <p:xfrm>
          <a:off x="952500" y="253672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3" name="TextBox 1">
            <a:extLst>
              <a:ext uri="{FF2B5EF4-FFF2-40B4-BE49-F238E27FC236}">
                <a16:creationId xmlns:a16="http://schemas.microsoft.com/office/drawing/2014/main" id="{2AC2B51C-15F0-D34D-C9BF-A94106592CA6}"/>
              </a:ext>
            </a:extLst>
          </p:cNvPr>
          <p:cNvSpPr txBox="1"/>
          <p:nvPr/>
        </p:nvSpPr>
        <p:spPr>
          <a:xfrm>
            <a:off x="955182" y="2345028"/>
            <a:ext cx="6093317"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Calibri"/>
                <a:cs typeface="Calibri"/>
              </a:rPr>
              <a:t>The following are the features that we are covering in our MVP:</a:t>
            </a:r>
            <a:endParaRPr lang="en-US" dirty="0"/>
          </a:p>
        </p:txBody>
      </p:sp>
    </p:spTree>
    <p:extLst>
      <p:ext uri="{BB962C8B-B14F-4D97-AF65-F5344CB8AC3E}">
        <p14:creationId xmlns:p14="http://schemas.microsoft.com/office/powerpoint/2010/main" val="268864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1" name="Straight Connector 43">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42" name="Rectangle 45">
            <a:extLst>
              <a:ext uri="{FF2B5EF4-FFF2-40B4-BE49-F238E27FC236}">
                <a16:creationId xmlns:a16="http://schemas.microsoft.com/office/drawing/2014/main" id="{98C10BD4-F3F8-4089-8DB0-71FB15FD9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3C1C1B0D-0B22-7581-6F13-C607D2DA6D07}"/>
              </a:ext>
            </a:extLst>
          </p:cNvPr>
          <p:cNvSpPr>
            <a:spLocks noGrp="1"/>
          </p:cNvSpPr>
          <p:nvPr>
            <p:ph type="title"/>
          </p:nvPr>
        </p:nvSpPr>
        <p:spPr>
          <a:xfrm>
            <a:off x="313175" y="4220482"/>
            <a:ext cx="7017423" cy="1880347"/>
          </a:xfrm>
        </p:spPr>
        <p:txBody>
          <a:bodyPr vert="horz" lIns="91440" tIns="45720" rIns="91440" bIns="45720" rtlCol="0" anchor="ctr">
            <a:normAutofit/>
          </a:bodyPr>
          <a:lstStyle/>
          <a:p>
            <a:pPr algn="r"/>
            <a:r>
              <a:rPr lang="en-US" sz="4000" dirty="0"/>
              <a:t>Minimal Viable Product (MVP)</a:t>
            </a:r>
          </a:p>
        </p:txBody>
      </p:sp>
      <p:pic>
        <p:nvPicPr>
          <p:cNvPr id="37" name="Picture 37" descr="Graphical user interface&#10;&#10;Description automatically generated">
            <a:extLst>
              <a:ext uri="{FF2B5EF4-FFF2-40B4-BE49-F238E27FC236}">
                <a16:creationId xmlns:a16="http://schemas.microsoft.com/office/drawing/2014/main" id="{256FACA3-61C6-A8FB-4EA9-635386803E98}"/>
              </a:ext>
            </a:extLst>
          </p:cNvPr>
          <p:cNvPicPr>
            <a:picLocks noChangeAspect="1"/>
          </p:cNvPicPr>
          <p:nvPr/>
        </p:nvPicPr>
        <p:blipFill rotWithShape="1">
          <a:blip r:embed="rId2"/>
          <a:srcRect r="-1" b="10441"/>
          <a:stretch/>
        </p:blipFill>
        <p:spPr>
          <a:xfrm>
            <a:off x="4605947" y="10"/>
            <a:ext cx="7590883" cy="3807002"/>
          </a:xfrm>
          <a:prstGeom prst="rect">
            <a:avLst/>
          </a:prstGeom>
        </p:spPr>
      </p:pic>
      <p:pic>
        <p:nvPicPr>
          <p:cNvPr id="4" name="Picture 4" descr="A picture containing text, monitor, electronics, computer&#10;&#10;Description automatically generated">
            <a:extLst>
              <a:ext uri="{FF2B5EF4-FFF2-40B4-BE49-F238E27FC236}">
                <a16:creationId xmlns:a16="http://schemas.microsoft.com/office/drawing/2014/main" id="{D32EE6C3-DCD4-510A-6569-4B02D004D42D}"/>
              </a:ext>
            </a:extLst>
          </p:cNvPr>
          <p:cNvPicPr>
            <a:picLocks noChangeAspect="1"/>
          </p:cNvPicPr>
          <p:nvPr/>
        </p:nvPicPr>
        <p:blipFill rotWithShape="1">
          <a:blip r:embed="rId3"/>
          <a:srcRect l="13507" r="20366" b="-2"/>
          <a:stretch/>
        </p:blipFill>
        <p:spPr>
          <a:xfrm>
            <a:off x="-4153" y="10"/>
            <a:ext cx="4619083" cy="3807002"/>
          </a:xfrm>
          <a:prstGeom prst="rect">
            <a:avLst/>
          </a:prstGeom>
        </p:spPr>
      </p:pic>
      <p:cxnSp>
        <p:nvCxnSpPr>
          <p:cNvPr id="43" name="Straight Connector 47">
            <a:extLst>
              <a:ext uri="{FF2B5EF4-FFF2-40B4-BE49-F238E27FC236}">
                <a16:creationId xmlns:a16="http://schemas.microsoft.com/office/drawing/2014/main" id="{76A5D06F-DF26-4A88-BF73-C1B592E66D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1900" y="4536141"/>
            <a:ext cx="0" cy="125095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6023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office theme</Template>
  <TotalTime>9</TotalTime>
  <Words>1031</Words>
  <Application>Microsoft Macintosh PowerPoint</Application>
  <PresentationFormat>Widescreen</PresentationFormat>
  <Paragraphs>96</Paragraphs>
  <Slides>30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Georgia Pro Light</vt:lpstr>
      <vt:lpstr>Tw Cen MT</vt:lpstr>
      <vt:lpstr>Wingdings 3</vt:lpstr>
      <vt:lpstr>VaultVTI</vt:lpstr>
      <vt:lpstr>Circuit</vt:lpstr>
      <vt:lpstr>Simply Online</vt:lpstr>
      <vt:lpstr>Agenda</vt:lpstr>
      <vt:lpstr>PowerPoint Presentation</vt:lpstr>
      <vt:lpstr>Project Description</vt:lpstr>
      <vt:lpstr>Team Working Agreement</vt:lpstr>
      <vt:lpstr>Persona</vt:lpstr>
      <vt:lpstr>Persona</vt:lpstr>
      <vt:lpstr>Minimal Viable Product (MVP)</vt:lpstr>
      <vt:lpstr>Minimal Viable Product (MVP)</vt:lpstr>
      <vt:lpstr>Technologies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https://github.com/htmw/SimplyOnline/wiki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Cholker, Ajay Kumar</cp:lastModifiedBy>
  <cp:revision>806</cp:revision>
  <dcterms:created xsi:type="dcterms:W3CDTF">2013-07-15T20:26:40Z</dcterms:created>
  <dcterms:modified xsi:type="dcterms:W3CDTF">2023-03-08T21:18:04Z</dcterms:modified>
</cp:coreProperties>
</file>