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925" r:id="rId2"/>
  </p:sldMasterIdLst>
  <p:sldIdLst>
    <p:sldId id="278" r:id="rId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8B7D06-BB60-4755-B21B-BF03646BA67D}" v="430" dt="2023-03-08T18:37:28.574"/>
    <p1510:client id="{D9914A64-3CC3-407C-B55A-CFF3DDB17FD0}" v="708" dt="2023-03-08T19:50:56.568"/>
    <p1510:client id="{DB4D679F-C021-4370-A570-6A38617FBD3E}" v="278" dt="2023-03-08T17:48:36.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68" autoAdjust="0"/>
    <p:restoredTop sz="94660"/>
  </p:normalViewPr>
  <p:slideViewPr>
    <p:cSldViewPr snapToGrid="0">
      <p:cViewPr varScale="1">
        <p:scale>
          <a:sx n="156" d="100"/>
          <a:sy n="156" d="100"/>
        </p:scale>
        <p:origin x="2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04113-19C8-4979-9509-5654C7A0C0F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563DF88A-BEED-4C8C-8106-2F56CDD888CC}">
      <dgm:prSet/>
      <dgm:spPr/>
      <dgm:t>
        <a:bodyPr/>
        <a:lstStyle/>
        <a:p>
          <a:pPr>
            <a:lnSpc>
              <a:spcPct val="100000"/>
            </a:lnSpc>
          </a:pPr>
          <a:r>
            <a:rPr lang="en-US"/>
            <a:t>What went well</a:t>
          </a:r>
        </a:p>
      </dgm:t>
    </dgm:pt>
    <dgm:pt modelId="{3AA2199C-55EC-4DCF-83EF-98452572AEFE}" type="parTrans" cxnId="{2E429323-5E76-44A9-A6A7-262F168EA972}">
      <dgm:prSet/>
      <dgm:spPr/>
      <dgm:t>
        <a:bodyPr/>
        <a:lstStyle/>
        <a:p>
          <a:endParaRPr lang="en-US"/>
        </a:p>
      </dgm:t>
    </dgm:pt>
    <dgm:pt modelId="{FD628668-B3B7-49F8-8890-87B3B912CDAE}" type="sibTrans" cxnId="{2E429323-5E76-44A9-A6A7-262F168EA972}">
      <dgm:prSet/>
      <dgm:spPr/>
      <dgm:t>
        <a:bodyPr/>
        <a:lstStyle/>
        <a:p>
          <a:pPr>
            <a:lnSpc>
              <a:spcPct val="100000"/>
            </a:lnSpc>
          </a:pPr>
          <a:endParaRPr lang="en-US"/>
        </a:p>
      </dgm:t>
    </dgm:pt>
    <dgm:pt modelId="{ACA0CE8C-F55E-427D-B38D-F5C10035DDC6}">
      <dgm:prSet/>
      <dgm:spPr/>
      <dgm:t>
        <a:bodyPr/>
        <a:lstStyle/>
        <a:p>
          <a:pPr>
            <a:lnSpc>
              <a:spcPct val="100000"/>
            </a:lnSpc>
          </a:pPr>
          <a:r>
            <a:rPr lang="en-US" dirty="0"/>
            <a:t>The team has demonstrated good collaboration and communication, with team members working together effectively and openly sharing information and being proactive in identifying and addressing issues or blockers that arose during the sprint.</a:t>
          </a:r>
        </a:p>
      </dgm:t>
    </dgm:pt>
    <dgm:pt modelId="{6ABF2CFF-4934-4362-BD3E-E277BFF38F2F}" type="parTrans" cxnId="{B442B43D-287D-4CA8-9E0F-0674154712F6}">
      <dgm:prSet/>
      <dgm:spPr/>
      <dgm:t>
        <a:bodyPr/>
        <a:lstStyle/>
        <a:p>
          <a:endParaRPr lang="en-US"/>
        </a:p>
      </dgm:t>
    </dgm:pt>
    <dgm:pt modelId="{C2BC1702-9A87-46A2-93F2-EEB922F29928}" type="sibTrans" cxnId="{B442B43D-287D-4CA8-9E0F-0674154712F6}">
      <dgm:prSet/>
      <dgm:spPr/>
      <dgm:t>
        <a:bodyPr/>
        <a:lstStyle/>
        <a:p>
          <a:endParaRPr lang="en-US"/>
        </a:p>
      </dgm:t>
    </dgm:pt>
    <dgm:pt modelId="{F89A7C96-1C85-4722-9705-6E61BDD64A33}" type="pres">
      <dgm:prSet presAssocID="{61304113-19C8-4979-9509-5654C7A0C0F4}" presName="root" presStyleCnt="0">
        <dgm:presLayoutVars>
          <dgm:dir/>
          <dgm:resizeHandles val="exact"/>
        </dgm:presLayoutVars>
      </dgm:prSet>
      <dgm:spPr/>
    </dgm:pt>
    <dgm:pt modelId="{5ECEDE87-728F-4C89-A0D0-DB4DAF951C41}" type="pres">
      <dgm:prSet presAssocID="{61304113-19C8-4979-9509-5654C7A0C0F4}" presName="container" presStyleCnt="0">
        <dgm:presLayoutVars>
          <dgm:dir/>
          <dgm:resizeHandles val="exact"/>
        </dgm:presLayoutVars>
      </dgm:prSet>
      <dgm:spPr/>
    </dgm:pt>
    <dgm:pt modelId="{486D1377-3D2E-412D-9A57-9002104481FA}" type="pres">
      <dgm:prSet presAssocID="{563DF88A-BEED-4C8C-8106-2F56CDD888CC}" presName="compNode" presStyleCnt="0"/>
      <dgm:spPr/>
    </dgm:pt>
    <dgm:pt modelId="{844E5A48-4041-4ABE-B0A8-7DE15CA68A9A}" type="pres">
      <dgm:prSet presAssocID="{563DF88A-BEED-4C8C-8106-2F56CDD888CC}" presName="iconBgRect" presStyleLbl="bgShp" presStyleIdx="0" presStyleCnt="2"/>
      <dgm:spPr/>
    </dgm:pt>
    <dgm:pt modelId="{4036573C-49B9-43DE-BD2F-D350C197AEAF}" type="pres">
      <dgm:prSet presAssocID="{563DF88A-BEED-4C8C-8106-2F56CDD888C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24180D53-2A97-4299-AB63-9570AA6E04EB}" type="pres">
      <dgm:prSet presAssocID="{563DF88A-BEED-4C8C-8106-2F56CDD888CC}" presName="spaceRect" presStyleCnt="0"/>
      <dgm:spPr/>
    </dgm:pt>
    <dgm:pt modelId="{7659E732-EA02-4896-85F9-79685E9172BE}" type="pres">
      <dgm:prSet presAssocID="{563DF88A-BEED-4C8C-8106-2F56CDD888CC}" presName="textRect" presStyleLbl="revTx" presStyleIdx="0" presStyleCnt="2">
        <dgm:presLayoutVars>
          <dgm:chMax val="1"/>
          <dgm:chPref val="1"/>
        </dgm:presLayoutVars>
      </dgm:prSet>
      <dgm:spPr/>
    </dgm:pt>
    <dgm:pt modelId="{DEE6756E-5D5A-4C14-8677-C07821F77B16}" type="pres">
      <dgm:prSet presAssocID="{FD628668-B3B7-49F8-8890-87B3B912CDAE}" presName="sibTrans" presStyleLbl="sibTrans2D1" presStyleIdx="0" presStyleCnt="0"/>
      <dgm:spPr/>
    </dgm:pt>
    <dgm:pt modelId="{A598C20F-8057-44C5-B4C4-86065AC3B306}" type="pres">
      <dgm:prSet presAssocID="{ACA0CE8C-F55E-427D-B38D-F5C10035DDC6}" presName="compNode" presStyleCnt="0"/>
      <dgm:spPr/>
    </dgm:pt>
    <dgm:pt modelId="{5402E3FC-A144-451A-8190-2AAB911C3840}" type="pres">
      <dgm:prSet presAssocID="{ACA0CE8C-F55E-427D-B38D-F5C10035DDC6}" presName="iconBgRect" presStyleLbl="bgShp" presStyleIdx="1" presStyleCnt="2"/>
      <dgm:spPr/>
    </dgm:pt>
    <dgm:pt modelId="{98449F17-4EAA-4B3A-9C68-8D62AFF65272}" type="pres">
      <dgm:prSet presAssocID="{ACA0CE8C-F55E-427D-B38D-F5C10035DDC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ard Room"/>
        </a:ext>
      </dgm:extLst>
    </dgm:pt>
    <dgm:pt modelId="{977ADFAF-778E-4C02-90D7-300D3D08BB53}" type="pres">
      <dgm:prSet presAssocID="{ACA0CE8C-F55E-427D-B38D-F5C10035DDC6}" presName="spaceRect" presStyleCnt="0"/>
      <dgm:spPr/>
    </dgm:pt>
    <dgm:pt modelId="{944205B8-7AF6-405C-AE0E-513AA4226564}" type="pres">
      <dgm:prSet presAssocID="{ACA0CE8C-F55E-427D-B38D-F5C10035DDC6}" presName="textRect" presStyleLbl="revTx" presStyleIdx="1" presStyleCnt="2">
        <dgm:presLayoutVars>
          <dgm:chMax val="1"/>
          <dgm:chPref val="1"/>
        </dgm:presLayoutVars>
      </dgm:prSet>
      <dgm:spPr/>
    </dgm:pt>
  </dgm:ptLst>
  <dgm:cxnLst>
    <dgm:cxn modelId="{2E429323-5E76-44A9-A6A7-262F168EA972}" srcId="{61304113-19C8-4979-9509-5654C7A0C0F4}" destId="{563DF88A-BEED-4C8C-8106-2F56CDD888CC}" srcOrd="0" destOrd="0" parTransId="{3AA2199C-55EC-4DCF-83EF-98452572AEFE}" sibTransId="{FD628668-B3B7-49F8-8890-87B3B912CDAE}"/>
    <dgm:cxn modelId="{B442B43D-287D-4CA8-9E0F-0674154712F6}" srcId="{61304113-19C8-4979-9509-5654C7A0C0F4}" destId="{ACA0CE8C-F55E-427D-B38D-F5C10035DDC6}" srcOrd="1" destOrd="0" parTransId="{6ABF2CFF-4934-4362-BD3E-E277BFF38F2F}" sibTransId="{C2BC1702-9A87-46A2-93F2-EEB922F29928}"/>
    <dgm:cxn modelId="{508D0570-5661-4636-B08F-31500A93DC61}" type="presOf" srcId="{FD628668-B3B7-49F8-8890-87B3B912CDAE}" destId="{DEE6756E-5D5A-4C14-8677-C07821F77B16}" srcOrd="0" destOrd="0" presId="urn:microsoft.com/office/officeart/2018/2/layout/IconCircleList"/>
    <dgm:cxn modelId="{045F5C77-FC77-4B9B-A3DA-57533DCA658A}" type="presOf" srcId="{61304113-19C8-4979-9509-5654C7A0C0F4}" destId="{F89A7C96-1C85-4722-9705-6E61BDD64A33}" srcOrd="0" destOrd="0" presId="urn:microsoft.com/office/officeart/2018/2/layout/IconCircleList"/>
    <dgm:cxn modelId="{B05F88BF-BC65-49DF-8004-85A8426F09C1}" type="presOf" srcId="{ACA0CE8C-F55E-427D-B38D-F5C10035DDC6}" destId="{944205B8-7AF6-405C-AE0E-513AA4226564}" srcOrd="0" destOrd="0" presId="urn:microsoft.com/office/officeart/2018/2/layout/IconCircleList"/>
    <dgm:cxn modelId="{B7D4E4E6-624A-4360-B72D-00D5515E2A60}" type="presOf" srcId="{563DF88A-BEED-4C8C-8106-2F56CDD888CC}" destId="{7659E732-EA02-4896-85F9-79685E9172BE}" srcOrd="0" destOrd="0" presId="urn:microsoft.com/office/officeart/2018/2/layout/IconCircleList"/>
    <dgm:cxn modelId="{3ACCC8C1-5566-43DC-9A96-649297DB6490}" type="presParOf" srcId="{F89A7C96-1C85-4722-9705-6E61BDD64A33}" destId="{5ECEDE87-728F-4C89-A0D0-DB4DAF951C41}" srcOrd="0" destOrd="0" presId="urn:microsoft.com/office/officeart/2018/2/layout/IconCircleList"/>
    <dgm:cxn modelId="{DC1B9A35-0FA2-4A48-A039-19B245F1690C}" type="presParOf" srcId="{5ECEDE87-728F-4C89-A0D0-DB4DAF951C41}" destId="{486D1377-3D2E-412D-9A57-9002104481FA}" srcOrd="0" destOrd="0" presId="urn:microsoft.com/office/officeart/2018/2/layout/IconCircleList"/>
    <dgm:cxn modelId="{1B3A7D1C-F5E2-4C9D-936F-1C2BB100344F}" type="presParOf" srcId="{486D1377-3D2E-412D-9A57-9002104481FA}" destId="{844E5A48-4041-4ABE-B0A8-7DE15CA68A9A}" srcOrd="0" destOrd="0" presId="urn:microsoft.com/office/officeart/2018/2/layout/IconCircleList"/>
    <dgm:cxn modelId="{8F0F714C-BA56-4DDF-9A30-FA1E6C5A2E49}" type="presParOf" srcId="{486D1377-3D2E-412D-9A57-9002104481FA}" destId="{4036573C-49B9-43DE-BD2F-D350C197AEAF}" srcOrd="1" destOrd="0" presId="urn:microsoft.com/office/officeart/2018/2/layout/IconCircleList"/>
    <dgm:cxn modelId="{09B33CA4-B30D-447D-9826-616C481595A6}" type="presParOf" srcId="{486D1377-3D2E-412D-9A57-9002104481FA}" destId="{24180D53-2A97-4299-AB63-9570AA6E04EB}" srcOrd="2" destOrd="0" presId="urn:microsoft.com/office/officeart/2018/2/layout/IconCircleList"/>
    <dgm:cxn modelId="{28433849-3A47-40CB-860F-B5627646B7BE}" type="presParOf" srcId="{486D1377-3D2E-412D-9A57-9002104481FA}" destId="{7659E732-EA02-4896-85F9-79685E9172BE}" srcOrd="3" destOrd="0" presId="urn:microsoft.com/office/officeart/2018/2/layout/IconCircleList"/>
    <dgm:cxn modelId="{DD268B87-205F-4A41-BE7E-A578364344F3}" type="presParOf" srcId="{5ECEDE87-728F-4C89-A0D0-DB4DAF951C41}" destId="{DEE6756E-5D5A-4C14-8677-C07821F77B16}" srcOrd="1" destOrd="0" presId="urn:microsoft.com/office/officeart/2018/2/layout/IconCircleList"/>
    <dgm:cxn modelId="{F711622C-86B6-47A8-A692-E84BC25214B5}" type="presParOf" srcId="{5ECEDE87-728F-4C89-A0D0-DB4DAF951C41}" destId="{A598C20F-8057-44C5-B4C4-86065AC3B306}" srcOrd="2" destOrd="0" presId="urn:microsoft.com/office/officeart/2018/2/layout/IconCircleList"/>
    <dgm:cxn modelId="{8C5190BC-9207-4B76-B040-8A38124F811B}" type="presParOf" srcId="{A598C20F-8057-44C5-B4C4-86065AC3B306}" destId="{5402E3FC-A144-451A-8190-2AAB911C3840}" srcOrd="0" destOrd="0" presId="urn:microsoft.com/office/officeart/2018/2/layout/IconCircleList"/>
    <dgm:cxn modelId="{A66A45E1-F4A7-476C-8226-658331C89DB6}" type="presParOf" srcId="{A598C20F-8057-44C5-B4C4-86065AC3B306}" destId="{98449F17-4EAA-4B3A-9C68-8D62AFF65272}" srcOrd="1" destOrd="0" presId="urn:microsoft.com/office/officeart/2018/2/layout/IconCircleList"/>
    <dgm:cxn modelId="{FB337321-F85C-4D11-82C2-4BF80E01F380}" type="presParOf" srcId="{A598C20F-8057-44C5-B4C4-86065AC3B306}" destId="{977ADFAF-778E-4C02-90D7-300D3D08BB53}" srcOrd="2" destOrd="0" presId="urn:microsoft.com/office/officeart/2018/2/layout/IconCircleList"/>
    <dgm:cxn modelId="{0C1933E0-8FF0-472B-A940-C082A312D641}" type="presParOf" srcId="{A598C20F-8057-44C5-B4C4-86065AC3B306}" destId="{944205B8-7AF6-405C-AE0E-513AA422656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BBA6BC-BD9D-4BD2-82FD-6555C017A83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12B81A5-17D8-4646-BE14-338464B13DCF}">
      <dgm:prSet/>
      <dgm:spPr/>
      <dgm:t>
        <a:bodyPr/>
        <a:lstStyle/>
        <a:p>
          <a:pPr>
            <a:lnSpc>
              <a:spcPct val="100000"/>
            </a:lnSpc>
          </a:pPr>
          <a:r>
            <a:rPr lang="en-US" dirty="0"/>
            <a:t>Points need to improve</a:t>
          </a:r>
        </a:p>
      </dgm:t>
    </dgm:pt>
    <dgm:pt modelId="{DAF43516-E579-4054-9316-44FD236791F0}" type="parTrans" cxnId="{E9A74B68-454F-4980-ADFE-3C557ABF2A98}">
      <dgm:prSet/>
      <dgm:spPr/>
      <dgm:t>
        <a:bodyPr/>
        <a:lstStyle/>
        <a:p>
          <a:endParaRPr lang="en-US"/>
        </a:p>
      </dgm:t>
    </dgm:pt>
    <dgm:pt modelId="{70F4988A-B827-4826-8556-8C69B3F89271}" type="sibTrans" cxnId="{E9A74B68-454F-4980-ADFE-3C557ABF2A98}">
      <dgm:prSet/>
      <dgm:spPr/>
      <dgm:t>
        <a:bodyPr/>
        <a:lstStyle/>
        <a:p>
          <a:pPr>
            <a:lnSpc>
              <a:spcPct val="100000"/>
            </a:lnSpc>
          </a:pPr>
          <a:endParaRPr lang="en-US"/>
        </a:p>
      </dgm:t>
    </dgm:pt>
    <dgm:pt modelId="{A6191C4C-9925-4BE1-B5DF-B5F6510966C7}">
      <dgm:prSet/>
      <dgm:spPr/>
      <dgm:t>
        <a:bodyPr/>
        <a:lstStyle/>
        <a:p>
          <a:pPr>
            <a:lnSpc>
              <a:spcPct val="100000"/>
            </a:lnSpc>
          </a:pPr>
          <a:r>
            <a:rPr lang="en-US" dirty="0"/>
            <a:t>The team needs to improve their estimation and planning skills to better anticipate the amount of work that can be completed within a sprint, and to avoid overcommitting or underdelivering.</a:t>
          </a:r>
        </a:p>
      </dgm:t>
    </dgm:pt>
    <dgm:pt modelId="{481EACCB-BFCE-4AA3-9C62-A7D667CA7354}" type="parTrans" cxnId="{9F0A132F-FBE7-4970-B5A7-D8525001B4AF}">
      <dgm:prSet/>
      <dgm:spPr/>
      <dgm:t>
        <a:bodyPr/>
        <a:lstStyle/>
        <a:p>
          <a:endParaRPr lang="en-US"/>
        </a:p>
      </dgm:t>
    </dgm:pt>
    <dgm:pt modelId="{A2361D62-2735-4440-88B5-F9DA32605012}" type="sibTrans" cxnId="{9F0A132F-FBE7-4970-B5A7-D8525001B4AF}">
      <dgm:prSet/>
      <dgm:spPr/>
      <dgm:t>
        <a:bodyPr/>
        <a:lstStyle/>
        <a:p>
          <a:pPr>
            <a:lnSpc>
              <a:spcPct val="100000"/>
            </a:lnSpc>
          </a:pPr>
          <a:endParaRPr lang="en-US"/>
        </a:p>
      </dgm:t>
    </dgm:pt>
    <dgm:pt modelId="{D2F13767-069B-41D6-A73B-E56EA85AF72B}">
      <dgm:prSet/>
      <dgm:spPr/>
      <dgm:t>
        <a:bodyPr/>
        <a:lstStyle/>
        <a:p>
          <a:pPr>
            <a:lnSpc>
              <a:spcPct val="100000"/>
            </a:lnSpc>
          </a:pPr>
          <a:r>
            <a:rPr lang="en-US" dirty="0"/>
            <a:t>The team needs to improve their focus and time management, to ensure that they are making the most of their available time and prioritizing their work effectively.</a:t>
          </a:r>
        </a:p>
      </dgm:t>
    </dgm:pt>
    <dgm:pt modelId="{E2947DAC-1995-4686-AF00-1164D8D58A43}" type="parTrans" cxnId="{FD289F6F-A482-4179-81B6-4954CEC43228}">
      <dgm:prSet/>
      <dgm:spPr/>
      <dgm:t>
        <a:bodyPr/>
        <a:lstStyle/>
        <a:p>
          <a:endParaRPr lang="en-US"/>
        </a:p>
      </dgm:t>
    </dgm:pt>
    <dgm:pt modelId="{F8E4065F-AA4A-43CC-A5F4-5DCF55E1CFB6}" type="sibTrans" cxnId="{FD289F6F-A482-4179-81B6-4954CEC43228}">
      <dgm:prSet/>
      <dgm:spPr/>
      <dgm:t>
        <a:bodyPr/>
        <a:lstStyle/>
        <a:p>
          <a:endParaRPr lang="en-US"/>
        </a:p>
      </dgm:t>
    </dgm:pt>
    <dgm:pt modelId="{641221D0-916C-4084-AB86-49C54C23D942}" type="pres">
      <dgm:prSet presAssocID="{2FBBA6BC-BD9D-4BD2-82FD-6555C017A83B}" presName="root" presStyleCnt="0">
        <dgm:presLayoutVars>
          <dgm:dir/>
          <dgm:resizeHandles val="exact"/>
        </dgm:presLayoutVars>
      </dgm:prSet>
      <dgm:spPr/>
    </dgm:pt>
    <dgm:pt modelId="{52341584-0429-4B9B-BFB9-2E3EF7C2E335}" type="pres">
      <dgm:prSet presAssocID="{2FBBA6BC-BD9D-4BD2-82FD-6555C017A83B}" presName="container" presStyleCnt="0">
        <dgm:presLayoutVars>
          <dgm:dir/>
          <dgm:resizeHandles val="exact"/>
        </dgm:presLayoutVars>
      </dgm:prSet>
      <dgm:spPr/>
    </dgm:pt>
    <dgm:pt modelId="{6E522E73-B9F4-4B34-8628-34504EEC6562}" type="pres">
      <dgm:prSet presAssocID="{712B81A5-17D8-4646-BE14-338464B13DCF}" presName="compNode" presStyleCnt="0"/>
      <dgm:spPr/>
    </dgm:pt>
    <dgm:pt modelId="{C7FC9879-6913-431C-82AE-3339C1C0F2AF}" type="pres">
      <dgm:prSet presAssocID="{712B81A5-17D8-4646-BE14-338464B13DCF}" presName="iconBgRect" presStyleLbl="bgShp" presStyleIdx="0" presStyleCnt="3"/>
      <dgm:spPr/>
    </dgm:pt>
    <dgm:pt modelId="{89C6D06E-238B-439E-B546-29F754EF1737}" type="pres">
      <dgm:prSet presAssocID="{712B81A5-17D8-4646-BE14-338464B13DC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6FA41261-9053-49A0-9F2B-16AD295159B9}" type="pres">
      <dgm:prSet presAssocID="{712B81A5-17D8-4646-BE14-338464B13DCF}" presName="spaceRect" presStyleCnt="0"/>
      <dgm:spPr/>
    </dgm:pt>
    <dgm:pt modelId="{9B076B8D-D00D-493D-96B5-2B33DF4C021D}" type="pres">
      <dgm:prSet presAssocID="{712B81A5-17D8-4646-BE14-338464B13DCF}" presName="textRect" presStyleLbl="revTx" presStyleIdx="0" presStyleCnt="3">
        <dgm:presLayoutVars>
          <dgm:chMax val="1"/>
          <dgm:chPref val="1"/>
        </dgm:presLayoutVars>
      </dgm:prSet>
      <dgm:spPr/>
    </dgm:pt>
    <dgm:pt modelId="{04077E94-8F72-4491-80E1-1D9A53DFFCDD}" type="pres">
      <dgm:prSet presAssocID="{70F4988A-B827-4826-8556-8C69B3F89271}" presName="sibTrans" presStyleLbl="sibTrans2D1" presStyleIdx="0" presStyleCnt="0"/>
      <dgm:spPr/>
    </dgm:pt>
    <dgm:pt modelId="{3CF65738-5C15-4489-B5F1-C16D73081030}" type="pres">
      <dgm:prSet presAssocID="{A6191C4C-9925-4BE1-B5DF-B5F6510966C7}" presName="compNode" presStyleCnt="0"/>
      <dgm:spPr/>
    </dgm:pt>
    <dgm:pt modelId="{DA070E67-03B0-4812-B355-423B25CEFFA1}" type="pres">
      <dgm:prSet presAssocID="{A6191C4C-9925-4BE1-B5DF-B5F6510966C7}" presName="iconBgRect" presStyleLbl="bgShp" presStyleIdx="1" presStyleCnt="3"/>
      <dgm:spPr/>
    </dgm:pt>
    <dgm:pt modelId="{40A4D5BF-4101-49BA-B084-C06BD07D5742}" type="pres">
      <dgm:prSet presAssocID="{A6191C4C-9925-4BE1-B5DF-B5F6510966C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361473AB-33DE-4FE0-B49C-53BC03238BDA}" type="pres">
      <dgm:prSet presAssocID="{A6191C4C-9925-4BE1-B5DF-B5F6510966C7}" presName="spaceRect" presStyleCnt="0"/>
      <dgm:spPr/>
    </dgm:pt>
    <dgm:pt modelId="{9CB7D73C-BBDA-453B-A145-480D02340B4B}" type="pres">
      <dgm:prSet presAssocID="{A6191C4C-9925-4BE1-B5DF-B5F6510966C7}" presName="textRect" presStyleLbl="revTx" presStyleIdx="1" presStyleCnt="3">
        <dgm:presLayoutVars>
          <dgm:chMax val="1"/>
          <dgm:chPref val="1"/>
        </dgm:presLayoutVars>
      </dgm:prSet>
      <dgm:spPr/>
    </dgm:pt>
    <dgm:pt modelId="{84DAFA0D-FC8B-4152-B60C-A4F5042E5E0B}" type="pres">
      <dgm:prSet presAssocID="{A2361D62-2735-4440-88B5-F9DA32605012}" presName="sibTrans" presStyleLbl="sibTrans2D1" presStyleIdx="0" presStyleCnt="0"/>
      <dgm:spPr/>
    </dgm:pt>
    <dgm:pt modelId="{3FC57C93-7FEF-49CD-9BE0-539396F0FF1E}" type="pres">
      <dgm:prSet presAssocID="{D2F13767-069B-41D6-A73B-E56EA85AF72B}" presName="compNode" presStyleCnt="0"/>
      <dgm:spPr/>
    </dgm:pt>
    <dgm:pt modelId="{36B5311F-3AE3-440C-ACF6-828AEB1190F8}" type="pres">
      <dgm:prSet presAssocID="{D2F13767-069B-41D6-A73B-E56EA85AF72B}" presName="iconBgRect" presStyleLbl="bgShp" presStyleIdx="2" presStyleCnt="3"/>
      <dgm:spPr/>
    </dgm:pt>
    <dgm:pt modelId="{74C954CE-8F8A-465C-A7F1-68841E16E1AF}" type="pres">
      <dgm:prSet presAssocID="{D2F13767-069B-41D6-A73B-E56EA85AF72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2D6755D5-CECA-47DE-9118-11B57EC08159}" type="pres">
      <dgm:prSet presAssocID="{D2F13767-069B-41D6-A73B-E56EA85AF72B}" presName="spaceRect" presStyleCnt="0"/>
      <dgm:spPr/>
    </dgm:pt>
    <dgm:pt modelId="{5ECAD06D-AC74-48D8-BD52-49937BA26F3E}" type="pres">
      <dgm:prSet presAssocID="{D2F13767-069B-41D6-A73B-E56EA85AF72B}" presName="textRect" presStyleLbl="revTx" presStyleIdx="2" presStyleCnt="3">
        <dgm:presLayoutVars>
          <dgm:chMax val="1"/>
          <dgm:chPref val="1"/>
        </dgm:presLayoutVars>
      </dgm:prSet>
      <dgm:spPr/>
    </dgm:pt>
  </dgm:ptLst>
  <dgm:cxnLst>
    <dgm:cxn modelId="{9FAB0404-2138-482F-B0FD-FF81039B939E}" type="presOf" srcId="{D2F13767-069B-41D6-A73B-E56EA85AF72B}" destId="{5ECAD06D-AC74-48D8-BD52-49937BA26F3E}" srcOrd="0" destOrd="0" presId="urn:microsoft.com/office/officeart/2018/2/layout/IconCircleList"/>
    <dgm:cxn modelId="{9F0A132F-FBE7-4970-B5A7-D8525001B4AF}" srcId="{2FBBA6BC-BD9D-4BD2-82FD-6555C017A83B}" destId="{A6191C4C-9925-4BE1-B5DF-B5F6510966C7}" srcOrd="1" destOrd="0" parTransId="{481EACCB-BFCE-4AA3-9C62-A7D667CA7354}" sibTransId="{A2361D62-2735-4440-88B5-F9DA32605012}"/>
    <dgm:cxn modelId="{E9A74B68-454F-4980-ADFE-3C557ABF2A98}" srcId="{2FBBA6BC-BD9D-4BD2-82FD-6555C017A83B}" destId="{712B81A5-17D8-4646-BE14-338464B13DCF}" srcOrd="0" destOrd="0" parTransId="{DAF43516-E579-4054-9316-44FD236791F0}" sibTransId="{70F4988A-B827-4826-8556-8C69B3F89271}"/>
    <dgm:cxn modelId="{213C936A-0620-4401-B602-348C919B0814}" type="presOf" srcId="{A2361D62-2735-4440-88B5-F9DA32605012}" destId="{84DAFA0D-FC8B-4152-B60C-A4F5042E5E0B}" srcOrd="0" destOrd="0" presId="urn:microsoft.com/office/officeart/2018/2/layout/IconCircleList"/>
    <dgm:cxn modelId="{74D99B6F-7089-4A31-BC74-251184F72DEC}" type="presOf" srcId="{A6191C4C-9925-4BE1-B5DF-B5F6510966C7}" destId="{9CB7D73C-BBDA-453B-A145-480D02340B4B}" srcOrd="0" destOrd="0" presId="urn:microsoft.com/office/officeart/2018/2/layout/IconCircleList"/>
    <dgm:cxn modelId="{FD289F6F-A482-4179-81B6-4954CEC43228}" srcId="{2FBBA6BC-BD9D-4BD2-82FD-6555C017A83B}" destId="{D2F13767-069B-41D6-A73B-E56EA85AF72B}" srcOrd="2" destOrd="0" parTransId="{E2947DAC-1995-4686-AF00-1164D8D58A43}" sibTransId="{F8E4065F-AA4A-43CC-A5F4-5DCF55E1CFB6}"/>
    <dgm:cxn modelId="{0A6D78AE-83AB-4497-BF6C-190063049030}" type="presOf" srcId="{70F4988A-B827-4826-8556-8C69B3F89271}" destId="{04077E94-8F72-4491-80E1-1D9A53DFFCDD}" srcOrd="0" destOrd="0" presId="urn:microsoft.com/office/officeart/2018/2/layout/IconCircleList"/>
    <dgm:cxn modelId="{40509DB1-53C5-42BC-87E4-998D2D683378}" type="presOf" srcId="{2FBBA6BC-BD9D-4BD2-82FD-6555C017A83B}" destId="{641221D0-916C-4084-AB86-49C54C23D942}" srcOrd="0" destOrd="0" presId="urn:microsoft.com/office/officeart/2018/2/layout/IconCircleList"/>
    <dgm:cxn modelId="{95711AD3-337B-4085-A428-40FB534BBB9C}" type="presOf" srcId="{712B81A5-17D8-4646-BE14-338464B13DCF}" destId="{9B076B8D-D00D-493D-96B5-2B33DF4C021D}" srcOrd="0" destOrd="0" presId="urn:microsoft.com/office/officeart/2018/2/layout/IconCircleList"/>
    <dgm:cxn modelId="{1D113765-FF59-426F-BF27-E855D4F5BF44}" type="presParOf" srcId="{641221D0-916C-4084-AB86-49C54C23D942}" destId="{52341584-0429-4B9B-BFB9-2E3EF7C2E335}" srcOrd="0" destOrd="0" presId="urn:microsoft.com/office/officeart/2018/2/layout/IconCircleList"/>
    <dgm:cxn modelId="{250FDE40-EB6B-4C94-91A0-B6EF1D0260CA}" type="presParOf" srcId="{52341584-0429-4B9B-BFB9-2E3EF7C2E335}" destId="{6E522E73-B9F4-4B34-8628-34504EEC6562}" srcOrd="0" destOrd="0" presId="urn:microsoft.com/office/officeart/2018/2/layout/IconCircleList"/>
    <dgm:cxn modelId="{E45513D3-77E0-43B8-BCC6-1290A771AD49}" type="presParOf" srcId="{6E522E73-B9F4-4B34-8628-34504EEC6562}" destId="{C7FC9879-6913-431C-82AE-3339C1C0F2AF}" srcOrd="0" destOrd="0" presId="urn:microsoft.com/office/officeart/2018/2/layout/IconCircleList"/>
    <dgm:cxn modelId="{B0CCE01B-9070-4153-AC2C-BF03331EF57B}" type="presParOf" srcId="{6E522E73-B9F4-4B34-8628-34504EEC6562}" destId="{89C6D06E-238B-439E-B546-29F754EF1737}" srcOrd="1" destOrd="0" presId="urn:microsoft.com/office/officeart/2018/2/layout/IconCircleList"/>
    <dgm:cxn modelId="{59946832-4BAC-4A64-AB91-321F4619CC25}" type="presParOf" srcId="{6E522E73-B9F4-4B34-8628-34504EEC6562}" destId="{6FA41261-9053-49A0-9F2B-16AD295159B9}" srcOrd="2" destOrd="0" presId="urn:microsoft.com/office/officeart/2018/2/layout/IconCircleList"/>
    <dgm:cxn modelId="{7E46054D-AA86-4696-A8AC-EF650D731A30}" type="presParOf" srcId="{6E522E73-B9F4-4B34-8628-34504EEC6562}" destId="{9B076B8D-D00D-493D-96B5-2B33DF4C021D}" srcOrd="3" destOrd="0" presId="urn:microsoft.com/office/officeart/2018/2/layout/IconCircleList"/>
    <dgm:cxn modelId="{D58CEFC4-992E-4C2B-9E16-499BB3C74F35}" type="presParOf" srcId="{52341584-0429-4B9B-BFB9-2E3EF7C2E335}" destId="{04077E94-8F72-4491-80E1-1D9A53DFFCDD}" srcOrd="1" destOrd="0" presId="urn:microsoft.com/office/officeart/2018/2/layout/IconCircleList"/>
    <dgm:cxn modelId="{D07AA6BF-3782-46AF-B553-075EEBC7D021}" type="presParOf" srcId="{52341584-0429-4B9B-BFB9-2E3EF7C2E335}" destId="{3CF65738-5C15-4489-B5F1-C16D73081030}" srcOrd="2" destOrd="0" presId="urn:microsoft.com/office/officeart/2018/2/layout/IconCircleList"/>
    <dgm:cxn modelId="{2B28316D-DA1F-42CC-B7D4-D7438B0E7E4B}" type="presParOf" srcId="{3CF65738-5C15-4489-B5F1-C16D73081030}" destId="{DA070E67-03B0-4812-B355-423B25CEFFA1}" srcOrd="0" destOrd="0" presId="urn:microsoft.com/office/officeart/2018/2/layout/IconCircleList"/>
    <dgm:cxn modelId="{3C57638D-BDF9-478C-BCF0-D9F3BF2E44F1}" type="presParOf" srcId="{3CF65738-5C15-4489-B5F1-C16D73081030}" destId="{40A4D5BF-4101-49BA-B084-C06BD07D5742}" srcOrd="1" destOrd="0" presId="urn:microsoft.com/office/officeart/2018/2/layout/IconCircleList"/>
    <dgm:cxn modelId="{5BC34FE4-0D72-4ACB-BC21-8F44B2AA6EA7}" type="presParOf" srcId="{3CF65738-5C15-4489-B5F1-C16D73081030}" destId="{361473AB-33DE-4FE0-B49C-53BC03238BDA}" srcOrd="2" destOrd="0" presId="urn:microsoft.com/office/officeart/2018/2/layout/IconCircleList"/>
    <dgm:cxn modelId="{21AF3817-A239-45BF-8FB5-DF365D8CA6FB}" type="presParOf" srcId="{3CF65738-5C15-4489-B5F1-C16D73081030}" destId="{9CB7D73C-BBDA-453B-A145-480D02340B4B}" srcOrd="3" destOrd="0" presId="urn:microsoft.com/office/officeart/2018/2/layout/IconCircleList"/>
    <dgm:cxn modelId="{C85E9B73-2B3E-4117-8AA9-A573BDCAA9C7}" type="presParOf" srcId="{52341584-0429-4B9B-BFB9-2E3EF7C2E335}" destId="{84DAFA0D-FC8B-4152-B60C-A4F5042E5E0B}" srcOrd="3" destOrd="0" presId="urn:microsoft.com/office/officeart/2018/2/layout/IconCircleList"/>
    <dgm:cxn modelId="{61B4B65D-AE4F-4881-821F-5CEB162B7C20}" type="presParOf" srcId="{52341584-0429-4B9B-BFB9-2E3EF7C2E335}" destId="{3FC57C93-7FEF-49CD-9BE0-539396F0FF1E}" srcOrd="4" destOrd="0" presId="urn:microsoft.com/office/officeart/2018/2/layout/IconCircleList"/>
    <dgm:cxn modelId="{00628A53-D86E-4390-A3A0-9839AD590DDD}" type="presParOf" srcId="{3FC57C93-7FEF-49CD-9BE0-539396F0FF1E}" destId="{36B5311F-3AE3-440C-ACF6-828AEB1190F8}" srcOrd="0" destOrd="0" presId="urn:microsoft.com/office/officeart/2018/2/layout/IconCircleList"/>
    <dgm:cxn modelId="{3D80955F-0BCC-4252-8779-5EA88B169541}" type="presParOf" srcId="{3FC57C93-7FEF-49CD-9BE0-539396F0FF1E}" destId="{74C954CE-8F8A-465C-A7F1-68841E16E1AF}" srcOrd="1" destOrd="0" presId="urn:microsoft.com/office/officeart/2018/2/layout/IconCircleList"/>
    <dgm:cxn modelId="{61861281-8934-475A-BD4A-2662ABE3D7B8}" type="presParOf" srcId="{3FC57C93-7FEF-49CD-9BE0-539396F0FF1E}" destId="{2D6755D5-CECA-47DE-9118-11B57EC08159}" srcOrd="2" destOrd="0" presId="urn:microsoft.com/office/officeart/2018/2/layout/IconCircleList"/>
    <dgm:cxn modelId="{62960880-7F23-4E6F-874F-6F832872D18E}" type="presParOf" srcId="{3FC57C93-7FEF-49CD-9BE0-539396F0FF1E}" destId="{5ECAD06D-AC74-48D8-BD52-49937BA26F3E}" srcOrd="3" destOrd="0" presId="urn:microsoft.com/office/officeart/2018/2/layout/IconCircl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E5A48-4041-4ABE-B0A8-7DE15CA68A9A}">
      <dsp:nvSpPr>
        <dsp:cNvPr id="0" name=""/>
        <dsp:cNvSpPr/>
      </dsp:nvSpPr>
      <dsp:spPr>
        <a:xfrm>
          <a:off x="2115298" y="677913"/>
          <a:ext cx="822175" cy="8221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36573C-49B9-43DE-BD2F-D350C197AEAF}">
      <dsp:nvSpPr>
        <dsp:cNvPr id="0" name=""/>
        <dsp:cNvSpPr/>
      </dsp:nvSpPr>
      <dsp:spPr>
        <a:xfrm>
          <a:off x="2287954" y="850570"/>
          <a:ext cx="476861" cy="4768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59E732-EA02-4896-85F9-79685E9172BE}">
      <dsp:nvSpPr>
        <dsp:cNvPr id="0" name=""/>
        <dsp:cNvSpPr/>
      </dsp:nvSpPr>
      <dsp:spPr>
        <a:xfrm>
          <a:off x="3113653" y="677913"/>
          <a:ext cx="1937984" cy="822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What went well</a:t>
          </a:r>
        </a:p>
      </dsp:txBody>
      <dsp:txXfrm>
        <a:off x="3113653" y="677913"/>
        <a:ext cx="1937984" cy="822175"/>
      </dsp:txXfrm>
    </dsp:sp>
    <dsp:sp modelId="{5402E3FC-A144-451A-8190-2AAB911C3840}">
      <dsp:nvSpPr>
        <dsp:cNvPr id="0" name=""/>
        <dsp:cNvSpPr/>
      </dsp:nvSpPr>
      <dsp:spPr>
        <a:xfrm>
          <a:off x="5389316" y="677913"/>
          <a:ext cx="822175" cy="8221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449F17-4EAA-4B3A-9C68-8D62AFF65272}">
      <dsp:nvSpPr>
        <dsp:cNvPr id="0" name=""/>
        <dsp:cNvSpPr/>
      </dsp:nvSpPr>
      <dsp:spPr>
        <a:xfrm>
          <a:off x="5561973" y="850570"/>
          <a:ext cx="476861" cy="4768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4205B8-7AF6-405C-AE0E-513AA4226564}">
      <dsp:nvSpPr>
        <dsp:cNvPr id="0" name=""/>
        <dsp:cNvSpPr/>
      </dsp:nvSpPr>
      <dsp:spPr>
        <a:xfrm>
          <a:off x="6387671" y="677913"/>
          <a:ext cx="1937984" cy="822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 team has demonstrated good collaboration and communication, with team members working together effectively and openly sharing information and being proactive in identifying and addressing issues or blockers that arose during the sprint.</a:t>
          </a:r>
        </a:p>
      </dsp:txBody>
      <dsp:txXfrm>
        <a:off x="6387671" y="677913"/>
        <a:ext cx="1937984" cy="8221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C9879-6913-431C-82AE-3339C1C0F2AF}">
      <dsp:nvSpPr>
        <dsp:cNvPr id="0" name=""/>
        <dsp:cNvSpPr/>
      </dsp:nvSpPr>
      <dsp:spPr>
        <a:xfrm>
          <a:off x="579119" y="674795"/>
          <a:ext cx="829767" cy="8297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C6D06E-238B-439E-B546-29F754EF1737}">
      <dsp:nvSpPr>
        <dsp:cNvPr id="0" name=""/>
        <dsp:cNvSpPr/>
      </dsp:nvSpPr>
      <dsp:spPr>
        <a:xfrm>
          <a:off x="753371" y="849046"/>
          <a:ext cx="481265" cy="4812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076B8D-D00D-493D-96B5-2B33DF4C021D}">
      <dsp:nvSpPr>
        <dsp:cNvPr id="0" name=""/>
        <dsp:cNvSpPr/>
      </dsp:nvSpPr>
      <dsp:spPr>
        <a:xfrm>
          <a:off x="1586695" y="674795"/>
          <a:ext cx="1955881" cy="829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Points need to improve</a:t>
          </a:r>
        </a:p>
      </dsp:txBody>
      <dsp:txXfrm>
        <a:off x="1586695" y="674795"/>
        <a:ext cx="1955881" cy="829767"/>
      </dsp:txXfrm>
    </dsp:sp>
    <dsp:sp modelId="{DA070E67-03B0-4812-B355-423B25CEFFA1}">
      <dsp:nvSpPr>
        <dsp:cNvPr id="0" name=""/>
        <dsp:cNvSpPr/>
      </dsp:nvSpPr>
      <dsp:spPr>
        <a:xfrm>
          <a:off x="3883374" y="674795"/>
          <a:ext cx="829767" cy="8297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A4D5BF-4101-49BA-B084-C06BD07D5742}">
      <dsp:nvSpPr>
        <dsp:cNvPr id="0" name=""/>
        <dsp:cNvSpPr/>
      </dsp:nvSpPr>
      <dsp:spPr>
        <a:xfrm>
          <a:off x="4057625" y="849046"/>
          <a:ext cx="481265" cy="4812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B7D73C-BBDA-453B-A145-480D02340B4B}">
      <dsp:nvSpPr>
        <dsp:cNvPr id="0" name=""/>
        <dsp:cNvSpPr/>
      </dsp:nvSpPr>
      <dsp:spPr>
        <a:xfrm>
          <a:off x="4890949" y="674795"/>
          <a:ext cx="1955881" cy="829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 team needs to improve their estimation and planning skills to better anticipate the amount of work that can be completed within a sprint, and to avoid overcommitting or underdelivering.</a:t>
          </a:r>
        </a:p>
      </dsp:txBody>
      <dsp:txXfrm>
        <a:off x="4890949" y="674795"/>
        <a:ext cx="1955881" cy="829767"/>
      </dsp:txXfrm>
    </dsp:sp>
    <dsp:sp modelId="{36B5311F-3AE3-440C-ACF6-828AEB1190F8}">
      <dsp:nvSpPr>
        <dsp:cNvPr id="0" name=""/>
        <dsp:cNvSpPr/>
      </dsp:nvSpPr>
      <dsp:spPr>
        <a:xfrm>
          <a:off x="7187628" y="674795"/>
          <a:ext cx="829767" cy="82976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C954CE-8F8A-465C-A7F1-68841E16E1AF}">
      <dsp:nvSpPr>
        <dsp:cNvPr id="0" name=""/>
        <dsp:cNvSpPr/>
      </dsp:nvSpPr>
      <dsp:spPr>
        <a:xfrm>
          <a:off x="7361879" y="849046"/>
          <a:ext cx="481265" cy="4812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CAD06D-AC74-48D8-BD52-49937BA26F3E}">
      <dsp:nvSpPr>
        <dsp:cNvPr id="0" name=""/>
        <dsp:cNvSpPr/>
      </dsp:nvSpPr>
      <dsp:spPr>
        <a:xfrm>
          <a:off x="8195203" y="674795"/>
          <a:ext cx="1955881" cy="8297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 team needs to improve their focus and time management, to ensure that they are making the most of their available time and prioritizing their work effectively.</a:t>
          </a:r>
        </a:p>
      </dsp:txBody>
      <dsp:txXfrm>
        <a:off x="8195203" y="674795"/>
        <a:ext cx="1955881" cy="82976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53722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410565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32827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A4B53A7-3209-46A6-9454-F38EAC8F11E7}" type="datetimeFigureOut">
              <a:rPr lang="en-US" smtClean="0"/>
              <a:t>3/8/23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652924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3/8/23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259777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3/8/23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2934253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B53A7-3209-46A6-9454-F38EAC8F11E7}" type="datetimeFigureOut">
              <a:rPr lang="en-US" smtClean="0"/>
              <a:t>3/8/23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49262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4B53A7-3209-46A6-9454-F38EAC8F11E7}" type="datetimeFigureOut">
              <a:rPr lang="en-US" smtClean="0"/>
              <a:t>3/8/23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82276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A4B53A7-3209-46A6-9454-F38EAC8F11E7}" type="datetimeFigureOut">
              <a:rPr lang="en-US" smtClean="0"/>
              <a:t>3/8/23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05440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3/8/23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075614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3/8/23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264364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66995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3/8/23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374288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3/8/23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6884250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3/8/23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400955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3/8/23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1703158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3/8/23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7189354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4B53A7-3209-46A6-9454-F38EAC8F11E7}" type="datetimeFigureOut">
              <a:rPr lang="en-US" smtClean="0"/>
              <a:pPr/>
              <a:t>3/8/23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2461598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4B53A7-3209-46A6-9454-F38EAC8F11E7}" type="datetimeFigureOut">
              <a:rPr lang="en-US" smtClean="0"/>
              <a:pPr/>
              <a:t>3/8/23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716336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3/8/23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0679612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3/8/23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053158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375126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90869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547500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60407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628923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791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3/8/23</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0313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3/8/23</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881866"/>
      </p:ext>
    </p:extLst>
  </p:cSld>
  <p:clrMap bg1="dk1" tx1="lt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A4B53A7-3209-46A6-9454-F38EAC8F11E7}" type="datetimeFigureOut">
              <a:rPr lang="en-US" smtClean="0"/>
              <a:pPr/>
              <a:t>3/8/23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49022784"/>
      </p:ext>
    </p:extLst>
  </p:cSld>
  <p:clrMap bg1="dk1" tx1="lt1" bg2="dk2" tx2="lt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 id="214748394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22F184AA-513E-236C-05F7-56E42BBBBF0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7" name="Rectangle 6">
            <a:extLst>
              <a:ext uri="{FF2B5EF4-FFF2-40B4-BE49-F238E27FC236}">
                <a16:creationId xmlns:a16="http://schemas.microsoft.com/office/drawing/2014/main" id="{9F5CC83C-36BC-8EEE-CBA0-153C1C2460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5628E6D-DDD3-5300-8913-5003BD825670}"/>
              </a:ext>
            </a:extLst>
          </p:cNvPr>
          <p:cNvSpPr txBox="1"/>
          <p:nvPr/>
        </p:nvSpPr>
        <p:spPr>
          <a:xfrm>
            <a:off x="889570" y="5209099"/>
            <a:ext cx="10388030" cy="98163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spcBef>
                <a:spcPct val="0"/>
              </a:spcBef>
              <a:spcAft>
                <a:spcPts val="600"/>
              </a:spcAft>
            </a:pPr>
            <a:r>
              <a:rPr lang="en-US" sz="4800" dirty="0">
                <a:solidFill>
                  <a:schemeClr val="tx2"/>
                </a:solidFill>
                <a:latin typeface="+mj-lt"/>
                <a:ea typeface="+mj-ea"/>
                <a:cs typeface="+mj-cs"/>
              </a:rPr>
              <a:t>Retrospective</a:t>
            </a:r>
            <a:endParaRPr lang="en-US" dirty="0">
              <a:ea typeface="+mj-ea"/>
              <a:cs typeface="+mj-cs"/>
            </a:endParaRPr>
          </a:p>
        </p:txBody>
      </p:sp>
      <p:cxnSp>
        <p:nvCxnSpPr>
          <p:cNvPr id="11" name="Straight Connector 10">
            <a:extLst>
              <a:ext uri="{FF2B5EF4-FFF2-40B4-BE49-F238E27FC236}">
                <a16:creationId xmlns:a16="http://schemas.microsoft.com/office/drawing/2014/main" id="{A73D7A84-7B8E-0591-6719-18208B96A5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6" name="Text Placeholder 2">
            <a:extLst>
              <a:ext uri="{FF2B5EF4-FFF2-40B4-BE49-F238E27FC236}">
                <a16:creationId xmlns:a16="http://schemas.microsoft.com/office/drawing/2014/main" id="{0D35E299-2DB5-03F8-25B1-9F1433D0A9DE}"/>
              </a:ext>
            </a:extLst>
          </p:cNvPr>
          <p:cNvGraphicFramePr/>
          <p:nvPr>
            <p:extLst>
              <p:ext uri="{D42A27DB-BD31-4B8C-83A1-F6EECF244321}">
                <p14:modId xmlns:p14="http://schemas.microsoft.com/office/powerpoint/2010/main" val="1665892752"/>
              </p:ext>
            </p:extLst>
          </p:nvPr>
        </p:nvGraphicFramePr>
        <p:xfrm>
          <a:off x="957212" y="728895"/>
          <a:ext cx="10440954" cy="21780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6" name="Text Placeholder 2">
            <a:extLst>
              <a:ext uri="{FF2B5EF4-FFF2-40B4-BE49-F238E27FC236}">
                <a16:creationId xmlns:a16="http://schemas.microsoft.com/office/drawing/2014/main" id="{EA7AFA9E-F210-107B-2F80-D574DDF75614}"/>
              </a:ext>
            </a:extLst>
          </p:cNvPr>
          <p:cNvGraphicFramePr/>
          <p:nvPr>
            <p:extLst>
              <p:ext uri="{D42A27DB-BD31-4B8C-83A1-F6EECF244321}">
                <p14:modId xmlns:p14="http://schemas.microsoft.com/office/powerpoint/2010/main" val="3488175139"/>
              </p:ext>
            </p:extLst>
          </p:nvPr>
        </p:nvGraphicFramePr>
        <p:xfrm>
          <a:off x="889975" y="2970499"/>
          <a:ext cx="10730205" cy="21793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7948311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aultVTI">
  <a:themeElements>
    <a:clrScheme name="archway">
      <a:dk1>
        <a:sysClr val="windowText" lastClr="000000"/>
      </a:dk1>
      <a:lt1>
        <a:sysClr val="window" lastClr="FFFFFF"/>
      </a:lt1>
      <a:dk2>
        <a:srgbClr val="262626"/>
      </a:dk2>
      <a:lt2>
        <a:srgbClr val="CCC9C2"/>
      </a:lt2>
      <a:accent1>
        <a:srgbClr val="A85E3E"/>
      </a:accent1>
      <a:accent2>
        <a:srgbClr val="C3743C"/>
      </a:accent2>
      <a:accent3>
        <a:srgbClr val="CF6749"/>
      </a:accent3>
      <a:accent4>
        <a:srgbClr val="7D8B71"/>
      </a:accent4>
      <a:accent5>
        <a:srgbClr val="A37A59"/>
      </a:accent5>
      <a:accent6>
        <a:srgbClr val="AB8244"/>
      </a:accent6>
      <a:hlink>
        <a:srgbClr val="B94F31"/>
      </a:hlink>
      <a:folHlink>
        <a:srgbClr val="667458"/>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office theme</Template>
  <TotalTime>24</TotalTime>
  <Words>104</Words>
  <Application>Microsoft Macintosh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Georgia Pro Light</vt:lpstr>
      <vt:lpstr>Tw Cen MT</vt:lpstr>
      <vt:lpstr>VaultVTI</vt:lpstr>
      <vt:lpstr>Circuit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Cholker, Ajay Kumar</cp:lastModifiedBy>
  <cp:revision>807</cp:revision>
  <dcterms:created xsi:type="dcterms:W3CDTF">2013-07-15T20:26:40Z</dcterms:created>
  <dcterms:modified xsi:type="dcterms:W3CDTF">2023-03-08T21:41:04Z</dcterms:modified>
</cp:coreProperties>
</file>