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40" d="100"/>
          <a:sy n="40" d="100"/>
        </p:scale>
        <p:origin x="-920" y="-312"/>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12/16/16</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731520" y="2"/>
            <a:ext cx="13601700" cy="21945603"/>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6262825" y="2926083"/>
            <a:ext cx="25009657" cy="11162451"/>
          </a:xfrm>
        </p:spPr>
        <p:txBody>
          <a:bodyPr anchor="b">
            <a:normAutofit/>
          </a:bodyPr>
          <a:lstStyle>
            <a:lvl1pPr algn="r">
              <a:defRPr sz="1728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0527259" y="14088533"/>
            <a:ext cx="20745227" cy="4366499"/>
          </a:xfrm>
        </p:spPr>
        <p:txBody>
          <a:bodyPr anchor="t">
            <a:normAutofit/>
          </a:bodyPr>
          <a:lstStyle>
            <a:lvl1pPr marL="0" indent="0" algn="r">
              <a:buNone/>
              <a:defRPr sz="5760">
                <a:solidFill>
                  <a:schemeClr val="tx1"/>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26372785" y="19575477"/>
            <a:ext cx="3086903" cy="1168400"/>
          </a:xfrm>
        </p:spPr>
        <p:txBody>
          <a:bodyPr/>
          <a:lstStyle/>
          <a:p>
            <a:fld id="{985D6BDF-9D0E-4E2B-85B8-D8F4790360C9}" type="datetimeFigureOut">
              <a:rPr lang="en-US" smtClean="0"/>
              <a:t>12/16/16</a:t>
            </a:fld>
            <a:endParaRPr lang="en-US" dirty="0"/>
          </a:p>
        </p:txBody>
      </p:sp>
      <p:sp>
        <p:nvSpPr>
          <p:cNvPr id="5" name="Footer Placeholder 4"/>
          <p:cNvSpPr>
            <a:spLocks noGrp="1"/>
          </p:cNvSpPr>
          <p:nvPr>
            <p:ph type="ftr" sz="quarter" idx="11"/>
          </p:nvPr>
        </p:nvSpPr>
        <p:spPr>
          <a:xfrm>
            <a:off x="13045439" y="19575477"/>
            <a:ext cx="12993977" cy="1168400"/>
          </a:xfrm>
        </p:spPr>
        <p:txBody>
          <a:bodyPr/>
          <a:lstStyle/>
          <a:p>
            <a:endParaRPr lang="en-US" dirty="0"/>
          </a:p>
        </p:txBody>
      </p:sp>
      <p:sp>
        <p:nvSpPr>
          <p:cNvPr id="6" name="Slide Number Placeholder 5"/>
          <p:cNvSpPr>
            <a:spLocks noGrp="1"/>
          </p:cNvSpPr>
          <p:nvPr>
            <p:ph type="sldNum" sz="quarter" idx="12"/>
          </p:nvPr>
        </p:nvSpPr>
        <p:spPr>
          <a:xfrm>
            <a:off x="29791152" y="19575477"/>
            <a:ext cx="1481328" cy="1168400"/>
          </a:xfrm>
        </p:spPr>
        <p:txBody>
          <a:bodyPr/>
          <a:lstStyle/>
          <a:p>
            <a:fld id="{FBB075EA-769C-4ECD-B48E-D6FCDC24F876}" type="slidenum">
              <a:rPr lang="en-US" smtClean="0"/>
              <a:t>‹#›</a:t>
            </a:fld>
            <a:endParaRPr lang="en-US" dirty="0"/>
          </a:p>
        </p:txBody>
      </p:sp>
      <p:sp>
        <p:nvSpPr>
          <p:cNvPr id="23" name="Freeform 12"/>
          <p:cNvSpPr/>
          <p:nvPr/>
        </p:nvSpPr>
        <p:spPr bwMode="auto">
          <a:xfrm>
            <a:off x="731520" y="12070080"/>
            <a:ext cx="1303020" cy="289562"/>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2017399" y="12374881"/>
            <a:ext cx="222887" cy="259082"/>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8684" y="15145168"/>
            <a:ext cx="27057568" cy="1813562"/>
          </a:xfrm>
        </p:spPr>
        <p:txBody>
          <a:bodyPr anchor="b">
            <a:normAutofit/>
          </a:bodyPr>
          <a:lstStyle>
            <a:lvl1pPr algn="ctr">
              <a:defRPr sz="76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443912" y="2982758"/>
            <a:ext cx="22215834" cy="1012792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008684" y="16958730"/>
            <a:ext cx="27057568" cy="1579878"/>
          </a:xfrm>
        </p:spPr>
        <p:txBody>
          <a:bodyPr>
            <a:normAutofit/>
          </a:bodyPr>
          <a:lstStyle>
            <a:lvl1pPr marL="0" indent="0" algn="ctr">
              <a:buNone/>
              <a:defRPr sz="448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08688" y="2194560"/>
            <a:ext cx="27057568" cy="9753600"/>
          </a:xfrm>
        </p:spPr>
        <p:txBody>
          <a:bodyPr anchor="ctr">
            <a:normAutofit/>
          </a:bodyPr>
          <a:lstStyle>
            <a:lvl1pPr algn="ctr">
              <a:defRPr sz="102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08687" y="13898880"/>
            <a:ext cx="27057571" cy="4632960"/>
          </a:xfrm>
        </p:spPr>
        <p:txBody>
          <a:bodyPr anchor="ctr">
            <a:normAutofit/>
          </a:bodyPr>
          <a:lstStyle>
            <a:lvl1pPr marL="0" indent="0" algn="ctr">
              <a:buNone/>
              <a:defRPr sz="6400">
                <a:solidFill>
                  <a:schemeClr val="tx1"/>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3489918" y="2761674"/>
            <a:ext cx="1646348" cy="1871283"/>
          </a:xfrm>
          <a:prstGeom prst="rect">
            <a:avLst/>
          </a:prstGeom>
        </p:spPr>
        <p:txBody>
          <a:bodyPr vert="horz" lIns="292608" tIns="146304" rIns="292608" bIns="14630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5600" dirty="0">
                <a:solidFill>
                  <a:schemeClr val="tx1"/>
                </a:solidFill>
                <a:effectLst/>
              </a:rPr>
              <a:t>“</a:t>
            </a:r>
          </a:p>
        </p:txBody>
      </p:sp>
      <p:sp>
        <p:nvSpPr>
          <p:cNvPr id="15" name="TextBox 14"/>
          <p:cNvSpPr txBox="1"/>
          <p:nvPr/>
        </p:nvSpPr>
        <p:spPr>
          <a:xfrm>
            <a:off x="29419911" y="9022077"/>
            <a:ext cx="1646348" cy="1871283"/>
          </a:xfrm>
          <a:prstGeom prst="rect">
            <a:avLst/>
          </a:prstGeom>
        </p:spPr>
        <p:txBody>
          <a:bodyPr vert="horz" lIns="292608" tIns="146304" rIns="292608" bIns="14630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5600" dirty="0">
                <a:solidFill>
                  <a:schemeClr val="tx1"/>
                </a:solidFill>
                <a:effectLst/>
              </a:rPr>
              <a:t>”</a:t>
            </a:r>
          </a:p>
        </p:txBody>
      </p:sp>
      <p:sp>
        <p:nvSpPr>
          <p:cNvPr id="2" name="Title 1"/>
          <p:cNvSpPr>
            <a:spLocks noGrp="1"/>
          </p:cNvSpPr>
          <p:nvPr>
            <p:ph type="title"/>
          </p:nvPr>
        </p:nvSpPr>
        <p:spPr>
          <a:xfrm>
            <a:off x="5136269" y="2194565"/>
            <a:ext cx="25106814" cy="8778237"/>
          </a:xfrm>
        </p:spPr>
        <p:txBody>
          <a:bodyPr anchor="ctr">
            <a:normAutofit/>
          </a:bodyPr>
          <a:lstStyle>
            <a:lvl1pPr algn="ctr">
              <a:defRPr sz="1024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753646" y="10972797"/>
            <a:ext cx="23872061" cy="1219200"/>
          </a:xfrm>
        </p:spPr>
        <p:txBody>
          <a:bodyPr anchor="ctr">
            <a:normAutofit/>
          </a:bodyPr>
          <a:lstStyle>
            <a:lvl1pPr marL="0" indent="0">
              <a:buFontTx/>
              <a:buNone/>
              <a:defRPr sz="5760"/>
            </a:lvl1pPr>
            <a:lvl2pPr marL="1463040" indent="0">
              <a:buFontTx/>
              <a:buNone/>
              <a:defRPr/>
            </a:lvl2pPr>
            <a:lvl3pPr marL="2926080" indent="0">
              <a:buFontTx/>
              <a:buNone/>
              <a:defRPr/>
            </a:lvl3pPr>
            <a:lvl4pPr marL="4389120" indent="0">
              <a:buFontTx/>
              <a:buNone/>
              <a:defRPr/>
            </a:lvl4pPr>
            <a:lvl5pPr marL="585216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008684" y="13898880"/>
            <a:ext cx="27057568" cy="4632960"/>
          </a:xfrm>
        </p:spPr>
        <p:txBody>
          <a:bodyPr anchor="ctr">
            <a:normAutofit/>
          </a:bodyPr>
          <a:lstStyle>
            <a:lvl1pPr marL="0" indent="0" algn="ctr">
              <a:buNone/>
              <a:defRPr sz="6400">
                <a:solidFill>
                  <a:schemeClr val="tx1"/>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08692" y="10587459"/>
            <a:ext cx="27057560" cy="4700160"/>
          </a:xfrm>
        </p:spPr>
        <p:txBody>
          <a:bodyPr anchor="b">
            <a:normAutofit/>
          </a:bodyPr>
          <a:lstStyle>
            <a:lvl1pPr algn="r">
              <a:defRPr sz="102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008686" y="15287619"/>
            <a:ext cx="27057564" cy="2753280"/>
          </a:xfrm>
        </p:spPr>
        <p:txBody>
          <a:bodyPr anchor="t">
            <a:normAutofit/>
          </a:bodyPr>
          <a:lstStyle>
            <a:lvl1pPr marL="0" indent="0" algn="r">
              <a:buNone/>
              <a:defRPr sz="6400">
                <a:solidFill>
                  <a:schemeClr val="tx1"/>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3489918" y="2761674"/>
            <a:ext cx="1646348" cy="1871283"/>
          </a:xfrm>
          <a:prstGeom prst="rect">
            <a:avLst/>
          </a:prstGeom>
        </p:spPr>
        <p:txBody>
          <a:bodyPr vert="horz" lIns="292608" tIns="146304" rIns="292608" bIns="14630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5600" dirty="0">
                <a:solidFill>
                  <a:schemeClr val="tx1"/>
                </a:solidFill>
                <a:effectLst/>
              </a:rPr>
              <a:t>“</a:t>
            </a:r>
          </a:p>
        </p:txBody>
      </p:sp>
      <p:sp>
        <p:nvSpPr>
          <p:cNvPr id="15" name="TextBox 14"/>
          <p:cNvSpPr txBox="1"/>
          <p:nvPr/>
        </p:nvSpPr>
        <p:spPr>
          <a:xfrm>
            <a:off x="29419911" y="9022077"/>
            <a:ext cx="1646348" cy="1871283"/>
          </a:xfrm>
          <a:prstGeom prst="rect">
            <a:avLst/>
          </a:prstGeom>
        </p:spPr>
        <p:txBody>
          <a:bodyPr vert="horz" lIns="292608" tIns="146304" rIns="292608" bIns="14630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5600" dirty="0">
                <a:solidFill>
                  <a:schemeClr val="tx1"/>
                </a:solidFill>
                <a:effectLst/>
              </a:rPr>
              <a:t>”</a:t>
            </a:r>
          </a:p>
        </p:txBody>
      </p:sp>
      <p:sp>
        <p:nvSpPr>
          <p:cNvPr id="2" name="Title 1"/>
          <p:cNvSpPr>
            <a:spLocks noGrp="1"/>
          </p:cNvSpPr>
          <p:nvPr>
            <p:ph type="title"/>
          </p:nvPr>
        </p:nvSpPr>
        <p:spPr>
          <a:xfrm>
            <a:off x="5136269" y="2194565"/>
            <a:ext cx="25106814" cy="8778237"/>
          </a:xfrm>
        </p:spPr>
        <p:txBody>
          <a:bodyPr anchor="ctr">
            <a:normAutofit/>
          </a:bodyPr>
          <a:lstStyle>
            <a:lvl1pPr algn="ctr">
              <a:defRPr sz="1024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008690" y="12435840"/>
            <a:ext cx="27057564" cy="2844800"/>
          </a:xfrm>
        </p:spPr>
        <p:txBody>
          <a:bodyPr vert="horz" lIns="91440" tIns="45720" rIns="91440" bIns="45720" rtlCol="0" anchor="b">
            <a:normAutofit/>
          </a:bodyPr>
          <a:lstStyle>
            <a:lvl1pPr algn="r">
              <a:buNone/>
              <a:defRPr lang="en-US" sz="768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008686" y="15280640"/>
            <a:ext cx="27057564" cy="3251200"/>
          </a:xfrm>
        </p:spPr>
        <p:txBody>
          <a:bodyPr anchor="t">
            <a:normAutofit/>
          </a:bodyPr>
          <a:lstStyle>
            <a:lvl1pPr marL="0" indent="0" algn="r">
              <a:buNone/>
              <a:defRPr sz="5760">
                <a:solidFill>
                  <a:schemeClr val="tx1"/>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08692" y="2194565"/>
            <a:ext cx="27057568" cy="872744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008687" y="11216640"/>
            <a:ext cx="27057571" cy="2682240"/>
          </a:xfrm>
        </p:spPr>
        <p:txBody>
          <a:bodyPr vert="horz" lIns="91440" tIns="45720" rIns="91440" bIns="45720" rtlCol="0" anchor="b">
            <a:normAutofit/>
          </a:bodyPr>
          <a:lstStyle>
            <a:lvl1pPr>
              <a:buNone/>
              <a:defRPr lang="en-US" sz="896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008687" y="13898880"/>
            <a:ext cx="27057571" cy="4632960"/>
          </a:xfrm>
        </p:spPr>
        <p:txBody>
          <a:bodyPr anchor="t">
            <a:normAutofit/>
          </a:bodyPr>
          <a:lstStyle>
            <a:lvl1pPr marL="0" indent="0" algn="l">
              <a:buNone/>
              <a:defRPr sz="5760">
                <a:solidFill>
                  <a:schemeClr val="tx1"/>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285017" y="2194560"/>
            <a:ext cx="4781243" cy="163372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08688" y="2194560"/>
            <a:ext cx="21658943" cy="1633728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20491215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35681" y="1463043"/>
            <a:ext cx="27736801" cy="633984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535681" y="8534400"/>
            <a:ext cx="27736801" cy="10665011"/>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26439586" y="19546155"/>
            <a:ext cx="3086903" cy="1168400"/>
          </a:xfrm>
        </p:spPr>
        <p:txBody>
          <a:bodyPr/>
          <a:lstStyle/>
          <a:p>
            <a:fld id="{985D6BDF-9D0E-4E2B-85B8-D8F4790360C9}" type="datetimeFigureOut">
              <a:rPr lang="en-US" smtClean="0"/>
              <a:t>12/16/16</a:t>
            </a:fld>
            <a:endParaRPr lang="en-US" dirty="0"/>
          </a:p>
        </p:txBody>
      </p:sp>
      <p:sp>
        <p:nvSpPr>
          <p:cNvPr id="5" name="Footer Placeholder 4"/>
          <p:cNvSpPr>
            <a:spLocks noGrp="1"/>
          </p:cNvSpPr>
          <p:nvPr>
            <p:ph type="ftr" sz="quarter" idx="11"/>
          </p:nvPr>
        </p:nvSpPr>
        <p:spPr>
          <a:xfrm>
            <a:off x="7101531" y="19546155"/>
            <a:ext cx="19132261" cy="1168400"/>
          </a:xfrm>
        </p:spPr>
        <p:txBody>
          <a:bodyPr/>
          <a:lstStyle/>
          <a:p>
            <a:endParaRPr lang="en-US" dirty="0"/>
          </a:p>
        </p:txBody>
      </p:sp>
      <p:sp>
        <p:nvSpPr>
          <p:cNvPr id="6" name="Slide Number Placeholder 5"/>
          <p:cNvSpPr>
            <a:spLocks noGrp="1"/>
          </p:cNvSpPr>
          <p:nvPr>
            <p:ph type="sldNum" sz="quarter" idx="12"/>
          </p:nvPr>
        </p:nvSpPr>
        <p:spPr>
          <a:xfrm>
            <a:off x="29732283" y="19546155"/>
            <a:ext cx="1540199" cy="1168400"/>
          </a:xfrm>
        </p:spPr>
        <p:txBody>
          <a:bodyPr/>
          <a:lstStyle/>
          <a:p>
            <a:fld id="{FBB075EA-769C-4ECD-B48E-D6FCDC24F87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53184" y="8534395"/>
            <a:ext cx="24119298" cy="7552227"/>
          </a:xfrm>
        </p:spPr>
        <p:txBody>
          <a:bodyPr anchor="b"/>
          <a:lstStyle>
            <a:lvl1pPr algn="r">
              <a:defRPr sz="1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153193" y="16086624"/>
            <a:ext cx="24119287" cy="2753280"/>
          </a:xfrm>
        </p:spPr>
        <p:txBody>
          <a:bodyPr anchor="t">
            <a:normAutofit/>
          </a:bodyPr>
          <a:lstStyle>
            <a:lvl1pPr marL="0" indent="0" algn="r">
              <a:buNone/>
              <a:defRPr sz="6400">
                <a:solidFill>
                  <a:schemeClr val="tx1"/>
                </a:solidFill>
              </a:defRPr>
            </a:lvl1pPr>
            <a:lvl2pPr marL="1463040" indent="0">
              <a:buNone/>
              <a:defRPr sz="5760">
                <a:solidFill>
                  <a:schemeClr val="tx1">
                    <a:tint val="75000"/>
                  </a:schemeClr>
                </a:solidFill>
              </a:defRPr>
            </a:lvl2pPr>
            <a:lvl3pPr marL="2926080" indent="0">
              <a:buNone/>
              <a:defRPr sz="5120">
                <a:solidFill>
                  <a:schemeClr val="tx1">
                    <a:tint val="75000"/>
                  </a:schemeClr>
                </a:solidFill>
              </a:defRPr>
            </a:lvl3pPr>
            <a:lvl4pPr marL="4389120" indent="0">
              <a:buNone/>
              <a:defRPr sz="4480">
                <a:solidFill>
                  <a:schemeClr val="tx1">
                    <a:tint val="75000"/>
                  </a:schemeClr>
                </a:solidFill>
              </a:defRPr>
            </a:lvl4pPr>
            <a:lvl5pPr marL="5852160" indent="0">
              <a:buNone/>
              <a:defRPr sz="4480">
                <a:solidFill>
                  <a:schemeClr val="tx1">
                    <a:tint val="75000"/>
                  </a:schemeClr>
                </a:solidFill>
              </a:defRPr>
            </a:lvl5pPr>
            <a:lvl6pPr marL="7315200" indent="0">
              <a:buNone/>
              <a:defRPr sz="4480">
                <a:solidFill>
                  <a:schemeClr val="tx1">
                    <a:tint val="75000"/>
                  </a:schemeClr>
                </a:solidFill>
              </a:defRPr>
            </a:lvl6pPr>
            <a:lvl7pPr marL="8778240" indent="0">
              <a:buNone/>
              <a:defRPr sz="4480">
                <a:solidFill>
                  <a:schemeClr val="tx1">
                    <a:tint val="75000"/>
                  </a:schemeClr>
                </a:solidFill>
              </a:defRPr>
            </a:lvl7pPr>
            <a:lvl8pPr marL="10241280" indent="0">
              <a:buNone/>
              <a:defRPr sz="4480">
                <a:solidFill>
                  <a:schemeClr val="tx1">
                    <a:tint val="75000"/>
                  </a:schemeClr>
                </a:solidFill>
              </a:defRPr>
            </a:lvl8pPr>
            <a:lvl9pPr marL="11704320" indent="0">
              <a:buNone/>
              <a:defRPr sz="44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29783943" y="19571426"/>
            <a:ext cx="1488539" cy="1168400"/>
          </a:xfrm>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35681" y="2194565"/>
            <a:ext cx="27736801" cy="560831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535679" y="8534400"/>
            <a:ext cx="13463626" cy="10779757"/>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7808854" y="8534400"/>
            <a:ext cx="13463626" cy="10709837"/>
          </a:xfrm>
        </p:spPr>
        <p:txBody>
          <a:bodyPr>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786133" y="8507306"/>
            <a:ext cx="12442648" cy="1844038"/>
          </a:xfrm>
        </p:spPr>
        <p:txBody>
          <a:bodyPr anchor="b">
            <a:noAutofit/>
          </a:bodyPr>
          <a:lstStyle>
            <a:lvl1pPr marL="0" indent="0">
              <a:buNone/>
              <a:defRPr sz="8960" b="0">
                <a:solidFill>
                  <a:schemeClr val="accent1">
                    <a:lumMod val="75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4" name="Content Placeholder 3"/>
          <p:cNvSpPr>
            <a:spLocks noGrp="1"/>
          </p:cNvSpPr>
          <p:nvPr>
            <p:ph sz="half" idx="2"/>
          </p:nvPr>
        </p:nvSpPr>
        <p:spPr>
          <a:xfrm>
            <a:off x="4008683" y="10673077"/>
            <a:ext cx="13220093" cy="8528829"/>
          </a:xfrm>
        </p:spPr>
        <p:txBody>
          <a:bodyPr anchor="t">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8582156" y="8534400"/>
            <a:ext cx="12484102" cy="1844038"/>
          </a:xfrm>
        </p:spPr>
        <p:txBody>
          <a:bodyPr anchor="b">
            <a:noAutofit/>
          </a:bodyPr>
          <a:lstStyle>
            <a:lvl1pPr marL="0" indent="0">
              <a:buNone/>
              <a:defRPr sz="8960" b="0">
                <a:solidFill>
                  <a:schemeClr val="accent1">
                    <a:lumMod val="75000"/>
                  </a:schemeClr>
                </a:solidFill>
              </a:defRPr>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smtClean="0"/>
              <a:t>Click to edit Master text styles</a:t>
            </a:r>
          </a:p>
        </p:txBody>
      </p:sp>
      <p:sp>
        <p:nvSpPr>
          <p:cNvPr id="6" name="Content Placeholder 5"/>
          <p:cNvSpPr>
            <a:spLocks noGrp="1"/>
          </p:cNvSpPr>
          <p:nvPr>
            <p:ph sz="quarter" idx="4"/>
          </p:nvPr>
        </p:nvSpPr>
        <p:spPr>
          <a:xfrm>
            <a:off x="17846158" y="10673077"/>
            <a:ext cx="13220093" cy="8528829"/>
          </a:xfrm>
        </p:spPr>
        <p:txBody>
          <a:bodyPr anchor="t">
            <a:normAutofit/>
          </a:bodyPr>
          <a:lstStyle>
            <a:lvl1pPr>
              <a:defRPr sz="5760"/>
            </a:lvl1pPr>
            <a:lvl2pPr>
              <a:defRPr sz="5120"/>
            </a:lvl2pPr>
            <a:lvl3pPr>
              <a:defRPr sz="4480"/>
            </a:lvl3pPr>
            <a:lvl4pPr>
              <a:defRPr sz="3840"/>
            </a:lvl4pPr>
            <a:lvl5pPr>
              <a:defRPr sz="3840"/>
            </a:lvl5pPr>
            <a:lvl6pPr>
              <a:defRPr sz="3840"/>
            </a:lvl6pPr>
            <a:lvl7pPr>
              <a:defRPr sz="3840"/>
            </a:lvl7pPr>
            <a:lvl8pPr>
              <a:defRPr sz="3840"/>
            </a:lvl8pPr>
            <a:lvl9pPr>
              <a:defRPr sz="38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8687" y="5120640"/>
            <a:ext cx="9585122" cy="4389120"/>
          </a:xfrm>
        </p:spPr>
        <p:txBody>
          <a:bodyPr anchor="b">
            <a:normAutofit/>
          </a:bodyPr>
          <a:lstStyle>
            <a:lvl1pPr algn="ctr">
              <a:defRPr sz="7680" b="0"/>
            </a:lvl1pPr>
          </a:lstStyle>
          <a:p>
            <a:r>
              <a:rPr lang="en-US" smtClean="0"/>
              <a:t>Click to edit Master title style</a:t>
            </a:r>
            <a:endParaRPr lang="en-US" dirty="0"/>
          </a:p>
        </p:txBody>
      </p:sp>
      <p:sp>
        <p:nvSpPr>
          <p:cNvPr id="3" name="Content Placeholder 2"/>
          <p:cNvSpPr>
            <a:spLocks noGrp="1"/>
          </p:cNvSpPr>
          <p:nvPr>
            <p:ph idx="1"/>
          </p:nvPr>
        </p:nvSpPr>
        <p:spPr>
          <a:xfrm>
            <a:off x="14211191" y="2194562"/>
            <a:ext cx="16855063" cy="16337283"/>
          </a:xfrm>
        </p:spPr>
        <p:txBody>
          <a:bodyPr anchor="ctr">
            <a:normAutofit/>
          </a:bodyPr>
          <a:lstStyle>
            <a:lvl1pPr>
              <a:defRPr sz="6400"/>
            </a:lvl1pPr>
            <a:lvl2pPr>
              <a:defRPr sz="5760"/>
            </a:lvl2pPr>
            <a:lvl3pPr>
              <a:defRPr sz="5120"/>
            </a:lvl3pPr>
            <a:lvl4pPr>
              <a:defRPr sz="4480"/>
            </a:lvl4pPr>
            <a:lvl5pPr>
              <a:defRPr sz="4480"/>
            </a:lvl5pPr>
            <a:lvl6pPr>
              <a:defRPr sz="4480"/>
            </a:lvl6pPr>
            <a:lvl7pPr>
              <a:defRPr sz="4480"/>
            </a:lvl7pPr>
            <a:lvl8pPr>
              <a:defRPr sz="4480"/>
            </a:lvl8pPr>
            <a:lvl9pPr>
              <a:defRPr sz="44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08687" y="9509760"/>
            <a:ext cx="9585122" cy="5852160"/>
          </a:xfrm>
        </p:spPr>
        <p:txBody>
          <a:bodyPr>
            <a:normAutofit/>
          </a:bodyPr>
          <a:lstStyle>
            <a:lvl1pPr marL="0" indent="0" algn="ctr">
              <a:buNone/>
              <a:defRPr sz="512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4397" y="5608317"/>
            <a:ext cx="14654444" cy="4389120"/>
          </a:xfrm>
        </p:spPr>
        <p:txBody>
          <a:bodyPr anchor="b">
            <a:normAutofit/>
          </a:bodyPr>
          <a:lstStyle>
            <a:lvl1pPr algn="ctr">
              <a:defRPr sz="896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20510984" y="2926080"/>
            <a:ext cx="8860936" cy="146304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5120"/>
            </a:lvl1pPr>
            <a:lvl2pPr marL="1463040" indent="0">
              <a:buNone/>
              <a:defRPr sz="5120"/>
            </a:lvl2pPr>
            <a:lvl3pPr marL="2926080" indent="0">
              <a:buNone/>
              <a:defRPr sz="5120"/>
            </a:lvl3pPr>
            <a:lvl4pPr marL="4389120" indent="0">
              <a:buNone/>
              <a:defRPr sz="5120"/>
            </a:lvl4pPr>
            <a:lvl5pPr marL="5852160" indent="0">
              <a:buNone/>
              <a:defRPr sz="5120"/>
            </a:lvl5pPr>
            <a:lvl6pPr marL="7315200" indent="0">
              <a:buNone/>
              <a:defRPr sz="5120"/>
            </a:lvl6pPr>
            <a:lvl7pPr marL="8778240" indent="0">
              <a:buNone/>
              <a:defRPr sz="5120"/>
            </a:lvl7pPr>
            <a:lvl8pPr marL="10241280" indent="0">
              <a:buNone/>
              <a:defRPr sz="5120"/>
            </a:lvl8pPr>
            <a:lvl9pPr marL="11704320" indent="0">
              <a:buNone/>
              <a:defRPr sz="51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004397" y="9997437"/>
            <a:ext cx="14654444" cy="5852160"/>
          </a:xfrm>
        </p:spPr>
        <p:txBody>
          <a:bodyPr>
            <a:normAutofit/>
          </a:bodyPr>
          <a:lstStyle>
            <a:lvl1pPr marL="0" indent="0" algn="ctr">
              <a:buNone/>
              <a:defRPr sz="5760"/>
            </a:lvl1pPr>
            <a:lvl2pPr marL="1463040" indent="0">
              <a:buNone/>
              <a:defRPr sz="3840"/>
            </a:lvl2pPr>
            <a:lvl3pPr marL="2926080" indent="0">
              <a:buNone/>
              <a:defRPr sz="3200"/>
            </a:lvl3pPr>
            <a:lvl4pPr marL="4389120" indent="0">
              <a:buNone/>
              <a:defRPr sz="2880"/>
            </a:lvl4pPr>
            <a:lvl5pPr marL="5852160" indent="0">
              <a:buNone/>
              <a:defRPr sz="2880"/>
            </a:lvl5pPr>
            <a:lvl6pPr marL="7315200" indent="0">
              <a:buNone/>
              <a:defRPr sz="2880"/>
            </a:lvl6pPr>
            <a:lvl7pPr marL="8778240" indent="0">
              <a:buNone/>
              <a:defRPr sz="2880"/>
            </a:lvl7pPr>
            <a:lvl8pPr marL="10241280" indent="0">
              <a:buNone/>
              <a:defRPr sz="2880"/>
            </a:lvl8pPr>
            <a:lvl9pPr marL="11704320" indent="0">
              <a:buNone/>
              <a:defRPr sz="28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12/16/16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2" y="2"/>
            <a:ext cx="7675247" cy="21945603"/>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3535681" y="1463043"/>
            <a:ext cx="27736801" cy="633984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35682" y="8534402"/>
            <a:ext cx="27736798" cy="1074238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491246" y="19571426"/>
            <a:ext cx="3086903" cy="1168400"/>
          </a:xfrm>
          <a:prstGeom prst="rect">
            <a:avLst/>
          </a:prstGeom>
        </p:spPr>
        <p:txBody>
          <a:bodyPr vert="horz" lIns="91440" tIns="45720" rIns="91440" bIns="45720" rtlCol="0" anchor="ctr"/>
          <a:lstStyle>
            <a:lvl1pPr algn="r">
              <a:defRPr sz="3200" b="0" i="0">
                <a:solidFill>
                  <a:schemeClr val="tx1"/>
                </a:solidFill>
                <a:effectLst/>
                <a:latin typeface="+mn-lt"/>
              </a:defRPr>
            </a:lvl1pPr>
          </a:lstStyle>
          <a:p>
            <a:fld id="{985D6BDF-9D0E-4E2B-85B8-D8F4790360C9}" type="datetimeFigureOut">
              <a:rPr lang="en-US" smtClean="0"/>
              <a:t>12/16/16</a:t>
            </a:fld>
            <a:endParaRPr lang="en-US" dirty="0"/>
          </a:p>
        </p:txBody>
      </p:sp>
      <p:sp>
        <p:nvSpPr>
          <p:cNvPr id="5" name="Footer Placeholder 4"/>
          <p:cNvSpPr>
            <a:spLocks noGrp="1"/>
          </p:cNvSpPr>
          <p:nvPr>
            <p:ph type="ftr" sz="quarter" idx="3"/>
          </p:nvPr>
        </p:nvSpPr>
        <p:spPr>
          <a:xfrm>
            <a:off x="7153191" y="19571426"/>
            <a:ext cx="19132261" cy="1168400"/>
          </a:xfrm>
          <a:prstGeom prst="rect">
            <a:avLst/>
          </a:prstGeom>
        </p:spPr>
        <p:txBody>
          <a:bodyPr vert="horz" lIns="91440" tIns="45720" rIns="91440" bIns="45720" rtlCol="0" anchor="ctr"/>
          <a:lstStyle>
            <a:lvl1pPr algn="l">
              <a:defRPr sz="3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29783943" y="19571426"/>
            <a:ext cx="1488539" cy="1168400"/>
          </a:xfrm>
          <a:prstGeom prst="rect">
            <a:avLst/>
          </a:prstGeom>
        </p:spPr>
        <p:txBody>
          <a:bodyPr vert="horz" lIns="91440" tIns="45720" rIns="91440" bIns="45720" rtlCol="0" anchor="ctr"/>
          <a:lstStyle>
            <a:lvl1pPr algn="r">
              <a:defRPr sz="3200" b="0" i="0">
                <a:solidFill>
                  <a:schemeClr val="tx1"/>
                </a:solidFill>
                <a:effectLst/>
                <a:latin typeface="+mn-lt"/>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48036859"/>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 id="2147484133" r:id="rId17"/>
    <p:sldLayoutId id="2147484134" r:id="rId18"/>
  </p:sldLayoutIdLst>
  <p:txStyles>
    <p:titleStyle>
      <a:lvl1pPr algn="ctr" defTabSz="1463040" rtl="0" eaLnBrk="1" latinLnBrk="0" hangingPunct="1">
        <a:spcBef>
          <a:spcPct val="0"/>
        </a:spcBef>
        <a:buNone/>
        <a:defRPr sz="128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14400" indent="-914400" algn="l" defTabSz="1463040" rtl="0" eaLnBrk="1" latinLnBrk="0" hangingPunct="1">
        <a:spcBef>
          <a:spcPct val="20000"/>
        </a:spcBef>
        <a:spcAft>
          <a:spcPts val="1920"/>
        </a:spcAft>
        <a:buClr>
          <a:schemeClr val="accent1">
            <a:lumMod val="75000"/>
          </a:schemeClr>
        </a:buClr>
        <a:buSzPct val="145000"/>
        <a:buFont typeface="Arial"/>
        <a:buChar char="•"/>
        <a:defRPr sz="7680" kern="1200" cap="none">
          <a:solidFill>
            <a:schemeClr val="tx1"/>
          </a:solidFill>
          <a:effectLst/>
          <a:latin typeface="+mn-lt"/>
          <a:ea typeface="+mn-ea"/>
          <a:cs typeface="+mn-cs"/>
        </a:defRPr>
      </a:lvl1pPr>
      <a:lvl2pPr marL="2377440" indent="-914400" algn="l" defTabSz="1463040" rtl="0" eaLnBrk="1" latinLnBrk="0" hangingPunct="1">
        <a:spcBef>
          <a:spcPct val="20000"/>
        </a:spcBef>
        <a:spcAft>
          <a:spcPts val="1920"/>
        </a:spcAft>
        <a:buClr>
          <a:schemeClr val="accent1">
            <a:lumMod val="75000"/>
          </a:schemeClr>
        </a:buClr>
        <a:buSzPct val="145000"/>
        <a:buFont typeface="Arial"/>
        <a:buChar char="•"/>
        <a:defRPr sz="6400" kern="1200" cap="none">
          <a:solidFill>
            <a:schemeClr val="tx1"/>
          </a:solidFill>
          <a:effectLst/>
          <a:latin typeface="+mn-lt"/>
          <a:ea typeface="+mn-ea"/>
          <a:cs typeface="+mn-cs"/>
        </a:defRPr>
      </a:lvl2pPr>
      <a:lvl3pPr marL="3840480" indent="-914400" algn="l" defTabSz="1463040" rtl="0" eaLnBrk="1" latinLnBrk="0" hangingPunct="1">
        <a:spcBef>
          <a:spcPct val="20000"/>
        </a:spcBef>
        <a:spcAft>
          <a:spcPts val="1920"/>
        </a:spcAft>
        <a:buClr>
          <a:schemeClr val="accent1">
            <a:lumMod val="75000"/>
          </a:schemeClr>
        </a:buClr>
        <a:buSzPct val="145000"/>
        <a:buFont typeface="Arial"/>
        <a:buChar char="•"/>
        <a:defRPr sz="5760" kern="1200" cap="none">
          <a:solidFill>
            <a:schemeClr val="tx1"/>
          </a:solidFill>
          <a:effectLst/>
          <a:latin typeface="+mn-lt"/>
          <a:ea typeface="+mn-ea"/>
          <a:cs typeface="+mn-cs"/>
        </a:defRPr>
      </a:lvl3pPr>
      <a:lvl4pPr marL="4937760" indent="-548640" algn="l" defTabSz="1463040" rtl="0" eaLnBrk="1" latinLnBrk="0" hangingPunct="1">
        <a:spcBef>
          <a:spcPct val="20000"/>
        </a:spcBef>
        <a:spcAft>
          <a:spcPts val="1920"/>
        </a:spcAft>
        <a:buClr>
          <a:schemeClr val="accent1">
            <a:lumMod val="75000"/>
          </a:schemeClr>
        </a:buClr>
        <a:buSzPct val="145000"/>
        <a:buFont typeface="Arial"/>
        <a:buChar char="•"/>
        <a:defRPr sz="5120" kern="1200" cap="none">
          <a:solidFill>
            <a:schemeClr val="tx1"/>
          </a:solidFill>
          <a:effectLst/>
          <a:latin typeface="+mn-lt"/>
          <a:ea typeface="+mn-ea"/>
          <a:cs typeface="+mn-cs"/>
        </a:defRPr>
      </a:lvl4pPr>
      <a:lvl5pPr marL="6400800" indent="-548640" algn="l" defTabSz="1463040" rtl="0" eaLnBrk="1" latinLnBrk="0" hangingPunct="1">
        <a:spcBef>
          <a:spcPct val="20000"/>
        </a:spcBef>
        <a:spcAft>
          <a:spcPts val="1920"/>
        </a:spcAft>
        <a:buClr>
          <a:schemeClr val="accent1">
            <a:lumMod val="75000"/>
          </a:schemeClr>
        </a:buClr>
        <a:buSzPct val="145000"/>
        <a:buFont typeface="Arial"/>
        <a:buChar char="•"/>
        <a:defRPr sz="4480" kern="1200" cap="none">
          <a:solidFill>
            <a:schemeClr val="tx1"/>
          </a:solidFill>
          <a:effectLst/>
          <a:latin typeface="+mn-lt"/>
          <a:ea typeface="+mn-ea"/>
          <a:cs typeface="+mn-cs"/>
        </a:defRPr>
      </a:lvl5pPr>
      <a:lvl6pPr marL="8046720" indent="-731520" algn="l" defTabSz="1463040" rtl="0" eaLnBrk="1" latinLnBrk="0" hangingPunct="1">
        <a:spcBef>
          <a:spcPct val="20000"/>
        </a:spcBef>
        <a:spcAft>
          <a:spcPts val="1920"/>
        </a:spcAft>
        <a:buClr>
          <a:schemeClr val="accent1">
            <a:lumMod val="75000"/>
          </a:schemeClr>
        </a:buClr>
        <a:buSzPct val="145000"/>
        <a:buFont typeface="Arial"/>
        <a:buChar char="•"/>
        <a:defRPr sz="4480" kern="1200" cap="none">
          <a:solidFill>
            <a:schemeClr val="tx1"/>
          </a:solidFill>
          <a:effectLst/>
          <a:latin typeface="+mn-lt"/>
          <a:ea typeface="+mn-ea"/>
          <a:cs typeface="+mn-cs"/>
        </a:defRPr>
      </a:lvl6pPr>
      <a:lvl7pPr marL="9509760" indent="-731520" algn="l" defTabSz="1463040" rtl="0" eaLnBrk="1" latinLnBrk="0" hangingPunct="1">
        <a:spcBef>
          <a:spcPct val="20000"/>
        </a:spcBef>
        <a:spcAft>
          <a:spcPts val="1920"/>
        </a:spcAft>
        <a:buClr>
          <a:schemeClr val="accent1">
            <a:lumMod val="75000"/>
          </a:schemeClr>
        </a:buClr>
        <a:buSzPct val="145000"/>
        <a:buFont typeface="Arial"/>
        <a:buChar char="•"/>
        <a:defRPr sz="4480" kern="1200" cap="none">
          <a:solidFill>
            <a:schemeClr val="tx1"/>
          </a:solidFill>
          <a:effectLst/>
          <a:latin typeface="+mn-lt"/>
          <a:ea typeface="+mn-ea"/>
          <a:cs typeface="+mn-cs"/>
        </a:defRPr>
      </a:lvl7pPr>
      <a:lvl8pPr marL="10972800" indent="-731520" algn="l" defTabSz="1463040" rtl="0" eaLnBrk="1" latinLnBrk="0" hangingPunct="1">
        <a:spcBef>
          <a:spcPct val="20000"/>
        </a:spcBef>
        <a:spcAft>
          <a:spcPts val="1920"/>
        </a:spcAft>
        <a:buClr>
          <a:schemeClr val="accent1">
            <a:lumMod val="75000"/>
          </a:schemeClr>
        </a:buClr>
        <a:buSzPct val="145000"/>
        <a:buFont typeface="Arial"/>
        <a:buChar char="•"/>
        <a:defRPr sz="4480" kern="1200" cap="none">
          <a:solidFill>
            <a:schemeClr val="tx1"/>
          </a:solidFill>
          <a:effectLst/>
          <a:latin typeface="+mn-lt"/>
          <a:ea typeface="+mn-ea"/>
          <a:cs typeface="+mn-cs"/>
        </a:defRPr>
      </a:lvl8pPr>
      <a:lvl9pPr marL="12435840" indent="-731520" algn="l" defTabSz="1463040" rtl="0" eaLnBrk="1" latinLnBrk="0" hangingPunct="1">
        <a:spcBef>
          <a:spcPct val="20000"/>
        </a:spcBef>
        <a:spcAft>
          <a:spcPts val="1920"/>
        </a:spcAft>
        <a:buClr>
          <a:schemeClr val="accent1">
            <a:lumMod val="75000"/>
          </a:schemeClr>
        </a:buClr>
        <a:buSzPct val="145000"/>
        <a:buFont typeface="Arial"/>
        <a:buChar char="•"/>
        <a:defRPr sz="4480" kern="1200" cap="none">
          <a:solidFill>
            <a:schemeClr val="tx1"/>
          </a:solidFill>
          <a:effectLst/>
          <a:latin typeface="+mn-lt"/>
          <a:ea typeface="+mn-ea"/>
          <a:cs typeface="+mn-cs"/>
        </a:defRPr>
      </a:lvl9pPr>
    </p:bodyStyle>
    <p:otherStyle>
      <a:defPPr>
        <a:defRPr lang="en-US"/>
      </a:defPPr>
      <a:lvl1pPr marL="0" algn="l" defTabSz="1463040" rtl="0" eaLnBrk="1" latinLnBrk="0" hangingPunct="1">
        <a:defRPr sz="5760" kern="1200">
          <a:solidFill>
            <a:schemeClr val="tx1"/>
          </a:solidFill>
          <a:latin typeface="+mn-lt"/>
          <a:ea typeface="+mn-ea"/>
          <a:cs typeface="+mn-cs"/>
        </a:defRPr>
      </a:lvl1pPr>
      <a:lvl2pPr marL="1463040" algn="l" defTabSz="1463040" rtl="0" eaLnBrk="1" latinLnBrk="0" hangingPunct="1">
        <a:defRPr sz="5760" kern="1200">
          <a:solidFill>
            <a:schemeClr val="tx1"/>
          </a:solidFill>
          <a:latin typeface="+mn-lt"/>
          <a:ea typeface="+mn-ea"/>
          <a:cs typeface="+mn-cs"/>
        </a:defRPr>
      </a:lvl2pPr>
      <a:lvl3pPr marL="2926080" algn="l" defTabSz="1463040" rtl="0" eaLnBrk="1" latinLnBrk="0" hangingPunct="1">
        <a:defRPr sz="5760" kern="1200">
          <a:solidFill>
            <a:schemeClr val="tx1"/>
          </a:solidFill>
          <a:latin typeface="+mn-lt"/>
          <a:ea typeface="+mn-ea"/>
          <a:cs typeface="+mn-cs"/>
        </a:defRPr>
      </a:lvl3pPr>
      <a:lvl4pPr marL="4389120" algn="l" defTabSz="1463040" rtl="0" eaLnBrk="1" latinLnBrk="0" hangingPunct="1">
        <a:defRPr sz="5760" kern="1200">
          <a:solidFill>
            <a:schemeClr val="tx1"/>
          </a:solidFill>
          <a:latin typeface="+mn-lt"/>
          <a:ea typeface="+mn-ea"/>
          <a:cs typeface="+mn-cs"/>
        </a:defRPr>
      </a:lvl4pPr>
      <a:lvl5pPr marL="5852160" algn="l" defTabSz="1463040" rtl="0" eaLnBrk="1" latinLnBrk="0" hangingPunct="1">
        <a:defRPr sz="5760" kern="1200">
          <a:solidFill>
            <a:schemeClr val="tx1"/>
          </a:solidFill>
          <a:latin typeface="+mn-lt"/>
          <a:ea typeface="+mn-ea"/>
          <a:cs typeface="+mn-cs"/>
        </a:defRPr>
      </a:lvl5pPr>
      <a:lvl6pPr marL="7315200" algn="l" defTabSz="1463040" rtl="0" eaLnBrk="1" latinLnBrk="0" hangingPunct="1">
        <a:defRPr sz="5760" kern="1200">
          <a:solidFill>
            <a:schemeClr val="tx1"/>
          </a:solidFill>
          <a:latin typeface="+mn-lt"/>
          <a:ea typeface="+mn-ea"/>
          <a:cs typeface="+mn-cs"/>
        </a:defRPr>
      </a:lvl6pPr>
      <a:lvl7pPr marL="8778240" algn="l" defTabSz="1463040" rtl="0" eaLnBrk="1" latinLnBrk="0" hangingPunct="1">
        <a:defRPr sz="5760" kern="1200">
          <a:solidFill>
            <a:schemeClr val="tx1"/>
          </a:solidFill>
          <a:latin typeface="+mn-lt"/>
          <a:ea typeface="+mn-ea"/>
          <a:cs typeface="+mn-cs"/>
        </a:defRPr>
      </a:lvl7pPr>
      <a:lvl8pPr marL="10241280" algn="l" defTabSz="1463040" rtl="0" eaLnBrk="1" latinLnBrk="0" hangingPunct="1">
        <a:defRPr sz="5760" kern="1200">
          <a:solidFill>
            <a:schemeClr val="tx1"/>
          </a:solidFill>
          <a:latin typeface="+mn-lt"/>
          <a:ea typeface="+mn-ea"/>
          <a:cs typeface="+mn-cs"/>
        </a:defRPr>
      </a:lvl8pPr>
      <a:lvl9pPr marL="11704320" algn="l" defTabSz="1463040" rtl="0" eaLnBrk="1" latinLnBrk="0" hangingPunct="1">
        <a:defRPr sz="57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18.xml"/><Relationship Id="rId2"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086180" y="164768"/>
            <a:ext cx="24688800" cy="197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9600" b="1" dirty="0" smtClean="0">
                <a:solidFill>
                  <a:schemeClr val="accent3">
                    <a:lumMod val="20000"/>
                    <a:lumOff val="80000"/>
                  </a:schemeClr>
                </a:solidFill>
                <a:latin typeface="+mn-lt"/>
              </a:rPr>
              <a:t>SMART</a:t>
            </a:r>
            <a:r>
              <a:rPr lang="en-US" sz="9600" b="1" dirty="0" smtClean="0">
                <a:solidFill>
                  <a:schemeClr val="accent3">
                    <a:lumMod val="20000"/>
                    <a:lumOff val="80000"/>
                  </a:schemeClr>
                </a:solidFill>
                <a:latin typeface="+mn-lt"/>
              </a:rPr>
              <a:t>Scheduler</a:t>
            </a:r>
            <a:endParaRPr lang="en-US" sz="96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00" dirty="0" smtClean="0">
                <a:solidFill>
                  <a:schemeClr val="accent3">
                    <a:lumMod val="20000"/>
                    <a:lumOff val="80000"/>
                  </a:schemeClr>
                </a:solidFill>
                <a:latin typeface="+mn-lt"/>
              </a:rPr>
              <a:t>Prabha Dublish, Alex Grant, Christina Holman, Jonathan Kohlmeier</a:t>
            </a:r>
            <a:endParaRPr lang="en-US" sz="3200" baseline="30000" dirty="0" smtClean="0">
              <a:solidFill>
                <a:schemeClr val="accent3">
                  <a:lumMod val="20000"/>
                  <a:lumOff val="80000"/>
                </a:schemeClr>
              </a:solidFill>
              <a:latin typeface="+mn-lt"/>
            </a:endParaRPr>
          </a:p>
          <a:p>
            <a:pPr algn="ctr" eaLnBrk="1" hangingPunct="1"/>
            <a:r>
              <a:rPr lang="en-US" sz="3200" dirty="0" smtClean="0">
                <a:solidFill>
                  <a:schemeClr val="accent3">
                    <a:lumMod val="20000"/>
                    <a:lumOff val="80000"/>
                  </a:schemeClr>
                </a:solidFill>
                <a:latin typeface="+mn-lt"/>
              </a:rPr>
              <a:t>Software Design-ENGR2510-Professor Oliver Steele </a:t>
            </a:r>
            <a:endParaRPr lang="en-US" sz="3200" dirty="0">
              <a:solidFill>
                <a:schemeClr val="accent3">
                  <a:lumMod val="20000"/>
                  <a:lumOff val="80000"/>
                </a:schemeClr>
              </a:solidFill>
              <a:latin typeface="+mn-lt"/>
            </a:endParaRPr>
          </a:p>
        </p:txBody>
      </p:sp>
      <p:grpSp>
        <p:nvGrpSpPr>
          <p:cNvPr id="6" name="Group 5"/>
          <p:cNvGrpSpPr/>
          <p:nvPr/>
        </p:nvGrpSpPr>
        <p:grpSpPr>
          <a:xfrm>
            <a:off x="969392" y="3065340"/>
            <a:ext cx="9875520" cy="4956315"/>
            <a:chOff x="1097280" y="2777067"/>
            <a:chExt cx="9875520" cy="4956315"/>
          </a:xfrm>
        </p:grpSpPr>
        <p:sp>
          <p:nvSpPr>
            <p:cNvPr id="10" name="Text Box 189"/>
            <p:cNvSpPr txBox="1">
              <a:spLocks noChangeArrowheads="1"/>
            </p:cNvSpPr>
            <p:nvPr/>
          </p:nvSpPr>
          <p:spPr bwMode="auto">
            <a:xfrm>
              <a:off x="1097280" y="3657600"/>
              <a:ext cx="9875520" cy="407578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Arial" charset="0"/>
                <a:buChar char="•"/>
              </a:pPr>
              <a:r>
                <a:rPr lang="en-US" sz="2800" dirty="0">
                  <a:latin typeface="+mn-lt"/>
                </a:rPr>
                <a:t>We've all been through the woes of course planning. Whether it be finding ways to take the classes you like and fulfill the requirements or ensuring your classes don't overlap. Course planning is often more stressful than it needs to </a:t>
              </a:r>
              <a:r>
                <a:rPr lang="en-US" sz="2800" dirty="0" smtClean="0">
                  <a:latin typeface="+mn-lt"/>
                </a:rPr>
                <a:t>be.</a:t>
              </a:r>
            </a:p>
            <a:p>
              <a:pPr marL="457200" indent="-457200">
                <a:buFont typeface="Arial" charset="0"/>
                <a:buChar char="•"/>
              </a:pPr>
              <a:endParaRPr lang="en-US" sz="2800" dirty="0" smtClean="0">
                <a:latin typeface="+mn-lt"/>
              </a:endParaRPr>
            </a:p>
            <a:p>
              <a:pPr marL="457200" indent="-457200">
                <a:buFont typeface="Arial" charset="0"/>
                <a:buChar char="•"/>
              </a:pPr>
              <a:r>
                <a:rPr lang="en-US" sz="2800" dirty="0" smtClean="0">
                  <a:latin typeface="+mn-lt"/>
                </a:rPr>
                <a:t>Especially </a:t>
              </a:r>
              <a:r>
                <a:rPr lang="en-US" sz="2800" dirty="0">
                  <a:latin typeface="+mn-lt"/>
                </a:rPr>
                <a:t>as current undergraduate students, we realized that it was hard to determine what classes fulfilled what requirements, and also how do we balance our course load so we aren't taking all hard classes as well.  </a:t>
              </a:r>
            </a:p>
          </p:txBody>
        </p:sp>
        <p:sp>
          <p:nvSpPr>
            <p:cNvPr id="32" name="Rectangle 31"/>
            <p:cNvSpPr/>
            <p:nvPr/>
          </p:nvSpPr>
          <p:spPr>
            <a:xfrm>
              <a:off x="1097280" y="2777067"/>
              <a:ext cx="9875520" cy="88053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4400" dirty="0">
                  <a:latin typeface="+mj-lt"/>
                </a:rPr>
                <a:t>The Stress of Course Planning</a:t>
              </a: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88741"/>
            <a:ext cx="3931920" cy="2212360"/>
          </a:xfrm>
          <a:prstGeom prst="rect">
            <a:avLst/>
          </a:prstGeom>
        </p:spPr>
      </p:pic>
      <p:grpSp>
        <p:nvGrpSpPr>
          <p:cNvPr id="22" name="Group 21"/>
          <p:cNvGrpSpPr/>
          <p:nvPr/>
        </p:nvGrpSpPr>
        <p:grpSpPr>
          <a:xfrm>
            <a:off x="969392" y="8459102"/>
            <a:ext cx="9875520" cy="7086785"/>
            <a:chOff x="1097280" y="2777067"/>
            <a:chExt cx="9875520" cy="9733134"/>
          </a:xfrm>
        </p:grpSpPr>
        <p:sp>
          <p:nvSpPr>
            <p:cNvPr id="23" name="Text Box 189"/>
            <p:cNvSpPr txBox="1">
              <a:spLocks noChangeArrowheads="1"/>
            </p:cNvSpPr>
            <p:nvPr/>
          </p:nvSpPr>
          <p:spPr bwMode="auto">
            <a:xfrm>
              <a:off x="1097280" y="3657600"/>
              <a:ext cx="9875520" cy="885260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a:latin typeface="+mn-lt"/>
                </a:rPr>
                <a:t>Meet the Smart Scheduler! The go to tool for students looking to determine which graduate requirements they have fulfilled, get a sample schedule, and get insights in terms of </a:t>
              </a:r>
              <a:r>
                <a:rPr lang="en-US" sz="2800" dirty="0" smtClean="0">
                  <a:latin typeface="+mn-lt"/>
                </a:rPr>
                <a:t>class stress levels.</a:t>
              </a:r>
              <a:endParaRPr lang="en-US" sz="2800" dirty="0">
                <a:latin typeface="+mn-lt"/>
              </a:endParaRPr>
            </a:p>
            <a:p>
              <a:endParaRPr lang="en-US" sz="2800" dirty="0" smtClean="0">
                <a:latin typeface="+mn-lt"/>
              </a:endParaRPr>
            </a:p>
            <a:p>
              <a:r>
                <a:rPr lang="en-US" sz="2800" dirty="0" smtClean="0">
                  <a:latin typeface="+mn-lt"/>
                </a:rPr>
                <a:t>Our </a:t>
              </a:r>
              <a:r>
                <a:rPr lang="en-US" sz="2800" dirty="0">
                  <a:latin typeface="+mn-lt"/>
                </a:rPr>
                <a:t>tool has three specific </a:t>
              </a:r>
              <a:r>
                <a:rPr lang="en-US" sz="2800" dirty="0" smtClean="0">
                  <a:latin typeface="+mn-lt"/>
                </a:rPr>
                <a:t>functions</a:t>
              </a:r>
            </a:p>
            <a:p>
              <a:endParaRPr lang="en-US" sz="1800" dirty="0">
                <a:latin typeface="+mn-lt"/>
              </a:endParaRPr>
            </a:p>
            <a:p>
              <a:pPr marL="457200" indent="-457200">
                <a:buFont typeface="Arial" charset="0"/>
                <a:buChar char="•"/>
              </a:pPr>
              <a:r>
                <a:rPr lang="en-US" sz="2800" dirty="0">
                  <a:latin typeface="+mn-lt"/>
                </a:rPr>
                <a:t>Auditing: to determine which </a:t>
              </a:r>
              <a:r>
                <a:rPr lang="en-US" sz="2800" dirty="0" smtClean="0">
                  <a:latin typeface="+mn-lt"/>
                </a:rPr>
                <a:t>graduation </a:t>
              </a:r>
              <a:r>
                <a:rPr lang="en-US" sz="2800" dirty="0">
                  <a:latin typeface="+mn-lt"/>
                </a:rPr>
                <a:t>requirements you have </a:t>
              </a:r>
              <a:r>
                <a:rPr lang="en-US" sz="2800" dirty="0" smtClean="0">
                  <a:latin typeface="+mn-lt"/>
                </a:rPr>
                <a:t>fulfilled</a:t>
              </a:r>
            </a:p>
            <a:p>
              <a:pPr marL="457200" indent="-457200">
                <a:buFont typeface="Arial" charset="0"/>
                <a:buChar char="•"/>
              </a:pPr>
              <a:r>
                <a:rPr lang="en-US" sz="2800" dirty="0" smtClean="0">
                  <a:latin typeface="+mn-lt"/>
                </a:rPr>
                <a:t>Scheduling</a:t>
              </a:r>
              <a:r>
                <a:rPr lang="en-US" sz="2800" dirty="0">
                  <a:latin typeface="+mn-lt"/>
                </a:rPr>
                <a:t>: to create a schedule for the upcoming semester based on what is available and what requirements you have left to </a:t>
              </a:r>
              <a:r>
                <a:rPr lang="en-US" sz="2800" dirty="0" smtClean="0">
                  <a:latin typeface="+mn-lt"/>
                </a:rPr>
                <a:t>fulfill</a:t>
              </a:r>
            </a:p>
            <a:p>
              <a:pPr marL="457200" indent="-457200">
                <a:buFont typeface="Arial" charset="0"/>
                <a:buChar char="•"/>
              </a:pPr>
              <a:r>
                <a:rPr lang="en-US" sz="2800" dirty="0" smtClean="0">
                  <a:latin typeface="+mn-lt"/>
                </a:rPr>
                <a:t>Stress </a:t>
              </a:r>
              <a:r>
                <a:rPr lang="en-US" sz="2800" dirty="0">
                  <a:latin typeface="+mn-lt"/>
                </a:rPr>
                <a:t>Level Insights: Understanding which classes are </a:t>
              </a:r>
              <a:r>
                <a:rPr lang="en-US" sz="2800" dirty="0" smtClean="0">
                  <a:latin typeface="+mn-lt"/>
                </a:rPr>
                <a:t>most time consuming based </a:t>
              </a:r>
              <a:r>
                <a:rPr lang="en-US" sz="2800" dirty="0">
                  <a:latin typeface="+mn-lt"/>
                </a:rPr>
                <a:t>on course evaluation </a:t>
              </a:r>
              <a:r>
                <a:rPr lang="en-US" sz="2800" dirty="0" smtClean="0">
                  <a:latin typeface="+mn-lt"/>
                </a:rPr>
                <a:t>surveys.</a:t>
              </a:r>
            </a:p>
            <a:p>
              <a:pPr marL="457200" indent="-457200">
                <a:buFont typeface="Arial" charset="0"/>
                <a:buChar char="•"/>
              </a:pPr>
              <a:endParaRPr lang="en-US" sz="1800" dirty="0">
                <a:latin typeface="+mn-lt"/>
              </a:endParaRPr>
            </a:p>
            <a:p>
              <a:r>
                <a:rPr lang="en-US" sz="1800" dirty="0">
                  <a:latin typeface="+mn-lt"/>
                </a:rPr>
                <a:t>** Note this tool is currently built specifically for Babson College students </a:t>
              </a:r>
            </a:p>
          </p:txBody>
        </p:sp>
        <p:sp>
          <p:nvSpPr>
            <p:cNvPr id="24" name="Rectangle 23"/>
            <p:cNvSpPr/>
            <p:nvPr/>
          </p:nvSpPr>
          <p:spPr>
            <a:xfrm>
              <a:off x="1097280" y="2777067"/>
              <a:ext cx="9875520" cy="88053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4400" dirty="0">
                  <a:latin typeface="+mj-lt"/>
                </a:rPr>
                <a:t>The Solution: Smart Scheduler</a:t>
              </a:r>
            </a:p>
          </p:txBody>
        </p:sp>
      </p:grpSp>
      <p:grpSp>
        <p:nvGrpSpPr>
          <p:cNvPr id="26" name="Group 25"/>
          <p:cNvGrpSpPr/>
          <p:nvPr/>
        </p:nvGrpSpPr>
        <p:grpSpPr>
          <a:xfrm>
            <a:off x="11399084" y="3097997"/>
            <a:ext cx="10744200" cy="8027202"/>
            <a:chOff x="1585999" y="3067872"/>
            <a:chExt cx="9386801" cy="7371806"/>
          </a:xfrm>
        </p:grpSpPr>
        <p:sp>
          <p:nvSpPr>
            <p:cNvPr id="28" name="Text Box 189"/>
            <p:cNvSpPr txBox="1">
              <a:spLocks noChangeArrowheads="1"/>
            </p:cNvSpPr>
            <p:nvPr/>
          </p:nvSpPr>
          <p:spPr bwMode="auto">
            <a:xfrm>
              <a:off x="1585999" y="3657600"/>
              <a:ext cx="9386801" cy="6782078"/>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Arial" charset="0"/>
                <a:buChar char="•"/>
              </a:pPr>
              <a:endParaRPr lang="en-US" sz="3200" dirty="0" smtClean="0">
                <a:latin typeface="+mn-lt"/>
              </a:endParaRPr>
            </a:p>
            <a:p>
              <a:pPr marL="457200" indent="-457200">
                <a:buFont typeface="Arial" charset="0"/>
                <a:buChar char="•"/>
              </a:pPr>
              <a:endParaRPr lang="en-US" sz="3200" dirty="0">
                <a:latin typeface="+mn-lt"/>
              </a:endParaRPr>
            </a:p>
            <a:p>
              <a:pPr marL="457200" indent="-457200">
                <a:buFont typeface="Arial" charset="0"/>
                <a:buChar char="•"/>
              </a:pPr>
              <a:endParaRPr lang="en-US" sz="3200" dirty="0" smtClean="0">
                <a:latin typeface="+mn-lt"/>
              </a:endParaRPr>
            </a:p>
            <a:p>
              <a:pPr marL="457200" indent="-457200">
                <a:buFont typeface="Arial" charset="0"/>
                <a:buChar char="•"/>
              </a:pPr>
              <a:endParaRPr lang="en-US" sz="3200" dirty="0">
                <a:latin typeface="+mn-lt"/>
              </a:endParaRPr>
            </a:p>
            <a:p>
              <a:pPr marL="457200" indent="-457200">
                <a:buFont typeface="Arial" charset="0"/>
                <a:buChar char="•"/>
              </a:pPr>
              <a:endParaRPr lang="en-US" sz="3200" dirty="0" smtClean="0">
                <a:latin typeface="+mn-lt"/>
              </a:endParaRPr>
            </a:p>
            <a:p>
              <a:pPr marL="457200" indent="-457200">
                <a:buFont typeface="Arial" charset="0"/>
                <a:buChar char="•"/>
              </a:pPr>
              <a:endParaRPr lang="en-US" sz="3200" dirty="0">
                <a:latin typeface="+mn-lt"/>
              </a:endParaRPr>
            </a:p>
            <a:p>
              <a:pPr marL="457200" indent="-457200">
                <a:buFont typeface="Arial" charset="0"/>
                <a:buChar char="•"/>
              </a:pPr>
              <a:endParaRPr lang="en-US" sz="3200" dirty="0" smtClean="0">
                <a:latin typeface="+mn-lt"/>
              </a:endParaRPr>
            </a:p>
            <a:p>
              <a:pPr marL="457200" indent="-457200">
                <a:buFont typeface="Arial" charset="0"/>
                <a:buChar char="•"/>
              </a:pPr>
              <a:endParaRPr lang="en-US" sz="3200" dirty="0">
                <a:latin typeface="+mn-lt"/>
              </a:endParaRPr>
            </a:p>
            <a:p>
              <a:pPr marL="457200" indent="-457200">
                <a:buFont typeface="Arial" charset="0"/>
                <a:buChar char="•"/>
              </a:pPr>
              <a:endParaRPr lang="en-US" sz="3200" dirty="0" smtClean="0">
                <a:latin typeface="+mn-lt"/>
              </a:endParaRPr>
            </a:p>
            <a:p>
              <a:pPr marL="457200" indent="-457200">
                <a:buFont typeface="Arial" charset="0"/>
                <a:buChar char="•"/>
              </a:pPr>
              <a:endParaRPr lang="en-US" sz="3200" dirty="0">
                <a:latin typeface="+mn-lt"/>
              </a:endParaRPr>
            </a:p>
            <a:p>
              <a:pPr marL="457200" indent="-457200">
                <a:buFont typeface="Arial" charset="0"/>
                <a:buChar char="•"/>
              </a:pPr>
              <a:endParaRPr lang="en-US" sz="3200" dirty="0" smtClean="0">
                <a:latin typeface="+mn-lt"/>
              </a:endParaRPr>
            </a:p>
            <a:p>
              <a:pPr marL="457200" indent="-457200">
                <a:buFont typeface="Arial" charset="0"/>
                <a:buChar char="•"/>
              </a:pPr>
              <a:endParaRPr lang="en-US" sz="3200" dirty="0">
                <a:latin typeface="+mn-lt"/>
              </a:endParaRPr>
            </a:p>
            <a:p>
              <a:pPr marL="457200" indent="-457200">
                <a:buFont typeface="Arial" charset="0"/>
                <a:buChar char="•"/>
              </a:pPr>
              <a:endParaRPr lang="en-US" sz="3200" dirty="0" smtClean="0">
                <a:latin typeface="+mn-lt"/>
              </a:endParaRPr>
            </a:p>
            <a:p>
              <a:pPr marL="457200" indent="-457200">
                <a:buFont typeface="Arial" charset="0"/>
                <a:buChar char="•"/>
              </a:pPr>
              <a:endParaRPr lang="en-US" sz="3200" dirty="0">
                <a:latin typeface="+mn-lt"/>
              </a:endParaRPr>
            </a:p>
            <a:p>
              <a:pPr marL="457200" indent="-457200">
                <a:buFont typeface="Arial" charset="0"/>
                <a:buChar char="•"/>
              </a:pPr>
              <a:endParaRPr lang="en-US" sz="3200" dirty="0">
                <a:latin typeface="+mn-lt"/>
              </a:endParaRPr>
            </a:p>
          </p:txBody>
        </p:sp>
        <p:sp>
          <p:nvSpPr>
            <p:cNvPr id="29" name="Rectangle 28"/>
            <p:cNvSpPr/>
            <p:nvPr/>
          </p:nvSpPr>
          <p:spPr>
            <a:xfrm>
              <a:off x="1585999" y="3067872"/>
              <a:ext cx="9386801" cy="57569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4400" dirty="0" smtClean="0">
                  <a:latin typeface="+mj-lt"/>
                </a:rPr>
                <a:t>System Architecture</a:t>
              </a:r>
              <a:endParaRPr lang="en-US" sz="4400" dirty="0">
                <a:latin typeface="+mj-lt"/>
              </a:endParaRPr>
            </a:p>
          </p:txBody>
        </p:sp>
      </p:grpSp>
      <p:grpSp>
        <p:nvGrpSpPr>
          <p:cNvPr id="837" name="Group 836"/>
          <p:cNvGrpSpPr/>
          <p:nvPr/>
        </p:nvGrpSpPr>
        <p:grpSpPr>
          <a:xfrm>
            <a:off x="11755574" y="4092473"/>
            <a:ext cx="9992344" cy="6760584"/>
            <a:chOff x="21174891" y="9033371"/>
            <a:chExt cx="10440339" cy="8774164"/>
          </a:xfrm>
        </p:grpSpPr>
        <p:sp>
          <p:nvSpPr>
            <p:cNvPr id="30" name="Rounded Rectangle 29"/>
            <p:cNvSpPr/>
            <p:nvPr/>
          </p:nvSpPr>
          <p:spPr>
            <a:xfrm>
              <a:off x="21174891" y="9033371"/>
              <a:ext cx="2699286" cy="125878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The classes you have taken</a:t>
              </a:r>
            </a:p>
          </p:txBody>
        </p:sp>
        <p:sp>
          <p:nvSpPr>
            <p:cNvPr id="31" name="Rounded Rectangle 30"/>
            <p:cNvSpPr/>
            <p:nvPr/>
          </p:nvSpPr>
          <p:spPr>
            <a:xfrm>
              <a:off x="24613663" y="9033371"/>
              <a:ext cx="2695328" cy="1258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School requirements</a:t>
              </a:r>
            </a:p>
          </p:txBody>
        </p:sp>
        <p:sp>
          <p:nvSpPr>
            <p:cNvPr id="35" name="Rounded Rectangle 34"/>
            <p:cNvSpPr/>
            <p:nvPr/>
          </p:nvSpPr>
          <p:spPr>
            <a:xfrm>
              <a:off x="22053293" y="10781087"/>
              <a:ext cx="3352430" cy="12587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Requirements yet to be fulfilled</a:t>
              </a:r>
            </a:p>
          </p:txBody>
        </p:sp>
        <p:cxnSp>
          <p:nvCxnSpPr>
            <p:cNvPr id="37" name="Straight Arrow Connector 36"/>
            <p:cNvCxnSpPr/>
            <p:nvPr/>
          </p:nvCxnSpPr>
          <p:spPr>
            <a:xfrm flipH="1">
              <a:off x="24241941" y="10292155"/>
              <a:ext cx="1535504" cy="48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7676970" y="10360308"/>
              <a:ext cx="3314131" cy="1629144"/>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Classes available in upcoming semester</a:t>
              </a:r>
            </a:p>
          </p:txBody>
        </p:sp>
        <p:cxnSp>
          <p:nvCxnSpPr>
            <p:cNvPr id="42" name="Straight Arrow Connector 41"/>
            <p:cNvCxnSpPr>
              <a:stCxn id="38" idx="2"/>
              <a:endCxn id="72" idx="0"/>
            </p:cNvCxnSpPr>
            <p:nvPr/>
          </p:nvCxnSpPr>
          <p:spPr>
            <a:xfrm flipH="1">
              <a:off x="25979555" y="11989452"/>
              <a:ext cx="3354480" cy="1196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28887568" y="13294170"/>
              <a:ext cx="2727662" cy="125878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Your schedule preferences</a:t>
              </a:r>
            </a:p>
          </p:txBody>
        </p:sp>
        <p:sp>
          <p:nvSpPr>
            <p:cNvPr id="44" name="Rounded Rectangle 43"/>
            <p:cNvSpPr/>
            <p:nvPr/>
          </p:nvSpPr>
          <p:spPr>
            <a:xfrm>
              <a:off x="26071453" y="15501729"/>
              <a:ext cx="3859110" cy="23058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Schedule that meet graduation requirements and preferences.</a:t>
              </a:r>
            </a:p>
          </p:txBody>
        </p:sp>
        <p:cxnSp>
          <p:nvCxnSpPr>
            <p:cNvPr id="47" name="Straight Arrow Connector 46"/>
            <p:cNvCxnSpPr>
              <a:stCxn id="43" idx="2"/>
              <a:endCxn id="44" idx="0"/>
            </p:cNvCxnSpPr>
            <p:nvPr/>
          </p:nvCxnSpPr>
          <p:spPr>
            <a:xfrm flipH="1">
              <a:off x="28001008" y="14552954"/>
              <a:ext cx="2250391" cy="948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a:xfrm>
              <a:off x="23958102" y="13186397"/>
              <a:ext cx="4042906" cy="17434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Possible class options to fulfill your requirements</a:t>
              </a:r>
            </a:p>
          </p:txBody>
        </p:sp>
        <p:cxnSp>
          <p:nvCxnSpPr>
            <p:cNvPr id="824" name="Straight Arrow Connector 823"/>
            <p:cNvCxnSpPr>
              <a:stCxn id="35" idx="2"/>
              <a:endCxn id="72" idx="0"/>
            </p:cNvCxnSpPr>
            <p:nvPr/>
          </p:nvCxnSpPr>
          <p:spPr>
            <a:xfrm>
              <a:off x="23729508" y="12039871"/>
              <a:ext cx="2250047" cy="114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7" name="Straight Arrow Connector 826"/>
            <p:cNvCxnSpPr>
              <a:stCxn id="30" idx="2"/>
              <a:endCxn id="35" idx="0"/>
            </p:cNvCxnSpPr>
            <p:nvPr/>
          </p:nvCxnSpPr>
          <p:spPr>
            <a:xfrm>
              <a:off x="22524534" y="10292155"/>
              <a:ext cx="1204974" cy="48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1" name="Straight Arrow Connector 830"/>
            <p:cNvCxnSpPr>
              <a:stCxn id="72" idx="2"/>
              <a:endCxn id="44" idx="0"/>
            </p:cNvCxnSpPr>
            <p:nvPr/>
          </p:nvCxnSpPr>
          <p:spPr>
            <a:xfrm>
              <a:off x="25979555" y="14929869"/>
              <a:ext cx="2021453" cy="571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844" name="Picture 8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205" y="15822856"/>
            <a:ext cx="4750164" cy="3158858"/>
          </a:xfrm>
          <a:prstGeom prst="rect">
            <a:avLst/>
          </a:prstGeom>
        </p:spPr>
      </p:pic>
      <p:pic>
        <p:nvPicPr>
          <p:cNvPr id="845" name="Picture 8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554" y="15926524"/>
            <a:ext cx="5359230" cy="2820185"/>
          </a:xfrm>
          <a:prstGeom prst="rect">
            <a:avLst/>
          </a:prstGeom>
        </p:spPr>
      </p:pic>
      <p:sp>
        <p:nvSpPr>
          <p:cNvPr id="848" name="Down Arrow 847"/>
          <p:cNvSpPr/>
          <p:nvPr/>
        </p:nvSpPr>
        <p:spPr>
          <a:xfrm rot="16200000" flipH="1">
            <a:off x="6195108" y="16842871"/>
            <a:ext cx="1156774" cy="1428684"/>
          </a:xfrm>
          <a:prstGeom prst="downArrow">
            <a:avLst>
              <a:gd name="adj1" fmla="val 50000"/>
              <a:gd name="adj2" fmla="val 546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Rectangle 848"/>
          <p:cNvSpPr/>
          <p:nvPr/>
        </p:nvSpPr>
        <p:spPr>
          <a:xfrm>
            <a:off x="4693920" y="19834435"/>
            <a:ext cx="10210800" cy="1754326"/>
          </a:xfrm>
          <a:prstGeom prst="rect">
            <a:avLst/>
          </a:prstGeom>
        </p:spPr>
        <p:txBody>
          <a:bodyPr wrap="square">
            <a:spAutoFit/>
          </a:bodyPr>
          <a:lstStyle/>
          <a:p>
            <a:pPr algn="ctr"/>
            <a:r>
              <a:rPr lang="en-US" sz="3600" dirty="0"/>
              <a:t>"The key is not to prioritize what's on your schedule, but to schedule your priorities."</a:t>
            </a:r>
          </a:p>
          <a:p>
            <a:pPr algn="ctr"/>
            <a:r>
              <a:rPr lang="en-US" sz="3600" dirty="0"/>
              <a:t>--Stephen Covey</a:t>
            </a:r>
          </a:p>
        </p:txBody>
      </p:sp>
      <p:pic>
        <p:nvPicPr>
          <p:cNvPr id="851" name="Picture 8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6251" y="316623"/>
            <a:ext cx="3931920" cy="2212360"/>
          </a:xfrm>
          <a:prstGeom prst="rect">
            <a:avLst/>
          </a:prstGeom>
        </p:spPr>
      </p:pic>
      <p:grpSp>
        <p:nvGrpSpPr>
          <p:cNvPr id="857" name="Group 856"/>
          <p:cNvGrpSpPr/>
          <p:nvPr/>
        </p:nvGrpSpPr>
        <p:grpSpPr>
          <a:xfrm>
            <a:off x="22857771" y="17157266"/>
            <a:ext cx="9253089" cy="1823132"/>
            <a:chOff x="22015930" y="18221871"/>
            <a:chExt cx="9827905" cy="1120898"/>
          </a:xfrm>
        </p:grpSpPr>
        <p:sp>
          <p:nvSpPr>
            <p:cNvPr id="853" name="Text Box 189"/>
            <p:cNvSpPr txBox="1">
              <a:spLocks noChangeArrowheads="1"/>
            </p:cNvSpPr>
            <p:nvPr/>
          </p:nvSpPr>
          <p:spPr bwMode="auto">
            <a:xfrm>
              <a:off x="22039739" y="18691324"/>
              <a:ext cx="9780290" cy="651445"/>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b="1" dirty="0">
                  <a:latin typeface="+mn-lt"/>
                </a:rPr>
                <a:t>Project Site:</a:t>
              </a:r>
              <a:r>
                <a:rPr lang="en-US" sz="2800" dirty="0">
                  <a:latin typeface="+mn-lt"/>
                </a:rPr>
                <a:t> </a:t>
              </a:r>
              <a:r>
                <a:rPr lang="en-US" sz="2800" dirty="0" err="1">
                  <a:latin typeface="+mn-lt"/>
                </a:rPr>
                <a:t>SmartScheduler.weebly.com</a:t>
              </a:r>
              <a:endParaRPr lang="en-US" sz="2800" dirty="0">
                <a:latin typeface="+mn-lt"/>
              </a:endParaRPr>
            </a:p>
            <a:p>
              <a:r>
                <a:rPr lang="en-US" sz="2800" b="1" dirty="0" smtClean="0">
                  <a:latin typeface="+mn-lt"/>
                </a:rPr>
                <a:t>GitHub</a:t>
              </a:r>
              <a:r>
                <a:rPr lang="en-US" sz="2800" b="1" dirty="0">
                  <a:latin typeface="+mn-lt"/>
                </a:rPr>
                <a:t>:</a:t>
              </a:r>
              <a:r>
                <a:rPr lang="en-US" sz="2800" dirty="0">
                  <a:latin typeface="+mn-lt"/>
                </a:rPr>
                <a:t> https://</a:t>
              </a:r>
              <a:r>
                <a:rPr lang="en-US" sz="2800" dirty="0" err="1" smtClean="0">
                  <a:latin typeface="+mn-lt"/>
                </a:rPr>
                <a:t>github.com</a:t>
              </a:r>
              <a:r>
                <a:rPr lang="en-US" sz="2800" dirty="0" smtClean="0">
                  <a:latin typeface="+mn-lt"/>
                </a:rPr>
                <a:t>/cholman17/</a:t>
              </a:r>
              <a:r>
                <a:rPr lang="en-US" sz="2800" dirty="0" err="1" smtClean="0">
                  <a:latin typeface="+mn-lt"/>
                </a:rPr>
                <a:t>softdesfinalproject</a:t>
              </a:r>
              <a:endParaRPr lang="en-US" sz="2800" dirty="0">
                <a:latin typeface="+mn-lt"/>
              </a:endParaRPr>
            </a:p>
          </p:txBody>
        </p:sp>
        <p:sp>
          <p:nvSpPr>
            <p:cNvPr id="856" name="Rectangle 855"/>
            <p:cNvSpPr/>
            <p:nvPr/>
          </p:nvSpPr>
          <p:spPr>
            <a:xfrm>
              <a:off x="22015930" y="18221871"/>
              <a:ext cx="9827905" cy="46945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4400" dirty="0" smtClean="0">
                  <a:latin typeface="+mj-lt"/>
                </a:rPr>
                <a:t>For More Information</a:t>
              </a:r>
              <a:endParaRPr lang="en-US" sz="4400" dirty="0">
                <a:latin typeface="+mj-lt"/>
              </a:endParaRPr>
            </a:p>
          </p:txBody>
        </p:sp>
      </p:grpSp>
      <p:grpSp>
        <p:nvGrpSpPr>
          <p:cNvPr id="858" name="Group 857"/>
          <p:cNvGrpSpPr/>
          <p:nvPr/>
        </p:nvGrpSpPr>
        <p:grpSpPr>
          <a:xfrm>
            <a:off x="19025819" y="19834435"/>
            <a:ext cx="9220432" cy="1727740"/>
            <a:chOff x="22015930" y="18023155"/>
            <a:chExt cx="9827905" cy="1727740"/>
          </a:xfrm>
        </p:grpSpPr>
        <p:sp>
          <p:nvSpPr>
            <p:cNvPr id="859" name="Text Box 189"/>
            <p:cNvSpPr txBox="1">
              <a:spLocks noChangeArrowheads="1"/>
            </p:cNvSpPr>
            <p:nvPr/>
          </p:nvSpPr>
          <p:spPr bwMode="auto">
            <a:xfrm>
              <a:off x="22039738" y="18691324"/>
              <a:ext cx="9804097" cy="1059571"/>
            </a:xfrm>
            <a:prstGeom prst="rect">
              <a:avLst/>
            </a:prstGeom>
            <a:solidFill>
              <a:schemeClr val="bg1"/>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smtClean="0">
                  <a:latin typeface="+mn-lt"/>
                </a:rPr>
                <a:t>Olin, Professor Steele, and the all the Ninjas (Serena </a:t>
              </a:r>
              <a:r>
                <a:rPr lang="en-US" sz="2800" dirty="0">
                  <a:latin typeface="+mn-lt"/>
                </a:rPr>
                <a:t>Chen, Matthew </a:t>
              </a:r>
              <a:r>
                <a:rPr lang="en-US" sz="2800" dirty="0" err="1">
                  <a:latin typeface="+mn-lt"/>
                </a:rPr>
                <a:t>Ruehle</a:t>
              </a:r>
              <a:r>
                <a:rPr lang="en-US" sz="2800" dirty="0">
                  <a:latin typeface="+mn-lt"/>
                </a:rPr>
                <a:t>, Hannah </a:t>
              </a:r>
              <a:r>
                <a:rPr lang="en-US" sz="2800" dirty="0" err="1">
                  <a:latin typeface="+mn-lt"/>
                </a:rPr>
                <a:t>Twigg</a:t>
              </a:r>
              <a:r>
                <a:rPr lang="en-US" sz="2800" dirty="0">
                  <a:latin typeface="+mn-lt"/>
                </a:rPr>
                <a:t>-Smith, Sawyer </a:t>
              </a:r>
              <a:r>
                <a:rPr lang="en-US" sz="2800" dirty="0" smtClean="0">
                  <a:latin typeface="+mn-lt"/>
                </a:rPr>
                <a:t>Vaughn)</a:t>
              </a:r>
              <a:endParaRPr lang="en-US" sz="2800" dirty="0">
                <a:latin typeface="+mn-lt"/>
              </a:endParaRPr>
            </a:p>
          </p:txBody>
        </p:sp>
        <p:sp>
          <p:nvSpPr>
            <p:cNvPr id="860" name="Rectangle 859"/>
            <p:cNvSpPr/>
            <p:nvPr/>
          </p:nvSpPr>
          <p:spPr>
            <a:xfrm>
              <a:off x="22015930" y="18023155"/>
              <a:ext cx="9827905" cy="66816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4000" dirty="0" smtClean="0">
                  <a:latin typeface="+mj-lt"/>
                </a:rPr>
                <a:t>Special  Thanks  To</a:t>
              </a:r>
              <a:endParaRPr lang="en-US" sz="4000" dirty="0">
                <a:latin typeface="+mj-lt"/>
              </a:endParaRPr>
            </a:p>
          </p:txBody>
        </p:sp>
      </p:gr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58737" y="12025820"/>
            <a:ext cx="9127740" cy="623156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747572" y="3068181"/>
            <a:ext cx="7451619" cy="7552468"/>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21187" y="10805311"/>
            <a:ext cx="10504387" cy="6144672"/>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3184</TotalTime>
  <Words>303</Words>
  <Application>Microsoft Macintosh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Corbel</vt:lpstr>
      <vt:lpstr>Arial</vt:lpstr>
      <vt:lpstr>Parallax</vt:lpstr>
      <vt:lpstr>PowerPoint Presentation</vt:lpstr>
    </vt:vector>
  </TitlesOfParts>
  <Company>Genigraphics LLC</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Jonathan Kohlmeier</cp:lastModifiedBy>
  <cp:revision>128</cp:revision>
  <cp:lastPrinted>2016-12-14T22:53:04Z</cp:lastPrinted>
  <dcterms:created xsi:type="dcterms:W3CDTF">2013-02-10T21:14:48Z</dcterms:created>
  <dcterms:modified xsi:type="dcterms:W3CDTF">2016-12-16T14:01:00Z</dcterms:modified>
</cp:coreProperties>
</file>