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 osuna" initials="fo" lastIdx="1" clrIdx="0">
    <p:extLst>
      <p:ext uri="{19B8F6BF-5375-455C-9EA6-DF929625EA0E}">
        <p15:presenceInfo xmlns:p15="http://schemas.microsoft.com/office/powerpoint/2012/main" userId="baeec843315277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3T19:56:51.837" idx="1">
    <p:pos x="3778" y="134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F41E-123A-48F3-958E-BF27EC78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EA48-0FA9-46C3-B9EE-AA06FC8C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9AF5-C577-44A8-BED4-497CA652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1F49-A6AB-4021-B82A-AB517FB5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1DDE-CC41-468F-881E-C7A93E4B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1257-9C04-4C6E-8591-9730440D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CE4C-47BB-4940-96E4-6575E6F5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9608-60E2-412A-9A45-355E0127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FBC9-8769-495E-8EA1-55190E3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4BC5-E5CD-4D5D-A956-2A6D582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76657-83A1-4377-B508-44040032D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C41F3-FD3F-420E-8AB9-5B7E3588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B5E7-B1BE-4AFD-A3BA-0FB6992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AB8D-7205-4BD2-910A-1465A55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0F00-EA85-4AD2-B308-0667486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8483-8D9F-4207-9F16-CDB03410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9F43-9B1F-427B-B40F-8FB33F8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0C0A-C8D7-4641-B1DE-347A57B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3029-80CC-49B2-9EF9-49EE8727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C03E-1432-47F0-A41F-C1948662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729D-2F54-4722-BFC3-09CEECB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1D4C-E356-4EAF-BD0E-68B169A4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8B8E-758D-4689-9858-81CCEB8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05E6-0576-46A0-AA96-3935603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358-3B90-40BD-861C-6FABC278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D77C-F575-4EAB-9D94-A6111FFC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0C78-E324-4F0B-8758-465B070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97E2-F5E1-4974-B5F7-5A1337C8B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3CFAD-6A0C-4C7A-88FE-70476EB5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1A16-C130-416F-9CE4-6A34CC22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62CD-A44C-4E9D-A78F-2E0592F4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EABB-9521-4001-9E44-34A75876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223C-A03B-4F64-BF20-782188EC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FC2D-7C47-42B7-98FE-C35A0F91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8966-4785-41B8-93E3-D3D6888A8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77666-1BF7-4136-AA43-B5ACF5092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8B058-D3CD-4318-B64A-5D6A546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5373A-0F9E-40DD-A485-70F3DDB1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CDF0-5FCE-4F73-AA47-43F7BF6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28CF-391E-4C42-8218-F31EED0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C8C96-AA07-434F-BFC0-04005D42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AC828-2960-4104-BC90-8B789AC6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A8E27-536C-4D71-B368-85429A4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2D9D7-952E-4D02-81DA-63CA144A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0E8C2-B2C1-4A04-A9F4-56D35160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D56A3-F330-48ED-ACFA-BF4DA2E7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FF8C-9454-46AF-8DD2-07FC33A2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760F-3C72-494C-B770-77AC89DD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F84F0-E626-4DF8-BB20-3816C3F2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E2543-F985-4EA6-8BE8-D324D8E7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FAC2-C4EE-4F03-AED9-E9F5C181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853F-39CB-43B3-88E1-5C35D7B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A6B-843E-4FFC-9560-2B4E8713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6F50C-8725-48FF-B3C2-36E231F54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E419B-4A88-4597-8919-ABFF0D77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B56C6-668C-4585-9C64-3342682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C70E-ECAF-4044-93D4-BED3CC2D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A601-CCC9-4A3A-A00B-E244D5E8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5CDB-E8A4-440C-80E6-D745CF29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556E-4B15-443F-AB67-340A789A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65CB-9042-441A-998E-32B6E6B9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CA0A-2594-4BCF-A403-67A4556BB63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21A1-AFF0-4A7F-AF51-0A201D19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F77E-6EA5-4F82-BA08-CF4B2B00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8927-DF21-4A0F-B36D-697EE62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cdmx.gob.mx/explore/dataset/carpetas-de-investigacion-pgj-de-la-ciudad-de-mexico/map/?disjunctive.ao_hechos&amp;disjunctive.delito&amp;location=10,19.29948,-99.10629" TargetMode="External"/><Relationship Id="rId2" Type="http://schemas.openxmlformats.org/officeDocument/2006/relationships/hyperlink" Target="https://www.inegi.org.mx/app/areasgeograficas/defaul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2AF-8BE7-4545-9126-F7DDD5102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Kellogs</a:t>
            </a:r>
            <a:r>
              <a:rPr lang="en-US" dirty="0"/>
              <a:t> Challenge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F1FD0-5A42-40C1-9BFC-A66E50C89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Fernando Chavez Osuna</a:t>
            </a:r>
          </a:p>
        </p:txBody>
      </p:sp>
    </p:spTree>
    <p:extLst>
      <p:ext uri="{BB962C8B-B14F-4D97-AF65-F5344CB8AC3E}">
        <p14:creationId xmlns:p14="http://schemas.microsoft.com/office/powerpoint/2010/main" val="5278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2ACF-A7C4-414C-BD7F-23021208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</a:t>
            </a:r>
            <a:r>
              <a:rPr lang="en-US" dirty="0"/>
              <a:t> del </a:t>
            </a:r>
            <a:r>
              <a:rPr lang="es-MX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3604-2DE6-4267-BB02-8FA277B3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Basado en los datos intente hacer varias </a:t>
            </a:r>
            <a:r>
              <a:rPr lang="es-MX" dirty="0" err="1"/>
              <a:t>hipotesis</a:t>
            </a:r>
            <a:r>
              <a:rPr lang="es-MX" dirty="0"/>
              <a:t> de como </a:t>
            </a:r>
            <a:r>
              <a:rPr lang="es-MX" dirty="0" err="1"/>
              <a:t>elegiria</a:t>
            </a:r>
            <a:r>
              <a:rPr lang="es-MX" dirty="0"/>
              <a:t> los nuevos clientes(tienditas) tomando en cuenta las </a:t>
            </a:r>
            <a:r>
              <a:rPr lang="es-MX" dirty="0" err="1"/>
              <a:t>restriccion</a:t>
            </a:r>
            <a:r>
              <a:rPr lang="es-MX" dirty="0"/>
              <a:t> que los nuevos clientes </a:t>
            </a:r>
            <a:r>
              <a:rPr lang="es-MX" dirty="0" err="1"/>
              <a:t>deberian</a:t>
            </a:r>
            <a:r>
              <a:rPr lang="es-MX" dirty="0"/>
              <a:t> de estar en la periferia de los ya clientes.</a:t>
            </a:r>
          </a:p>
          <a:p>
            <a:r>
              <a:rPr lang="es-MX" dirty="0"/>
              <a:t>Descargue los datos necesarios para empezar a crear un mapa y tener una mejor </a:t>
            </a:r>
            <a:r>
              <a:rPr lang="es-MX" dirty="0" err="1"/>
              <a:t>observacion</a:t>
            </a:r>
            <a:r>
              <a:rPr lang="es-MX" dirty="0"/>
              <a:t> de los datos.</a:t>
            </a:r>
          </a:p>
          <a:p>
            <a:r>
              <a:rPr lang="es-MX" dirty="0"/>
              <a:t>Al no tener experiencia en el </a:t>
            </a:r>
            <a:r>
              <a:rPr lang="es-MX" dirty="0" err="1"/>
              <a:t>area</a:t>
            </a:r>
            <a:r>
              <a:rPr lang="es-MX" dirty="0"/>
              <a:t>, intente limpiar los datos lo mayor </a:t>
            </a:r>
            <a:r>
              <a:rPr lang="es-MX" dirty="0" err="1"/>
              <a:t>possible</a:t>
            </a:r>
            <a:r>
              <a:rPr lang="es-MX" dirty="0"/>
              <a:t> para proseguir a mapear las latitudes y longitudes.</a:t>
            </a:r>
          </a:p>
          <a:p>
            <a:r>
              <a:rPr lang="es-MX" dirty="0"/>
              <a:t>Intente hacer un mapa con </a:t>
            </a:r>
            <a:r>
              <a:rPr lang="es-MX" dirty="0" err="1"/>
              <a:t>python</a:t>
            </a:r>
            <a:r>
              <a:rPr lang="es-MX" dirty="0"/>
              <a:t> pero tuve errores a la hora de mapear los puntos </a:t>
            </a:r>
            <a:r>
              <a:rPr lang="es-MX" dirty="0" err="1"/>
              <a:t>asi</a:t>
            </a:r>
            <a:r>
              <a:rPr lang="es-MX" dirty="0"/>
              <a:t> que </a:t>
            </a:r>
            <a:r>
              <a:rPr lang="es-MX" dirty="0" err="1"/>
              <a:t>decidi</a:t>
            </a:r>
            <a:r>
              <a:rPr lang="es-MX" dirty="0"/>
              <a:t> usar </a:t>
            </a:r>
            <a:r>
              <a:rPr lang="es-MX" dirty="0" err="1"/>
              <a:t>Tableu</a:t>
            </a:r>
            <a:r>
              <a:rPr lang="es-MX" dirty="0"/>
              <a:t> a pesar de no tener experiencia previa.</a:t>
            </a:r>
          </a:p>
        </p:txBody>
      </p:sp>
    </p:spTree>
    <p:extLst>
      <p:ext uri="{BB962C8B-B14F-4D97-AF65-F5344CB8AC3E}">
        <p14:creationId xmlns:p14="http://schemas.microsoft.com/office/powerpoint/2010/main" val="13747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E4E7-4BA8-4446-8DF5-6C026C4D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</a:t>
            </a:r>
            <a:r>
              <a:rPr lang="en-US" dirty="0"/>
              <a:t> de los </a:t>
            </a:r>
            <a:r>
              <a:rPr lang="es-MX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2682-44A6-4A91-A6F1-066C488C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pesar de tener un mapa aun no </a:t>
            </a:r>
            <a:r>
              <a:rPr lang="es-MX" dirty="0" err="1"/>
              <a:t>habia</a:t>
            </a:r>
            <a:r>
              <a:rPr lang="es-MX" dirty="0"/>
              <a:t> suficiente claridad </a:t>
            </a:r>
            <a:r>
              <a:rPr lang="es-MX" dirty="0" err="1"/>
              <a:t>asi</a:t>
            </a:r>
            <a:r>
              <a:rPr lang="es-MX" dirty="0"/>
              <a:t> que basado en mis </a:t>
            </a:r>
            <a:r>
              <a:rPr lang="es-MX" dirty="0" err="1"/>
              <a:t>hipotesis</a:t>
            </a:r>
            <a:r>
              <a:rPr lang="es-MX" dirty="0"/>
              <a:t>, </a:t>
            </a:r>
            <a:r>
              <a:rPr lang="es-MX" dirty="0" err="1"/>
              <a:t>decidi</a:t>
            </a:r>
            <a:r>
              <a:rPr lang="es-MX" dirty="0"/>
              <a:t> recabar datos de los municipios de la CDMX como la población y las unidades </a:t>
            </a:r>
            <a:r>
              <a:rPr lang="es-MX" dirty="0" err="1"/>
              <a:t>economicas</a:t>
            </a:r>
            <a:r>
              <a:rPr lang="es-MX" dirty="0"/>
              <a:t> de estos.</a:t>
            </a:r>
          </a:p>
          <a:p>
            <a:r>
              <a:rPr lang="es-MX" dirty="0"/>
              <a:t>Basado en estos nuevos datos, lo mas viable seria elegir los municipios que contaran una gran población </a:t>
            </a:r>
            <a:r>
              <a:rPr lang="es-MX" dirty="0" err="1"/>
              <a:t>asi</a:t>
            </a:r>
            <a:r>
              <a:rPr lang="es-MX" dirty="0"/>
              <a:t> como buenas unidades </a:t>
            </a:r>
            <a:r>
              <a:rPr lang="es-MX" dirty="0" err="1"/>
              <a:t>economicas</a:t>
            </a:r>
            <a:r>
              <a:rPr lang="es-MX" dirty="0"/>
              <a:t>. Para hacer la </a:t>
            </a:r>
            <a:r>
              <a:rPr lang="es-MX" dirty="0" err="1"/>
              <a:t>hipotesis</a:t>
            </a:r>
            <a:r>
              <a:rPr lang="es-MX" dirty="0"/>
              <a:t> mas solida, </a:t>
            </a:r>
            <a:r>
              <a:rPr lang="es-MX" dirty="0" err="1"/>
              <a:t>encontre</a:t>
            </a:r>
            <a:r>
              <a:rPr lang="es-MX" dirty="0"/>
              <a:t> datos basados en la </a:t>
            </a:r>
            <a:r>
              <a:rPr lang="es-MX" dirty="0" err="1"/>
              <a:t>crimenes</a:t>
            </a:r>
            <a:r>
              <a:rPr lang="es-MX" dirty="0"/>
              <a:t> por municipios, estos </a:t>
            </a:r>
            <a:r>
              <a:rPr lang="es-MX" dirty="0" err="1"/>
              <a:t>crimenes</a:t>
            </a:r>
            <a:r>
              <a:rPr lang="es-MX" dirty="0"/>
              <a:t> era relacionados con robo de </a:t>
            </a:r>
            <a:r>
              <a:rPr lang="es-MX" dirty="0" err="1"/>
              <a:t>automoviles</a:t>
            </a:r>
            <a:r>
              <a:rPr lang="es-MX" dirty="0"/>
              <a:t>, robo a repartidores y todo lo que tuviera que ver con robos a transportes.</a:t>
            </a:r>
          </a:p>
        </p:txBody>
      </p:sp>
    </p:spTree>
    <p:extLst>
      <p:ext uri="{BB962C8B-B14F-4D97-AF65-F5344CB8AC3E}">
        <p14:creationId xmlns:p14="http://schemas.microsoft.com/office/powerpoint/2010/main" val="30214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839B-A2BC-4012-B2D4-B78D8D11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</a:t>
            </a:r>
            <a:r>
              <a:rPr lang="en-US" dirty="0"/>
              <a:t> antes de la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820-79B3-4E45-A9F4-DD08707F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Proyecto fue algo nuevo para mi y al no tener experiencia con las herramientas intente usarlas lo mejor posible.</a:t>
            </a:r>
          </a:p>
          <a:p>
            <a:r>
              <a:rPr lang="es-MX" dirty="0"/>
              <a:t>Al ser el </a:t>
            </a:r>
            <a:r>
              <a:rPr lang="es-MX" dirty="0" err="1"/>
              <a:t>unico</a:t>
            </a:r>
            <a:r>
              <a:rPr lang="es-MX" dirty="0"/>
              <a:t> del equipo, tuve que hacer las </a:t>
            </a:r>
            <a:r>
              <a:rPr lang="es-MX" dirty="0" err="1"/>
              <a:t>hipotesis</a:t>
            </a:r>
            <a:r>
              <a:rPr lang="es-MX" dirty="0"/>
              <a:t>, recabar los datos que no fue nada </a:t>
            </a:r>
            <a:r>
              <a:rPr lang="es-MX" dirty="0" err="1"/>
              <a:t>facil</a:t>
            </a:r>
            <a:r>
              <a:rPr lang="es-MX" dirty="0"/>
              <a:t> y </a:t>
            </a:r>
            <a:r>
              <a:rPr lang="es-MX" dirty="0" err="1"/>
              <a:t>despues</a:t>
            </a:r>
            <a:r>
              <a:rPr lang="es-MX" dirty="0"/>
              <a:t> limpiarlos para </a:t>
            </a:r>
            <a:r>
              <a:rPr lang="es-MX" dirty="0" err="1"/>
              <a:t>asi</a:t>
            </a:r>
            <a:r>
              <a:rPr lang="es-MX" dirty="0"/>
              <a:t> poder visualizarlos. Pregunte a diferentes personas expertas en su </a:t>
            </a:r>
            <a:r>
              <a:rPr lang="es-MX" dirty="0" err="1"/>
              <a:t>area</a:t>
            </a:r>
            <a:r>
              <a:rPr lang="es-MX" dirty="0"/>
              <a:t> sobre sugerencias y al final pude terminar con una </a:t>
            </a:r>
            <a:r>
              <a:rPr lang="es-MX" dirty="0" err="1"/>
              <a:t>conclusion</a:t>
            </a:r>
            <a:r>
              <a:rPr lang="es-MX" dirty="0"/>
              <a:t> probablemente no muy solida pero con una buena base.</a:t>
            </a:r>
          </a:p>
        </p:txBody>
      </p:sp>
    </p:spTree>
    <p:extLst>
      <p:ext uri="{BB962C8B-B14F-4D97-AF65-F5344CB8AC3E}">
        <p14:creationId xmlns:p14="http://schemas.microsoft.com/office/powerpoint/2010/main" val="31608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677B-7083-452E-8720-2702EF71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4FE-E38C-4AD7-BAD5-3379E938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 mejor forma de predecir que tienditas elegir seria de la siguiente manera: elegir una tienda que este en zona con una gran población, que tenga una buena unidad económica y un factor muy importante el de seguridad, que tengas una nivel bajo de robos en transportes.</a:t>
            </a:r>
          </a:p>
          <a:p>
            <a:r>
              <a:rPr lang="es-MX" dirty="0" err="1"/>
              <a:t>Iztapala</a:t>
            </a:r>
            <a:r>
              <a:rPr lang="es-MX" dirty="0"/>
              <a:t> es una buena opción en cuanto a población y unidad económica pero es la zona mas insegura, pudiendo haber un riesgo del robo de la mercancía o el transporte para repartir dicha mercancía.</a:t>
            </a:r>
          </a:p>
          <a:p>
            <a:r>
              <a:rPr lang="es-MX" dirty="0"/>
              <a:t>Mis fuentes fueron: </a:t>
            </a:r>
            <a:r>
              <a:rPr lang="en-US" dirty="0">
                <a:hlinkClick r:id="rId2"/>
              </a:rPr>
              <a:t>https://www.inegi.org.mx/app/areasgeograficas/default.aspx</a:t>
            </a:r>
            <a:endParaRPr lang="en-US" dirty="0"/>
          </a:p>
          <a:p>
            <a:r>
              <a:rPr lang="en-US" dirty="0">
                <a:hlinkClick r:id="rId3"/>
              </a:rPr>
              <a:t>https://datos.cdmx.gob.mx/explore/dataset/carpetas-de-investigacion-pgj-de-la-ciudad-de-mexico/map/?disjunctive.ao_hechos&amp;disjunctive.delito&amp;location=10,19.29948,-99.10629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410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4AB8-85FF-46FE-AADB-074730B1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Población y </a:t>
            </a:r>
            <a:r>
              <a:rPr lang="es-MX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unidades </a:t>
            </a:r>
            <a:r>
              <a:rPr lang="es-MX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economicas</a:t>
            </a:r>
            <a:endParaRPr lang="es-MX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1136E-F972-486D-9A44-5A3F31A0D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2" b="-1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A67A8-5653-4C54-A2B9-E757747F8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" r="6756" b="-3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891B818-6B07-44A5-8F91-3619C8299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1" r="46680" b="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2F47D5-F580-44ED-A512-705D24444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r="29940" b="-1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2" name="Freeform: Shape 1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851D8B-4B15-4BFD-8DDB-B3969F26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s-MX" sz="1800" dirty="0"/>
              <a:t>Izquierda: Posibles clientes, agrupados por municipio</a:t>
            </a:r>
          </a:p>
          <a:p>
            <a:endParaRPr lang="en-US" sz="1800" dirty="0"/>
          </a:p>
          <a:p>
            <a:r>
              <a:rPr lang="es-MX" sz="1800" dirty="0"/>
              <a:t>Derecha: Clientes de </a:t>
            </a:r>
            <a:r>
              <a:rPr lang="es-MX" sz="1800" dirty="0" err="1"/>
              <a:t>kellogs</a:t>
            </a:r>
            <a:r>
              <a:rPr lang="es-MX" sz="1800" dirty="0"/>
              <a:t>, agrupados por el </a:t>
            </a:r>
            <a:r>
              <a:rPr lang="es-MX" sz="1800" dirty="0" err="1"/>
              <a:t>Branch_name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0139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8BD638-97DC-412F-93FB-63325CCCA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7" y="186430"/>
            <a:ext cx="8981202" cy="6048375"/>
          </a:xfrm>
        </p:spPr>
      </p:pic>
    </p:spTree>
    <p:extLst>
      <p:ext uri="{BB962C8B-B14F-4D97-AF65-F5344CB8AC3E}">
        <p14:creationId xmlns:p14="http://schemas.microsoft.com/office/powerpoint/2010/main" val="27773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Kellogs Challenge 2020</vt:lpstr>
      <vt:lpstr>Análisis del problema</vt:lpstr>
      <vt:lpstr>Análisis de los datos</vt:lpstr>
      <vt:lpstr>Notas antes de la conclusion</vt:lpstr>
      <vt:lpstr>Conclusion</vt:lpstr>
      <vt:lpstr>Población y unidades economicas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Kellogs Challenge 2020</dc:title>
  <dc:creator>fer osuna</dc:creator>
  <cp:lastModifiedBy>fer osuna</cp:lastModifiedBy>
  <cp:revision>2</cp:revision>
  <dcterms:created xsi:type="dcterms:W3CDTF">2020-07-13T18:09:27Z</dcterms:created>
  <dcterms:modified xsi:type="dcterms:W3CDTF">2020-07-13T18:24:09Z</dcterms:modified>
</cp:coreProperties>
</file>