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 /><Relationship Id="rId3" Type="http://schemas.openxmlformats.org/officeDocument/2006/relationships/image" Target="../media/image65.png" /><Relationship Id="rId7" Type="http://schemas.openxmlformats.org/officeDocument/2006/relationships/image" Target="../media/image37.png" /><Relationship Id="rId2" Type="http://schemas.openxmlformats.org/officeDocument/2006/relationships/image" Target="../media/image70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9.png" /><Relationship Id="rId11" Type="http://schemas.openxmlformats.org/officeDocument/2006/relationships/image" Target="../media/image54.png" /><Relationship Id="rId5" Type="http://schemas.openxmlformats.org/officeDocument/2006/relationships/image" Target="../media/image48.png" /><Relationship Id="rId10" Type="http://schemas.openxmlformats.org/officeDocument/2006/relationships/image" Target="../media/image53.png" /><Relationship Id="rId4" Type="http://schemas.openxmlformats.org/officeDocument/2006/relationships/image" Target="../media/image71.png" /><Relationship Id="rId9" Type="http://schemas.openxmlformats.org/officeDocument/2006/relationships/image" Target="../media/image73.png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 /><Relationship Id="rId3" Type="http://schemas.openxmlformats.org/officeDocument/2006/relationships/image" Target="../media/image75.png" /><Relationship Id="rId7" Type="http://schemas.openxmlformats.org/officeDocument/2006/relationships/image" Target="../media/image76.png" /><Relationship Id="rId2" Type="http://schemas.openxmlformats.org/officeDocument/2006/relationships/image" Target="../media/image7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37.png" /><Relationship Id="rId11" Type="http://schemas.openxmlformats.org/officeDocument/2006/relationships/image" Target="../media/image54.png" /><Relationship Id="rId5" Type="http://schemas.openxmlformats.org/officeDocument/2006/relationships/image" Target="../media/image49.png" /><Relationship Id="rId10" Type="http://schemas.openxmlformats.org/officeDocument/2006/relationships/image" Target="../media/image53.png" /><Relationship Id="rId4" Type="http://schemas.openxmlformats.org/officeDocument/2006/relationships/image" Target="../media/image48.png" /><Relationship Id="rId9" Type="http://schemas.openxmlformats.org/officeDocument/2006/relationships/image" Target="../media/image78.png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 /><Relationship Id="rId3" Type="http://schemas.openxmlformats.org/officeDocument/2006/relationships/image" Target="../media/image48.png" /><Relationship Id="rId7" Type="http://schemas.openxmlformats.org/officeDocument/2006/relationships/image" Target="../media/image81.png" /><Relationship Id="rId2" Type="http://schemas.openxmlformats.org/officeDocument/2006/relationships/image" Target="../media/image79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0.png" /><Relationship Id="rId5" Type="http://schemas.openxmlformats.org/officeDocument/2006/relationships/image" Target="../media/image37.png" /><Relationship Id="rId4" Type="http://schemas.openxmlformats.org/officeDocument/2006/relationships/image" Target="../media/image49.png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 /><Relationship Id="rId3" Type="http://schemas.openxmlformats.org/officeDocument/2006/relationships/image" Target="../media/image79.png" /><Relationship Id="rId7" Type="http://schemas.openxmlformats.org/officeDocument/2006/relationships/image" Target="../media/image49.png" /><Relationship Id="rId2" Type="http://schemas.openxmlformats.org/officeDocument/2006/relationships/image" Target="../media/image53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8.png" /><Relationship Id="rId5" Type="http://schemas.openxmlformats.org/officeDocument/2006/relationships/image" Target="../media/image64.png" /><Relationship Id="rId10" Type="http://schemas.openxmlformats.org/officeDocument/2006/relationships/image" Target="../media/image85.png" /><Relationship Id="rId4" Type="http://schemas.openxmlformats.org/officeDocument/2006/relationships/image" Target="../media/image83.png" /><Relationship Id="rId9" Type="http://schemas.openxmlformats.org/officeDocument/2006/relationships/image" Target="../media/image84.png" 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 /><Relationship Id="rId3" Type="http://schemas.openxmlformats.org/officeDocument/2006/relationships/image" Target="../media/image87.png" /><Relationship Id="rId7" Type="http://schemas.openxmlformats.org/officeDocument/2006/relationships/image" Target="../media/image88.png" /><Relationship Id="rId2" Type="http://schemas.openxmlformats.org/officeDocument/2006/relationships/image" Target="../media/image86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37.png" /><Relationship Id="rId5" Type="http://schemas.openxmlformats.org/officeDocument/2006/relationships/image" Target="../media/image49.png" /><Relationship Id="rId4" Type="http://schemas.openxmlformats.org/officeDocument/2006/relationships/image" Target="../media/image48.png" /><Relationship Id="rId9" Type="http://schemas.openxmlformats.org/officeDocument/2006/relationships/image" Target="../media/image90.png" 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 /><Relationship Id="rId3" Type="http://schemas.openxmlformats.org/officeDocument/2006/relationships/image" Target="../media/image91.png" /><Relationship Id="rId7" Type="http://schemas.openxmlformats.org/officeDocument/2006/relationships/image" Target="../media/image92.png" /><Relationship Id="rId2" Type="http://schemas.openxmlformats.org/officeDocument/2006/relationships/image" Target="../media/image86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37.png" /><Relationship Id="rId11" Type="http://schemas.openxmlformats.org/officeDocument/2006/relationships/image" Target="../media/image94.png" /><Relationship Id="rId5" Type="http://schemas.openxmlformats.org/officeDocument/2006/relationships/image" Target="../media/image49.png" /><Relationship Id="rId10" Type="http://schemas.openxmlformats.org/officeDocument/2006/relationships/image" Target="../media/image64.png" /><Relationship Id="rId4" Type="http://schemas.openxmlformats.org/officeDocument/2006/relationships/image" Target="../media/image48.png" /><Relationship Id="rId9" Type="http://schemas.openxmlformats.org/officeDocument/2006/relationships/image" Target="../media/image53.png" 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 /><Relationship Id="rId3" Type="http://schemas.openxmlformats.org/officeDocument/2006/relationships/image" Target="../media/image96.png" /><Relationship Id="rId7" Type="http://schemas.openxmlformats.org/officeDocument/2006/relationships/image" Target="../media/image97.png" /><Relationship Id="rId2" Type="http://schemas.openxmlformats.org/officeDocument/2006/relationships/image" Target="../media/image95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37.png" /><Relationship Id="rId11" Type="http://schemas.openxmlformats.org/officeDocument/2006/relationships/image" Target="../media/image54.png" /><Relationship Id="rId5" Type="http://schemas.openxmlformats.org/officeDocument/2006/relationships/image" Target="../media/image49.png" /><Relationship Id="rId10" Type="http://schemas.openxmlformats.org/officeDocument/2006/relationships/image" Target="../media/image53.png" /><Relationship Id="rId4" Type="http://schemas.openxmlformats.org/officeDocument/2006/relationships/image" Target="../media/image48.png" /><Relationship Id="rId9" Type="http://schemas.openxmlformats.org/officeDocument/2006/relationships/image" Target="../media/image99.png" 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 /><Relationship Id="rId3" Type="http://schemas.openxmlformats.org/officeDocument/2006/relationships/image" Target="../media/image101.png" /><Relationship Id="rId7" Type="http://schemas.openxmlformats.org/officeDocument/2006/relationships/image" Target="../media/image102.png" /><Relationship Id="rId2" Type="http://schemas.openxmlformats.org/officeDocument/2006/relationships/image" Target="../media/image100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37.png" /><Relationship Id="rId11" Type="http://schemas.openxmlformats.org/officeDocument/2006/relationships/image" Target="../media/image104.png" /><Relationship Id="rId5" Type="http://schemas.openxmlformats.org/officeDocument/2006/relationships/image" Target="../media/image49.png" /><Relationship Id="rId10" Type="http://schemas.openxmlformats.org/officeDocument/2006/relationships/image" Target="../media/image54.png" /><Relationship Id="rId4" Type="http://schemas.openxmlformats.org/officeDocument/2006/relationships/image" Target="../media/image48.png" /><Relationship Id="rId9" Type="http://schemas.openxmlformats.org/officeDocument/2006/relationships/image" Target="../media/image53.png" 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 /><Relationship Id="rId13" Type="http://schemas.openxmlformats.org/officeDocument/2006/relationships/image" Target="../media/image113.png" /><Relationship Id="rId3" Type="http://schemas.openxmlformats.org/officeDocument/2006/relationships/image" Target="../media/image106.png" /><Relationship Id="rId7" Type="http://schemas.openxmlformats.org/officeDocument/2006/relationships/image" Target="../media/image107.png" /><Relationship Id="rId12" Type="http://schemas.openxmlformats.org/officeDocument/2006/relationships/image" Target="../media/image112.png" /><Relationship Id="rId2" Type="http://schemas.openxmlformats.org/officeDocument/2006/relationships/image" Target="../media/image105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37.png" /><Relationship Id="rId11" Type="http://schemas.openxmlformats.org/officeDocument/2006/relationships/image" Target="../media/image111.png" /><Relationship Id="rId5" Type="http://schemas.openxmlformats.org/officeDocument/2006/relationships/image" Target="../media/image49.png" /><Relationship Id="rId10" Type="http://schemas.openxmlformats.org/officeDocument/2006/relationships/image" Target="../media/image110.png" /><Relationship Id="rId4" Type="http://schemas.openxmlformats.org/officeDocument/2006/relationships/image" Target="../media/image48.png" /><Relationship Id="rId9" Type="http://schemas.openxmlformats.org/officeDocument/2006/relationships/image" Target="../media/image109.png" /><Relationship Id="rId14" Type="http://schemas.openxmlformats.org/officeDocument/2006/relationships/image" Target="../media/image114.png" 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 /><Relationship Id="rId13" Type="http://schemas.openxmlformats.org/officeDocument/2006/relationships/image" Target="../media/image31.png" /><Relationship Id="rId3" Type="http://schemas.openxmlformats.org/officeDocument/2006/relationships/image" Target="../media/image21.png" /><Relationship Id="rId7" Type="http://schemas.openxmlformats.org/officeDocument/2006/relationships/image" Target="../media/image41.png" /><Relationship Id="rId12" Type="http://schemas.openxmlformats.org/officeDocument/2006/relationships/image" Target="../media/image117.png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0.png" /><Relationship Id="rId11" Type="http://schemas.openxmlformats.org/officeDocument/2006/relationships/image" Target="../media/image116.png" /><Relationship Id="rId5" Type="http://schemas.openxmlformats.org/officeDocument/2006/relationships/image" Target="../media/image39.png" /><Relationship Id="rId15" Type="http://schemas.openxmlformats.org/officeDocument/2006/relationships/image" Target="../media/image118.png" /><Relationship Id="rId10" Type="http://schemas.openxmlformats.org/officeDocument/2006/relationships/image" Target="../media/image115.png" /><Relationship Id="rId4" Type="http://schemas.openxmlformats.org/officeDocument/2006/relationships/image" Target="../media/image22.png" /><Relationship Id="rId9" Type="http://schemas.openxmlformats.org/officeDocument/2006/relationships/image" Target="../media/image27.png" /><Relationship Id="rId14" Type="http://schemas.openxmlformats.org/officeDocument/2006/relationships/image" Target="../media/image32.png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 /><Relationship Id="rId13" Type="http://schemas.openxmlformats.org/officeDocument/2006/relationships/image" Target="../media/image17.png" /><Relationship Id="rId3" Type="http://schemas.openxmlformats.org/officeDocument/2006/relationships/image" Target="../media/image7.png" /><Relationship Id="rId7" Type="http://schemas.openxmlformats.org/officeDocument/2006/relationships/image" Target="../media/image11.png" /><Relationship Id="rId12" Type="http://schemas.openxmlformats.org/officeDocument/2006/relationships/image" Target="../media/image16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0.png" /><Relationship Id="rId11" Type="http://schemas.openxmlformats.org/officeDocument/2006/relationships/image" Target="../media/image15.png" /><Relationship Id="rId5" Type="http://schemas.openxmlformats.org/officeDocument/2006/relationships/image" Target="../media/image9.png" /><Relationship Id="rId15" Type="http://schemas.openxmlformats.org/officeDocument/2006/relationships/image" Target="../media/image19.png" /><Relationship Id="rId10" Type="http://schemas.openxmlformats.org/officeDocument/2006/relationships/image" Target="../media/image14.png" /><Relationship Id="rId4" Type="http://schemas.openxmlformats.org/officeDocument/2006/relationships/image" Target="../media/image8.png" /><Relationship Id="rId9" Type="http://schemas.openxmlformats.org/officeDocument/2006/relationships/image" Target="../media/image13.png" /><Relationship Id="rId14" Type="http://schemas.openxmlformats.org/officeDocument/2006/relationships/image" Target="../media/image18.png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7" Type="http://schemas.openxmlformats.org/officeDocument/2006/relationships/image" Target="../media/image122.png" /><Relationship Id="rId2" Type="http://schemas.openxmlformats.org/officeDocument/2006/relationships/image" Target="../media/image119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37.png" /><Relationship Id="rId5" Type="http://schemas.openxmlformats.org/officeDocument/2006/relationships/image" Target="../media/image121.png" /><Relationship Id="rId4" Type="http://schemas.openxmlformats.org/officeDocument/2006/relationships/image" Target="../media/image120.png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23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5.png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 /><Relationship Id="rId13" Type="http://schemas.openxmlformats.org/officeDocument/2006/relationships/image" Target="../media/image31.png" /><Relationship Id="rId3" Type="http://schemas.openxmlformats.org/officeDocument/2006/relationships/image" Target="../media/image21.png" /><Relationship Id="rId7" Type="http://schemas.openxmlformats.org/officeDocument/2006/relationships/image" Target="../media/image25.png" /><Relationship Id="rId12" Type="http://schemas.openxmlformats.org/officeDocument/2006/relationships/image" Target="../media/image30.png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24.png" /><Relationship Id="rId11" Type="http://schemas.openxmlformats.org/officeDocument/2006/relationships/image" Target="../media/image29.png" /><Relationship Id="rId5" Type="http://schemas.openxmlformats.org/officeDocument/2006/relationships/image" Target="../media/image23.png" /><Relationship Id="rId15" Type="http://schemas.openxmlformats.org/officeDocument/2006/relationships/image" Target="../media/image33.png" /><Relationship Id="rId10" Type="http://schemas.openxmlformats.org/officeDocument/2006/relationships/image" Target="../media/image28.png" /><Relationship Id="rId4" Type="http://schemas.openxmlformats.org/officeDocument/2006/relationships/image" Target="../media/image22.png" /><Relationship Id="rId9" Type="http://schemas.openxmlformats.org/officeDocument/2006/relationships/image" Target="../media/image27.png" /><Relationship Id="rId14" Type="http://schemas.openxmlformats.org/officeDocument/2006/relationships/image" Target="../media/image3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7" Type="http://schemas.openxmlformats.org/officeDocument/2006/relationships/image" Target="../media/image38.png" /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37.png" /><Relationship Id="rId5" Type="http://schemas.openxmlformats.org/officeDocument/2006/relationships/image" Target="../media/image36.png" /><Relationship Id="rId4" Type="http://schemas.openxmlformats.org/officeDocument/2006/relationships/image" Target="../media/image35.png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 /><Relationship Id="rId13" Type="http://schemas.openxmlformats.org/officeDocument/2006/relationships/image" Target="../media/image31.png" /><Relationship Id="rId3" Type="http://schemas.openxmlformats.org/officeDocument/2006/relationships/image" Target="../media/image20.png" /><Relationship Id="rId7" Type="http://schemas.openxmlformats.org/officeDocument/2006/relationships/image" Target="../media/image41.png" /><Relationship Id="rId12" Type="http://schemas.openxmlformats.org/officeDocument/2006/relationships/image" Target="../media/image30.png" /><Relationship Id="rId2" Type="http://schemas.openxmlformats.org/officeDocument/2006/relationships/image" Target="../media/image39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0.png" /><Relationship Id="rId11" Type="http://schemas.openxmlformats.org/officeDocument/2006/relationships/image" Target="../media/image29.png" /><Relationship Id="rId5" Type="http://schemas.openxmlformats.org/officeDocument/2006/relationships/image" Target="../media/image22.png" /><Relationship Id="rId15" Type="http://schemas.openxmlformats.org/officeDocument/2006/relationships/image" Target="../media/image45.png" /><Relationship Id="rId10" Type="http://schemas.openxmlformats.org/officeDocument/2006/relationships/image" Target="../media/image28.png" /><Relationship Id="rId4" Type="http://schemas.openxmlformats.org/officeDocument/2006/relationships/image" Target="../media/image21.png" /><Relationship Id="rId9" Type="http://schemas.openxmlformats.org/officeDocument/2006/relationships/image" Target="../media/image43.png" /><Relationship Id="rId14" Type="http://schemas.openxmlformats.org/officeDocument/2006/relationships/image" Target="../media/image44.png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 /><Relationship Id="rId3" Type="http://schemas.openxmlformats.org/officeDocument/2006/relationships/image" Target="../media/image47.png" /><Relationship Id="rId7" Type="http://schemas.openxmlformats.org/officeDocument/2006/relationships/image" Target="../media/image50.png" /><Relationship Id="rId2" Type="http://schemas.openxmlformats.org/officeDocument/2006/relationships/image" Target="../media/image46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37.png" /><Relationship Id="rId11" Type="http://schemas.openxmlformats.org/officeDocument/2006/relationships/image" Target="../media/image54.png" /><Relationship Id="rId5" Type="http://schemas.openxmlformats.org/officeDocument/2006/relationships/image" Target="../media/image49.png" /><Relationship Id="rId10" Type="http://schemas.openxmlformats.org/officeDocument/2006/relationships/image" Target="../media/image53.png" /><Relationship Id="rId4" Type="http://schemas.openxmlformats.org/officeDocument/2006/relationships/image" Target="../media/image48.png" /><Relationship Id="rId9" Type="http://schemas.openxmlformats.org/officeDocument/2006/relationships/image" Target="../media/image52.png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 /><Relationship Id="rId3" Type="http://schemas.openxmlformats.org/officeDocument/2006/relationships/image" Target="../media/image56.png" /><Relationship Id="rId7" Type="http://schemas.openxmlformats.org/officeDocument/2006/relationships/image" Target="../media/image37.png" /><Relationship Id="rId2" Type="http://schemas.openxmlformats.org/officeDocument/2006/relationships/image" Target="../media/image55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9.png" /><Relationship Id="rId11" Type="http://schemas.openxmlformats.org/officeDocument/2006/relationships/image" Target="../media/image54.png" /><Relationship Id="rId5" Type="http://schemas.openxmlformats.org/officeDocument/2006/relationships/image" Target="../media/image48.png" /><Relationship Id="rId10" Type="http://schemas.openxmlformats.org/officeDocument/2006/relationships/image" Target="../media/image53.png" /><Relationship Id="rId4" Type="http://schemas.openxmlformats.org/officeDocument/2006/relationships/image" Target="../media/image57.png" /><Relationship Id="rId9" Type="http://schemas.openxmlformats.org/officeDocument/2006/relationships/image" Target="../media/image59.png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 /><Relationship Id="rId3" Type="http://schemas.openxmlformats.org/officeDocument/2006/relationships/image" Target="../media/image56.png" /><Relationship Id="rId7" Type="http://schemas.openxmlformats.org/officeDocument/2006/relationships/image" Target="../media/image37.png" /><Relationship Id="rId2" Type="http://schemas.openxmlformats.org/officeDocument/2006/relationships/image" Target="../media/image60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9.png" /><Relationship Id="rId11" Type="http://schemas.openxmlformats.org/officeDocument/2006/relationships/image" Target="../media/image64.png" /><Relationship Id="rId5" Type="http://schemas.openxmlformats.org/officeDocument/2006/relationships/image" Target="../media/image48.png" /><Relationship Id="rId10" Type="http://schemas.openxmlformats.org/officeDocument/2006/relationships/image" Target="../media/image53.png" /><Relationship Id="rId4" Type="http://schemas.openxmlformats.org/officeDocument/2006/relationships/image" Target="../media/image61.png" /><Relationship Id="rId9" Type="http://schemas.openxmlformats.org/officeDocument/2006/relationships/image" Target="../media/image63.png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 /><Relationship Id="rId3" Type="http://schemas.openxmlformats.org/officeDocument/2006/relationships/image" Target="../media/image66.png" /><Relationship Id="rId7" Type="http://schemas.openxmlformats.org/officeDocument/2006/relationships/image" Target="../media/image67.png" /><Relationship Id="rId2" Type="http://schemas.openxmlformats.org/officeDocument/2006/relationships/image" Target="../media/image65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37.png" /><Relationship Id="rId11" Type="http://schemas.openxmlformats.org/officeDocument/2006/relationships/image" Target="../media/image54.png" /><Relationship Id="rId5" Type="http://schemas.openxmlformats.org/officeDocument/2006/relationships/image" Target="../media/image49.png" /><Relationship Id="rId10" Type="http://schemas.openxmlformats.org/officeDocument/2006/relationships/image" Target="../media/image53.png" /><Relationship Id="rId4" Type="http://schemas.openxmlformats.org/officeDocument/2006/relationships/image" Target="../media/image48.png" /><Relationship Id="rId9" Type="http://schemas.openxmlformats.org/officeDocument/2006/relationships/image" Target="../media/image6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205" y="3980683"/>
            <a:ext cx="7914286" cy="40666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516" y="7295363"/>
            <a:ext cx="5904762" cy="188571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97144" y="6551354"/>
            <a:ext cx="5257143" cy="238095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44910" y="1109215"/>
            <a:ext cx="3809524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339213" y="1283810"/>
            <a:ext cx="2943792" cy="106667"/>
            <a:chOff x="4339213" y="1283810"/>
            <a:chExt cx="2943792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4339213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75609" y="1283810"/>
            <a:ext cx="2943792" cy="106667"/>
            <a:chOff x="11275609" y="1283810"/>
            <a:chExt cx="2943792" cy="1066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1275609" y="1283810"/>
              <a:ext cx="2943792" cy="10666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09597" y="3666516"/>
            <a:ext cx="6484810" cy="5317544"/>
            <a:chOff x="1809597" y="3666516"/>
            <a:chExt cx="6484810" cy="53175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9597" y="3666516"/>
              <a:ext cx="6484810" cy="531754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1364" y="2095088"/>
            <a:ext cx="13666667" cy="15904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63919" y="5083290"/>
            <a:ext cx="6238095" cy="195238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990476" cy="42857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809525" y="1134182"/>
            <a:ext cx="3104762" cy="4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60321" y="1283810"/>
            <a:ext cx="12085206" cy="122220"/>
            <a:chOff x="3060321" y="1283810"/>
            <a:chExt cx="12085206" cy="12222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60321" y="1283810"/>
              <a:ext cx="12085206" cy="12222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04763" y="3617496"/>
            <a:ext cx="5857143" cy="90476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757810" y="9559525"/>
            <a:ext cx="1123810" cy="4095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590029" y="7132203"/>
            <a:ext cx="6749773" cy="1076751"/>
            <a:chOff x="9590029" y="7132203"/>
            <a:chExt cx="6749773" cy="107675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90029" y="7132203"/>
              <a:ext cx="6749773" cy="107675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70297" y="7384868"/>
            <a:ext cx="4066667" cy="676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1364" y="2095088"/>
            <a:ext cx="13561905" cy="9047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63919" y="4584967"/>
            <a:ext cx="7561905" cy="252381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990476" cy="42857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09525" y="1134182"/>
            <a:ext cx="3104762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60321" y="1283810"/>
            <a:ext cx="12085206" cy="122220"/>
            <a:chOff x="3060321" y="1283810"/>
            <a:chExt cx="12085206" cy="1222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60321" y="1283810"/>
              <a:ext cx="12085206" cy="12222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04763" y="3617496"/>
            <a:ext cx="7380952" cy="11619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57552" y="3461886"/>
            <a:ext cx="7121976" cy="4958676"/>
            <a:chOff x="1457552" y="3461886"/>
            <a:chExt cx="7121976" cy="495867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7552" y="3461886"/>
              <a:ext cx="7121976" cy="495867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757810" y="9559525"/>
            <a:ext cx="1114286" cy="4095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590029" y="7132203"/>
            <a:ext cx="6749773" cy="1076751"/>
            <a:chOff x="9590029" y="7132203"/>
            <a:chExt cx="6749773" cy="107675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90029" y="7132203"/>
              <a:ext cx="6749773" cy="107675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70297" y="7384868"/>
            <a:ext cx="4066667" cy="676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3745" y="2087469"/>
            <a:ext cx="15276190" cy="1000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1593" y="1138098"/>
            <a:ext cx="990476" cy="42857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809525" y="1134182"/>
            <a:ext cx="3104762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60321" y="1283810"/>
            <a:ext cx="12085206" cy="122220"/>
            <a:chOff x="3060321" y="1283810"/>
            <a:chExt cx="12085206" cy="12222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60321" y="1283810"/>
              <a:ext cx="12085206" cy="122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97485" y="3298218"/>
            <a:ext cx="7645372" cy="5915606"/>
            <a:chOff x="1497485" y="3298218"/>
            <a:chExt cx="7645372" cy="591560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7485" y="3298218"/>
              <a:ext cx="7645372" cy="59156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90769" y="3267320"/>
            <a:ext cx="7685305" cy="5946505"/>
            <a:chOff x="9190769" y="3267320"/>
            <a:chExt cx="7685305" cy="59465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90769" y="3267320"/>
              <a:ext cx="7685305" cy="594650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757810" y="9559525"/>
            <a:ext cx="1123810" cy="409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67971" y="7413275"/>
            <a:ext cx="6749773" cy="1076751"/>
            <a:chOff x="5767971" y="7413275"/>
            <a:chExt cx="6749773" cy="10767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7971" y="7413275"/>
              <a:ext cx="6749773" cy="107675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3745" y="2087469"/>
            <a:ext cx="15276190" cy="10000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58880" y="4389546"/>
            <a:ext cx="13095238" cy="224761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86011" y="7628001"/>
            <a:ext cx="4085714" cy="6761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1593" y="1138098"/>
            <a:ext cx="990476" cy="4285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809525" y="1134182"/>
            <a:ext cx="3104762" cy="4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60321" y="1283810"/>
            <a:ext cx="12085206" cy="122220"/>
            <a:chOff x="3060321" y="1283810"/>
            <a:chExt cx="12085206" cy="12222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60321" y="1283810"/>
              <a:ext cx="12085206" cy="12222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89353" y="3443163"/>
            <a:ext cx="6571429" cy="44761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757810" y="9559525"/>
            <a:ext cx="1123810" cy="409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3745" y="2087469"/>
            <a:ext cx="13714286" cy="1000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83290" y="5942045"/>
            <a:ext cx="7323810" cy="137142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990476" cy="42857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09525" y="1134182"/>
            <a:ext cx="3104762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60321" y="1283810"/>
            <a:ext cx="12085206" cy="122220"/>
            <a:chOff x="3060321" y="1283810"/>
            <a:chExt cx="12085206" cy="1222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60321" y="1283810"/>
              <a:ext cx="12085206" cy="12222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04763" y="3617496"/>
            <a:ext cx="6790476" cy="20666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58937" y="2930453"/>
            <a:ext cx="6171429" cy="6142318"/>
            <a:chOff x="2258937" y="2930453"/>
            <a:chExt cx="6171429" cy="61423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58937" y="2930453"/>
              <a:ext cx="6171429" cy="614231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757810" y="9559525"/>
            <a:ext cx="1123810" cy="409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3745" y="2087469"/>
            <a:ext cx="13714286" cy="1000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63919" y="5141402"/>
            <a:ext cx="4904762" cy="195238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990476" cy="42857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09525" y="1134182"/>
            <a:ext cx="3104762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60321" y="1283810"/>
            <a:ext cx="12085206" cy="122220"/>
            <a:chOff x="3060321" y="1283810"/>
            <a:chExt cx="12085206" cy="1222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60321" y="1283810"/>
              <a:ext cx="12085206" cy="12222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24134" y="3094534"/>
            <a:ext cx="6714286" cy="20666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58937" y="2930475"/>
            <a:ext cx="6171429" cy="6142272"/>
            <a:chOff x="2258937" y="2930475"/>
            <a:chExt cx="6171429" cy="614227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58937" y="2930475"/>
              <a:ext cx="6171429" cy="614227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90029" y="7132203"/>
            <a:ext cx="6749773" cy="1076751"/>
            <a:chOff x="9590029" y="7132203"/>
            <a:chExt cx="6749773" cy="107675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90029" y="7132203"/>
              <a:ext cx="6749773" cy="107675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770287" y="7384868"/>
            <a:ext cx="4085714" cy="67619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757810" y="9559525"/>
            <a:ext cx="1123810" cy="40952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590029" y="7132203"/>
            <a:ext cx="6749773" cy="1076751"/>
            <a:chOff x="9590029" y="7132203"/>
            <a:chExt cx="6749773" cy="107675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90029" y="7132203"/>
              <a:ext cx="6749773" cy="107675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770287" y="7384868"/>
            <a:ext cx="4085714" cy="676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1364" y="2095088"/>
            <a:ext cx="14619048" cy="9047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83290" y="5412588"/>
            <a:ext cx="7619048" cy="137142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990476" cy="42857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09525" y="1134182"/>
            <a:ext cx="3104762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60321" y="1283810"/>
            <a:ext cx="12085206" cy="122220"/>
            <a:chOff x="3060321" y="1283810"/>
            <a:chExt cx="12085206" cy="1222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60321" y="1283810"/>
              <a:ext cx="12085206" cy="12222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04763" y="3617496"/>
            <a:ext cx="7295238" cy="16761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58937" y="3147758"/>
            <a:ext cx="5858743" cy="6171429"/>
            <a:chOff x="2258937" y="3147758"/>
            <a:chExt cx="5858743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58937" y="3147758"/>
              <a:ext cx="5858743" cy="617142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757810" y="9559525"/>
            <a:ext cx="1114286" cy="4095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590029" y="7132203"/>
            <a:ext cx="6749773" cy="1076751"/>
            <a:chOff x="9590029" y="7132203"/>
            <a:chExt cx="6749773" cy="107675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90029" y="7132203"/>
              <a:ext cx="6749773" cy="107675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70297" y="7384868"/>
            <a:ext cx="4066667" cy="676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1364" y="2095088"/>
            <a:ext cx="9838095" cy="15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63919" y="5083290"/>
            <a:ext cx="7476190" cy="195238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990476" cy="42857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09525" y="1134182"/>
            <a:ext cx="3104762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60321" y="1283810"/>
            <a:ext cx="12085206" cy="122220"/>
            <a:chOff x="3060321" y="1283810"/>
            <a:chExt cx="12085206" cy="1222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60321" y="1283810"/>
              <a:ext cx="12085206" cy="12222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04763" y="3617496"/>
            <a:ext cx="6057143" cy="12857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86365" y="4045013"/>
            <a:ext cx="7685305" cy="3909899"/>
            <a:chOff x="1186365" y="4045013"/>
            <a:chExt cx="7685305" cy="39098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6365" y="4045013"/>
              <a:ext cx="7685305" cy="39098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90029" y="7132203"/>
            <a:ext cx="6749773" cy="1076751"/>
            <a:chOff x="9590029" y="7132203"/>
            <a:chExt cx="6749773" cy="107675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90029" y="7132203"/>
              <a:ext cx="6749773" cy="107675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770297" y="7384868"/>
            <a:ext cx="4066667" cy="67619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757810" y="9559525"/>
            <a:ext cx="1123810" cy="409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8049" y="8275689"/>
            <a:ext cx="3228571" cy="4476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8938" y="8275689"/>
            <a:ext cx="3485714" cy="44761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990476" cy="42857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09525" y="1134182"/>
            <a:ext cx="3104762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60321" y="1283810"/>
            <a:ext cx="12085206" cy="122220"/>
            <a:chOff x="3060321" y="1283810"/>
            <a:chExt cx="12085206" cy="1222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60321" y="1283810"/>
              <a:ext cx="12085206" cy="12222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3745" y="2048728"/>
            <a:ext cx="15428571" cy="10000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73048" y="3631950"/>
            <a:ext cx="5579850" cy="4463880"/>
            <a:chOff x="6673048" y="3631950"/>
            <a:chExt cx="5579850" cy="446388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73048" y="3631950"/>
              <a:ext cx="5579850" cy="44638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3199" y="3631950"/>
            <a:ext cx="5579850" cy="4463880"/>
            <a:chOff x="1093199" y="3631950"/>
            <a:chExt cx="5579850" cy="446388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3199" y="3631950"/>
              <a:ext cx="5579850" cy="446388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946980" y="7642100"/>
            <a:ext cx="3977007" cy="1076751"/>
            <a:chOff x="12946980" y="7642100"/>
            <a:chExt cx="3977007" cy="107675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946980" y="7642100"/>
              <a:ext cx="3977007" cy="107675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00282" y="5336481"/>
            <a:ext cx="4380952" cy="195238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217525" y="7904916"/>
            <a:ext cx="2704762" cy="67619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413620" y="3593858"/>
            <a:ext cx="4000000" cy="167619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757810" y="9559525"/>
            <a:ext cx="1123810" cy="409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0" y="1138100"/>
            <a:ext cx="1361905" cy="4285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00001" y="1134182"/>
            <a:ext cx="3714286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61905" y="1283810"/>
            <a:ext cx="10273810" cy="106667"/>
            <a:chOff x="3261905" y="1283810"/>
            <a:chExt cx="10273810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1905" y="1283810"/>
              <a:ext cx="10273810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13449" y="3394411"/>
            <a:ext cx="3066667" cy="305714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89411" y="6992068"/>
            <a:ext cx="3085714" cy="65714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41441" y="5694384"/>
            <a:ext cx="1704762" cy="104761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83887" y="6992068"/>
            <a:ext cx="3085714" cy="65714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93060" y="5694384"/>
            <a:ext cx="1590476" cy="10476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091811" y="6992068"/>
            <a:ext cx="3076190" cy="6571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434394" y="5694384"/>
            <a:ext cx="1704762" cy="104761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78381" y="3394411"/>
            <a:ext cx="3695238" cy="30571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33065" y="5939707"/>
            <a:ext cx="438095" cy="438095"/>
            <a:chOff x="6133065" y="5939707"/>
            <a:chExt cx="438095" cy="4380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33065" y="5939707"/>
              <a:ext cx="438095" cy="4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18018" y="5939707"/>
            <a:ext cx="438095" cy="438095"/>
            <a:chOff x="11518018" y="5939707"/>
            <a:chExt cx="438095" cy="4380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518018" y="5939707"/>
              <a:ext cx="438095" cy="43809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588865" y="3394411"/>
            <a:ext cx="3447619" cy="30571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6757810" y="9559525"/>
            <a:ext cx="1114286" cy="409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0" y="1138100"/>
            <a:ext cx="1361905" cy="4285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00001" y="1134182"/>
            <a:ext cx="3714286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61905" y="1283810"/>
            <a:ext cx="10273810" cy="106667"/>
            <a:chOff x="3261905" y="1283810"/>
            <a:chExt cx="10273810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1905" y="1283810"/>
              <a:ext cx="10273810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13449" y="3394411"/>
            <a:ext cx="3066667" cy="305714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89411" y="6992068"/>
            <a:ext cx="3085714" cy="65714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41441" y="5694384"/>
            <a:ext cx="1704762" cy="104761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83887" y="6992068"/>
            <a:ext cx="3085714" cy="65714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93060" y="5694384"/>
            <a:ext cx="1590476" cy="10476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091811" y="6992068"/>
            <a:ext cx="3076190" cy="6571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434394" y="5694384"/>
            <a:ext cx="1704762" cy="104761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78381" y="3394411"/>
            <a:ext cx="3695238" cy="30571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33065" y="5939707"/>
            <a:ext cx="438095" cy="438095"/>
            <a:chOff x="6133065" y="5939707"/>
            <a:chExt cx="438095" cy="4380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33065" y="5939707"/>
              <a:ext cx="438095" cy="4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18018" y="5939707"/>
            <a:ext cx="438095" cy="438095"/>
            <a:chOff x="11518018" y="5939707"/>
            <a:chExt cx="438095" cy="4380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518018" y="5939707"/>
              <a:ext cx="438095" cy="43809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588865" y="3394411"/>
            <a:ext cx="3447619" cy="30571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6757810" y="9559525"/>
            <a:ext cx="1123810" cy="409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8983" y="2557440"/>
            <a:ext cx="13885714" cy="66666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354022" y="6926970"/>
            <a:ext cx="438095" cy="438095"/>
            <a:chOff x="16354022" y="6926970"/>
            <a:chExt cx="438095" cy="4380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54022" y="6926970"/>
              <a:ext cx="438095" cy="43809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990476" cy="42857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09525" y="1134182"/>
            <a:ext cx="3104762" cy="4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60321" y="1283810"/>
            <a:ext cx="12085206" cy="122220"/>
            <a:chOff x="3060321" y="1283810"/>
            <a:chExt cx="12085206" cy="12222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60321" y="1283810"/>
              <a:ext cx="12085206" cy="12222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757810" y="9559525"/>
            <a:ext cx="1123810" cy="409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0149" y="4000025"/>
            <a:ext cx="10123810" cy="273333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99468" y="1134182"/>
            <a:ext cx="3809524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56208" y="1283810"/>
            <a:ext cx="2943792" cy="106667"/>
            <a:chOff x="4456208" y="1283810"/>
            <a:chExt cx="2943792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4456208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75609" y="1283810"/>
            <a:ext cx="2943792" cy="106667"/>
            <a:chOff x="11275609" y="1283810"/>
            <a:chExt cx="2943792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1275609" y="1283810"/>
              <a:ext cx="2943792" cy="10666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0" y="1138100"/>
            <a:ext cx="1361905" cy="4285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00001" y="1134182"/>
            <a:ext cx="3714286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61905" y="1283810"/>
            <a:ext cx="10273810" cy="106667"/>
            <a:chOff x="3261905" y="1283810"/>
            <a:chExt cx="10273810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1905" y="1283810"/>
              <a:ext cx="10273810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13449" y="3394411"/>
            <a:ext cx="3066667" cy="305714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89411" y="6992068"/>
            <a:ext cx="3085714" cy="65714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41441" y="5694384"/>
            <a:ext cx="1704762" cy="104761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83887" y="6992068"/>
            <a:ext cx="3085714" cy="65714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93060" y="5694384"/>
            <a:ext cx="1590476" cy="10476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091811" y="6992068"/>
            <a:ext cx="3076190" cy="6571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434394" y="5694384"/>
            <a:ext cx="1704762" cy="104761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78381" y="3394411"/>
            <a:ext cx="3695238" cy="30571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33065" y="5939707"/>
            <a:ext cx="438095" cy="438095"/>
            <a:chOff x="6133065" y="5939707"/>
            <a:chExt cx="438095" cy="4380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33065" y="5939707"/>
              <a:ext cx="438095" cy="4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18018" y="5939707"/>
            <a:ext cx="438095" cy="438095"/>
            <a:chOff x="11518018" y="5939707"/>
            <a:chExt cx="438095" cy="4380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518018" y="5939707"/>
              <a:ext cx="438095" cy="43809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588865" y="3394411"/>
            <a:ext cx="3447619" cy="30571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6757810" y="9559525"/>
            <a:ext cx="1123810" cy="409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9459" y="2557440"/>
            <a:ext cx="14428571" cy="66666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354022" y="6926970"/>
            <a:ext cx="438095" cy="438095"/>
            <a:chOff x="16354022" y="6926970"/>
            <a:chExt cx="438095" cy="4380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54022" y="6926970"/>
              <a:ext cx="438095" cy="43809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942857" cy="42857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09525" y="1134182"/>
            <a:ext cx="3114286" cy="4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60321" y="1283810"/>
            <a:ext cx="12085206" cy="122220"/>
            <a:chOff x="3060321" y="1283810"/>
            <a:chExt cx="12085206" cy="12222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60321" y="1283810"/>
              <a:ext cx="12085206" cy="12222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757810" y="9559525"/>
            <a:ext cx="1123810" cy="409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3449" y="3394411"/>
            <a:ext cx="3066667" cy="30571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1590" y="1138100"/>
            <a:ext cx="1361905" cy="42857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00001" y="1134182"/>
            <a:ext cx="3714286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61905" y="1283810"/>
            <a:ext cx="10273810" cy="106667"/>
            <a:chOff x="3261905" y="1283810"/>
            <a:chExt cx="10273810" cy="10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61905" y="1283810"/>
              <a:ext cx="10273810" cy="1066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89411" y="6992068"/>
            <a:ext cx="3085714" cy="65714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41441" y="5694384"/>
            <a:ext cx="1704762" cy="104761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83887" y="6992068"/>
            <a:ext cx="3085714" cy="65714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93060" y="5694384"/>
            <a:ext cx="1590476" cy="10476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091811" y="6992068"/>
            <a:ext cx="3076190" cy="6571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434394" y="5694384"/>
            <a:ext cx="1704762" cy="104761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78381" y="3394411"/>
            <a:ext cx="3695238" cy="30571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33065" y="5939707"/>
            <a:ext cx="438095" cy="438095"/>
            <a:chOff x="6133065" y="5939707"/>
            <a:chExt cx="438095" cy="4380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33065" y="5939707"/>
              <a:ext cx="438095" cy="4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18018" y="5939707"/>
            <a:ext cx="438095" cy="438095"/>
            <a:chOff x="11518018" y="5939707"/>
            <a:chExt cx="438095" cy="4380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518018" y="5939707"/>
              <a:ext cx="438095" cy="43809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588865" y="3394411"/>
            <a:ext cx="3447619" cy="30571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6757810" y="9559525"/>
            <a:ext cx="1123810" cy="409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3745" y="2087469"/>
            <a:ext cx="12161905" cy="1000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63920" y="5083290"/>
            <a:ext cx="6780952" cy="137142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990476" cy="42857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09525" y="1134182"/>
            <a:ext cx="3104762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60321" y="1283810"/>
            <a:ext cx="12085206" cy="122220"/>
            <a:chOff x="3060321" y="1283810"/>
            <a:chExt cx="12085206" cy="1222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60321" y="1283810"/>
              <a:ext cx="12085206" cy="122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7552" y="3544781"/>
            <a:ext cx="6763384" cy="5410708"/>
            <a:chOff x="1457552" y="3544781"/>
            <a:chExt cx="6763384" cy="541070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57552" y="3544781"/>
              <a:ext cx="6763384" cy="541070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04763" y="3617501"/>
            <a:ext cx="6666667" cy="90476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757810" y="9559525"/>
            <a:ext cx="1114286" cy="4095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599553" y="7132203"/>
            <a:ext cx="6749773" cy="1076751"/>
            <a:chOff x="9599553" y="7132203"/>
            <a:chExt cx="6749773" cy="107675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99553" y="7132203"/>
              <a:ext cx="6749773" cy="107675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70297" y="7384868"/>
            <a:ext cx="4066667" cy="676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57552" y="3544781"/>
            <a:ext cx="6763384" cy="5410708"/>
            <a:chOff x="1457552" y="3544781"/>
            <a:chExt cx="6763384" cy="54107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7552" y="3544781"/>
              <a:ext cx="6763384" cy="541070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1364" y="2095088"/>
            <a:ext cx="15371429" cy="9047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63919" y="5083290"/>
            <a:ext cx="5723810" cy="137142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990476" cy="42857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809525" y="1134182"/>
            <a:ext cx="3104762" cy="4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60321" y="1283810"/>
            <a:ext cx="12085206" cy="122220"/>
            <a:chOff x="3060321" y="1283810"/>
            <a:chExt cx="12085206" cy="12222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60321" y="1283810"/>
              <a:ext cx="12085206" cy="12222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04763" y="3617496"/>
            <a:ext cx="5923810" cy="46666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757810" y="9559525"/>
            <a:ext cx="1123810" cy="4095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590029" y="7132203"/>
            <a:ext cx="6749773" cy="1076751"/>
            <a:chOff x="9590029" y="7132203"/>
            <a:chExt cx="6749773" cy="107675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90029" y="7132203"/>
              <a:ext cx="6749773" cy="107675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70297" y="7384868"/>
            <a:ext cx="4066667" cy="676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57552" y="3544781"/>
            <a:ext cx="6763384" cy="5410708"/>
            <a:chOff x="1457552" y="3544781"/>
            <a:chExt cx="6763384" cy="54107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7552" y="3544781"/>
              <a:ext cx="6763384" cy="541070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1364" y="2095088"/>
            <a:ext cx="15371429" cy="9047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63919" y="5083290"/>
            <a:ext cx="6123810" cy="71428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990476" cy="42857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809525" y="1134182"/>
            <a:ext cx="3104762" cy="4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60321" y="1283810"/>
            <a:ext cx="12085206" cy="122220"/>
            <a:chOff x="3060321" y="1283810"/>
            <a:chExt cx="12085206" cy="12222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60321" y="1283810"/>
              <a:ext cx="12085206" cy="12222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04763" y="3617496"/>
            <a:ext cx="6971429" cy="44761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757810" y="9559525"/>
            <a:ext cx="1123810" cy="4095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590029" y="7132203"/>
            <a:ext cx="6749773" cy="1076751"/>
            <a:chOff x="9590029" y="7132203"/>
            <a:chExt cx="6749773" cy="107675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90029" y="7132203"/>
              <a:ext cx="6749773" cy="107675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70287" y="7384868"/>
            <a:ext cx="4085714" cy="676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1364" y="2095088"/>
            <a:ext cx="13666667" cy="15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63919" y="5083290"/>
            <a:ext cx="6238095" cy="195238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990476" cy="42857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09525" y="1134182"/>
            <a:ext cx="3104762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60321" y="1283810"/>
            <a:ext cx="12085206" cy="122220"/>
            <a:chOff x="3060321" y="1283810"/>
            <a:chExt cx="12085206" cy="1222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60321" y="1283810"/>
              <a:ext cx="12085206" cy="12222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04763" y="3617496"/>
            <a:ext cx="5857143" cy="9047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52790" y="3573352"/>
            <a:ext cx="6598424" cy="5410708"/>
            <a:chOff x="1752790" y="3573352"/>
            <a:chExt cx="6598424" cy="541070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2790" y="3573352"/>
              <a:ext cx="6598424" cy="541070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757810" y="9559525"/>
            <a:ext cx="1114286" cy="4095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590029" y="7132203"/>
            <a:ext cx="6749773" cy="1076751"/>
            <a:chOff x="9590029" y="7132203"/>
            <a:chExt cx="6749773" cy="107675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90029" y="7132203"/>
              <a:ext cx="6749773" cy="107675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70297" y="7384868"/>
            <a:ext cx="4066667" cy="676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chom5621@gmail.com</cp:lastModifiedBy>
  <cp:revision>3</cp:revision>
  <dcterms:created xsi:type="dcterms:W3CDTF">2020-12-05T00:08:13Z</dcterms:created>
  <dcterms:modified xsi:type="dcterms:W3CDTF">2020-12-04T15:18:40Z</dcterms:modified>
</cp:coreProperties>
</file>