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70" r:id="rId9"/>
    <p:sldId id="267" r:id="rId10"/>
    <p:sldId id="268" r:id="rId11"/>
    <p:sldId id="269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3B179-EC7E-4EB0-A12E-8044CDE17FFD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66E6-D3C7-4A63-BEC4-77F42AA90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DADE-C1A4-4906-AD2D-09FCA0B2839E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E16B-9A14-46F4-ADE4-5679930C211F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8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7D8-8692-4382-8029-C288AFDB5C5B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3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66C9-8576-47F0-81DD-169888F66434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501B-E32F-4759-805E-DEB513249D45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BC51-7D0F-4B92-8C0A-3DA216E1CB2A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F04E-E455-4DDA-921F-38BCEA239BA9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53E1-5EA1-4E79-ACDC-C8C518604EC0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1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EB22-6F9D-4E52-A47E-3C637833FEE0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9885-3944-4022-BFF4-3BF99F140785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0045-19BA-487E-886F-D92B9EA0541C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162A-384B-4434-840C-651D5D63CF01}" type="datetime1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F602-F12D-474D-B79E-3887389B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8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hyperlink" Target="http://git-for-windows.github.io&#50640;&#49436;/" TargetMode="Externa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hyperlink" Target="https://github.com/chominhokr/myproject.git" TargetMode="Externa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2568" y="2182470"/>
            <a:ext cx="144302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GitHUb</a:t>
            </a:r>
          </a:p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7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905" y="2013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Git, GitHub </a:t>
            </a:r>
            <a:r>
              <a:rPr lang="ko-KR" altLang="en-US"/>
              <a:t>소개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57775" y="1114816"/>
            <a:ext cx="77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pwd</a:t>
            </a:r>
          </a:p>
          <a:p>
            <a:r>
              <a:rPr lang="en-US" altLang="ko-KR"/>
              <a:t>cd</a:t>
            </a:r>
          </a:p>
          <a:p>
            <a:r>
              <a:rPr lang="en-US" altLang="ko-KR"/>
              <a:t>mkdir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905" y="2013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Git, GitHub </a:t>
            </a:r>
            <a:r>
              <a:rPr lang="ko-KR" altLang="en-US"/>
              <a:t>소개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57775" y="1114816"/>
            <a:ext cx="77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pwd</a:t>
            </a:r>
          </a:p>
          <a:p>
            <a:r>
              <a:rPr lang="en-US" altLang="ko-KR"/>
              <a:t>cd</a:t>
            </a:r>
          </a:p>
          <a:p>
            <a:r>
              <a:rPr lang="en-US" altLang="ko-KR"/>
              <a:t>mkdir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7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677" y="2388636"/>
            <a:ext cx="24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 End of Document</a:t>
            </a:r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6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905" y="2013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Git, GitHub </a:t>
            </a:r>
            <a:r>
              <a:rPr lang="ko-KR" altLang="en-US"/>
              <a:t>소개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620" y="1080172"/>
            <a:ext cx="110381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[GitHub</a:t>
            </a:r>
            <a:r>
              <a:rPr lang="ko-KR" altLang="en-US" b="1"/>
              <a:t>란</a:t>
            </a:r>
            <a:r>
              <a:rPr lang="en-US" altLang="ko-KR" b="1"/>
              <a:t>?]</a:t>
            </a:r>
          </a:p>
          <a:p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/>
              <a:t>GitHub</a:t>
            </a:r>
            <a:r>
              <a:rPr lang="ko-KR" altLang="en-US" sz="1400"/>
              <a:t>는 친구</a:t>
            </a:r>
            <a:r>
              <a:rPr lang="en-US" altLang="ko-KR" sz="1400"/>
              <a:t>, </a:t>
            </a:r>
            <a:r>
              <a:rPr lang="ko-KR" altLang="en-US" sz="1400"/>
              <a:t>동료는 물론 낮선 사람과 함께 코드를 공유학자 만든 </a:t>
            </a:r>
            <a:r>
              <a:rPr lang="en-US" altLang="ko-KR" sz="1400"/>
              <a:t>Git </a:t>
            </a:r>
            <a:r>
              <a:rPr lang="ko-KR" altLang="en-US" sz="1400"/>
              <a:t>리포지토리의 호스팀 서비스이다</a:t>
            </a:r>
            <a:r>
              <a:rPr lang="en-US" altLang="ko-KR" sz="140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/>
              <a:t>Git</a:t>
            </a:r>
            <a:r>
              <a:rPr lang="ko-KR" altLang="en-US" sz="1400"/>
              <a:t>은 데이터 저장소에 소스 코드등을 넣어서 이용하는 것으로</a:t>
            </a:r>
            <a:r>
              <a:rPr lang="en-US" altLang="ko-KR" sz="1400"/>
              <a:t>, </a:t>
            </a:r>
            <a:r>
              <a:rPr lang="ko-KR" altLang="en-US" sz="1400"/>
              <a:t>저장소를 인터넷에 제공하는 서비스가 </a:t>
            </a:r>
            <a:r>
              <a:rPr lang="en-US" altLang="ko-KR" sz="1400"/>
              <a:t>GitHub</a:t>
            </a:r>
            <a:r>
              <a:rPr lang="ko-KR" altLang="en-US" sz="1400"/>
              <a:t>이다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/>
          </a:p>
          <a:p>
            <a:r>
              <a:rPr lang="en-US" altLang="ko-KR" b="1"/>
              <a:t>[</a:t>
            </a:r>
            <a:r>
              <a:rPr lang="ko-KR" altLang="en-US" b="1"/>
              <a:t>소셜 코딩이란 </a:t>
            </a:r>
            <a:r>
              <a:rPr lang="en-US" altLang="ko-KR" b="1"/>
              <a:t>?]</a:t>
            </a:r>
          </a:p>
          <a:p>
            <a:endParaRPr lang="en-US" altLang="ko-KR" sz="1400"/>
          </a:p>
          <a:p>
            <a:r>
              <a:rPr lang="ko-KR" altLang="en-US" sz="1400"/>
              <a:t>모든 사람이 소스코드를 소유하고</a:t>
            </a:r>
            <a:r>
              <a:rPr lang="en-US" altLang="ko-KR" sz="1400"/>
              <a:t>, </a:t>
            </a:r>
            <a:r>
              <a:rPr lang="ko-KR" altLang="en-US" sz="1400"/>
              <a:t>변경하고</a:t>
            </a:r>
            <a:r>
              <a:rPr lang="en-US" altLang="ko-KR" sz="1400"/>
              <a:t>, </a:t>
            </a:r>
            <a:r>
              <a:rPr lang="ko-KR" altLang="en-US" sz="1400"/>
              <a:t>공유할 수 있으며</a:t>
            </a:r>
            <a:r>
              <a:rPr lang="en-US" altLang="ko-KR" sz="1400"/>
              <a:t>, GitHub</a:t>
            </a:r>
            <a:r>
              <a:rPr lang="ko-KR" altLang="en-US" sz="1400"/>
              <a:t>를 사용해서 모든 개발자가 소스코드를 공개하는 것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모든 사람이 평등하게 소스 코드를 수정하는 권리를 가지는 것</a:t>
            </a:r>
            <a:endParaRPr lang="en-US" altLang="ko-KR" sz="1400"/>
          </a:p>
          <a:p>
            <a:endParaRPr lang="en-US" altLang="ko-KR" b="1"/>
          </a:p>
          <a:p>
            <a:r>
              <a:rPr lang="en-US" altLang="ko-KR" b="1"/>
              <a:t>[GitHb</a:t>
            </a:r>
            <a:r>
              <a:rPr lang="ko-KR" altLang="en-US" b="1"/>
              <a:t>에서 주목받고 있는 소프트웨어</a:t>
            </a:r>
            <a:r>
              <a:rPr lang="en-US" altLang="ko-KR" b="1"/>
              <a:t>]</a:t>
            </a:r>
          </a:p>
          <a:p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/>
              <a:t>Ruby on Rails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/>
              <a:t>nodeJS : </a:t>
            </a:r>
            <a:r>
              <a:rPr lang="ko-KR" altLang="en-US" sz="1400"/>
              <a:t>자바 스크립트 플랫폼</a:t>
            </a:r>
            <a:r>
              <a:rPr lang="en-US" altLang="ko-KR" sz="1400"/>
              <a:t>, NodeJS</a:t>
            </a:r>
            <a:r>
              <a:rPr lang="ko-KR" altLang="en-US" sz="1400"/>
              <a:t>라고 함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/>
              <a:t>jQuery : </a:t>
            </a:r>
            <a:r>
              <a:rPr lang="ko-KR" altLang="en-US" sz="1400"/>
              <a:t>자바 스크립트 라이브러리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/>
              <a:t>Symfony2 : PHP</a:t>
            </a:r>
            <a:r>
              <a:rPr lang="ko-KR" altLang="en-US" sz="1400"/>
              <a:t>로 작성된 풀 스택 웹 프레임워크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/>
              <a:t>Bootstrap : </a:t>
            </a:r>
            <a:r>
              <a:rPr lang="ko-KR" altLang="en-US" sz="1400"/>
              <a:t>트위터 계열의 인터페이스를 작성할 수 있는 컴포넌트 집합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9757" y="2304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</a:t>
            </a:r>
            <a:r>
              <a:rPr lang="ko-KR" altLang="en-US"/>
              <a:t>기본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620" y="1080172"/>
            <a:ext cx="11038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/>
              <a:t>GitHub</a:t>
            </a:r>
            <a:r>
              <a:rPr lang="ko-KR" altLang="en-US" sz="1400"/>
              <a:t>의 가장 핵심적인 기능은 </a:t>
            </a:r>
            <a:r>
              <a:rPr lang="en-US" altLang="ko-KR" sz="1400"/>
              <a:t>Git </a:t>
            </a:r>
            <a:r>
              <a:rPr lang="ko-KR" altLang="en-US" sz="1400"/>
              <a:t>레포지토리를 관리하는 기능이다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/>
              <a:t>분산형 </a:t>
            </a:r>
            <a:r>
              <a:rPr lang="en-US" altLang="ko-KR" sz="1400"/>
              <a:t>Git</a:t>
            </a:r>
            <a:r>
              <a:rPr lang="ko-KR" altLang="en-US" sz="1400"/>
              <a:t>의 운영 환경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순서도: 자기 디스크 6"/>
          <p:cNvSpPr/>
          <p:nvPr/>
        </p:nvSpPr>
        <p:spPr>
          <a:xfrm>
            <a:off x="1070789" y="4532937"/>
            <a:ext cx="895270" cy="87682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4186177" y="2600460"/>
            <a:ext cx="895270" cy="87682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1070789" y="2600460"/>
            <a:ext cx="895270" cy="87682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4186177" y="4560971"/>
            <a:ext cx="895270" cy="87682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2823" y="551735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개발자 </a:t>
            </a:r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37860" y="551735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개발자 </a:t>
            </a:r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14" name="직선 화살표 연결선 13"/>
          <p:cNvCxnSpPr>
            <a:stCxn id="9" idx="4"/>
            <a:endCxn id="8" idx="2"/>
          </p:cNvCxnSpPr>
          <p:nvPr/>
        </p:nvCxnSpPr>
        <p:spPr>
          <a:xfrm>
            <a:off x="1966059" y="3038871"/>
            <a:ext cx="22201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1"/>
          </p:cNvCxnSpPr>
          <p:nvPr/>
        </p:nvCxnSpPr>
        <p:spPr>
          <a:xfrm>
            <a:off x="1518424" y="3581892"/>
            <a:ext cx="0" cy="9510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1380127" y="3581892"/>
            <a:ext cx="0" cy="97907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72109" y="3553858"/>
            <a:ext cx="0" cy="9510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633812" y="3553858"/>
            <a:ext cx="0" cy="97907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1966060" y="3155075"/>
            <a:ext cx="2120122" cy="8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8424" y="392663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pull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781141" y="380794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pull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10745" y="392663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945803" y="38344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54744" y="26567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Fork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410739" y="3163645"/>
            <a:ext cx="14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Pull Request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0525" y="2110046"/>
            <a:ext cx="5558971" cy="169789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99421" y="210885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GitHub</a:t>
            </a:r>
            <a:endParaRPr lang="ko-KR" altLang="en-US" b="1"/>
          </a:p>
        </p:txBody>
      </p:sp>
      <p:sp>
        <p:nvSpPr>
          <p:cNvPr id="36" name="TextBox 35"/>
          <p:cNvSpPr txBox="1"/>
          <p:nvPr/>
        </p:nvSpPr>
        <p:spPr>
          <a:xfrm>
            <a:off x="7066176" y="1262494"/>
            <a:ext cx="49688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400">
                <a:hlinkClick r:id="rId5"/>
              </a:rPr>
              <a:t>http://git-for-windows.github.io</a:t>
            </a:r>
            <a:r>
              <a:rPr lang="ko-KR" altLang="en-US" sz="1400">
                <a:hlinkClick r:id="rId5"/>
              </a:rPr>
              <a:t>에서</a:t>
            </a:r>
            <a:endParaRPr lang="en-US" altLang="ko-KR" sz="1400"/>
          </a:p>
          <a:p>
            <a:r>
              <a:rPr lang="en-US" altLang="ko-KR" sz="1400"/>
              <a:t>    Download </a:t>
            </a:r>
            <a:r>
              <a:rPr lang="ko-KR" altLang="en-US" sz="1400"/>
              <a:t>받아서 설치한 후에</a:t>
            </a:r>
            <a:r>
              <a:rPr lang="en-US" altLang="ko-KR" sz="1400"/>
              <a:t> </a:t>
            </a:r>
            <a:r>
              <a:rPr lang="ko-KR" altLang="en-US" sz="1400"/>
              <a:t>수행해서 간단하게 </a:t>
            </a:r>
            <a:br>
              <a:rPr lang="en-US" altLang="ko-KR" sz="1400"/>
            </a:br>
            <a:r>
              <a:rPr lang="en-US" altLang="ko-KR" sz="1400"/>
              <a:t>    </a:t>
            </a:r>
            <a:r>
              <a:rPr lang="ko-KR" altLang="en-US" sz="1400"/>
              <a:t>설정한 화면</a:t>
            </a:r>
            <a:endParaRPr lang="en-US" altLang="ko-KR" sz="1400"/>
          </a:p>
          <a:p>
            <a:r>
              <a:rPr lang="en-US" altLang="ko-KR" sz="1400"/>
              <a:t>     </a:t>
            </a:r>
            <a:r>
              <a:rPr lang="en-US" altLang="ko-KR" sz="1400">
                <a:sym typeface="Wingdings" panose="05000000000000000000" pitchFamily="2" charset="2"/>
              </a:rPr>
              <a:t>chominhokr / chominhokr@jwu.ac.kr</a:t>
            </a:r>
            <a:endParaRPr lang="en-US" altLang="ko-KR" sz="1400"/>
          </a:p>
          <a:p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/>
              <a:t>c:\</a:t>
            </a:r>
            <a:r>
              <a:rPr lang="ko-KR" altLang="en-US" sz="1400"/>
              <a:t>사용자</a:t>
            </a:r>
            <a:r>
              <a:rPr lang="en-US" altLang="ko-KR" sz="1400"/>
              <a:t>\</a:t>
            </a:r>
            <a:r>
              <a:rPr lang="ko-KR" altLang="en-US" sz="1400"/>
              <a:t>민호</a:t>
            </a:r>
            <a:r>
              <a:rPr lang="en-US" altLang="ko-KR" sz="1400"/>
              <a:t>\gitconfig </a:t>
            </a:r>
            <a:r>
              <a:rPr lang="ko-KR" altLang="en-US" sz="1400"/>
              <a:t>파일에 설정 내용이</a:t>
            </a:r>
            <a:br>
              <a:rPr lang="en-US" altLang="ko-KR" sz="1400"/>
            </a:br>
            <a:r>
              <a:rPr lang="ko-KR" altLang="en-US" sz="1400"/>
              <a:t>저장된다</a:t>
            </a:r>
            <a:endParaRPr lang="en-US" altLang="ko-KR" sz="1400"/>
          </a:p>
          <a:p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781" y="2988042"/>
            <a:ext cx="5852860" cy="3306815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24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905" y="2013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Git, GitHub </a:t>
            </a:r>
            <a:r>
              <a:rPr lang="ko-KR" altLang="en-US"/>
              <a:t>소개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620" y="1080172"/>
            <a:ext cx="1103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계정 생성 및 </a:t>
            </a:r>
            <a:r>
              <a:rPr lang="en-US" altLang="ko-KR" sz="1400"/>
              <a:t>SSH Key </a:t>
            </a:r>
            <a:r>
              <a:rPr lang="ko-KR" altLang="en-US" sz="1400"/>
              <a:t>설정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39" y="1543516"/>
            <a:ext cx="7280608" cy="3998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1234" y="1543516"/>
            <a:ext cx="40768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옆의 절차는 등록된 자료에 대한</a:t>
            </a:r>
            <a:endParaRPr lang="en-US" altLang="ko-KR"/>
          </a:p>
          <a:p>
            <a:r>
              <a:rPr lang="ko-KR" altLang="en-US"/>
              <a:t>비밀키와 공개키를 설정하는 </a:t>
            </a:r>
            <a:endParaRPr lang="en-US" altLang="ko-KR"/>
          </a:p>
          <a:p>
            <a:r>
              <a:rPr lang="ko-KR" altLang="en-US"/>
              <a:t>과정이다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- passphrase</a:t>
            </a:r>
            <a:r>
              <a:rPr lang="ko-KR" altLang="en-US" b="1"/>
              <a:t>는 </a:t>
            </a:r>
            <a:r>
              <a:rPr lang="en-US" altLang="ko-KR" b="1"/>
              <a:t>english63 </a:t>
            </a:r>
            <a:r>
              <a:rPr lang="ko-KR" altLang="en-US" b="1"/>
              <a:t>으로 설정</a:t>
            </a:r>
            <a:endParaRPr lang="en-US" altLang="ko-KR" b="1"/>
          </a:p>
          <a:p>
            <a:endParaRPr lang="en-US" altLang="ko-KR"/>
          </a:p>
          <a:p>
            <a:r>
              <a:rPr lang="ko-KR" altLang="en-US"/>
              <a:t>비밀키는 </a:t>
            </a:r>
            <a:r>
              <a:rPr lang="en-US" altLang="ko-KR"/>
              <a:t>id_rsa</a:t>
            </a:r>
            <a:r>
              <a:rPr lang="ko-KR" altLang="en-US"/>
              <a:t>라는 파일이고</a:t>
            </a:r>
            <a:endParaRPr lang="en-US" altLang="ko-KR"/>
          </a:p>
          <a:p>
            <a:r>
              <a:rPr lang="ko-KR" altLang="en-US"/>
              <a:t>공개키는 </a:t>
            </a:r>
            <a:r>
              <a:rPr lang="en-US" altLang="ko-KR"/>
              <a:t>id_rsa.pub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</a:p>
          <a:p>
            <a:r>
              <a:rPr lang="ko-KR" altLang="en-US"/>
              <a:t>이파일은 </a:t>
            </a:r>
            <a:r>
              <a:rPr lang="en-US" altLang="ko-KR"/>
              <a:t>c:\</a:t>
            </a:r>
            <a:r>
              <a:rPr lang="ko-KR" altLang="en-US"/>
              <a:t>사용자</a:t>
            </a:r>
            <a:r>
              <a:rPr lang="en-US" altLang="ko-KR"/>
              <a:t>\</a:t>
            </a:r>
            <a:r>
              <a:rPr lang="ko-KR" altLang="en-US"/>
              <a:t>민호</a:t>
            </a:r>
            <a:r>
              <a:rPr lang="en-US" altLang="ko-KR"/>
              <a:t>\.ssh</a:t>
            </a:r>
            <a:r>
              <a:rPr lang="ko-KR" altLang="en-US"/>
              <a:t>에</a:t>
            </a:r>
            <a:endParaRPr lang="en-US" altLang="ko-KR"/>
          </a:p>
          <a:p>
            <a:r>
              <a:rPr lang="ko-KR" altLang="en-US"/>
              <a:t>있다</a:t>
            </a:r>
            <a:r>
              <a:rPr lang="en-US" altLang="ko-KR"/>
              <a:t>. </a:t>
            </a:r>
            <a:r>
              <a:rPr lang="ko-KR" altLang="en-US"/>
              <a:t>이중 </a:t>
            </a:r>
            <a:r>
              <a:rPr lang="en-US" altLang="ko-KR"/>
              <a:t>id_rsa.pub</a:t>
            </a:r>
            <a:r>
              <a:rPr lang="ko-KR" altLang="en-US"/>
              <a:t>이 공개파일이다</a:t>
            </a:r>
            <a:endParaRPr lang="en-US" altLang="ko-KR"/>
          </a:p>
          <a:p>
            <a:r>
              <a:rPr lang="ko-KR" altLang="en-US"/>
              <a:t>나중에 등록할 때</a:t>
            </a:r>
            <a:r>
              <a:rPr lang="en-US" altLang="ko-KR"/>
              <a:t>, </a:t>
            </a:r>
            <a:r>
              <a:rPr lang="ko-KR" altLang="en-US"/>
              <a:t>이 파일의 내용을</a:t>
            </a:r>
            <a:endParaRPr lang="en-US" altLang="ko-KR"/>
          </a:p>
          <a:p>
            <a:r>
              <a:rPr lang="ko-KR" altLang="en-US"/>
              <a:t>에디터로 열어서 내용을 복사해서</a:t>
            </a:r>
            <a:endParaRPr lang="en-US" altLang="ko-KR"/>
          </a:p>
          <a:p>
            <a:r>
              <a:rPr lang="ko-KR" altLang="en-US"/>
              <a:t>지정된 곳에 붙여 넣는다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2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905" y="2013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Git, GitHub </a:t>
            </a:r>
            <a:r>
              <a:rPr lang="ko-KR" altLang="en-US"/>
              <a:t>소개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56278" y="924605"/>
            <a:ext cx="48301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</a:t>
            </a:r>
            <a:r>
              <a:rPr lang="ko-KR" altLang="en-US"/>
              <a:t>에 </a:t>
            </a:r>
            <a:r>
              <a:rPr lang="en-US" altLang="ko-KR"/>
              <a:t>Login</a:t>
            </a:r>
            <a:r>
              <a:rPr lang="ko-KR" altLang="en-US"/>
              <a:t>한다</a:t>
            </a:r>
            <a:endParaRPr lang="en-US" altLang="ko-KR"/>
          </a:p>
          <a:p>
            <a:r>
              <a:rPr lang="en-US" altLang="ko-KR"/>
              <a:t>(chominhokr/english3)</a:t>
            </a:r>
          </a:p>
          <a:p>
            <a:r>
              <a:rPr lang="en-US" altLang="ko-KR"/>
              <a:t> </a:t>
            </a:r>
          </a:p>
          <a:p>
            <a:r>
              <a:rPr lang="ko-KR" altLang="en-US"/>
              <a:t>그리고 </a:t>
            </a:r>
            <a:r>
              <a:rPr lang="en-US" altLang="ko-KR"/>
              <a:t>settings/keys</a:t>
            </a:r>
            <a:r>
              <a:rPr lang="ko-KR" altLang="en-US"/>
              <a:t>로 이동한다</a:t>
            </a:r>
            <a:endParaRPr lang="en-US" altLang="ko-KR"/>
          </a:p>
          <a:p>
            <a:r>
              <a:rPr lang="ko-KR" altLang="en-US"/>
              <a:t>여기에서 </a:t>
            </a:r>
            <a:r>
              <a:rPr lang="en-US" altLang="ko-KR"/>
              <a:t>New SSH Key</a:t>
            </a:r>
            <a:r>
              <a:rPr lang="ko-KR" altLang="en-US"/>
              <a:t>를 누른 후에</a:t>
            </a:r>
            <a:r>
              <a:rPr lang="en-US" altLang="ko-KR"/>
              <a:t>,</a:t>
            </a:r>
          </a:p>
          <a:p>
            <a:r>
              <a:rPr lang="ko-KR" altLang="en-US"/>
              <a:t>키의 이름을 넣고</a:t>
            </a:r>
            <a:r>
              <a:rPr lang="en-US" altLang="ko-KR"/>
              <a:t>, </a:t>
            </a:r>
            <a:r>
              <a:rPr lang="ko-KR" altLang="en-US"/>
              <a:t>내용에 </a:t>
            </a:r>
            <a:r>
              <a:rPr lang="en-US" altLang="ko-KR"/>
              <a:t>id_rsa.pub</a:t>
            </a:r>
            <a:r>
              <a:rPr lang="ko-KR" altLang="en-US"/>
              <a:t>파일의</a:t>
            </a:r>
            <a:endParaRPr lang="en-US" altLang="ko-KR"/>
          </a:p>
          <a:p>
            <a:r>
              <a:rPr lang="ko-KR" altLang="en-US"/>
              <a:t>내용을 에디터로 연 다음 보가한 것을 넣는다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옆의 화면은 위의 과정을 거쳐서</a:t>
            </a:r>
            <a:endParaRPr lang="en-US" altLang="ko-KR"/>
          </a:p>
          <a:p>
            <a:r>
              <a:rPr lang="en-US" altLang="ko-KR"/>
              <a:t>TestKey</a:t>
            </a:r>
            <a:r>
              <a:rPr lang="ko-KR" altLang="en-US"/>
              <a:t>가 생성된 것을 보여준다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1" y="924605"/>
            <a:ext cx="6779986" cy="52153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307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905" y="2013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Git, GitHub </a:t>
            </a:r>
            <a:r>
              <a:rPr lang="ko-KR" altLang="en-US"/>
              <a:t>소개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72849" y="145926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공개키의 내용을 확인한다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20" y="1086766"/>
            <a:ext cx="7327829" cy="4030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572849" y="2918836"/>
            <a:ext cx="43477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키가 잘 설덩되었는지를 확인한다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중간에 아래와 같은 메시지가 나오면</a:t>
            </a:r>
            <a:r>
              <a:rPr lang="en-US" altLang="ko-KR"/>
              <a:t>,</a:t>
            </a:r>
          </a:p>
          <a:p>
            <a:r>
              <a:rPr lang="ko-KR" altLang="en-US"/>
              <a:t>앞의 페이지에서 설정한 값을 넣는다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Enter passphrase for key </a:t>
            </a:r>
          </a:p>
          <a:p>
            <a:r>
              <a:rPr lang="en-US" altLang="ko-KR"/>
              <a:t>＇/c/Users/</a:t>
            </a:r>
            <a:r>
              <a:rPr lang="ko-KR" altLang="en-US"/>
              <a:t>민호</a:t>
            </a:r>
            <a:r>
              <a:rPr lang="en-US" altLang="ko-KR"/>
              <a:t>/.ssh/id_rsa＇: english63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3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905" y="2013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Git, GitHub </a:t>
            </a:r>
            <a:r>
              <a:rPr lang="ko-KR" altLang="en-US"/>
              <a:t>소개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8323" y="1061912"/>
            <a:ext cx="878150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URL : github.com/chominhokr</a:t>
            </a:r>
          </a:p>
          <a:p>
            <a:r>
              <a:rPr lang="en-US" altLang="ko-KR"/>
              <a:t>         chominhokr/english3 (ID/PWD)</a:t>
            </a:r>
          </a:p>
          <a:p>
            <a:r>
              <a:rPr lang="en-US" altLang="ko-KR"/>
              <a:t> </a:t>
            </a:r>
          </a:p>
          <a:p>
            <a:r>
              <a:rPr lang="en-US" altLang="ko-KR"/>
              <a:t>[ </a:t>
            </a:r>
            <a:r>
              <a:rPr lang="ko-KR" altLang="ko-KR"/>
              <a:t>사용법</a:t>
            </a:r>
            <a:r>
              <a:rPr lang="en-US" altLang="ko-KR"/>
              <a:t> ]</a:t>
            </a:r>
            <a:endParaRPr lang="ko-KR" altLang="ko-KR"/>
          </a:p>
          <a:p>
            <a:pPr fontAlgn="ctr"/>
            <a:r>
              <a:rPr lang="ko-KR" altLang="ko-KR"/>
              <a:t>웹으로</a:t>
            </a:r>
            <a:r>
              <a:rPr lang="en-US" altLang="ko-KR"/>
              <a:t> </a:t>
            </a:r>
            <a:r>
              <a:rPr lang="ko-KR" altLang="ko-KR"/>
              <a:t>들어가서</a:t>
            </a:r>
            <a:r>
              <a:rPr lang="en-US" altLang="ko-KR"/>
              <a:t> </a:t>
            </a:r>
            <a:r>
              <a:rPr lang="ko-KR" altLang="ko-KR"/>
              <a:t>새로운</a:t>
            </a:r>
            <a:r>
              <a:rPr lang="en-US" altLang="ko-KR"/>
              <a:t> </a:t>
            </a:r>
            <a:r>
              <a:rPr lang="ko-KR" altLang="ko-KR"/>
              <a:t>프로젝트를</a:t>
            </a:r>
            <a:r>
              <a:rPr lang="en-US" altLang="ko-KR"/>
              <a:t> </a:t>
            </a:r>
            <a:r>
              <a:rPr lang="ko-KR" altLang="ko-KR"/>
              <a:t>생성한다</a:t>
            </a:r>
            <a:r>
              <a:rPr lang="en-US" altLang="ko-KR"/>
              <a:t> : (</a:t>
            </a:r>
            <a:r>
              <a:rPr lang="ko-KR" altLang="ko-KR"/>
              <a:t>예</a:t>
            </a:r>
            <a:r>
              <a:rPr lang="en-US" altLang="ko-KR"/>
              <a:t>) MyProject</a:t>
            </a:r>
            <a:endParaRPr lang="ko-KR" altLang="ko-KR"/>
          </a:p>
          <a:p>
            <a:pPr fontAlgn="ctr"/>
            <a:r>
              <a:rPr lang="en-US" altLang="ko-KR"/>
              <a:t>PC</a:t>
            </a:r>
            <a:r>
              <a:rPr lang="ko-KR" altLang="ko-KR"/>
              <a:t>에서</a:t>
            </a:r>
            <a:r>
              <a:rPr lang="en-US" altLang="ko-KR"/>
              <a:t> Git Bash</a:t>
            </a:r>
            <a:r>
              <a:rPr lang="ko-KR" altLang="ko-KR"/>
              <a:t>를</a:t>
            </a:r>
            <a:r>
              <a:rPr lang="en-US" altLang="ko-KR"/>
              <a:t> </a:t>
            </a:r>
            <a:r>
              <a:rPr lang="ko-KR" altLang="ko-KR"/>
              <a:t>수행한다</a:t>
            </a:r>
          </a:p>
          <a:p>
            <a:r>
              <a:rPr lang="ko-KR" altLang="ko-KR"/>
              <a:t> </a:t>
            </a:r>
          </a:p>
          <a:p>
            <a:r>
              <a:rPr lang="en-US" altLang="ko-KR"/>
              <a:t>git config --global user.name "chominhokr"</a:t>
            </a:r>
          </a:p>
          <a:p>
            <a:r>
              <a:rPr lang="en-US" altLang="ko-KR"/>
              <a:t> </a:t>
            </a:r>
          </a:p>
          <a:p>
            <a:r>
              <a:rPr lang="en-US" altLang="ko-KR"/>
              <a:t>git config --global user.email "chominhokr@korea.com"</a:t>
            </a:r>
          </a:p>
          <a:p>
            <a:r>
              <a:rPr lang="en-US" altLang="ko-KR"/>
              <a:t> </a:t>
            </a:r>
          </a:p>
          <a:p>
            <a:r>
              <a:rPr lang="en-US" altLang="ko-KR"/>
              <a:t>mkdir ~/MyProject      ……. </a:t>
            </a:r>
            <a:r>
              <a:rPr lang="ko-KR" altLang="ko-KR"/>
              <a:t>서버와</a:t>
            </a:r>
            <a:r>
              <a:rPr lang="en-US" altLang="ko-KR"/>
              <a:t> </a:t>
            </a:r>
            <a:r>
              <a:rPr lang="ko-KR" altLang="ko-KR"/>
              <a:t>이름을</a:t>
            </a:r>
            <a:r>
              <a:rPr lang="en-US" altLang="ko-KR"/>
              <a:t> </a:t>
            </a:r>
            <a:r>
              <a:rPr lang="ko-KR" altLang="ko-KR"/>
              <a:t>동일하게</a:t>
            </a:r>
            <a:r>
              <a:rPr lang="en-US" altLang="ko-KR"/>
              <a:t> </a:t>
            </a:r>
            <a:r>
              <a:rPr lang="ko-KR" altLang="ko-KR"/>
              <a:t>하면</a:t>
            </a:r>
            <a:r>
              <a:rPr lang="en-US" altLang="ko-KR"/>
              <a:t> </a:t>
            </a:r>
            <a:r>
              <a:rPr lang="ko-KR" altLang="ko-KR"/>
              <a:t>좋다</a:t>
            </a:r>
            <a:br>
              <a:rPr lang="ko-KR" altLang="ko-KR"/>
            </a:br>
            <a:r>
              <a:rPr lang="en-US" altLang="ko-KR"/>
              <a:t>                                               </a:t>
            </a:r>
            <a:r>
              <a:rPr lang="ko-KR" altLang="ko-KR"/>
              <a:t>위치는</a:t>
            </a:r>
            <a:r>
              <a:rPr lang="en-US" altLang="ko-KR"/>
              <a:t> </a:t>
            </a:r>
            <a:r>
              <a:rPr lang="ko-KR" altLang="ko-KR"/>
              <a:t>사용자</a:t>
            </a:r>
            <a:r>
              <a:rPr lang="en-US" altLang="ko-KR"/>
              <a:t>/</a:t>
            </a:r>
            <a:r>
              <a:rPr lang="ko-KR" altLang="ko-KR"/>
              <a:t>조민호</a:t>
            </a:r>
            <a:r>
              <a:rPr lang="en-US" altLang="ko-KR"/>
              <a:t>/MyProject</a:t>
            </a:r>
            <a:r>
              <a:rPr lang="ko-KR" altLang="ko-KR"/>
              <a:t>가</a:t>
            </a:r>
            <a:r>
              <a:rPr lang="en-US" altLang="ko-KR"/>
              <a:t> </a:t>
            </a:r>
            <a:r>
              <a:rPr lang="ko-KR" altLang="ko-KR"/>
              <a:t>생성된다</a:t>
            </a:r>
          </a:p>
          <a:p>
            <a:r>
              <a:rPr lang="en-US" altLang="ko-KR"/>
              <a:t>cd ~/myproject         ….  </a:t>
            </a:r>
            <a:r>
              <a:rPr lang="ko-KR" altLang="ko-KR"/>
              <a:t>이때</a:t>
            </a:r>
            <a:r>
              <a:rPr lang="en-US" altLang="ko-KR"/>
              <a:t>, </a:t>
            </a:r>
            <a:r>
              <a:rPr lang="ko-KR" altLang="ko-KR"/>
              <a:t>서버로</a:t>
            </a:r>
            <a:r>
              <a:rPr lang="en-US" altLang="ko-KR"/>
              <a:t> </a:t>
            </a:r>
            <a:r>
              <a:rPr lang="ko-KR" altLang="ko-KR"/>
              <a:t>올릴</a:t>
            </a:r>
            <a:r>
              <a:rPr lang="en-US" altLang="ko-KR"/>
              <a:t> </a:t>
            </a:r>
            <a:r>
              <a:rPr lang="ko-KR" altLang="ko-KR"/>
              <a:t>파일이나</a:t>
            </a:r>
            <a:r>
              <a:rPr lang="en-US" altLang="ko-KR"/>
              <a:t> </a:t>
            </a:r>
            <a:r>
              <a:rPr lang="ko-KR" altLang="ko-KR"/>
              <a:t>디렉토리를</a:t>
            </a:r>
            <a:r>
              <a:rPr lang="en-US" altLang="ko-KR"/>
              <a:t> </a:t>
            </a:r>
            <a:r>
              <a:rPr lang="ko-KR" altLang="ko-KR"/>
              <a:t>이곳에</a:t>
            </a:r>
            <a:r>
              <a:rPr lang="en-US" altLang="ko-KR"/>
              <a:t> </a:t>
            </a:r>
            <a:r>
              <a:rPr lang="ko-KR" altLang="ko-KR"/>
              <a:t>복사한다</a:t>
            </a:r>
          </a:p>
          <a:p>
            <a:r>
              <a:rPr lang="en-US" altLang="ko-KR"/>
              <a:t>git init</a:t>
            </a:r>
          </a:p>
          <a:p>
            <a:r>
              <a:rPr lang="en-US" altLang="ko-KR"/>
              <a:t>git add C++   …. </a:t>
            </a:r>
            <a:r>
              <a:rPr lang="ko-KR" altLang="ko-KR"/>
              <a:t>서버에</a:t>
            </a:r>
            <a:r>
              <a:rPr lang="en-US" altLang="ko-KR"/>
              <a:t> </a:t>
            </a:r>
            <a:r>
              <a:rPr lang="ko-KR" altLang="ko-KR"/>
              <a:t>올릴</a:t>
            </a:r>
            <a:r>
              <a:rPr lang="en-US" altLang="ko-KR"/>
              <a:t> </a:t>
            </a:r>
            <a:r>
              <a:rPr lang="ko-KR" altLang="ko-KR"/>
              <a:t>디렉토리가</a:t>
            </a:r>
            <a:r>
              <a:rPr lang="en-US" altLang="ko-KR"/>
              <a:t> C++</a:t>
            </a:r>
            <a:r>
              <a:rPr lang="ko-KR" altLang="ko-KR"/>
              <a:t>이다</a:t>
            </a:r>
          </a:p>
          <a:p>
            <a:r>
              <a:rPr lang="en-US" altLang="ko-KR"/>
              <a:t>git commit -m "Add C++"</a:t>
            </a:r>
          </a:p>
          <a:p>
            <a:r>
              <a:rPr lang="en-US" altLang="ko-KR"/>
              <a:t>git remote add original </a:t>
            </a:r>
            <a:r>
              <a:rPr lang="en-US" altLang="ko-KR">
                <a:hlinkClick r:id="rId5"/>
              </a:rPr>
              <a:t>https://github.com/chominhokr/myproject.git</a:t>
            </a:r>
            <a:endParaRPr lang="en-US" altLang="ko-KR"/>
          </a:p>
          <a:p>
            <a:r>
              <a:rPr lang="en-US" altLang="ko-KR"/>
              <a:t>git push original master   ….. </a:t>
            </a:r>
            <a:r>
              <a:rPr lang="ko-KR" altLang="ko-KR"/>
              <a:t>현</a:t>
            </a:r>
            <a:r>
              <a:rPr lang="en-US" altLang="ko-KR"/>
              <a:t>PC </a:t>
            </a:r>
            <a:r>
              <a:rPr lang="ko-KR" altLang="ko-KR"/>
              <a:t>디렉토리의</a:t>
            </a:r>
            <a:r>
              <a:rPr lang="en-US" altLang="ko-KR"/>
              <a:t> </a:t>
            </a:r>
            <a:r>
              <a:rPr lang="ko-KR" altLang="ko-KR"/>
              <a:t>파일이</a:t>
            </a:r>
            <a:r>
              <a:rPr lang="en-US" altLang="ko-KR"/>
              <a:t> </a:t>
            </a:r>
            <a:r>
              <a:rPr lang="ko-KR" altLang="ko-KR"/>
              <a:t>서버로</a:t>
            </a:r>
            <a:r>
              <a:rPr lang="en-US" altLang="ko-KR"/>
              <a:t> </a:t>
            </a:r>
            <a:r>
              <a:rPr lang="ko-KR" altLang="ko-KR"/>
              <a:t>올라간다</a:t>
            </a:r>
          </a:p>
          <a:p>
            <a:r>
              <a:rPr lang="ko-KR" altLang="ko-KR"/>
              <a:t> </a:t>
            </a:r>
          </a:p>
          <a:p>
            <a:r>
              <a:rPr lang="ko-KR" altLang="ko-KR"/>
              <a:t> </a:t>
            </a:r>
          </a:p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57775" y="1114816"/>
            <a:ext cx="77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pwd</a:t>
            </a:r>
          </a:p>
          <a:p>
            <a:r>
              <a:rPr lang="en-US" altLang="ko-KR"/>
              <a:t>cd</a:t>
            </a:r>
          </a:p>
          <a:p>
            <a:r>
              <a:rPr lang="en-US" altLang="ko-KR"/>
              <a:t>mkdir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7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905" y="2013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Git, GitHub </a:t>
            </a:r>
            <a:r>
              <a:rPr lang="ko-KR" altLang="en-US"/>
              <a:t>소개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57775" y="1114816"/>
            <a:ext cx="77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pwd</a:t>
            </a:r>
          </a:p>
          <a:p>
            <a:r>
              <a:rPr lang="en-US" altLang="ko-KR"/>
              <a:t>cd</a:t>
            </a:r>
          </a:p>
          <a:p>
            <a:r>
              <a:rPr lang="en-US" altLang="ko-KR"/>
              <a:t>mkdir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5000" y="1371600"/>
            <a:ext cx="5748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mkdir gitHub</a:t>
            </a:r>
          </a:p>
          <a:p>
            <a:r>
              <a:rPr lang="en-US" altLang="ko-KR"/>
              <a:t>cd gitHub</a:t>
            </a:r>
          </a:p>
          <a:p>
            <a:r>
              <a:rPr lang="en-US" altLang="ko-KR"/>
              <a:t>git init 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사용자</a:t>
            </a:r>
            <a:r>
              <a:rPr lang="en-US" altLang="ko-KR">
                <a:sym typeface="Wingdings" panose="05000000000000000000" pitchFamily="2" charset="2"/>
              </a:rPr>
              <a:t>/</a:t>
            </a:r>
            <a:r>
              <a:rPr lang="ko-KR" altLang="en-US">
                <a:sym typeface="Wingdings" panose="05000000000000000000" pitchFamily="2" charset="2"/>
              </a:rPr>
              <a:t>민호</a:t>
            </a:r>
            <a:r>
              <a:rPr lang="en-US" altLang="ko-KR">
                <a:sym typeface="Wingdings" panose="05000000000000000000" pitchFamily="2" charset="2"/>
              </a:rPr>
              <a:t>/gitHb </a:t>
            </a:r>
            <a:r>
              <a:rPr lang="ko-KR" altLang="en-US">
                <a:sym typeface="Wingdings" panose="05000000000000000000" pitchFamily="2" charset="2"/>
              </a:rPr>
              <a:t>디렉토리를 초기화한다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5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905" y="20138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Git, GitHub </a:t>
            </a:r>
            <a:r>
              <a:rPr lang="ko-KR" altLang="en-US"/>
              <a:t>소개</a:t>
            </a:r>
            <a:endParaRPr lang="en-US" altLang="ko-K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250163" y="570713"/>
          <a:ext cx="5156718" cy="35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클립" r:id="rId3" imgW="6142025" imgH="1251814" progId="MS_ClipArt_Gallery.2">
                  <p:embed/>
                </p:oleObj>
              </mc:Choice>
              <mc:Fallback>
                <p:oleObj name="클립" r:id="rId3" imgW="6142025" imgH="1251814" progId="MS_ClipArt_Gallery.2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163" y="570713"/>
                        <a:ext cx="5156718" cy="35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This Slide made by Minho CHO, JungWon Univ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F602-F12D-474D-B79E-3887389BC38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57775" y="1114816"/>
            <a:ext cx="77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pwd</a:t>
            </a:r>
          </a:p>
          <a:p>
            <a:r>
              <a:rPr lang="en-US" altLang="ko-KR"/>
              <a:t>cd</a:t>
            </a:r>
          </a:p>
          <a:p>
            <a:r>
              <a:rPr lang="en-US" altLang="ko-KR"/>
              <a:t>mkdir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4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528</Words>
  <Application>Microsoft Office PowerPoint</Application>
  <PresentationFormat>와이드스크린</PresentationFormat>
  <Paragraphs>146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클립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조민호</dc:creator>
  <cp:lastModifiedBy>조민호</cp:lastModifiedBy>
  <cp:revision>20</cp:revision>
  <dcterms:created xsi:type="dcterms:W3CDTF">2017-04-30T11:56:16Z</dcterms:created>
  <dcterms:modified xsi:type="dcterms:W3CDTF">2017-05-03T05:37:49Z</dcterms:modified>
</cp:coreProperties>
</file>