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6" r:id="rId5"/>
    <p:sldId id="299" r:id="rId6"/>
    <p:sldId id="300" r:id="rId7"/>
    <p:sldId id="301" r:id="rId8"/>
    <p:sldId id="302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0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3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0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1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6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5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6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DA720-D354-4B28-891D-C059899AA6F5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3B52-EDB6-453F-B284-C8C44879B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52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0647" y="2116899"/>
            <a:ext cx="678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윈도우 프로그래밍</a:t>
            </a:r>
            <a:endParaRPr lang="en-US" altLang="ko-KR" sz="3200" b="1"/>
          </a:p>
          <a:p>
            <a:r>
              <a:rPr lang="en-US" altLang="ko-KR" sz="3200" b="1"/>
              <a:t>     (</a:t>
            </a:r>
            <a:r>
              <a:rPr lang="ko-KR" altLang="en-US" sz="3200" b="1"/>
              <a:t>제어 메시지</a:t>
            </a:r>
            <a:r>
              <a:rPr lang="en-US" altLang="ko-KR" sz="3200" b="1"/>
              <a:t>) 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377500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키보드 입력에 따른 제어 프로그램 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7297" y="860878"/>
            <a:ext cx="1138130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LRESULT CALLBACK WndProc(HWND hWnd, UINT message, WPARAM wParam, LPARAM lParam)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 b="1"/>
              <a:t>HDC hdc;</a:t>
            </a:r>
          </a:p>
          <a:p>
            <a:r>
              <a:rPr lang="en-US" altLang="ko-KR" sz="1600" b="1"/>
              <a:t>PAINTSTRUCT ps;</a:t>
            </a:r>
          </a:p>
          <a:p>
            <a:r>
              <a:rPr lang="en-US" altLang="ko-KR" sz="1600" b="1"/>
              <a:t>static int x, y;</a:t>
            </a:r>
          </a:p>
          <a:p>
            <a:r>
              <a:rPr lang="en-US" altLang="ko-KR" sz="1600" b="1"/>
              <a:t>static RECT rectView;</a:t>
            </a:r>
          </a:p>
          <a:p>
            <a:endParaRPr lang="ko-KR" altLang="en-US" sz="1600"/>
          </a:p>
          <a:p>
            <a:r>
              <a:rPr lang="en-US" altLang="ko-KR" sz="1600"/>
              <a:t>    switch (message)</a:t>
            </a:r>
          </a:p>
          <a:p>
            <a:r>
              <a:rPr lang="ko-KR" altLang="en-US" sz="1600"/>
              <a:t>  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case WM_COMMAND:</a:t>
            </a:r>
          </a:p>
          <a:p>
            <a:r>
              <a:rPr lang="ko-KR" altLang="en-US" sz="1600"/>
              <a:t>      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        int wmId = LOWORD(wParam);</a:t>
            </a:r>
          </a:p>
          <a:p>
            <a:r>
              <a:rPr lang="en-US" altLang="ko-KR" sz="1600"/>
              <a:t>            // Parse the menu selections:</a:t>
            </a:r>
          </a:p>
          <a:p>
            <a:r>
              <a:rPr lang="en-US" altLang="ko-KR" sz="1600"/>
              <a:t>            switch (wmId)</a:t>
            </a:r>
          </a:p>
          <a:p>
            <a:r>
              <a:rPr lang="ko-KR" altLang="en-US" sz="1600"/>
              <a:t>          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        case IDM_ABOUT:</a:t>
            </a:r>
          </a:p>
          <a:p>
            <a:r>
              <a:rPr lang="en-US" altLang="ko-KR" sz="1600"/>
              <a:t>                DialogBox(hInst, MAKEINTRESOURCE(IDD_ABOUTBOX), hWnd, About);</a:t>
            </a:r>
          </a:p>
          <a:p>
            <a:r>
              <a:rPr lang="en-US" altLang="ko-KR" sz="1600"/>
              <a:t>                break;</a:t>
            </a:r>
          </a:p>
          <a:p>
            <a:r>
              <a:rPr lang="en-US" altLang="ko-KR" sz="1600"/>
              <a:t>            case IDM_EXIT:</a:t>
            </a:r>
          </a:p>
          <a:p>
            <a:r>
              <a:rPr lang="en-US" altLang="ko-KR" sz="1600"/>
              <a:t>                DestroyWindow(hWnd);</a:t>
            </a:r>
          </a:p>
          <a:p>
            <a:r>
              <a:rPr lang="en-US" altLang="ko-KR" sz="1600"/>
              <a:t>                break;</a:t>
            </a:r>
          </a:p>
          <a:p>
            <a:r>
              <a:rPr lang="en-US" altLang="ko-KR" sz="1600"/>
              <a:t>            default:</a:t>
            </a:r>
          </a:p>
          <a:p>
            <a:r>
              <a:rPr lang="en-US" altLang="ko-KR" sz="1600"/>
              <a:t>                return DefWindowProc(hWnd, message, wParam, lParam);</a:t>
            </a:r>
          </a:p>
          <a:p>
            <a:r>
              <a:rPr lang="ko-KR" altLang="en-US" sz="1600"/>
              <a:t>            </a:t>
            </a:r>
            <a:r>
              <a:rPr lang="en-US" altLang="ko-KR" sz="1600"/>
              <a:t>}</a:t>
            </a:r>
          </a:p>
          <a:p>
            <a:r>
              <a:rPr lang="ko-KR" altLang="en-US" sz="1600"/>
              <a:t>        </a:t>
            </a:r>
            <a:r>
              <a:rPr lang="en-US" altLang="ko-KR" sz="1600"/>
              <a:t>}</a:t>
            </a:r>
          </a:p>
          <a:p>
            <a:r>
              <a:rPr lang="en-US" altLang="ko-KR" sz="1600"/>
              <a:t>        break;</a:t>
            </a:r>
          </a:p>
          <a:p>
            <a:endParaRPr lang="en-US" altLang="ko-KR" sz="1600"/>
          </a:p>
        </p:txBody>
      </p:sp>
      <p:sp>
        <p:nvSpPr>
          <p:cNvPr id="6" name="직사각형 5"/>
          <p:cNvSpPr/>
          <p:nvPr/>
        </p:nvSpPr>
        <p:spPr>
          <a:xfrm>
            <a:off x="6275540" y="1929007"/>
            <a:ext cx="4885150" cy="2129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프로그램은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화면이 열리면 원이보이고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오른쪽 키가 눌리면 원이 오른쪽으로 이동한다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윈도우의 마지막에 도착하면 더 이상 이동하지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않는다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>
                <a:solidFill>
                  <a:schemeClr val="tx1"/>
                </a:solidFill>
                <a:sym typeface="Wingdings" panose="05000000000000000000" pitchFamily="2" charset="2"/>
              </a:rPr>
              <a:t>다른키를 눌렀을 때의 동작하도록 해보자 </a:t>
            </a:r>
            <a:r>
              <a:rPr lang="en-US" altLang="ko-KR" sz="1600">
                <a:solidFill>
                  <a:schemeClr val="tx1"/>
                </a:solidFill>
                <a:sym typeface="Wingdings" panose="05000000000000000000" pitchFamily="2" charset="2"/>
              </a:rPr>
              <a:t>!!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5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749408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314325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키보드 입력에 따른 제어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297" y="860878"/>
            <a:ext cx="1138130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case</a:t>
            </a:r>
            <a:r>
              <a:rPr lang="ko-KR" altLang="en-US" sz="1600" b="1"/>
              <a:t> </a:t>
            </a:r>
            <a:r>
              <a:rPr lang="en-US" altLang="ko-KR" sz="1600" b="1"/>
              <a:t>WM_CREATE</a:t>
            </a:r>
            <a:r>
              <a:rPr lang="en-US" altLang="ko-KR" sz="1600"/>
              <a:t>:  //</a:t>
            </a:r>
            <a:r>
              <a:rPr lang="ko-KR" altLang="en-US" sz="1600"/>
              <a:t>윈도우가 만들어질 때</a:t>
            </a:r>
            <a:r>
              <a:rPr lang="en-US" altLang="ko-KR" sz="1600"/>
              <a:t>, </a:t>
            </a:r>
            <a:r>
              <a:rPr lang="ko-KR" altLang="en-US" sz="1600"/>
              <a:t>필요한 설정을 하는 부분</a:t>
            </a:r>
          </a:p>
          <a:p>
            <a:r>
              <a:rPr lang="en-US" altLang="ko-KR" sz="1600"/>
              <a:t>     GetClientRect(hWnd</a:t>
            </a:r>
            <a:r>
              <a:rPr lang="en-US" altLang="ko-KR" sz="1600"/>
              <a:t>, &amp;rectView); //</a:t>
            </a:r>
            <a:r>
              <a:rPr lang="ko-KR" altLang="en-US" sz="1600"/>
              <a:t>윈도우의 크기를 </a:t>
            </a:r>
            <a:r>
              <a:rPr lang="en-US" altLang="ko-KR" sz="1600"/>
              <a:t>rectView</a:t>
            </a:r>
            <a:r>
              <a:rPr lang="ko-KR" altLang="en-US" sz="1600"/>
              <a:t>에 넣어준다</a:t>
            </a:r>
          </a:p>
          <a:p>
            <a:r>
              <a:rPr lang="en-US" altLang="ko-KR" sz="1600"/>
              <a:t>     x </a:t>
            </a:r>
            <a:r>
              <a:rPr lang="en-US" altLang="ko-KR" sz="1600"/>
              <a:t>= 20; y = 20;</a:t>
            </a:r>
          </a:p>
          <a:p>
            <a:r>
              <a:rPr lang="en-US" altLang="ko-KR" sz="1600"/>
              <a:t>    break;</a:t>
            </a:r>
          </a:p>
          <a:p>
            <a:r>
              <a:rPr lang="en-US" altLang="ko-KR" sz="1600"/>
              <a:t>case </a:t>
            </a:r>
            <a:r>
              <a:rPr lang="en-US" altLang="ko-KR" sz="1600"/>
              <a:t>WM_PAINT:</a:t>
            </a:r>
          </a:p>
          <a:p>
            <a:r>
              <a:rPr lang="ko-KR" altLang="en-US" sz="1600"/>
              <a:t>        </a:t>
            </a:r>
            <a:r>
              <a:rPr lang="en-US" altLang="ko-KR" sz="1600"/>
              <a:t>{</a:t>
            </a:r>
          </a:p>
          <a:p>
            <a:r>
              <a:rPr lang="en-US" altLang="ko-KR" sz="1600"/>
              <a:t>            PAINTSTRUCT ps;</a:t>
            </a:r>
          </a:p>
          <a:p>
            <a:r>
              <a:rPr lang="en-US" altLang="ko-KR" sz="1600"/>
              <a:t>            HDC hdc = BeginPaint(hWnd, &amp;ps);</a:t>
            </a:r>
          </a:p>
          <a:p>
            <a:r>
              <a:rPr lang="en-US" altLang="ko-KR" sz="1600"/>
              <a:t>            // TODO: Add any drawing code that uses hdc here...</a:t>
            </a:r>
          </a:p>
          <a:p>
            <a:r>
              <a:rPr lang="en-US" altLang="ko-KR" sz="1600"/>
              <a:t>            </a:t>
            </a:r>
            <a:r>
              <a:rPr lang="en-US" altLang="ko-KR" sz="1600" b="1"/>
              <a:t>Ellipse(hdc</a:t>
            </a:r>
            <a:r>
              <a:rPr lang="en-US" altLang="ko-KR" sz="1600" b="1"/>
              <a:t>, x - 20, y - 20, x + 20, y + 20); </a:t>
            </a:r>
            <a:r>
              <a:rPr lang="en-US" altLang="ko-KR" sz="1600"/>
              <a:t>//</a:t>
            </a:r>
            <a:r>
              <a:rPr lang="ko-KR" altLang="en-US" sz="1600"/>
              <a:t>이벤트가 발생하면 사각형을 다시 그린다</a:t>
            </a:r>
          </a:p>
          <a:p>
            <a:r>
              <a:rPr lang="en-US" altLang="ko-KR" sz="1600"/>
              <a:t>            EndPaint(hWnd, &amp;ps);</a:t>
            </a:r>
          </a:p>
          <a:p>
            <a:r>
              <a:rPr lang="ko-KR" altLang="en-US" sz="1600"/>
              <a:t>        </a:t>
            </a:r>
            <a:r>
              <a:rPr lang="en-US" altLang="ko-KR" sz="1600"/>
              <a:t>}</a:t>
            </a:r>
          </a:p>
          <a:p>
            <a:r>
              <a:rPr lang="en-US" altLang="ko-KR" sz="1600"/>
              <a:t>        break;</a:t>
            </a:r>
          </a:p>
          <a:p>
            <a:r>
              <a:rPr lang="en-US" altLang="ko-KR" sz="1600" b="1"/>
              <a:t>case</a:t>
            </a:r>
            <a:r>
              <a:rPr lang="ko-KR" altLang="en-US" sz="1600" b="1"/>
              <a:t> </a:t>
            </a:r>
            <a:r>
              <a:rPr lang="en-US" altLang="ko-KR" sz="1600" b="1"/>
              <a:t>WM_KEYDOWN</a:t>
            </a:r>
            <a:r>
              <a:rPr lang="en-US" altLang="ko-KR" sz="1600"/>
              <a:t>:  //</a:t>
            </a:r>
            <a:r>
              <a:rPr lang="ko-KR" altLang="en-US" sz="1600"/>
              <a:t>키가 </a:t>
            </a:r>
            <a:r>
              <a:rPr lang="ko-KR" altLang="en-US" sz="1600"/>
              <a:t>눌리면 수행된다</a:t>
            </a:r>
            <a:r>
              <a:rPr lang="en-US" altLang="ko-KR" sz="1600"/>
              <a:t>.  </a:t>
            </a:r>
            <a:r>
              <a:rPr lang="ko-KR" altLang="en-US" sz="1600"/>
              <a:t>눌린 키 값은 </a:t>
            </a:r>
            <a:r>
              <a:rPr lang="en-US" altLang="ko-KR" sz="1600"/>
              <a:t>wParam</a:t>
            </a:r>
            <a:r>
              <a:rPr lang="ko-KR" altLang="en-US" sz="1600"/>
              <a:t>에 저장된다</a:t>
            </a:r>
            <a:endParaRPr lang="ko-KR" altLang="en-US" sz="1600"/>
          </a:p>
          <a:p>
            <a:r>
              <a:rPr lang="en-US" altLang="ko-KR" sz="1600"/>
              <a:t>     </a:t>
            </a:r>
            <a:r>
              <a:rPr lang="en-US" altLang="ko-KR" sz="1600" b="1"/>
              <a:t>if</a:t>
            </a:r>
            <a:r>
              <a:rPr lang="ko-KR" altLang="en-US" sz="1600" b="1"/>
              <a:t> </a:t>
            </a:r>
            <a:r>
              <a:rPr lang="en-US" altLang="ko-KR" sz="1600" b="1"/>
              <a:t>(wParam</a:t>
            </a:r>
            <a:r>
              <a:rPr lang="ko-KR" altLang="en-US" sz="1600" b="1"/>
              <a:t> </a:t>
            </a:r>
            <a:r>
              <a:rPr lang="en-US" altLang="ko-KR" sz="1600" b="1"/>
              <a:t>== VK_RIGHT) {  //</a:t>
            </a:r>
            <a:r>
              <a:rPr lang="ko-KR" altLang="en-US" sz="1600" b="1"/>
              <a:t>오른쪽으로 이동하는 키인 </a:t>
            </a:r>
            <a:r>
              <a:rPr lang="ko-KR" altLang="en-US" sz="1600" b="1"/>
              <a:t>경우에 적용된다 </a:t>
            </a:r>
            <a:r>
              <a:rPr lang="en-US" altLang="ko-KR" sz="1600" b="1">
                <a:sym typeface="Wingdings" panose="05000000000000000000" pitchFamily="2" charset="2"/>
              </a:rPr>
              <a:t></a:t>
            </a:r>
            <a:r>
              <a:rPr lang="ko-KR" altLang="en-US" sz="1600" b="1"/>
              <a:t> </a:t>
            </a:r>
            <a:r>
              <a:rPr lang="en-US" altLang="ko-KR" sz="1600" b="1"/>
              <a:t>VK_LEFT, VK_UP, VK_DOWN</a:t>
            </a:r>
            <a:endParaRPr lang="ko-KR" altLang="en-US" sz="1600" b="1"/>
          </a:p>
          <a:p>
            <a:r>
              <a:rPr lang="en-US" altLang="ko-KR" sz="1600" b="1"/>
              <a:t>         x </a:t>
            </a:r>
            <a:r>
              <a:rPr lang="en-US" altLang="ko-KR" sz="1600" b="1"/>
              <a:t>+= 40;</a:t>
            </a:r>
          </a:p>
          <a:p>
            <a:r>
              <a:rPr lang="en-US" altLang="ko-KR" sz="1600" b="1"/>
              <a:t>         if</a:t>
            </a:r>
            <a:r>
              <a:rPr lang="ko-KR" altLang="en-US" sz="1600" b="1"/>
              <a:t> </a:t>
            </a:r>
            <a:r>
              <a:rPr lang="en-US" altLang="ko-KR" sz="1600" b="1"/>
              <a:t>(x + 20 &gt; rectView.right) x -= 40; //</a:t>
            </a:r>
            <a:r>
              <a:rPr lang="ko-KR" altLang="en-US" sz="1600" b="1"/>
              <a:t>윈도우 크기를 넘어가지 않도록 한다</a:t>
            </a:r>
          </a:p>
          <a:p>
            <a:r>
              <a:rPr lang="en-US" altLang="ko-KR" sz="1600" b="1"/>
              <a:t>      }    </a:t>
            </a:r>
            <a:endParaRPr lang="en-US" altLang="ko-KR" sz="1600" b="1"/>
          </a:p>
          <a:p>
            <a:r>
              <a:rPr lang="en-US" altLang="ko-KR" sz="1600" b="1"/>
              <a:t>    InvalidateRgn(hWnd</a:t>
            </a:r>
            <a:r>
              <a:rPr lang="en-US" altLang="ko-KR" sz="1600" b="1"/>
              <a:t>, NULL, TRUE); //WM_PAINT</a:t>
            </a:r>
            <a:r>
              <a:rPr lang="ko-KR" altLang="en-US" sz="1600" b="1"/>
              <a:t>를 수행한다</a:t>
            </a:r>
          </a:p>
          <a:p>
            <a:r>
              <a:rPr lang="en-US" altLang="ko-KR" sz="1600" b="1"/>
              <a:t>    break;  //</a:t>
            </a:r>
            <a:r>
              <a:rPr lang="ko-KR" altLang="en-US" sz="1600" b="1"/>
              <a:t>이것이 없다면</a:t>
            </a:r>
            <a:r>
              <a:rPr lang="en-US" altLang="ko-KR" sz="1600" b="1"/>
              <a:t>, </a:t>
            </a:r>
            <a:r>
              <a:rPr lang="ko-KR" altLang="en-US" sz="1600" b="1"/>
              <a:t>키가 눌리지 마자 윈도우가 종료될 것이다</a:t>
            </a:r>
            <a:endParaRPr lang="en-US" altLang="ko-KR" sz="1600" b="1"/>
          </a:p>
          <a:p>
            <a:r>
              <a:rPr lang="en-US" altLang="ko-KR" sz="1600"/>
              <a:t>case </a:t>
            </a:r>
            <a:r>
              <a:rPr lang="en-US" altLang="ko-KR" sz="1600"/>
              <a:t>WM_DESTROY:</a:t>
            </a:r>
          </a:p>
          <a:p>
            <a:r>
              <a:rPr lang="en-US" altLang="ko-KR" sz="1600"/>
              <a:t>    </a:t>
            </a:r>
            <a:r>
              <a:rPr lang="en-US" altLang="ko-KR" sz="1600"/>
              <a:t>PostQuitMessage(0);</a:t>
            </a:r>
          </a:p>
          <a:p>
            <a:r>
              <a:rPr lang="en-US" altLang="ko-KR" sz="1600"/>
              <a:t>    </a:t>
            </a:r>
            <a:r>
              <a:rPr lang="en-US" altLang="ko-KR" sz="1600"/>
              <a:t>break;</a:t>
            </a:r>
          </a:p>
          <a:p>
            <a:r>
              <a:rPr lang="en-US" altLang="ko-KR" sz="1600"/>
              <a:t>default</a:t>
            </a:r>
            <a:r>
              <a:rPr lang="en-US" altLang="ko-KR" sz="1600"/>
              <a:t>:</a:t>
            </a:r>
          </a:p>
          <a:p>
            <a:r>
              <a:rPr lang="en-US" altLang="ko-KR" sz="1600"/>
              <a:t>    </a:t>
            </a:r>
            <a:r>
              <a:rPr lang="en-US" altLang="ko-KR" sz="1600"/>
              <a:t>return DefWindowProc(hWnd, message, wParam, lParam);</a:t>
            </a:r>
          </a:p>
          <a:p>
            <a:r>
              <a:rPr lang="ko-KR" altLang="en-US" sz="1600"/>
              <a:t>   </a:t>
            </a:r>
            <a:r>
              <a:rPr lang="en-US" altLang="ko-KR" sz="1600"/>
              <a:t>}</a:t>
            </a:r>
          </a:p>
          <a:p>
            <a:r>
              <a:rPr lang="en-US" altLang="ko-KR" sz="1600"/>
              <a:t>    return 0;</a:t>
            </a:r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6627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677" y="256783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식별을 위한 공간</a:t>
            </a:r>
          </a:p>
        </p:txBody>
      </p:sp>
    </p:spTree>
    <p:extLst>
      <p:ext uri="{BB962C8B-B14F-4D97-AF65-F5344CB8AC3E}">
        <p14:creationId xmlns:p14="http://schemas.microsoft.com/office/powerpoint/2010/main" val="299825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타이머 설정에 따른 제어 프로그램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297" y="646558"/>
            <a:ext cx="1138130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    case </a:t>
            </a:r>
            <a:r>
              <a:rPr lang="en-US" altLang="ko-KR" sz="1600"/>
              <a:t>WM_CREATE:  //</a:t>
            </a:r>
            <a:r>
              <a:rPr lang="ko-KR" altLang="en-US" sz="1600"/>
              <a:t>윈도우가 만들어질 때</a:t>
            </a:r>
            <a:r>
              <a:rPr lang="en-US" altLang="ko-KR" sz="1600"/>
              <a:t>, </a:t>
            </a:r>
            <a:r>
              <a:rPr lang="ko-KR" altLang="en-US" sz="1600"/>
              <a:t>필요한 설정을 하는 부분</a:t>
            </a:r>
          </a:p>
          <a:p>
            <a:r>
              <a:rPr lang="ko-KR" altLang="en-US" sz="1600"/>
              <a:t>       </a:t>
            </a:r>
            <a:r>
              <a:rPr lang="en-US" altLang="ko-KR" sz="1600"/>
              <a:t>GetClientRect(hWnd</a:t>
            </a:r>
            <a:r>
              <a:rPr lang="en-US" altLang="ko-KR" sz="1600"/>
              <a:t>, &amp;rectView); //</a:t>
            </a:r>
            <a:r>
              <a:rPr lang="ko-KR" altLang="en-US" sz="1600"/>
              <a:t>윈도우의 크기를 </a:t>
            </a:r>
            <a:r>
              <a:rPr lang="en-US" altLang="ko-KR" sz="1600"/>
              <a:t>rectView</a:t>
            </a:r>
            <a:r>
              <a:rPr lang="ko-KR" altLang="en-US" sz="1600"/>
              <a:t>에 넣어준다</a:t>
            </a:r>
          </a:p>
          <a:p>
            <a:r>
              <a:rPr lang="ko-KR" altLang="en-US" sz="1600"/>
              <a:t>       </a:t>
            </a:r>
            <a:r>
              <a:rPr lang="en-US" altLang="ko-KR" sz="1600"/>
              <a:t>x </a:t>
            </a:r>
            <a:r>
              <a:rPr lang="en-US" altLang="ko-KR" sz="1600"/>
              <a:t>= 20; y = </a:t>
            </a:r>
            <a:r>
              <a:rPr lang="en-US" altLang="ko-KR" sz="1600"/>
              <a:t>20;        break</a:t>
            </a:r>
            <a:r>
              <a:rPr lang="en-US" altLang="ko-KR" sz="1600"/>
              <a:t>;</a:t>
            </a:r>
          </a:p>
          <a:p>
            <a:r>
              <a:rPr lang="en-US" altLang="ko-KR" sz="1600"/>
              <a:t>    case WM_PAINT:</a:t>
            </a:r>
          </a:p>
          <a:p>
            <a:r>
              <a:rPr lang="en-US" altLang="ko-KR" sz="1600"/>
              <a:t>        {</a:t>
            </a:r>
          </a:p>
          <a:p>
            <a:r>
              <a:rPr lang="en-US" altLang="ko-KR" sz="1600"/>
              <a:t>            PAINTSTRUCT ps;</a:t>
            </a:r>
          </a:p>
          <a:p>
            <a:r>
              <a:rPr lang="en-US" altLang="ko-KR" sz="1600"/>
              <a:t>            HDC hdc = BeginPaint(hWnd, &amp;ps);</a:t>
            </a:r>
          </a:p>
          <a:p>
            <a:r>
              <a:rPr lang="en-US" altLang="ko-KR" sz="1600"/>
              <a:t>            // TODO: Add any drawing code that uses hdc here...</a:t>
            </a:r>
          </a:p>
          <a:p>
            <a:r>
              <a:rPr lang="en-US" altLang="ko-KR" sz="1600"/>
              <a:t>	Ellipse(hdc, x - 20, y - 20, x + 20, y + 20); //</a:t>
            </a:r>
            <a:r>
              <a:rPr lang="ko-KR" altLang="en-US" sz="1600"/>
              <a:t>이벤트가 발생하면 사각형을 다시 그린다</a:t>
            </a:r>
          </a:p>
          <a:p>
            <a:r>
              <a:rPr lang="ko-KR" altLang="en-US" sz="1600"/>
              <a:t>            </a:t>
            </a:r>
            <a:r>
              <a:rPr lang="en-US" altLang="ko-KR" sz="1600"/>
              <a:t>EndPaint(hWnd, &amp;ps);</a:t>
            </a:r>
          </a:p>
          <a:p>
            <a:r>
              <a:rPr lang="en-US" altLang="ko-KR" sz="1600"/>
              <a:t>        }          </a:t>
            </a:r>
            <a:r>
              <a:rPr lang="en-US" altLang="ko-KR" sz="1600"/>
              <a:t>break;</a:t>
            </a:r>
          </a:p>
          <a:p>
            <a:r>
              <a:rPr lang="en-US" altLang="ko-KR" sz="1600" b="1"/>
              <a:t>    case </a:t>
            </a:r>
            <a:r>
              <a:rPr lang="en-US" altLang="ko-KR" sz="1600" b="1"/>
              <a:t>WM_KEYDOWN:  </a:t>
            </a:r>
            <a:r>
              <a:rPr lang="en-US" altLang="ko-KR" sz="1600"/>
              <a:t>//</a:t>
            </a:r>
            <a:r>
              <a:rPr lang="ko-KR" altLang="en-US" sz="1600"/>
              <a:t>키가 눌리면 수행된다</a:t>
            </a:r>
          </a:p>
          <a:p>
            <a:r>
              <a:rPr lang="ko-KR" altLang="en-US" sz="1600"/>
              <a:t>		</a:t>
            </a:r>
            <a:r>
              <a:rPr lang="en-US" altLang="ko-KR" sz="1600"/>
              <a:t>if (wParam == VK_RIGHT) {  //</a:t>
            </a:r>
            <a:r>
              <a:rPr lang="ko-KR" altLang="en-US" sz="1600"/>
              <a:t>오른쪽으로 이동하는 키인 경우에 적용된다</a:t>
            </a:r>
          </a:p>
          <a:p>
            <a:r>
              <a:rPr lang="ko-KR" altLang="en-US" sz="1600"/>
              <a:t>			</a:t>
            </a:r>
            <a:r>
              <a:rPr lang="en-US" altLang="ko-KR" sz="1600"/>
              <a:t>x += 40;</a:t>
            </a:r>
          </a:p>
          <a:p>
            <a:r>
              <a:rPr lang="en-US" altLang="ko-KR" sz="1600"/>
              <a:t>			if (x + 20 &gt; rectView.right) x -= 40; //</a:t>
            </a:r>
            <a:r>
              <a:rPr lang="ko-KR" altLang="en-US" sz="1600"/>
              <a:t>윈도우 크기를 넘어가지 않도록 한다</a:t>
            </a:r>
          </a:p>
          <a:p>
            <a:r>
              <a:rPr lang="ko-KR" altLang="en-US" sz="1600"/>
              <a:t>		</a:t>
            </a:r>
            <a:r>
              <a:rPr lang="en-US" altLang="ko-KR" sz="1600"/>
              <a:t>}</a:t>
            </a:r>
          </a:p>
          <a:p>
            <a:r>
              <a:rPr lang="en-US" altLang="ko-KR" sz="1600"/>
              <a:t>		InvalidateRgn(hWnd, NULL, TRUE); //WM_PAINT</a:t>
            </a:r>
            <a:r>
              <a:rPr lang="ko-KR" altLang="en-US" sz="1600"/>
              <a:t>를 수행한다</a:t>
            </a:r>
          </a:p>
          <a:p>
            <a:r>
              <a:rPr lang="ko-KR" altLang="en-US" sz="1600"/>
              <a:t>		</a:t>
            </a:r>
            <a:r>
              <a:rPr lang="en-US" altLang="ko-KR" sz="1600" b="1"/>
              <a:t>if (wParam == VK_DOWN) SetTimer(hWnd, 1, 70, NULL); //0.07</a:t>
            </a:r>
            <a:r>
              <a:rPr lang="ko-KR" altLang="en-US" sz="1600" b="1"/>
              <a:t>초마다 </a:t>
            </a:r>
            <a:r>
              <a:rPr lang="en-US" altLang="ko-KR" sz="1600" b="1"/>
              <a:t>WM_TIMER </a:t>
            </a:r>
            <a:r>
              <a:rPr lang="ko-KR" altLang="en-US" sz="1600" b="1"/>
              <a:t>수행</a:t>
            </a:r>
          </a:p>
          <a:p>
            <a:r>
              <a:rPr lang="ko-KR" altLang="en-US" sz="1600"/>
              <a:t>		</a:t>
            </a:r>
            <a:r>
              <a:rPr lang="en-US" altLang="ko-KR" sz="1600"/>
              <a:t>break;</a:t>
            </a:r>
          </a:p>
          <a:p>
            <a:r>
              <a:rPr lang="en-US" altLang="ko-KR" sz="1600" b="1"/>
              <a:t>    case </a:t>
            </a:r>
            <a:r>
              <a:rPr lang="en-US" altLang="ko-KR" sz="1600" b="1"/>
              <a:t>WM_TIMER:</a:t>
            </a:r>
          </a:p>
          <a:p>
            <a:r>
              <a:rPr lang="en-US" altLang="ko-KR" sz="1600" b="1"/>
              <a:t>		x += 20;</a:t>
            </a:r>
          </a:p>
          <a:p>
            <a:r>
              <a:rPr lang="en-US" altLang="ko-KR" sz="1600" b="1"/>
              <a:t>		if (x + 10 &gt; rectView.right) x -= 20;</a:t>
            </a:r>
          </a:p>
          <a:p>
            <a:r>
              <a:rPr lang="en-US" altLang="ko-KR" sz="1600" b="1"/>
              <a:t>		InvalidateRgn(hWnd, NULL, TRUE);</a:t>
            </a:r>
          </a:p>
          <a:p>
            <a:r>
              <a:rPr lang="en-US" altLang="ko-KR" sz="1600" b="1"/>
              <a:t>		break;</a:t>
            </a:r>
          </a:p>
          <a:p>
            <a:r>
              <a:rPr lang="en-US" altLang="ko-KR" sz="1600"/>
              <a:t>    case WM_DESTROY:</a:t>
            </a:r>
          </a:p>
          <a:p>
            <a:r>
              <a:rPr lang="en-US" altLang="ko-KR" sz="1600"/>
              <a:t>        PostQuitMessage(0);</a:t>
            </a:r>
          </a:p>
          <a:p>
            <a:r>
              <a:rPr lang="en-US" altLang="ko-KR" sz="1600"/>
              <a:t>        break;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47065" y="498991"/>
            <a:ext cx="4885150" cy="2129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프로그램은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앞페이지와 동일한 기능에다가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눌려진키가 </a:t>
            </a:r>
            <a:r>
              <a:rPr lang="en-US" altLang="ko-KR" sz="1600">
                <a:solidFill>
                  <a:schemeClr val="tx1"/>
                </a:solidFill>
              </a:rPr>
              <a:t>Down</a:t>
            </a:r>
            <a:r>
              <a:rPr lang="ko-KR" altLang="en-US" sz="1600">
                <a:solidFill>
                  <a:schemeClr val="tx1"/>
                </a:solidFill>
              </a:rPr>
              <a:t>키이면 </a:t>
            </a:r>
            <a:r>
              <a:rPr lang="en-US" altLang="ko-KR" sz="1600">
                <a:solidFill>
                  <a:schemeClr val="tx1"/>
                </a:solidFill>
              </a:rPr>
              <a:t>0.7</a:t>
            </a:r>
            <a:r>
              <a:rPr lang="ko-KR" altLang="en-US" sz="1600">
                <a:solidFill>
                  <a:schemeClr val="tx1"/>
                </a:solidFill>
              </a:rPr>
              <a:t>초마다 타이머를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발생하도록해서 </a:t>
            </a:r>
            <a:r>
              <a:rPr lang="en-US" altLang="ko-KR" sz="1600">
                <a:solidFill>
                  <a:schemeClr val="tx1"/>
                </a:solidFill>
              </a:rPr>
              <a:t>WM_TIMER </a:t>
            </a:r>
            <a:r>
              <a:rPr lang="ko-KR" altLang="en-US" sz="1600">
                <a:solidFill>
                  <a:schemeClr val="tx1"/>
                </a:solidFill>
              </a:rPr>
              <a:t>부분을 수행한다</a:t>
            </a:r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>
                <a:solidFill>
                  <a:schemeClr val="tx1"/>
                </a:solidFill>
                <a:sym typeface="Wingdings" panose="05000000000000000000" pitchFamily="2" charset="2"/>
              </a:rPr>
              <a:t>다른키를 눌렀을 때의 동작하도록 해보자 </a:t>
            </a:r>
            <a:r>
              <a:rPr lang="en-US" altLang="ko-KR" sz="1600">
                <a:solidFill>
                  <a:schemeClr val="tx1"/>
                </a:solidFill>
                <a:sym typeface="Wingdings" panose="05000000000000000000" pitchFamily="2" charset="2"/>
              </a:rPr>
              <a:t>!!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1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677" y="256783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식별을 위한 공간</a:t>
            </a:r>
          </a:p>
        </p:txBody>
      </p:sp>
    </p:spTree>
    <p:extLst>
      <p:ext uri="{BB962C8B-B14F-4D97-AF65-F5344CB8AC3E}">
        <p14:creationId xmlns:p14="http://schemas.microsoft.com/office/powerpoint/2010/main" val="145623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마우스 제어 프로그램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7297" y="497913"/>
            <a:ext cx="1138130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/>
          </a:p>
          <a:p>
            <a:r>
              <a:rPr lang="en-US" altLang="ko-KR" sz="1600"/>
              <a:t>#include "stdafx.h"</a:t>
            </a:r>
          </a:p>
          <a:p>
            <a:r>
              <a:rPr lang="en-US" altLang="ko-KR" sz="1600"/>
              <a:t>#include "Win32mousecontrol.h"</a:t>
            </a:r>
          </a:p>
          <a:p>
            <a:r>
              <a:rPr lang="en-US" altLang="ko-KR" sz="1600" b="1"/>
              <a:t>#include &lt;math.h&gt;</a:t>
            </a:r>
          </a:p>
          <a:p>
            <a:endParaRPr lang="en-US" altLang="ko-KR" sz="1600"/>
          </a:p>
          <a:p>
            <a:r>
              <a:rPr lang="en-US" altLang="ko-KR" sz="1600" b="1"/>
              <a:t>#define MAX_LOADSTRING 100</a:t>
            </a:r>
          </a:p>
          <a:p>
            <a:r>
              <a:rPr lang="en-US" altLang="ko-KR" sz="1600" b="1"/>
              <a:t>#define BSIZE 40</a:t>
            </a:r>
          </a:p>
          <a:p>
            <a:r>
              <a:rPr lang="en-US" altLang="ko-KR" sz="1600" b="1"/>
              <a:t>// </a:t>
            </a:r>
            <a:r>
              <a:rPr lang="ko-KR" altLang="en-US" sz="1600" b="1"/>
              <a:t>함수의 정의</a:t>
            </a:r>
          </a:p>
          <a:p>
            <a:r>
              <a:rPr lang="en-US" altLang="ko-KR" sz="1600" b="1"/>
              <a:t>double LengthPts(int x1, int y1, int x2, int y2)</a:t>
            </a:r>
          </a:p>
          <a:p>
            <a:r>
              <a:rPr lang="en-US" altLang="ko-KR" sz="1600" b="1"/>
              <a:t>{</a:t>
            </a:r>
          </a:p>
          <a:p>
            <a:r>
              <a:rPr lang="en-US" altLang="ko-KR" sz="1600" b="1"/>
              <a:t>	return(sqrt((float)((x2 - x1)*(x2 - x1) + (y2 - y1)*(y2 - y1))));</a:t>
            </a:r>
          </a:p>
          <a:p>
            <a:r>
              <a:rPr lang="en-US" altLang="ko-KR" sz="1600" b="1"/>
              <a:t>}</a:t>
            </a:r>
          </a:p>
          <a:p>
            <a:endParaRPr lang="en-US" altLang="ko-KR" sz="1600" b="1"/>
          </a:p>
          <a:p>
            <a:r>
              <a:rPr lang="en-US" altLang="ko-KR" sz="1600" b="1"/>
              <a:t>BOOL InCircle(int x, int y, int mx, int my)</a:t>
            </a:r>
          </a:p>
          <a:p>
            <a:r>
              <a:rPr lang="en-US" altLang="ko-KR" sz="1600" b="1"/>
              <a:t>{</a:t>
            </a:r>
          </a:p>
          <a:p>
            <a:r>
              <a:rPr lang="en-US" altLang="ko-KR" sz="1600" b="1"/>
              <a:t>	if (LengthPts(x, y, mx, my) &lt; BSIZE) return TRUE;</a:t>
            </a:r>
          </a:p>
          <a:p>
            <a:r>
              <a:rPr lang="en-US" altLang="ko-KR" sz="1600" b="1"/>
              <a:t>	else return FALSE;</a:t>
            </a:r>
          </a:p>
          <a:p>
            <a:r>
              <a:rPr lang="en-US" altLang="ko-KR" sz="1600" b="1"/>
              <a:t>}</a:t>
            </a:r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// Global Variables:</a:t>
            </a:r>
          </a:p>
          <a:p>
            <a:r>
              <a:rPr lang="en-US" altLang="ko-KR" sz="1600"/>
              <a:t>HINSTANCE hInst;                                // current instance</a:t>
            </a:r>
          </a:p>
          <a:p>
            <a:r>
              <a:rPr lang="en-US" altLang="ko-KR" sz="1600"/>
              <a:t>WCHAR szTitle[MAX_LOADSTRING];                  // The title bar text</a:t>
            </a:r>
          </a:p>
          <a:p>
            <a:r>
              <a:rPr lang="en-US" altLang="ko-KR" sz="1600"/>
              <a:t>WCHAR szWindowClass[MAX_LOADSTRING];            // the main window class name</a:t>
            </a:r>
          </a:p>
          <a:p>
            <a:endParaRPr lang="en-US" altLang="ko-KR" sz="1600"/>
          </a:p>
        </p:txBody>
      </p:sp>
      <p:sp>
        <p:nvSpPr>
          <p:cNvPr id="6" name="직사각형 5"/>
          <p:cNvSpPr/>
          <p:nvPr/>
        </p:nvSpPr>
        <p:spPr>
          <a:xfrm>
            <a:off x="7047065" y="498991"/>
            <a:ext cx="4885150" cy="2129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프로그램은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기동하면 화면의 </a:t>
            </a:r>
            <a:r>
              <a:rPr lang="en-US" altLang="ko-KR" sz="1600">
                <a:solidFill>
                  <a:schemeClr val="tx1"/>
                </a:solidFill>
              </a:rPr>
              <a:t>(50,50) </a:t>
            </a:r>
            <a:r>
              <a:rPr lang="ko-KR" altLang="en-US" sz="1600">
                <a:solidFill>
                  <a:schemeClr val="tx1"/>
                </a:solidFill>
              </a:rPr>
              <a:t>위치에 반지름 </a:t>
            </a:r>
            <a:r>
              <a:rPr lang="en-US" altLang="ko-KR" sz="1600">
                <a:solidFill>
                  <a:schemeClr val="tx1"/>
                </a:solidFill>
              </a:rPr>
              <a:t>40</a:t>
            </a:r>
            <a:r>
              <a:rPr lang="ko-KR" altLang="en-US" sz="1600">
                <a:solidFill>
                  <a:schemeClr val="tx1"/>
                </a:solidFill>
              </a:rPr>
              <a:t>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원을 보여준다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마우스가 원 내부에서 눌려지면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원주위에 사각형이 생기고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원 외부에서 눌려지면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아무런 변화가 없다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46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3513" y="563664"/>
            <a:ext cx="610017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2963" y="128581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마우스 제어 프로그램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52" y="481476"/>
            <a:ext cx="7152203" cy="6494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LRESULT </a:t>
            </a:r>
            <a:r>
              <a:rPr lang="en-US" altLang="ko-KR" sz="1600"/>
              <a:t>CALLBACK WndProc(HWND hWnd, UINT message, WPARAM wParam, LPARAM lParam)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	PAINTSTRUCT ps;</a:t>
            </a:r>
          </a:p>
          <a:p>
            <a:r>
              <a:rPr lang="en-US" altLang="ko-KR" sz="1600"/>
              <a:t>	static int x, y;</a:t>
            </a:r>
          </a:p>
          <a:p>
            <a:r>
              <a:rPr lang="en-US" altLang="ko-KR" sz="1600"/>
              <a:t>	static BOOL Selection;</a:t>
            </a:r>
          </a:p>
          <a:p>
            <a:r>
              <a:rPr lang="en-US" altLang="ko-KR" sz="1600"/>
              <a:t>	int mx, </a:t>
            </a:r>
            <a:r>
              <a:rPr lang="en-US" altLang="ko-KR" sz="1600"/>
              <a:t>my;</a:t>
            </a:r>
          </a:p>
          <a:p>
            <a:r>
              <a:rPr lang="en-US" altLang="ko-KR" sz="1600"/>
              <a:t>    …….</a:t>
            </a:r>
            <a:endParaRPr lang="en-US" altLang="ko-KR" sz="1600"/>
          </a:p>
          <a:p>
            <a:r>
              <a:rPr lang="en-US" altLang="ko-KR" sz="1600"/>
              <a:t>     </a:t>
            </a:r>
            <a:endParaRPr lang="en-US" altLang="ko-KR" sz="1600"/>
          </a:p>
          <a:p>
            <a:r>
              <a:rPr lang="en-US" altLang="ko-KR" sz="1600"/>
              <a:t>    </a:t>
            </a:r>
            <a:r>
              <a:rPr lang="en-US" altLang="ko-KR" sz="1600" b="1"/>
              <a:t>case </a:t>
            </a:r>
            <a:r>
              <a:rPr lang="en-US" altLang="ko-KR" sz="1600" b="1"/>
              <a:t>WM_CREATE:</a:t>
            </a:r>
          </a:p>
          <a:p>
            <a:r>
              <a:rPr lang="en-US" altLang="ko-KR" sz="1600"/>
              <a:t>         x </a:t>
            </a:r>
            <a:r>
              <a:rPr lang="en-US" altLang="ko-KR" sz="1600"/>
              <a:t>= 50; y = 50;</a:t>
            </a:r>
          </a:p>
          <a:p>
            <a:r>
              <a:rPr lang="en-US" altLang="ko-KR" sz="1600"/>
              <a:t>         Selection </a:t>
            </a:r>
            <a:r>
              <a:rPr lang="en-US" altLang="ko-KR" sz="1600"/>
              <a:t>= FALSE;</a:t>
            </a:r>
          </a:p>
          <a:p>
            <a:r>
              <a:rPr lang="en-US" altLang="ko-KR" sz="1600"/>
              <a:t>         break</a:t>
            </a:r>
            <a:r>
              <a:rPr lang="en-US" altLang="ko-KR" sz="1600"/>
              <a:t>;</a:t>
            </a:r>
          </a:p>
          <a:p>
            <a:r>
              <a:rPr lang="en-US" altLang="ko-KR" sz="1600"/>
              <a:t>    </a:t>
            </a:r>
            <a:r>
              <a:rPr lang="en-US" altLang="ko-KR" sz="1600" b="1"/>
              <a:t>case WM_PAINT:</a:t>
            </a:r>
          </a:p>
          <a:p>
            <a:r>
              <a:rPr lang="en-US" altLang="ko-KR" sz="1600"/>
              <a:t>    {</a:t>
            </a:r>
            <a:endParaRPr lang="en-US" altLang="ko-KR" sz="1600"/>
          </a:p>
          <a:p>
            <a:r>
              <a:rPr lang="en-US" altLang="ko-KR" sz="1600"/>
              <a:t>        </a:t>
            </a:r>
            <a:r>
              <a:rPr lang="en-US" altLang="ko-KR" sz="1600"/>
              <a:t>PAINTSTRUCT ps;</a:t>
            </a:r>
          </a:p>
          <a:p>
            <a:r>
              <a:rPr lang="en-US" altLang="ko-KR" sz="1600"/>
              <a:t>        </a:t>
            </a:r>
            <a:r>
              <a:rPr lang="en-US" altLang="ko-KR" sz="1600"/>
              <a:t>HDC hdc = BeginPaint(hWnd, &amp;ps);</a:t>
            </a:r>
          </a:p>
          <a:p>
            <a:r>
              <a:rPr lang="en-US" altLang="ko-KR" sz="1600"/>
              <a:t>        </a:t>
            </a:r>
            <a:r>
              <a:rPr lang="en-US" altLang="ko-KR" sz="1600"/>
              <a:t>// TODO: Add any drawing code that uses hdc here...</a:t>
            </a:r>
          </a:p>
          <a:p>
            <a:r>
              <a:rPr lang="en-US" altLang="ko-KR" sz="1600"/>
              <a:t>        if </a:t>
            </a:r>
            <a:r>
              <a:rPr lang="en-US" altLang="ko-KR" sz="1600"/>
              <a:t>(</a:t>
            </a:r>
            <a:r>
              <a:rPr lang="en-US" altLang="ko-KR" sz="1600"/>
              <a:t>Selection) //Selection</a:t>
            </a:r>
            <a:r>
              <a:rPr lang="ko-KR" altLang="en-US" sz="1600"/>
              <a:t>이 </a:t>
            </a:r>
            <a:r>
              <a:rPr lang="en-US" altLang="ko-KR" sz="1600"/>
              <a:t>TRUE</a:t>
            </a:r>
            <a:r>
              <a:rPr lang="ko-KR" altLang="en-US" sz="1600"/>
              <a:t>이면 사각형을 그린다</a:t>
            </a:r>
            <a:endParaRPr lang="en-US" altLang="ko-KR" sz="1600"/>
          </a:p>
          <a:p>
            <a:r>
              <a:rPr lang="en-US" altLang="ko-KR" sz="1600"/>
              <a:t>	     Rectangle(hdc</a:t>
            </a:r>
            <a:r>
              <a:rPr lang="en-US" altLang="ko-KR" sz="1600"/>
              <a:t>, </a:t>
            </a:r>
            <a:r>
              <a:rPr lang="en-US" altLang="ko-KR" sz="1600"/>
              <a:t>x – </a:t>
            </a:r>
            <a:r>
              <a:rPr lang="en-US" altLang="ko-KR" sz="1600"/>
              <a:t>BSIZE, </a:t>
            </a:r>
            <a:r>
              <a:rPr lang="en-US" altLang="ko-KR" sz="1600"/>
              <a:t>y – </a:t>
            </a:r>
            <a:r>
              <a:rPr lang="en-US" altLang="ko-KR" sz="1600"/>
              <a:t>BSIZE</a:t>
            </a:r>
            <a:r>
              <a:rPr lang="en-US" altLang="ko-KR" sz="1600"/>
              <a:t>, </a:t>
            </a:r>
          </a:p>
          <a:p>
            <a:r>
              <a:rPr lang="en-US" altLang="ko-KR" sz="1600"/>
              <a:t>                               x </a:t>
            </a:r>
            <a:r>
              <a:rPr lang="en-US" altLang="ko-KR" sz="1600"/>
              <a:t>+ BSIZE, y + </a:t>
            </a:r>
            <a:r>
              <a:rPr lang="en-US" altLang="ko-KR" sz="1600"/>
              <a:t>BSIZE);</a:t>
            </a:r>
          </a:p>
          <a:p>
            <a:r>
              <a:rPr lang="en-US" altLang="ko-KR" sz="1600"/>
              <a:t>        // </a:t>
            </a:r>
            <a:r>
              <a:rPr lang="ko-KR" altLang="en-US" sz="1600"/>
              <a:t>수행되면 원을 그린다</a:t>
            </a:r>
            <a:endParaRPr lang="en-US" altLang="ko-KR" sz="1600"/>
          </a:p>
          <a:p>
            <a:r>
              <a:rPr lang="en-US" altLang="ko-KR" sz="1600"/>
              <a:t>        Ellipse(hdc</a:t>
            </a:r>
            <a:r>
              <a:rPr lang="en-US" altLang="ko-KR" sz="1600"/>
              <a:t>, x - BSIZE, y - BSIZE, x + BSIZE, y + BSIZE);</a:t>
            </a:r>
          </a:p>
          <a:p>
            <a:r>
              <a:rPr lang="en-US" altLang="ko-KR" sz="1600"/>
              <a:t>        EndPaint(hWnd</a:t>
            </a:r>
            <a:r>
              <a:rPr lang="en-US" altLang="ko-KR" sz="1600"/>
              <a:t>, &amp;ps);</a:t>
            </a:r>
          </a:p>
          <a:p>
            <a:r>
              <a:rPr lang="en-US" altLang="ko-KR" sz="1600"/>
              <a:t>     </a:t>
            </a:r>
            <a:r>
              <a:rPr lang="en-US" altLang="ko-KR" sz="1600"/>
              <a:t>}</a:t>
            </a:r>
          </a:p>
          <a:p>
            <a:r>
              <a:rPr lang="en-US" altLang="ko-KR" sz="1600"/>
              <a:t>     break;	</a:t>
            </a:r>
            <a:endParaRPr lang="en-US" altLang="ko-KR" sz="1600"/>
          </a:p>
        </p:txBody>
      </p:sp>
      <p:sp>
        <p:nvSpPr>
          <p:cNvPr id="2" name="TextBox 1"/>
          <p:cNvSpPr txBox="1"/>
          <p:nvPr/>
        </p:nvSpPr>
        <p:spPr>
          <a:xfrm>
            <a:off x="5874007" y="2319153"/>
            <a:ext cx="6132256" cy="4278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/>
              <a:t>case WM_LBUTTONDOWN:</a:t>
            </a:r>
          </a:p>
          <a:p>
            <a:r>
              <a:rPr lang="en-US" altLang="ko-KR" sz="1600"/>
              <a:t>    mx </a:t>
            </a:r>
            <a:r>
              <a:rPr lang="en-US" altLang="ko-KR" sz="1600"/>
              <a:t>= </a:t>
            </a:r>
            <a:r>
              <a:rPr lang="en-US" altLang="ko-KR" sz="1600"/>
              <a:t>LOWORD(lParam);  //</a:t>
            </a:r>
            <a:r>
              <a:rPr lang="ko-KR" altLang="en-US" sz="1600"/>
              <a:t>버튼을 누른 곳의 </a:t>
            </a:r>
            <a:r>
              <a:rPr lang="en-US" altLang="ko-KR" sz="1600"/>
              <a:t>x </a:t>
            </a:r>
            <a:r>
              <a:rPr lang="ko-KR" altLang="en-US" sz="1600"/>
              <a:t>위치</a:t>
            </a:r>
            <a:endParaRPr lang="en-US" altLang="ko-KR" sz="1600"/>
          </a:p>
          <a:p>
            <a:r>
              <a:rPr lang="en-US" altLang="ko-KR" sz="1600"/>
              <a:t>    my </a:t>
            </a:r>
            <a:r>
              <a:rPr lang="en-US" altLang="ko-KR" sz="1600"/>
              <a:t>= </a:t>
            </a:r>
            <a:r>
              <a:rPr lang="en-US" altLang="ko-KR" sz="1600"/>
              <a:t>HIWORD(lParam);   //</a:t>
            </a:r>
            <a:r>
              <a:rPr lang="ko-KR" altLang="en-US" sz="1600"/>
              <a:t>버튼을 누른 곳의 </a:t>
            </a:r>
            <a:r>
              <a:rPr lang="en-US" altLang="ko-KR" sz="1600"/>
              <a:t>y </a:t>
            </a:r>
            <a:r>
              <a:rPr lang="ko-KR" altLang="en-US" sz="1600"/>
              <a:t>위치</a:t>
            </a:r>
            <a:endParaRPr lang="en-US" altLang="ko-KR" sz="1600"/>
          </a:p>
          <a:p>
            <a:r>
              <a:rPr lang="en-US" altLang="ko-KR" sz="1600"/>
              <a:t>    if </a:t>
            </a:r>
            <a:r>
              <a:rPr lang="en-US" altLang="ko-KR" sz="1600"/>
              <a:t>(InCircle(x, y, mx, my)) Selection = TRUE;</a:t>
            </a:r>
          </a:p>
          <a:p>
            <a:r>
              <a:rPr lang="en-US" altLang="ko-KR" sz="1600"/>
              <a:t>    InvalidateRgn(hWnd</a:t>
            </a:r>
            <a:r>
              <a:rPr lang="en-US" altLang="ko-KR" sz="1600"/>
              <a:t>, NULL, TRUE);</a:t>
            </a:r>
          </a:p>
          <a:p>
            <a:r>
              <a:rPr lang="en-US" altLang="ko-KR" sz="1600"/>
              <a:t>    break</a:t>
            </a:r>
            <a:r>
              <a:rPr lang="en-US" altLang="ko-KR" sz="1600"/>
              <a:t>;</a:t>
            </a:r>
          </a:p>
          <a:p>
            <a:r>
              <a:rPr lang="en-US" altLang="ko-KR" sz="1600" b="1"/>
              <a:t>case </a:t>
            </a:r>
            <a:r>
              <a:rPr lang="en-US" altLang="ko-KR" sz="1600" b="1"/>
              <a:t>WM_LBUTTONUP:</a:t>
            </a:r>
          </a:p>
          <a:p>
            <a:r>
              <a:rPr lang="en-US" altLang="ko-KR" sz="1600"/>
              <a:t>    Selection </a:t>
            </a:r>
            <a:r>
              <a:rPr lang="en-US" altLang="ko-KR" sz="1600"/>
              <a:t>= FALSE;</a:t>
            </a:r>
          </a:p>
          <a:p>
            <a:r>
              <a:rPr lang="en-US" altLang="ko-KR" sz="1600"/>
              <a:t>    InvalidateRgn(hWnd</a:t>
            </a:r>
            <a:r>
              <a:rPr lang="en-US" altLang="ko-KR" sz="1600"/>
              <a:t>, NULL, TRUE);</a:t>
            </a:r>
          </a:p>
          <a:p>
            <a:r>
              <a:rPr lang="en-US" altLang="ko-KR" sz="1600"/>
              <a:t>    break</a:t>
            </a:r>
            <a:r>
              <a:rPr lang="en-US" altLang="ko-KR" sz="1600"/>
              <a:t>;</a:t>
            </a:r>
          </a:p>
          <a:p>
            <a:r>
              <a:rPr lang="en-US" altLang="ko-KR" sz="1600"/>
              <a:t>case </a:t>
            </a:r>
            <a:r>
              <a:rPr lang="en-US" altLang="ko-KR" sz="1600"/>
              <a:t>WM_DESTROY:</a:t>
            </a:r>
          </a:p>
          <a:p>
            <a:r>
              <a:rPr lang="en-US" altLang="ko-KR" sz="1600"/>
              <a:t>    PostQuitMessage(0</a:t>
            </a:r>
            <a:r>
              <a:rPr lang="en-US" altLang="ko-KR" sz="1600"/>
              <a:t>);</a:t>
            </a:r>
          </a:p>
          <a:p>
            <a:r>
              <a:rPr lang="en-US" altLang="ko-KR" sz="1600"/>
              <a:t>    break</a:t>
            </a:r>
            <a:r>
              <a:rPr lang="en-US" altLang="ko-KR" sz="1600"/>
              <a:t>;</a:t>
            </a:r>
          </a:p>
          <a:p>
            <a:r>
              <a:rPr lang="en-US" altLang="ko-KR" sz="1600"/>
              <a:t> </a:t>
            </a:r>
            <a:r>
              <a:rPr lang="en-US" altLang="ko-KR" sz="1600"/>
              <a:t>default:</a:t>
            </a:r>
          </a:p>
          <a:p>
            <a:r>
              <a:rPr lang="en-US" altLang="ko-KR" sz="1600"/>
              <a:t>     </a:t>
            </a:r>
            <a:r>
              <a:rPr lang="en-US" altLang="ko-KR" sz="1600"/>
              <a:t>return DefWindowProc(hWnd, message, wParam, lParam);</a:t>
            </a:r>
          </a:p>
          <a:p>
            <a:r>
              <a:rPr lang="en-US" altLang="ko-KR" sz="1600"/>
              <a:t> }</a:t>
            </a:r>
            <a:endParaRPr lang="en-US" altLang="ko-KR" sz="1600"/>
          </a:p>
          <a:p>
            <a:r>
              <a:rPr lang="en-US" altLang="ko-KR" sz="1600"/>
              <a:t>    return 0;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0905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7677" y="2567836"/>
            <a:ext cx="26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The End of Document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2555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</a:spPr>
      <a:bodyPr rtlCol="0" anchor="ctr"/>
      <a:lstStyle>
        <a:defPPr>
          <a:defRPr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669</Words>
  <Application>Microsoft Office PowerPoint</Application>
  <PresentationFormat>와이드스크린</PresentationFormat>
  <Paragraphs>177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조민호</dc:creator>
  <cp:lastModifiedBy>조민호</cp:lastModifiedBy>
  <cp:revision>54</cp:revision>
  <dcterms:created xsi:type="dcterms:W3CDTF">2017-01-17T05:22:46Z</dcterms:created>
  <dcterms:modified xsi:type="dcterms:W3CDTF">2017-01-19T06:45:09Z</dcterms:modified>
</cp:coreProperties>
</file>