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299" r:id="rId4"/>
    <p:sldId id="308" r:id="rId5"/>
    <p:sldId id="309" r:id="rId6"/>
    <p:sldId id="310" r:id="rId7"/>
    <p:sldId id="311" r:id="rId8"/>
    <p:sldId id="300" r:id="rId9"/>
    <p:sldId id="301" r:id="rId10"/>
    <p:sldId id="302" r:id="rId11"/>
    <p:sldId id="304" r:id="rId12"/>
    <p:sldId id="303" r:id="rId13"/>
    <p:sldId id="305" r:id="rId14"/>
    <p:sldId id="306" r:id="rId15"/>
    <p:sldId id="307" r:id="rId16"/>
    <p:sldId id="25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A720-D354-4B28-891D-C059899AA6F5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0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A720-D354-4B28-891D-C059899AA6F5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63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A720-D354-4B28-891D-C059899AA6F5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65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A720-D354-4B28-891D-C059899AA6F5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36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A720-D354-4B28-891D-C059899AA6F5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30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A720-D354-4B28-891D-C059899AA6F5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63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A720-D354-4B28-891D-C059899AA6F5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71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A720-D354-4B28-891D-C059899AA6F5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76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A720-D354-4B28-891D-C059899AA6F5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66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A720-D354-4B28-891D-C059899AA6F5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15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A720-D354-4B28-891D-C059899AA6F5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56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DA720-D354-4B28-891D-C059899AA6F5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52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0647" y="2116899"/>
            <a:ext cx="67891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/>
              <a:t>   윈도우 프로그래밍</a:t>
            </a:r>
            <a:endParaRPr lang="en-US" altLang="ko-KR" sz="3200" b="1"/>
          </a:p>
          <a:p>
            <a:r>
              <a:rPr lang="en-US" altLang="ko-KR" sz="3200" b="1"/>
              <a:t>(</a:t>
            </a:r>
            <a:r>
              <a:rPr lang="ko-KR" altLang="en-US" sz="3200" b="1"/>
              <a:t>메뉴 및 공용 대화상자</a:t>
            </a:r>
            <a:r>
              <a:rPr lang="en-US" altLang="ko-KR" sz="3200" b="1"/>
              <a:t>) </a:t>
            </a:r>
            <a:endParaRPr lang="ko-KR" altLang="en-US" sz="3200" b="1"/>
          </a:p>
        </p:txBody>
      </p:sp>
    </p:spTree>
    <p:extLst>
      <p:ext uri="{BB962C8B-B14F-4D97-AF65-F5344CB8AC3E}">
        <p14:creationId xmlns:p14="http://schemas.microsoft.com/office/powerpoint/2010/main" val="3775008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563664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128581"/>
            <a:ext cx="462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공용 대화상자의 사용 </a:t>
            </a:r>
            <a:r>
              <a:rPr lang="en-US" altLang="ko-KR" b="1"/>
              <a:t>&gt; &lt;</a:t>
            </a:r>
            <a:r>
              <a:rPr lang="ko-KR" altLang="en-US" b="1"/>
              <a:t>열기</a:t>
            </a:r>
            <a:r>
              <a:rPr lang="en-US" altLang="ko-KR" b="1"/>
              <a:t>&gt;</a:t>
            </a:r>
            <a:r>
              <a:rPr lang="ko-KR" altLang="en-US" b="1"/>
              <a:t> 대화 상자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596" y="675134"/>
            <a:ext cx="8477967" cy="62033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963" y="260032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수행 결과</a:t>
            </a:r>
          </a:p>
        </p:txBody>
      </p:sp>
    </p:spTree>
    <p:extLst>
      <p:ext uri="{BB962C8B-B14F-4D97-AF65-F5344CB8AC3E}">
        <p14:creationId xmlns:p14="http://schemas.microsoft.com/office/powerpoint/2010/main" val="685275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563664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128581"/>
            <a:ext cx="462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공용 대화상자의 사용 </a:t>
            </a:r>
            <a:r>
              <a:rPr lang="en-US" altLang="ko-KR" b="1"/>
              <a:t>&gt; &lt;</a:t>
            </a:r>
            <a:r>
              <a:rPr lang="ko-KR" altLang="en-US" b="1"/>
              <a:t>열기</a:t>
            </a:r>
            <a:r>
              <a:rPr lang="en-US" altLang="ko-KR" b="1"/>
              <a:t>&gt;</a:t>
            </a:r>
            <a:r>
              <a:rPr lang="ko-KR" altLang="en-US" b="1"/>
              <a:t> 대화 상자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6300" y="689422"/>
            <a:ext cx="7187575" cy="68941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/>
              <a:t>#include "stdafx.h"</a:t>
            </a:r>
          </a:p>
          <a:p>
            <a:r>
              <a:rPr lang="en-US" altLang="ko-KR" sz="1400"/>
              <a:t>#include "Win32Menu2.h"</a:t>
            </a:r>
          </a:p>
          <a:p>
            <a:r>
              <a:rPr lang="en-US" altLang="ko-KR" sz="1600" b="1"/>
              <a:t>#include &lt;commdlg.h&gt;</a:t>
            </a:r>
          </a:p>
          <a:p>
            <a:r>
              <a:rPr lang="en-US" altLang="ko-KR" sz="1400"/>
              <a:t>---------------------------------------------------------------</a:t>
            </a:r>
          </a:p>
          <a:p>
            <a:r>
              <a:rPr lang="en-US" altLang="ko-KR" sz="1400"/>
              <a:t>LRESULT CALLBACK WndProc(HWND hWnd, UINT message, WPARAM wParam, LPARAM lParam)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   int answer;</a:t>
            </a:r>
          </a:p>
          <a:p>
            <a:r>
              <a:rPr lang="en-US" altLang="ko-KR" sz="1600" b="1"/>
              <a:t>     OPENFILENAME OFN;</a:t>
            </a:r>
          </a:p>
          <a:p>
            <a:r>
              <a:rPr lang="en-US" altLang="ko-KR" sz="1600" b="1"/>
              <a:t>     char str[100], lpstrFile[100] = "";</a:t>
            </a:r>
          </a:p>
          <a:p>
            <a:r>
              <a:rPr lang="en-US" altLang="ko-KR" sz="1600" b="1"/>
              <a:t>     char filter[] = "Every File(*.*) \0*.*\0Text File\0*.txt; *.doc\0";</a:t>
            </a:r>
          </a:p>
          <a:p>
            <a:endParaRPr lang="ko-KR" altLang="en-US" sz="1400"/>
          </a:p>
          <a:p>
            <a:r>
              <a:rPr lang="en-US" altLang="ko-KR" sz="1400"/>
              <a:t>    switch (message) {</a:t>
            </a:r>
          </a:p>
          <a:p>
            <a:endParaRPr lang="en-US" altLang="ko-KR" sz="1400"/>
          </a:p>
          <a:p>
            <a:r>
              <a:rPr lang="en-US" altLang="ko-KR" sz="1600" b="1"/>
              <a:t>          case IDM_FILEOPEN:</a:t>
            </a:r>
          </a:p>
          <a:p>
            <a:r>
              <a:rPr lang="en-US" altLang="ko-KR" sz="1600" b="1"/>
              <a:t>                memset(&amp;OFN, 0, sizeof(OPENFILENAME));</a:t>
            </a:r>
          </a:p>
          <a:p>
            <a:r>
              <a:rPr lang="en-US" altLang="ko-KR" sz="1600" b="1"/>
              <a:t>                OFN.lStructSize = sizeof(OPENFILENAME);</a:t>
            </a:r>
          </a:p>
          <a:p>
            <a:r>
              <a:rPr lang="en-US" altLang="ko-KR" sz="1600" b="1"/>
              <a:t>                OFN.hwndOwner = hWnd;</a:t>
            </a:r>
          </a:p>
          <a:p>
            <a:r>
              <a:rPr lang="en-US" altLang="ko-KR" sz="1600" b="1"/>
              <a:t>                OFN.lpstrFilter = filter;</a:t>
            </a:r>
          </a:p>
          <a:p>
            <a:r>
              <a:rPr lang="en-US" altLang="ko-KR" sz="1600" b="1"/>
              <a:t>                OFN.lpstrFile=lpstrFile;</a:t>
            </a:r>
          </a:p>
          <a:p>
            <a:r>
              <a:rPr lang="en-US" altLang="ko-KR" sz="1600" b="1"/>
              <a:t>                OFN.nMaxFile = 100;</a:t>
            </a:r>
          </a:p>
          <a:p>
            <a:r>
              <a:rPr lang="en-US" altLang="ko-KR" sz="1600" b="1"/>
              <a:t>                OFN.lpstrInitialDir = ".";</a:t>
            </a:r>
          </a:p>
          <a:p>
            <a:r>
              <a:rPr lang="en-US" altLang="ko-KR" sz="1600" b="1"/>
              <a:t>                if (GetOpenFileName(&amp;OFN) != 0)</a:t>
            </a:r>
          </a:p>
          <a:p>
            <a:r>
              <a:rPr lang="en-US" altLang="ko-KR" sz="1600" b="1"/>
              <a:t>                {</a:t>
            </a:r>
          </a:p>
          <a:p>
            <a:r>
              <a:rPr lang="en-US" altLang="ko-KR" sz="1600" b="1"/>
              <a:t>                    wsprintf(str, "%s </a:t>
            </a:r>
            <a:r>
              <a:rPr lang="ko-KR" altLang="en-US" sz="1600" b="1"/>
              <a:t>파일을 열겠습니까</a:t>
            </a:r>
            <a:r>
              <a:rPr lang="en-US" altLang="ko-KR" sz="1600" b="1"/>
              <a:t>?", OFN.lpstrFile);</a:t>
            </a:r>
          </a:p>
          <a:p>
            <a:r>
              <a:rPr lang="en-US" altLang="ko-KR" sz="1600" b="1"/>
              <a:t>                    MessageBox(hWnd, str, "</a:t>
            </a:r>
            <a:r>
              <a:rPr lang="ko-KR" altLang="en-US" sz="1600" b="1"/>
              <a:t>열기선택</a:t>
            </a:r>
            <a:r>
              <a:rPr lang="en-US" altLang="ko-KR" sz="1600" b="1"/>
              <a:t>", MB_OK);</a:t>
            </a:r>
          </a:p>
          <a:p>
            <a:r>
              <a:rPr lang="en-US" altLang="ko-KR" sz="1600" b="1"/>
              <a:t>                 }</a:t>
            </a:r>
          </a:p>
          <a:p>
            <a:r>
              <a:rPr lang="en-US" altLang="ko-KR" sz="1600" b="1"/>
              <a:t>                 break;</a:t>
            </a:r>
          </a:p>
          <a:p>
            <a:r>
              <a:rPr lang="en-US" altLang="ko-KR" sz="140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002617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563664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128581"/>
            <a:ext cx="633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공용 대화상자의 사용 </a:t>
            </a:r>
            <a:r>
              <a:rPr lang="en-US" altLang="ko-KR" b="1"/>
              <a:t>&gt; &lt;</a:t>
            </a:r>
            <a:r>
              <a:rPr lang="ko-KR" altLang="en-US" b="1"/>
              <a:t>다른 이름으로 저장 </a:t>
            </a:r>
            <a:r>
              <a:rPr lang="en-US" altLang="ko-KR" b="1"/>
              <a:t>&gt; </a:t>
            </a:r>
            <a:r>
              <a:rPr lang="ko-KR" altLang="en-US" b="1"/>
              <a:t>대화 상자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6869" y="675134"/>
            <a:ext cx="9898706" cy="66787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/>
              <a:t>#include "stdafx.h"</a:t>
            </a:r>
          </a:p>
          <a:p>
            <a:r>
              <a:rPr lang="en-US" altLang="ko-KR" sz="1400"/>
              <a:t>#include "Win32Menu2.h"</a:t>
            </a:r>
          </a:p>
          <a:p>
            <a:r>
              <a:rPr lang="en-US" altLang="ko-KR" sz="1600" b="1"/>
              <a:t>#include &lt;commdlg.h&gt;</a:t>
            </a:r>
          </a:p>
          <a:p>
            <a:r>
              <a:rPr lang="en-US" altLang="ko-KR" sz="1400"/>
              <a:t>---------------------------------------------------------------</a:t>
            </a:r>
          </a:p>
          <a:p>
            <a:r>
              <a:rPr lang="en-US" altLang="ko-KR" sz="1400"/>
              <a:t>LRESULT CALLBACK WndProc(HWND hWnd, UINT message, WPARAM wParam, LPARAM lParam)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   int answer;</a:t>
            </a:r>
          </a:p>
          <a:p>
            <a:r>
              <a:rPr lang="en-US" altLang="ko-KR" sz="1600" b="1"/>
              <a:t>     OPENFILENAME SFN;</a:t>
            </a:r>
          </a:p>
          <a:p>
            <a:r>
              <a:rPr lang="en-US" altLang="ko-KR" sz="1600" b="1"/>
              <a:t>     char str[100], lpstrFile[100] = "";</a:t>
            </a:r>
          </a:p>
          <a:p>
            <a:r>
              <a:rPr lang="en-US" altLang="ko-KR" sz="1600" b="1"/>
              <a:t>     char filter[] = "Every File(*.*) \0*.*\0Text File\0*.txt; *.doc\0";</a:t>
            </a:r>
          </a:p>
          <a:p>
            <a:endParaRPr lang="ko-KR" altLang="en-US" sz="1400"/>
          </a:p>
          <a:p>
            <a:r>
              <a:rPr lang="en-US" altLang="ko-KR" sz="1400"/>
              <a:t>    switch (message) {</a:t>
            </a:r>
          </a:p>
          <a:p>
            <a:r>
              <a:rPr lang="en-US" altLang="ko-KR" sz="1600" b="1"/>
              <a:t>          case IDM_FILEOPEN:</a:t>
            </a:r>
          </a:p>
          <a:p>
            <a:r>
              <a:rPr lang="en-US" altLang="ko-KR" sz="1600" b="1"/>
              <a:t>                memset(&amp;OFN, 0, sizeof(OPENFILENAME));</a:t>
            </a:r>
          </a:p>
          <a:p>
            <a:r>
              <a:rPr lang="en-US" altLang="ko-KR" sz="1600" b="1"/>
              <a:t>                OFN.lStructSize = sizeof(OPENFILENAME);</a:t>
            </a:r>
          </a:p>
          <a:p>
            <a:r>
              <a:rPr lang="en-US" altLang="ko-KR" sz="1600" b="1"/>
              <a:t>                OFN.hwndOwner = hWnd;</a:t>
            </a:r>
          </a:p>
          <a:p>
            <a:r>
              <a:rPr lang="en-US" altLang="ko-KR" sz="1600" b="1"/>
              <a:t>                OFN.lpstrFilter = filter;</a:t>
            </a:r>
          </a:p>
          <a:p>
            <a:r>
              <a:rPr lang="en-US" altLang="ko-KR" sz="1600" b="1"/>
              <a:t>                OFN.lpstrFile=lpstrFile;</a:t>
            </a:r>
          </a:p>
          <a:p>
            <a:r>
              <a:rPr lang="en-US" altLang="ko-KR" sz="1600" b="1"/>
              <a:t>                OFN.nMaxFile = 100;</a:t>
            </a:r>
          </a:p>
          <a:p>
            <a:r>
              <a:rPr lang="en-US" altLang="ko-KR" sz="1600" b="1"/>
              <a:t>                OFN.lpstrInitialDir = ".";</a:t>
            </a:r>
          </a:p>
          <a:p>
            <a:r>
              <a:rPr lang="en-US" altLang="ko-KR" sz="1600" b="1"/>
              <a:t>                if (GetSaveFileName(&amp;SFN) != 0)</a:t>
            </a:r>
          </a:p>
          <a:p>
            <a:r>
              <a:rPr lang="en-US" altLang="ko-KR" sz="1600" b="1"/>
              <a:t>                {</a:t>
            </a:r>
          </a:p>
          <a:p>
            <a:r>
              <a:rPr lang="en-US" altLang="ko-KR" sz="1600" b="1"/>
              <a:t>                    wsprintf(str, "%s </a:t>
            </a:r>
            <a:r>
              <a:rPr lang="ko-KR" altLang="en-US" sz="1600" b="1"/>
              <a:t>파일로 저장하시겠습니까</a:t>
            </a:r>
            <a:r>
              <a:rPr lang="en-US" altLang="ko-KR" sz="1600" b="1"/>
              <a:t>?", SFN.lpstrFile);</a:t>
            </a:r>
          </a:p>
          <a:p>
            <a:r>
              <a:rPr lang="en-US" altLang="ko-KR" sz="1600" b="1"/>
              <a:t>                    MessageBox(hWnd, str, “</a:t>
            </a:r>
            <a:r>
              <a:rPr lang="ko-KR" altLang="en-US" sz="1600" b="1"/>
              <a:t>저장하기 선택</a:t>
            </a:r>
            <a:r>
              <a:rPr lang="en-US" altLang="ko-KR" sz="1600" b="1"/>
              <a:t>", MB_OK);</a:t>
            </a:r>
          </a:p>
          <a:p>
            <a:r>
              <a:rPr lang="en-US" altLang="ko-KR" sz="1600" b="1"/>
              <a:t>                 }</a:t>
            </a:r>
          </a:p>
          <a:p>
            <a:r>
              <a:rPr lang="en-US" altLang="ko-KR" sz="1600" b="1"/>
              <a:t>                 break;</a:t>
            </a:r>
          </a:p>
          <a:p>
            <a:r>
              <a:rPr lang="en-US" altLang="ko-KR" sz="1400"/>
              <a:t>    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85887" y="5343525"/>
            <a:ext cx="7686675" cy="12573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79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563664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128581"/>
            <a:ext cx="462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공용 대화상자의 사용 </a:t>
            </a:r>
            <a:r>
              <a:rPr lang="en-US" altLang="ko-KR" b="1"/>
              <a:t>&gt; &lt;</a:t>
            </a:r>
            <a:r>
              <a:rPr lang="ko-KR" altLang="en-US" b="1"/>
              <a:t>폰트</a:t>
            </a:r>
            <a:r>
              <a:rPr lang="en-US" altLang="ko-KR" b="1"/>
              <a:t>&gt; </a:t>
            </a:r>
            <a:r>
              <a:rPr lang="ko-KR" altLang="en-US" b="1"/>
              <a:t>대화 상자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587" y="1233487"/>
            <a:ext cx="6334125" cy="48196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557338" y="275748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수행 결과</a:t>
            </a:r>
          </a:p>
        </p:txBody>
      </p:sp>
    </p:spTree>
    <p:extLst>
      <p:ext uri="{BB962C8B-B14F-4D97-AF65-F5344CB8AC3E}">
        <p14:creationId xmlns:p14="http://schemas.microsoft.com/office/powerpoint/2010/main" val="1538303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45114" y="1113027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7188" y="75732"/>
            <a:ext cx="2751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공용 대화상자의 사용 </a:t>
            </a:r>
            <a:r>
              <a:rPr lang="en-US" altLang="ko-KR" b="1"/>
              <a:t>&gt; </a:t>
            </a:r>
          </a:p>
          <a:p>
            <a:r>
              <a:rPr lang="en-US" altLang="ko-KR" b="1"/>
              <a:t>&lt;</a:t>
            </a:r>
            <a:r>
              <a:rPr lang="ko-KR" altLang="en-US" b="1"/>
              <a:t>폰트</a:t>
            </a:r>
            <a:r>
              <a:rPr lang="en-US" altLang="ko-KR" b="1"/>
              <a:t>&gt; </a:t>
            </a:r>
            <a:r>
              <a:rPr lang="ko-KR" altLang="en-US" b="1"/>
              <a:t>대화 상자 소스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2038" y="1348443"/>
            <a:ext cx="2768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#include "stdafx.h"</a:t>
            </a:r>
          </a:p>
          <a:p>
            <a:r>
              <a:rPr lang="en-US" altLang="ko-KR"/>
              <a:t>#include "Win32Font.h"</a:t>
            </a:r>
          </a:p>
          <a:p>
            <a:r>
              <a:rPr lang="en-US" altLang="ko-KR" b="1"/>
              <a:t>#include &lt;commdlg.h&gt;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3250692" y="0"/>
            <a:ext cx="8912120" cy="8156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/>
              <a:t>LRESULT CALLBACK WndProc(HWND hWnd, UINT message, WPARAM wParam, LPARAM lParam)</a:t>
            </a:r>
          </a:p>
          <a:p>
            <a:r>
              <a:rPr lang="en-US" altLang="ko-KR" sz="1400"/>
              <a:t>{</a:t>
            </a:r>
            <a:endParaRPr lang="en-US" altLang="ko-KR" sz="1600" b="1"/>
          </a:p>
          <a:p>
            <a:r>
              <a:rPr lang="en-US" altLang="ko-KR" sz="1600" b="1"/>
              <a:t>	HDC hdc;</a:t>
            </a:r>
          </a:p>
          <a:p>
            <a:r>
              <a:rPr lang="en-US" altLang="ko-KR" sz="1600" b="1"/>
              <a:t>	PAINTSTRUCT ps;</a:t>
            </a:r>
          </a:p>
          <a:p>
            <a:r>
              <a:rPr lang="en-US" altLang="ko-KR" sz="1600" b="1"/>
              <a:t>	CHOOSEFONT FONT; //</a:t>
            </a:r>
            <a:r>
              <a:rPr lang="ko-KR" altLang="en-US" sz="1600" b="1"/>
              <a:t>글꼴선택 대화 상자의 선택을 위한 구조체</a:t>
            </a:r>
            <a:endParaRPr lang="en-US" altLang="ko-KR" sz="1600" b="1"/>
          </a:p>
          <a:p>
            <a:r>
              <a:rPr lang="en-US" altLang="ko-KR" sz="1600" b="1"/>
              <a:t>	static COLORREF fColor;</a:t>
            </a:r>
          </a:p>
          <a:p>
            <a:r>
              <a:rPr lang="en-US" altLang="ko-KR" sz="1600" b="1"/>
              <a:t>	HFONT hFont, oldFont;</a:t>
            </a:r>
          </a:p>
          <a:p>
            <a:r>
              <a:rPr lang="en-US" altLang="ko-KR" sz="1600" b="1"/>
              <a:t>	static LOGFONT LogFont; //</a:t>
            </a:r>
            <a:r>
              <a:rPr lang="ko-KR" altLang="en-US" sz="1600" b="1"/>
              <a:t>글꼴 대화상자에서선택한 글꼴 정보를 저장하는 구조체</a:t>
            </a:r>
            <a:endParaRPr lang="en-US" altLang="ko-KR" sz="1600" b="1"/>
          </a:p>
          <a:p>
            <a:r>
              <a:rPr lang="en-US" altLang="ko-KR" sz="1400"/>
              <a:t>    switch (message)</a:t>
            </a:r>
          </a:p>
          <a:p>
            <a:r>
              <a:rPr lang="en-US" altLang="ko-KR" sz="1400"/>
              <a:t>    {</a:t>
            </a:r>
          </a:p>
          <a:p>
            <a:r>
              <a:rPr lang="en-US" altLang="ko-KR" sz="1400"/>
              <a:t>    case WM_COMMAND:</a:t>
            </a:r>
          </a:p>
          <a:p>
            <a:r>
              <a:rPr lang="en-US" altLang="ko-KR" sz="1400"/>
              <a:t>        {   int wmId = LOWORD(wParam);</a:t>
            </a:r>
          </a:p>
          <a:p>
            <a:r>
              <a:rPr lang="en-US" altLang="ko-KR" sz="1400"/>
              <a:t>            switch (wmId)</a:t>
            </a:r>
          </a:p>
          <a:p>
            <a:r>
              <a:rPr lang="en-US" altLang="ko-KR" sz="1400"/>
              <a:t>            {</a:t>
            </a:r>
          </a:p>
          <a:p>
            <a:r>
              <a:rPr lang="en-US" altLang="ko-KR" sz="1400"/>
              <a:t>            case IDM_ABOUT:</a:t>
            </a:r>
          </a:p>
          <a:p>
            <a:r>
              <a:rPr lang="en-US" altLang="ko-KR" sz="1400"/>
              <a:t>                DialogBox(hInst, MAKEINTRESOURCE(IDD_ABOUTBOX), hWnd, About);</a:t>
            </a:r>
          </a:p>
          <a:p>
            <a:r>
              <a:rPr lang="en-US" altLang="ko-KR" sz="1400"/>
              <a:t>                break;</a:t>
            </a:r>
          </a:p>
          <a:p>
            <a:r>
              <a:rPr lang="en-US" altLang="ko-KR" sz="1400"/>
              <a:t>            case IDM_EXIT:</a:t>
            </a:r>
          </a:p>
          <a:p>
            <a:r>
              <a:rPr lang="en-US" altLang="ko-KR" sz="1400"/>
              <a:t>                DestroyWindow(hWnd);</a:t>
            </a:r>
          </a:p>
          <a:p>
            <a:r>
              <a:rPr lang="en-US" altLang="ko-KR" sz="1400"/>
              <a:t>            </a:t>
            </a:r>
            <a:r>
              <a:rPr lang="en-US" altLang="ko-KR" sz="1600" b="1"/>
              <a:t>case IDF_FONTDLG:</a:t>
            </a:r>
          </a:p>
          <a:p>
            <a:r>
              <a:rPr lang="en-US" altLang="ko-KR" sz="1600" b="1"/>
              <a:t>	 memset(&amp;FONT, 0, sizeof(CHOOSEFONT)); //</a:t>
            </a:r>
            <a:r>
              <a:rPr lang="ko-KR" altLang="en-US" sz="1600" b="1"/>
              <a:t>윈도우 핸들값을 </a:t>
            </a:r>
            <a:r>
              <a:rPr lang="en-US" altLang="ko-KR" sz="1600" b="1"/>
              <a:t>FONT</a:t>
            </a:r>
            <a:r>
              <a:rPr lang="ko-KR" altLang="en-US" sz="1600" b="1"/>
              <a:t>에 저장</a:t>
            </a:r>
            <a:endParaRPr lang="en-US" altLang="ko-KR" sz="1600" b="1"/>
          </a:p>
          <a:p>
            <a:r>
              <a:rPr lang="en-US" altLang="ko-KR" sz="1600" b="1"/>
              <a:t>	 FONT.lStructSize = sizeof(CHOOSEFONT); //</a:t>
            </a:r>
            <a:r>
              <a:rPr lang="ko-KR" altLang="en-US" sz="1600" b="1"/>
              <a:t>크기 저장</a:t>
            </a:r>
            <a:endParaRPr lang="en-US" altLang="ko-KR" sz="1600" b="1"/>
          </a:p>
          <a:p>
            <a:r>
              <a:rPr lang="en-US" altLang="ko-KR" sz="1600" b="1"/>
              <a:t>	 FONT.hwndOwner = hWnd;</a:t>
            </a:r>
          </a:p>
          <a:p>
            <a:r>
              <a:rPr lang="en-US" altLang="ko-KR" sz="1600" b="1"/>
              <a:t>	 FONT.lpLogFont = &amp;LogFont; //</a:t>
            </a:r>
            <a:r>
              <a:rPr lang="ko-KR" altLang="en-US" sz="1600" b="1"/>
              <a:t>글꼴 대화상자에서 선택한 정보를 얻어온다</a:t>
            </a:r>
            <a:endParaRPr lang="en-US" altLang="ko-KR" sz="1600" b="1"/>
          </a:p>
          <a:p>
            <a:r>
              <a:rPr lang="en-US" altLang="ko-KR" sz="1600" b="1"/>
              <a:t>	 FONT.Flags = CF_EFFECTS | CF_SCREENFONTS;</a:t>
            </a:r>
          </a:p>
          <a:p>
            <a:r>
              <a:rPr lang="en-US" altLang="ko-KR" sz="1600" b="1"/>
              <a:t>	 if (ChooseFont(&amp;FONT) != 0) {</a:t>
            </a:r>
          </a:p>
          <a:p>
            <a:r>
              <a:rPr lang="en-US" altLang="ko-KR" sz="1600" b="1"/>
              <a:t>		fColor = FONT.rgbColors; //</a:t>
            </a:r>
            <a:r>
              <a:rPr lang="ko-KR" altLang="en-US" sz="1600" b="1"/>
              <a:t>색상을 </a:t>
            </a:r>
            <a:r>
              <a:rPr lang="en-US" altLang="ko-KR" sz="1600" b="1"/>
              <a:t>fColor</a:t>
            </a:r>
            <a:r>
              <a:rPr lang="ko-KR" altLang="en-US" sz="1600" b="1"/>
              <a:t>에 설정 </a:t>
            </a:r>
            <a:r>
              <a:rPr lang="en-US" altLang="ko-KR" sz="1600" b="1"/>
              <a:t>//</a:t>
            </a:r>
          </a:p>
          <a:p>
            <a:r>
              <a:rPr lang="en-US" altLang="ko-KR" sz="1600" b="1"/>
              <a:t>		InvalidateRgn(hWnd, NULL, TRUE);//WM_PAINT </a:t>
            </a:r>
            <a:r>
              <a:rPr lang="ko-KR" altLang="en-US" sz="1600" b="1"/>
              <a:t>수행</a:t>
            </a:r>
            <a:endParaRPr lang="en-US" altLang="ko-KR" sz="1600" b="1"/>
          </a:p>
          <a:p>
            <a:r>
              <a:rPr lang="en-US" altLang="ko-KR" sz="1600" b="1"/>
              <a:t>	 }</a:t>
            </a:r>
          </a:p>
          <a:p>
            <a:r>
              <a:rPr lang="en-US" altLang="ko-KR" sz="1600" b="1"/>
              <a:t>	 break;</a:t>
            </a:r>
          </a:p>
          <a:p>
            <a:r>
              <a:rPr lang="en-US" altLang="ko-KR" sz="1400"/>
              <a:t>            default:</a:t>
            </a:r>
          </a:p>
          <a:p>
            <a:r>
              <a:rPr lang="en-US" altLang="ko-KR" sz="1400"/>
              <a:t>                return DefWindowProc(hWnd, message, wParam, lParam);</a:t>
            </a:r>
          </a:p>
          <a:p>
            <a:r>
              <a:rPr lang="en-US" altLang="ko-KR" sz="1400"/>
              <a:t>            }</a:t>
            </a:r>
          </a:p>
          <a:p>
            <a:r>
              <a:rPr lang="en-US" altLang="ko-KR" sz="1400"/>
              <a:t>        }</a:t>
            </a:r>
          </a:p>
          <a:p>
            <a:r>
              <a:rPr lang="en-US" altLang="ko-KR" sz="1400"/>
              <a:t>        break;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282411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45114" y="1113027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7188" y="75732"/>
            <a:ext cx="2751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공용 대화상자의 사용 </a:t>
            </a:r>
            <a:r>
              <a:rPr lang="en-US" altLang="ko-KR" b="1"/>
              <a:t>&gt; </a:t>
            </a:r>
          </a:p>
          <a:p>
            <a:r>
              <a:rPr lang="en-US" altLang="ko-KR" b="1"/>
              <a:t>&lt;</a:t>
            </a:r>
            <a:r>
              <a:rPr lang="ko-KR" altLang="en-US" b="1"/>
              <a:t>폰트</a:t>
            </a:r>
            <a:r>
              <a:rPr lang="en-US" altLang="ko-KR" b="1"/>
              <a:t>&gt; </a:t>
            </a:r>
            <a:r>
              <a:rPr lang="ko-KR" altLang="en-US" b="1"/>
              <a:t>대화 상자 소스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9188" y="1418543"/>
            <a:ext cx="11860811" cy="48013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case WM_PAINT:</a:t>
            </a:r>
          </a:p>
          <a:p>
            <a:r>
              <a:rPr lang="ko-KR" altLang="en-US"/>
              <a:t>        </a:t>
            </a:r>
            <a:r>
              <a:rPr lang="en-US" altLang="ko-KR"/>
              <a:t>{</a:t>
            </a:r>
          </a:p>
          <a:p>
            <a:r>
              <a:rPr lang="en-US" altLang="ko-KR"/>
              <a:t>            PAINTSTRUCT ps;</a:t>
            </a:r>
          </a:p>
          <a:p>
            <a:r>
              <a:rPr lang="en-US" altLang="ko-KR"/>
              <a:t>            HDC hdc = BeginPaint(hWnd, &amp;ps);</a:t>
            </a:r>
          </a:p>
          <a:p>
            <a:r>
              <a:rPr lang="en-US" altLang="ko-KR"/>
              <a:t>            // TODO: Add any drawing code that uses hdc here...</a:t>
            </a:r>
          </a:p>
          <a:p>
            <a:endParaRPr lang="en-US" altLang="ko-KR"/>
          </a:p>
          <a:p>
            <a:r>
              <a:rPr lang="en-US" altLang="ko-KR" b="1"/>
              <a:t>            //LogFont</a:t>
            </a:r>
            <a:r>
              <a:rPr lang="ko-KR" altLang="en-US" b="1"/>
              <a:t>는 </a:t>
            </a:r>
            <a:r>
              <a:rPr lang="en-US" altLang="ko-KR" b="1"/>
              <a:t>static</a:t>
            </a:r>
            <a:r>
              <a:rPr lang="ko-KR" altLang="en-US" b="1"/>
              <a:t>이고 글꼴 대화상자에서 선택한 정보가 저장되는 곳이다</a:t>
            </a:r>
            <a:r>
              <a:rPr lang="en-US" altLang="ko-KR" b="1"/>
              <a:t>.</a:t>
            </a:r>
          </a:p>
          <a:p>
            <a:r>
              <a:rPr lang="en-US" altLang="ko-KR"/>
              <a:t>            </a:t>
            </a:r>
            <a:r>
              <a:rPr lang="en-US" altLang="ko-KR" b="1"/>
              <a:t>hFont = CreateFontIndirect(&amp;LogFont); //</a:t>
            </a:r>
            <a:r>
              <a:rPr lang="ko-KR" altLang="en-US" b="1"/>
              <a:t>선택한 글꼴 정보가 포함된 </a:t>
            </a:r>
            <a:r>
              <a:rPr lang="en-US" altLang="ko-KR" b="1"/>
              <a:t>LogFont</a:t>
            </a:r>
            <a:r>
              <a:rPr lang="ko-KR" altLang="en-US" b="1"/>
              <a:t>를 이용하여 글꼴 생성</a:t>
            </a:r>
            <a:endParaRPr lang="en-US" altLang="ko-KR" b="1"/>
          </a:p>
          <a:p>
            <a:r>
              <a:rPr lang="en-US" altLang="ko-KR" b="1"/>
              <a:t>            oldFont = (HFONT)SelectObject(hdc, hFont); //</a:t>
            </a:r>
            <a:r>
              <a:rPr lang="ko-KR" altLang="en-US" b="1"/>
              <a:t>기존 설정의 백업</a:t>
            </a:r>
            <a:endParaRPr lang="en-US" altLang="ko-KR" b="1"/>
          </a:p>
          <a:p>
            <a:r>
              <a:rPr lang="en-US" altLang="ko-KR" b="1"/>
              <a:t>            SetTextColor(hdc, fColor); //fColor </a:t>
            </a:r>
            <a:r>
              <a:rPr lang="ko-KR" altLang="en-US" b="1"/>
              <a:t>정보를 이용하여 색상 설정</a:t>
            </a:r>
            <a:endParaRPr lang="en-US" altLang="ko-KR" b="1"/>
          </a:p>
          <a:p>
            <a:r>
              <a:rPr lang="en-US" altLang="ko-KR" b="1"/>
              <a:t>            TextOut(hdc, 10, 10, "Hello World", 12); //</a:t>
            </a:r>
            <a:r>
              <a:rPr lang="ko-KR" altLang="en-US" b="1"/>
              <a:t>출력</a:t>
            </a:r>
            <a:endParaRPr lang="en-US" altLang="ko-KR" b="1"/>
          </a:p>
          <a:p>
            <a:r>
              <a:rPr lang="en-US" altLang="ko-KR" b="1"/>
              <a:t>            SelectObject(hdc, oldFont);</a:t>
            </a:r>
          </a:p>
          <a:p>
            <a:r>
              <a:rPr lang="en-US" altLang="ko-KR" b="1"/>
              <a:t>            DeleteObject(hFont);</a:t>
            </a:r>
          </a:p>
          <a:p>
            <a:endParaRPr lang="en-US" altLang="ko-KR"/>
          </a:p>
          <a:p>
            <a:r>
              <a:rPr lang="en-US" altLang="ko-KR"/>
              <a:t>            EndPaint(hWnd, &amp;ps);</a:t>
            </a:r>
          </a:p>
          <a:p>
            <a:r>
              <a:rPr lang="ko-KR" altLang="en-US"/>
              <a:t>        </a:t>
            </a:r>
            <a:r>
              <a:rPr lang="en-US" altLang="ko-KR"/>
              <a:t>}</a:t>
            </a:r>
          </a:p>
          <a:p>
            <a:r>
              <a:rPr lang="en-US" altLang="ko-KR"/>
              <a:t>        break;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127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7677" y="2567836"/>
            <a:ext cx="260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The End of Document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425553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563664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12858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메뉴에 대한 작업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7288" y="1428750"/>
            <a:ext cx="945701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메뉴에 대한 작업은 아래와 같은 </a:t>
            </a:r>
            <a:r>
              <a:rPr lang="en-US" altLang="ko-KR"/>
              <a:t>3 </a:t>
            </a:r>
            <a:r>
              <a:rPr lang="ko-KR" altLang="en-US"/>
              <a:t>종류로 나누어 볼 수 있다</a:t>
            </a:r>
            <a:endParaRPr lang="en-US" altLang="ko-KR"/>
          </a:p>
          <a:p>
            <a:endParaRPr lang="en-US" altLang="ko-KR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/>
              <a:t>메뉴의 생성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/>
              <a:t>실시간으로 메뉴의 </a:t>
            </a:r>
            <a:r>
              <a:rPr lang="en-US" altLang="ko-KR"/>
              <a:t>enable/disable </a:t>
            </a:r>
            <a:r>
              <a:rPr lang="ko-KR" altLang="en-US"/>
              <a:t>하기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/>
              <a:t>메뉴에 단축키 할당하기 </a:t>
            </a:r>
            <a:r>
              <a:rPr lang="en-US" altLang="ko-KR">
                <a:sym typeface="Wingdings" panose="05000000000000000000" pitchFamily="2" charset="2"/>
              </a:rPr>
              <a:t> Visual Studio 2015</a:t>
            </a:r>
            <a:r>
              <a:rPr lang="ko-KR" altLang="en-US">
                <a:sym typeface="Wingdings" panose="05000000000000000000" pitchFamily="2" charset="2"/>
              </a:rPr>
              <a:t>에는 이미 구현되어 있으며</a:t>
            </a:r>
            <a:r>
              <a:rPr lang="en-US" altLang="ko-KR">
                <a:sym typeface="Wingdings" panose="05000000000000000000" pitchFamily="2" charset="2"/>
              </a:rPr>
              <a:t>,</a:t>
            </a:r>
            <a:br>
              <a:rPr lang="en-US" altLang="ko-KR">
                <a:sym typeface="Wingdings" panose="05000000000000000000" pitchFamily="2" charset="2"/>
              </a:rPr>
            </a:br>
            <a:r>
              <a:rPr lang="en-US" altLang="ko-KR">
                <a:sym typeface="Wingdings" panose="05000000000000000000" pitchFamily="2" charset="2"/>
              </a:rPr>
              <a:t>                                   Project</a:t>
            </a:r>
            <a:r>
              <a:rPr lang="ko-KR" altLang="en-US">
                <a:sym typeface="Wingdings" panose="05000000000000000000" pitchFamily="2" charset="2"/>
              </a:rPr>
              <a:t>의 </a:t>
            </a:r>
            <a:r>
              <a:rPr lang="en-US" altLang="ko-KR">
                <a:sym typeface="Wingdings" panose="05000000000000000000" pitchFamily="2" charset="2"/>
              </a:rPr>
              <a:t>Resource View</a:t>
            </a:r>
            <a:r>
              <a:rPr lang="ko-KR" altLang="en-US">
                <a:sym typeface="Wingdings" panose="05000000000000000000" pitchFamily="2" charset="2"/>
              </a:rPr>
              <a:t>에 있는 </a:t>
            </a:r>
            <a:r>
              <a:rPr lang="en-US" altLang="ko-KR">
                <a:sym typeface="Wingdings" panose="05000000000000000000" pitchFamily="2" charset="2"/>
              </a:rPr>
              <a:t>Accelerator</a:t>
            </a:r>
            <a:r>
              <a:rPr lang="ko-KR" altLang="en-US">
                <a:sym typeface="Wingdings" panose="05000000000000000000" pitchFamily="2" charset="2"/>
              </a:rPr>
              <a:t>를 수행한 후에</a:t>
            </a:r>
            <a:br>
              <a:rPr lang="en-US" altLang="ko-KR">
                <a:sym typeface="Wingdings" panose="05000000000000000000" pitchFamily="2" charset="2"/>
              </a:rPr>
            </a:br>
            <a:r>
              <a:rPr lang="en-US" altLang="ko-KR">
                <a:sym typeface="Wingdings" panose="05000000000000000000" pitchFamily="2" charset="2"/>
              </a:rPr>
              <a:t>                                   </a:t>
            </a:r>
            <a:r>
              <a:rPr lang="ko-KR" altLang="en-US">
                <a:sym typeface="Wingdings" panose="05000000000000000000" pitchFamily="2" charset="2"/>
              </a:rPr>
              <a:t>보여지는 화면에서 </a:t>
            </a:r>
            <a:br>
              <a:rPr lang="en-US" altLang="ko-KR">
                <a:sym typeface="Wingdings" panose="05000000000000000000" pitchFamily="2" charset="2"/>
              </a:rPr>
            </a:br>
            <a:r>
              <a:rPr lang="en-US" altLang="ko-KR">
                <a:sym typeface="Wingdings" panose="05000000000000000000" pitchFamily="2" charset="2"/>
              </a:rPr>
              <a:t>                                   ID – </a:t>
            </a:r>
            <a:r>
              <a:rPr lang="ko-KR" altLang="en-US">
                <a:sym typeface="Wingdings" panose="05000000000000000000" pitchFamily="2" charset="2"/>
              </a:rPr>
              <a:t>메뉴의 </a:t>
            </a:r>
            <a:r>
              <a:rPr lang="en-US" altLang="ko-KR">
                <a:sym typeface="Wingdings" panose="05000000000000000000" pitchFamily="2" charset="2"/>
              </a:rPr>
              <a:t>ID</a:t>
            </a:r>
            <a:r>
              <a:rPr lang="ko-KR" altLang="en-US">
                <a:sym typeface="Wingdings" panose="05000000000000000000" pitchFamily="2" charset="2"/>
              </a:rPr>
              <a:t>를 선택한다</a:t>
            </a:r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>
                <a:sym typeface="Wingdings" panose="05000000000000000000" pitchFamily="2" charset="2"/>
              </a:rPr>
              <a:t>                                      Modifier/Key/Type</a:t>
            </a:r>
            <a:r>
              <a:rPr lang="ko-KR" altLang="en-US">
                <a:sym typeface="Wingdings" panose="05000000000000000000" pitchFamily="2" charset="2"/>
              </a:rPr>
              <a:t>은 설정된 키의 조합을 입력하면 된다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25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563664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128581"/>
            <a:ext cx="479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메뉴를 생성하고</a:t>
            </a:r>
            <a:r>
              <a:rPr lang="en-US" altLang="ko-KR" b="1"/>
              <a:t>, </a:t>
            </a:r>
            <a:r>
              <a:rPr lang="ko-KR" altLang="en-US" b="1"/>
              <a:t>생성된 메뉴를 활용하는 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297" y="646558"/>
            <a:ext cx="1138130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LRESULT CALLBACK WndProc(HWND hWnd, UINT message, WPARAM wParam, LPARAM lParam)</a:t>
            </a:r>
          </a:p>
          <a:p>
            <a:r>
              <a:rPr lang="en-US" altLang="ko-KR" sz="1600"/>
              <a:t>{</a:t>
            </a:r>
          </a:p>
          <a:p>
            <a:r>
              <a:rPr lang="en-US" altLang="ko-KR" sz="1600"/>
              <a:t>    int answer;</a:t>
            </a:r>
          </a:p>
          <a:p>
            <a:endParaRPr lang="en-US" altLang="ko-KR" sz="1600"/>
          </a:p>
          <a:p>
            <a:r>
              <a:rPr lang="en-US" altLang="ko-KR" sz="1600"/>
              <a:t>    switch (message)</a:t>
            </a:r>
          </a:p>
          <a:p>
            <a:r>
              <a:rPr lang="en-US" altLang="ko-KR" sz="1600"/>
              <a:t>    {</a:t>
            </a:r>
          </a:p>
          <a:p>
            <a:r>
              <a:rPr lang="en-US" altLang="ko-KR" sz="1600" b="1"/>
              <a:t>    case WM_COMMAND: //</a:t>
            </a:r>
            <a:r>
              <a:rPr lang="ko-KR" altLang="en-US" sz="1600" b="1"/>
              <a:t>메뉴가 눌렸을 때 수행되는 부분</a:t>
            </a:r>
            <a:endParaRPr lang="en-US" altLang="ko-KR" sz="1600" b="1"/>
          </a:p>
          <a:p>
            <a:r>
              <a:rPr lang="en-US" altLang="ko-KR" sz="1600"/>
              <a:t>        {</a:t>
            </a:r>
          </a:p>
          <a:p>
            <a:r>
              <a:rPr lang="en-US" altLang="ko-KR" sz="1600"/>
              <a:t>            int wmId = LOWORD(wParam);</a:t>
            </a:r>
          </a:p>
          <a:p>
            <a:r>
              <a:rPr lang="en-US" altLang="ko-KR" sz="1600"/>
              <a:t>            // Parse the menu selections:</a:t>
            </a:r>
          </a:p>
          <a:p>
            <a:r>
              <a:rPr lang="en-US" altLang="ko-KR" sz="1600"/>
              <a:t>            switch (wmId)</a:t>
            </a:r>
          </a:p>
          <a:p>
            <a:r>
              <a:rPr lang="en-US" altLang="ko-KR" sz="1600"/>
              <a:t>            {</a:t>
            </a:r>
          </a:p>
          <a:p>
            <a:r>
              <a:rPr lang="en-US" altLang="ko-KR" sz="1600"/>
              <a:t>            </a:t>
            </a:r>
            <a:r>
              <a:rPr lang="en-US" altLang="ko-KR" sz="1600" b="1"/>
              <a:t>case IDM_FILENEW:  //</a:t>
            </a:r>
            <a:r>
              <a:rPr lang="ko-KR" altLang="en-US" sz="1600" b="1"/>
              <a:t>메뉴 </a:t>
            </a:r>
            <a:r>
              <a:rPr lang="en-US" altLang="ko-KR" sz="1600" b="1"/>
              <a:t>View</a:t>
            </a:r>
            <a:r>
              <a:rPr lang="ko-KR" altLang="en-US" sz="1600" b="1"/>
              <a:t>에 있는 </a:t>
            </a:r>
            <a:r>
              <a:rPr lang="en-US" altLang="ko-KR" sz="1600" b="1"/>
              <a:t>ID</a:t>
            </a:r>
          </a:p>
          <a:p>
            <a:r>
              <a:rPr lang="en-US" altLang="ko-KR" sz="1600"/>
              <a:t>	   MessageBox(hWnd, "</a:t>
            </a:r>
            <a:r>
              <a:rPr lang="ko-KR" altLang="en-US" sz="1600"/>
              <a:t>새 파일을 열겠습니까</a:t>
            </a:r>
            <a:r>
              <a:rPr lang="en-US" altLang="ko-KR" sz="1600"/>
              <a:t>?", "</a:t>
            </a:r>
            <a:r>
              <a:rPr lang="ko-KR" altLang="en-US" sz="1600"/>
              <a:t>새파일 선택</a:t>
            </a:r>
            <a:r>
              <a:rPr lang="en-US" altLang="ko-KR" sz="1600"/>
              <a:t>", MB_OKCANCEL);</a:t>
            </a:r>
          </a:p>
          <a:p>
            <a:r>
              <a:rPr lang="en-US" altLang="ko-KR" sz="1600"/>
              <a:t>                break;</a:t>
            </a:r>
          </a:p>
          <a:p>
            <a:r>
              <a:rPr lang="en-US" altLang="ko-KR" sz="1600" b="1"/>
              <a:t>            case IDM_EXIT:</a:t>
            </a:r>
          </a:p>
          <a:p>
            <a:r>
              <a:rPr lang="en-US" altLang="ko-KR" sz="1600"/>
              <a:t>	   answer = MessageBox(hWnd, "</a:t>
            </a:r>
            <a:r>
              <a:rPr lang="ko-KR" altLang="en-US" sz="1600"/>
              <a:t>파일을 저장하고 끝내겠습니까</a:t>
            </a:r>
            <a:r>
              <a:rPr lang="en-US" altLang="ko-KR" sz="1600"/>
              <a:t>?", "</a:t>
            </a:r>
            <a:r>
              <a:rPr lang="ko-KR" altLang="en-US" sz="1600"/>
              <a:t>끝내기 선택</a:t>
            </a:r>
            <a:r>
              <a:rPr lang="en-US" altLang="ko-KR" sz="1600"/>
              <a:t>", MB_YESNOCANCEL);</a:t>
            </a:r>
          </a:p>
          <a:p>
            <a:r>
              <a:rPr lang="en-US" altLang="ko-KR" sz="1600"/>
              <a:t>	   if (answer == IDYES || answer == IDNO)</a:t>
            </a:r>
          </a:p>
          <a:p>
            <a:r>
              <a:rPr lang="en-US" altLang="ko-KR" sz="1600"/>
              <a:t>		PostQuitMessage(0);</a:t>
            </a:r>
          </a:p>
          <a:p>
            <a:r>
              <a:rPr lang="en-US" altLang="ko-KR" sz="1600"/>
              <a:t>                break;</a:t>
            </a:r>
          </a:p>
          <a:p>
            <a:r>
              <a:rPr lang="en-US" altLang="ko-KR" sz="1600"/>
              <a:t>            default:</a:t>
            </a:r>
          </a:p>
          <a:p>
            <a:r>
              <a:rPr lang="en-US" altLang="ko-KR" sz="1600"/>
              <a:t>                return DefWindowProc(hWnd, message, wParam, lParam);</a:t>
            </a:r>
          </a:p>
          <a:p>
            <a:r>
              <a:rPr lang="en-US" altLang="ko-KR" sz="1600"/>
              <a:t>            }</a:t>
            </a:r>
          </a:p>
          <a:p>
            <a:r>
              <a:rPr lang="en-US" altLang="ko-KR" sz="1600"/>
              <a:t>        }</a:t>
            </a:r>
          </a:p>
          <a:p>
            <a:r>
              <a:rPr lang="en-US" altLang="ko-KR" sz="1600"/>
              <a:t>        break;</a:t>
            </a:r>
          </a:p>
          <a:p>
            <a:r>
              <a:rPr lang="en-US" altLang="ko-KR" sz="1600"/>
              <a:t>    case WM_PAINT: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73450" y="1087714"/>
            <a:ext cx="4885150" cy="21294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기본적인 생성 부분에 메뉴가 이미 생성되어 있다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Resource View</a:t>
            </a:r>
            <a:r>
              <a:rPr lang="ko-KR" altLang="en-US" sz="1600">
                <a:solidFill>
                  <a:schemeClr val="tx1"/>
                </a:solidFill>
              </a:rPr>
              <a:t>에서 </a:t>
            </a:r>
            <a:r>
              <a:rPr lang="en-US" altLang="ko-KR" sz="1600">
                <a:solidFill>
                  <a:schemeClr val="tx1"/>
                </a:solidFill>
              </a:rPr>
              <a:t>Menu</a:t>
            </a:r>
            <a:r>
              <a:rPr lang="ko-KR" altLang="en-US" sz="1600">
                <a:solidFill>
                  <a:schemeClr val="tx1"/>
                </a:solidFill>
              </a:rPr>
              <a:t>를 선택하고</a:t>
            </a:r>
            <a:r>
              <a:rPr lang="en-US" altLang="ko-KR" sz="160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메뉴를 만든다</a:t>
            </a:r>
            <a:r>
              <a:rPr lang="en-US" altLang="ko-KR" sz="1600">
                <a:solidFill>
                  <a:schemeClr val="tx1"/>
                </a:solidFill>
              </a:rPr>
              <a:t>. 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ko-KR" altLang="en-US" sz="1600">
                <a:solidFill>
                  <a:schemeClr val="tx1"/>
                </a:solidFill>
              </a:rPr>
              <a:t>만든 메뉴마다 </a:t>
            </a:r>
            <a:r>
              <a:rPr lang="en-US" altLang="ko-KR" sz="1600">
                <a:solidFill>
                  <a:schemeClr val="tx1"/>
                </a:solidFill>
              </a:rPr>
              <a:t>ID</a:t>
            </a:r>
            <a:r>
              <a:rPr lang="ko-KR" altLang="en-US" sz="1600">
                <a:solidFill>
                  <a:schemeClr val="tx1"/>
                </a:solidFill>
              </a:rPr>
              <a:t>를 부여하고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부여된 </a:t>
            </a:r>
            <a:r>
              <a:rPr lang="en-US" altLang="ko-KR" sz="1600">
                <a:solidFill>
                  <a:schemeClr val="tx1"/>
                </a:solidFill>
              </a:rPr>
              <a:t>ID</a:t>
            </a:r>
            <a:r>
              <a:rPr lang="ko-KR" altLang="en-US" sz="1600">
                <a:solidFill>
                  <a:schemeClr val="tx1"/>
                </a:solidFill>
              </a:rPr>
              <a:t>를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ko-KR" altLang="en-US" sz="1600">
                <a:solidFill>
                  <a:schemeClr val="tx1"/>
                </a:solidFill>
              </a:rPr>
              <a:t>이용하여 어떻게 처리할 것인지를 기술한다</a:t>
            </a:r>
          </a:p>
        </p:txBody>
      </p:sp>
    </p:spTree>
    <p:extLst>
      <p:ext uri="{BB962C8B-B14F-4D97-AF65-F5344CB8AC3E}">
        <p14:creationId xmlns:p14="http://schemas.microsoft.com/office/powerpoint/2010/main" val="141021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563664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128581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생성된 메뉴를 실행중에 컨트롤 하는 방법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849" y="3524250"/>
            <a:ext cx="3276600" cy="260985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42963" y="1285875"/>
            <a:ext cx="749179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프로그램은 기본 메뉴에 추가로 편집이라는 메뉴를 만들고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부속 메뉴로 </a:t>
            </a:r>
            <a:r>
              <a:rPr lang="en-US" altLang="ko-KR"/>
              <a:t>“</a:t>
            </a:r>
            <a:r>
              <a:rPr lang="ko-KR" altLang="en-US"/>
              <a:t>취소하기</a:t>
            </a:r>
            <a:r>
              <a:rPr lang="en-US" altLang="ko-KR"/>
              <a:t>”, “</a:t>
            </a:r>
            <a:r>
              <a:rPr lang="ko-KR" altLang="en-US"/>
              <a:t>복사하기</a:t>
            </a:r>
            <a:r>
              <a:rPr lang="en-US" altLang="ko-KR"/>
              <a:t>“, “</a:t>
            </a:r>
            <a:r>
              <a:rPr lang="ko-KR" altLang="en-US"/>
              <a:t>붙여넣기</a:t>
            </a:r>
            <a:r>
              <a:rPr lang="en-US" altLang="ko-KR"/>
              <a:t>“</a:t>
            </a:r>
            <a:r>
              <a:rPr lang="ko-KR" altLang="en-US"/>
              <a:t>의 </a:t>
            </a:r>
            <a:r>
              <a:rPr lang="en-US" altLang="ko-KR"/>
              <a:t>3</a:t>
            </a:r>
            <a:r>
              <a:rPr lang="ko-KR" altLang="en-US"/>
              <a:t>가지 메뉴를 만든다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처음 수행하면</a:t>
            </a:r>
            <a:r>
              <a:rPr lang="en-US" altLang="ko-KR"/>
              <a:t>, </a:t>
            </a:r>
            <a:r>
              <a:rPr lang="ko-KR" altLang="en-US"/>
              <a:t>취소하기만 활성화되어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원을 선택하면 복사하기가 추가적으로 활성화 된다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복사하기를 선택하면 붙여넣기가 추가적으로 활성화된다</a:t>
            </a:r>
          </a:p>
        </p:txBody>
      </p:sp>
    </p:spTree>
    <p:extLst>
      <p:ext uri="{BB962C8B-B14F-4D97-AF65-F5344CB8AC3E}">
        <p14:creationId xmlns:p14="http://schemas.microsoft.com/office/powerpoint/2010/main" val="2612211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563664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128581"/>
            <a:ext cx="562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생성된 메뉴를 실행중에 컨트롤 하는 방법 </a:t>
            </a:r>
            <a:r>
              <a:rPr lang="en-US" altLang="ko-KR" b="1"/>
              <a:t>(</a:t>
            </a:r>
            <a:r>
              <a:rPr lang="ko-KR" altLang="en-US" b="1"/>
              <a:t>예제 </a:t>
            </a:r>
            <a:r>
              <a:rPr lang="en-US" altLang="ko-KR" b="1"/>
              <a:t>1/3)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842963" y="957263"/>
            <a:ext cx="5872313" cy="397031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altLang="ko-KR" sz="1400"/>
          </a:p>
          <a:p>
            <a:r>
              <a:rPr lang="en-US" altLang="ko-KR" sz="1400"/>
              <a:t>#include "stdafx.h"</a:t>
            </a:r>
          </a:p>
          <a:p>
            <a:r>
              <a:rPr lang="en-US" altLang="ko-KR" sz="1400"/>
              <a:t>#include "Win32mousecontrol.h"</a:t>
            </a:r>
          </a:p>
          <a:p>
            <a:r>
              <a:rPr lang="en-US" altLang="ko-KR" sz="1400"/>
              <a:t>#include &lt;math.h&gt;</a:t>
            </a:r>
          </a:p>
          <a:p>
            <a:endParaRPr lang="en-US" altLang="ko-KR" sz="1400"/>
          </a:p>
          <a:p>
            <a:r>
              <a:rPr lang="en-US" altLang="ko-KR" sz="1400"/>
              <a:t>#define MAX_LOADSTRING 100</a:t>
            </a:r>
          </a:p>
          <a:p>
            <a:r>
              <a:rPr lang="en-US" altLang="ko-KR" sz="1400"/>
              <a:t>#define BSIZE 40</a:t>
            </a:r>
          </a:p>
          <a:p>
            <a:r>
              <a:rPr lang="en-US" altLang="ko-KR" sz="1400"/>
              <a:t>// </a:t>
            </a:r>
            <a:r>
              <a:rPr lang="ko-KR" altLang="en-US" sz="1400"/>
              <a:t>함수의 정의</a:t>
            </a:r>
          </a:p>
          <a:p>
            <a:r>
              <a:rPr lang="en-US" altLang="ko-KR" sz="1400"/>
              <a:t>double LengthPts(int x1, int y1, int x2, int y2)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	return(sqrt((float)((x2 - x1)*(x2 - x1) + (y2 - y1)*(y2 - y1))));</a:t>
            </a:r>
          </a:p>
          <a:p>
            <a:r>
              <a:rPr lang="en-US" altLang="ko-KR" sz="1400"/>
              <a:t>}</a:t>
            </a:r>
          </a:p>
          <a:p>
            <a:endParaRPr lang="en-US" altLang="ko-KR" sz="1400"/>
          </a:p>
          <a:p>
            <a:r>
              <a:rPr lang="en-US" altLang="ko-KR" sz="1400"/>
              <a:t>BOOL InCircle(int x, int y, int mx, int my)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	if (LengthPts(x, y, mx, my) &lt; BSIZE) return TRUE;</a:t>
            </a:r>
          </a:p>
          <a:p>
            <a:r>
              <a:rPr lang="en-US" altLang="ko-KR" sz="1400"/>
              <a:t>	else return FALSE;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09410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563664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128581"/>
            <a:ext cx="597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생성된 메뉴를 실행중에 컨트롤 하는 방법 </a:t>
            </a:r>
            <a:r>
              <a:rPr lang="en-US" altLang="ko-KR" b="1"/>
              <a:t>( </a:t>
            </a:r>
            <a:r>
              <a:rPr lang="ko-KR" altLang="en-US" b="1"/>
              <a:t>예제  </a:t>
            </a:r>
            <a:r>
              <a:rPr lang="en-US" altLang="ko-KR" b="1"/>
              <a:t>2/3 )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543513" y="675134"/>
            <a:ext cx="10763203" cy="710963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/>
              <a:t>LRESULT CALLBACK WndProc(HWND hWnd, UINT message, WPARAM wParam, LPARAM lParam)</a:t>
            </a:r>
          </a:p>
          <a:p>
            <a:r>
              <a:rPr lang="en-US" altLang="ko-KR" sz="1400"/>
              <a:t>{	</a:t>
            </a:r>
            <a:r>
              <a:rPr lang="en-US" altLang="ko-KR" sz="1600" b="1"/>
              <a:t>PAINTSTRUCT ps;</a:t>
            </a:r>
          </a:p>
          <a:p>
            <a:r>
              <a:rPr lang="en-US" altLang="ko-KR" sz="1600" b="1"/>
              <a:t>	static int x, y;</a:t>
            </a:r>
          </a:p>
          <a:p>
            <a:r>
              <a:rPr lang="en-US" altLang="ko-KR" sz="1600" b="1"/>
              <a:t>	static BOOL Selection;</a:t>
            </a:r>
          </a:p>
          <a:p>
            <a:r>
              <a:rPr lang="en-US" altLang="ko-KR" sz="1600" b="1"/>
              <a:t>	int mx, my;</a:t>
            </a:r>
          </a:p>
          <a:p>
            <a:r>
              <a:rPr lang="en-US" altLang="ko-KR" sz="1600" b="1"/>
              <a:t>	static HMENU hMenu, hSubMenu;</a:t>
            </a:r>
          </a:p>
          <a:p>
            <a:r>
              <a:rPr lang="en-US" altLang="ko-KR" sz="1600" b="1"/>
              <a:t>	static BOOL Select;</a:t>
            </a:r>
          </a:p>
          <a:p>
            <a:r>
              <a:rPr lang="en-US" altLang="ko-KR" sz="1600" b="1"/>
              <a:t>	static BOOL Copy;</a:t>
            </a:r>
          </a:p>
          <a:p>
            <a:endParaRPr lang="en-US" altLang="ko-KR" sz="1400"/>
          </a:p>
          <a:p>
            <a:r>
              <a:rPr lang="en-US" altLang="ko-KR" sz="1400"/>
              <a:t>    switch (message)</a:t>
            </a:r>
          </a:p>
          <a:p>
            <a:r>
              <a:rPr lang="en-US" altLang="ko-KR" sz="1400"/>
              <a:t>    {</a:t>
            </a:r>
          </a:p>
          <a:p>
            <a:r>
              <a:rPr lang="en-US" altLang="ko-KR" sz="1400"/>
              <a:t>        case WM_COMMAND:</a:t>
            </a:r>
          </a:p>
          <a:p>
            <a:r>
              <a:rPr lang="en-US" altLang="ko-KR" sz="1400"/>
              <a:t>        {</a:t>
            </a:r>
          </a:p>
          <a:p>
            <a:r>
              <a:rPr lang="en-US" altLang="ko-KR" sz="1400"/>
              <a:t>            int wmId = LOWORD(wParam);</a:t>
            </a:r>
          </a:p>
          <a:p>
            <a:r>
              <a:rPr lang="en-US" altLang="ko-KR" sz="1600" b="1"/>
              <a:t>            if (LOWORD(wParam) == IDM_EDITCOPY) {  //</a:t>
            </a:r>
            <a:r>
              <a:rPr lang="ko-KR" altLang="en-US" sz="1600" b="1"/>
              <a:t>복사하기 메뉴를 선택하면</a:t>
            </a:r>
            <a:r>
              <a:rPr lang="en-US" altLang="ko-KR" sz="1600" b="1"/>
              <a:t>, </a:t>
            </a:r>
            <a:r>
              <a:rPr lang="ko-KR" altLang="en-US" sz="1600" b="1"/>
              <a:t>붙여넣기 메뉴를 활성화한다</a:t>
            </a:r>
            <a:endParaRPr lang="en-US" altLang="ko-KR" sz="1600" b="1"/>
          </a:p>
          <a:p>
            <a:r>
              <a:rPr lang="en-US" altLang="ko-KR" sz="1600" b="1"/>
              <a:t>	Copy = TRUE;</a:t>
            </a:r>
          </a:p>
          <a:p>
            <a:r>
              <a:rPr lang="en-US" altLang="ko-KR" sz="1600" b="1"/>
              <a:t>	InvalidateRgn(hWnd, NULL, NULL);</a:t>
            </a:r>
          </a:p>
          <a:p>
            <a:r>
              <a:rPr lang="en-US" altLang="ko-KR" sz="1600" b="1"/>
              <a:t>             }</a:t>
            </a:r>
          </a:p>
          <a:p>
            <a:r>
              <a:rPr lang="en-US" altLang="ko-KR" sz="1400"/>
              <a:t>         switch (wmId)</a:t>
            </a:r>
          </a:p>
          <a:p>
            <a:r>
              <a:rPr lang="en-US" altLang="ko-KR" sz="1400"/>
              <a:t>            {</a:t>
            </a:r>
          </a:p>
          <a:p>
            <a:r>
              <a:rPr lang="en-US" altLang="ko-KR" sz="1400"/>
              <a:t>            case IDM_ABOUT:</a:t>
            </a:r>
          </a:p>
          <a:p>
            <a:r>
              <a:rPr lang="en-US" altLang="ko-KR" sz="1400"/>
              <a:t>                DialogBox(hInst, MAKEINTRESOURCE(IDD_ABOUTBOX), hWnd, About);</a:t>
            </a:r>
          </a:p>
          <a:p>
            <a:r>
              <a:rPr lang="en-US" altLang="ko-KR" sz="1400"/>
              <a:t>                break;</a:t>
            </a:r>
          </a:p>
          <a:p>
            <a:r>
              <a:rPr lang="en-US" altLang="ko-KR" sz="1400"/>
              <a:t>            case IDM_EXIT:</a:t>
            </a:r>
          </a:p>
          <a:p>
            <a:r>
              <a:rPr lang="en-US" altLang="ko-KR" sz="1400"/>
              <a:t>                DestroyWindow(hWnd);</a:t>
            </a:r>
          </a:p>
          <a:p>
            <a:r>
              <a:rPr lang="en-US" altLang="ko-KR" sz="1400"/>
              <a:t>                break;</a:t>
            </a:r>
          </a:p>
          <a:p>
            <a:r>
              <a:rPr lang="en-US" altLang="ko-KR" sz="1400"/>
              <a:t>            default:</a:t>
            </a:r>
          </a:p>
          <a:p>
            <a:r>
              <a:rPr lang="en-US" altLang="ko-KR" sz="1400"/>
              <a:t>                return DefWindowProc(hWnd, message, wParam, lParam);</a:t>
            </a:r>
          </a:p>
          <a:p>
            <a:r>
              <a:rPr lang="en-US" altLang="ko-KR" sz="1400"/>
              <a:t>            }</a:t>
            </a:r>
          </a:p>
          <a:p>
            <a:r>
              <a:rPr lang="en-US" altLang="ko-KR" sz="1400"/>
              <a:t>        }</a:t>
            </a:r>
          </a:p>
          <a:p>
            <a:r>
              <a:rPr lang="en-US" altLang="ko-KR" sz="1400"/>
              <a:t>        break;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27783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563664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128581"/>
            <a:ext cx="562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생성된 메뉴를 실행중에 컨트롤 하는 방법 </a:t>
            </a:r>
            <a:r>
              <a:rPr lang="en-US" altLang="ko-KR" b="1"/>
              <a:t>(</a:t>
            </a:r>
            <a:r>
              <a:rPr lang="ko-KR" altLang="en-US" b="1"/>
              <a:t>예제 </a:t>
            </a:r>
            <a:r>
              <a:rPr lang="en-US" altLang="ko-KR" b="1"/>
              <a:t>3/3)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114718" y="1057276"/>
            <a:ext cx="6450805" cy="566308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/>
              <a:t>   case WM_CREATE:</a:t>
            </a:r>
          </a:p>
          <a:p>
            <a:r>
              <a:rPr lang="en-US" altLang="ko-KR" sz="1600" b="1"/>
              <a:t>          hMenu = GetMenu(hWnd);</a:t>
            </a:r>
          </a:p>
          <a:p>
            <a:r>
              <a:rPr lang="en-US" altLang="ko-KR" sz="1400" b="1"/>
              <a:t>          //</a:t>
            </a:r>
            <a:r>
              <a:rPr lang="ko-KR" altLang="en-US" sz="1400" b="1"/>
              <a:t>메뉴가 </a:t>
            </a:r>
            <a:r>
              <a:rPr lang="en-US" altLang="ko-KR" sz="1400" b="1"/>
              <a:t>File/Help/</a:t>
            </a:r>
            <a:r>
              <a:rPr lang="ko-KR" altLang="en-US" sz="1400" b="1"/>
              <a:t>편집이고</a:t>
            </a:r>
            <a:r>
              <a:rPr lang="en-US" altLang="ko-KR" sz="1400" b="1"/>
              <a:t>, </a:t>
            </a:r>
            <a:r>
              <a:rPr lang="ko-KR" altLang="en-US" sz="1400" b="1"/>
              <a:t>편집을 조작할 예정이므로</a:t>
            </a:r>
            <a:r>
              <a:rPr lang="en-US" altLang="ko-KR" sz="1400" b="1"/>
              <a:t>, 2</a:t>
            </a:r>
          </a:p>
          <a:p>
            <a:r>
              <a:rPr lang="en-US" altLang="ko-KR" sz="1400" b="1"/>
              <a:t>          </a:t>
            </a:r>
            <a:r>
              <a:rPr lang="en-US" altLang="ko-KR" sz="1600" b="1"/>
              <a:t>hSubMenu = GetSubMenu(hMenu,2); </a:t>
            </a:r>
            <a:r>
              <a:rPr lang="en-US" altLang="ko-KR" sz="1400" b="1"/>
              <a:t>//</a:t>
            </a:r>
            <a:r>
              <a:rPr lang="ko-KR" altLang="en-US" sz="1400" b="1"/>
              <a:t>편집의 메뉴가 들어옴</a:t>
            </a:r>
            <a:endParaRPr lang="en-US" altLang="ko-KR" sz="1400" b="1"/>
          </a:p>
          <a:p>
            <a:r>
              <a:rPr lang="en-US" altLang="ko-KR" sz="1400"/>
              <a:t>          Select = FALSE;</a:t>
            </a:r>
          </a:p>
          <a:p>
            <a:r>
              <a:rPr lang="en-US" altLang="ko-KR" sz="1400"/>
              <a:t>          Copy = FALSE;</a:t>
            </a:r>
          </a:p>
          <a:p>
            <a:r>
              <a:rPr lang="en-US" altLang="ko-KR" sz="1400"/>
              <a:t>          x = 50; y = 50;</a:t>
            </a:r>
          </a:p>
          <a:p>
            <a:r>
              <a:rPr lang="en-US" altLang="ko-KR" sz="1400"/>
              <a:t>          break;</a:t>
            </a:r>
          </a:p>
          <a:p>
            <a:r>
              <a:rPr lang="en-US" altLang="ko-KR" sz="1400"/>
              <a:t>    case WM_PAINT:</a:t>
            </a:r>
          </a:p>
          <a:p>
            <a:r>
              <a:rPr lang="en-US" altLang="ko-KR" sz="1400"/>
              <a:t>        {</a:t>
            </a:r>
          </a:p>
          <a:p>
            <a:r>
              <a:rPr lang="en-US" altLang="ko-KR" sz="1400"/>
              <a:t>            PAINTSTRUCT ps;</a:t>
            </a:r>
          </a:p>
          <a:p>
            <a:r>
              <a:rPr lang="en-US" altLang="ko-KR" sz="1400"/>
              <a:t>            </a:t>
            </a:r>
            <a:r>
              <a:rPr lang="en-US" altLang="ko-KR" sz="1600" b="1"/>
              <a:t>//</a:t>
            </a:r>
            <a:r>
              <a:rPr lang="ko-KR" altLang="en-US" sz="1600" b="1"/>
              <a:t>복사하기와 붙여 넣기의 활성화를 조정하는 부분</a:t>
            </a:r>
            <a:endParaRPr lang="en-US" altLang="ko-KR" sz="1600" b="1"/>
          </a:p>
          <a:p>
            <a:r>
              <a:rPr lang="en-US" altLang="ko-KR" sz="1600" b="1"/>
              <a:t>          EnableMenuItem(hSubMenu, IDM_EDITCOPY,</a:t>
            </a:r>
          </a:p>
          <a:p>
            <a:r>
              <a:rPr lang="en-US" altLang="ko-KR" sz="1600" b="1"/>
              <a:t>	Select ? MF_ENABLED : MF_GRAYED);</a:t>
            </a:r>
          </a:p>
          <a:p>
            <a:r>
              <a:rPr lang="en-US" altLang="ko-KR" sz="1600" b="1"/>
              <a:t>          EnableMenuItem(hSubMenu, IDM_EDITPASTE,</a:t>
            </a:r>
          </a:p>
          <a:p>
            <a:r>
              <a:rPr lang="en-US" altLang="ko-KR" sz="1400"/>
              <a:t>	Copy ? MF_ENABLED : MF_GRAYED);</a:t>
            </a:r>
          </a:p>
          <a:p>
            <a:endParaRPr lang="en-US" altLang="ko-KR" sz="1400"/>
          </a:p>
          <a:p>
            <a:r>
              <a:rPr lang="en-US" altLang="ko-KR" sz="1400"/>
              <a:t>            HDC hdc = BeginPaint(hWnd, &amp;ps);</a:t>
            </a:r>
          </a:p>
          <a:p>
            <a:r>
              <a:rPr lang="en-US" altLang="ko-KR" sz="1400"/>
              <a:t>            // TODO: Add any drawing code that uses hdc here...</a:t>
            </a:r>
          </a:p>
          <a:p>
            <a:r>
              <a:rPr lang="en-US" altLang="ko-KR" sz="1400"/>
              <a:t>            if (Select)</a:t>
            </a:r>
          </a:p>
          <a:p>
            <a:r>
              <a:rPr lang="en-US" altLang="ko-KR" sz="1400"/>
              <a:t>	   Rectangle(hdc, x - BSIZE, y - BSIZE, x + BSIZE, y + BSIZE);</a:t>
            </a:r>
          </a:p>
          <a:p>
            <a:r>
              <a:rPr lang="en-US" altLang="ko-KR" sz="1400"/>
              <a:t>            Ellipse(hdc, x - BSIZE, y - BSIZE, x + BSIZE, y + BSIZE);</a:t>
            </a:r>
          </a:p>
          <a:p>
            <a:r>
              <a:rPr lang="en-US" altLang="ko-KR" sz="1400"/>
              <a:t>            EndPaint(hWnd, &amp;ps);</a:t>
            </a:r>
          </a:p>
          <a:p>
            <a:r>
              <a:rPr lang="en-US" altLang="ko-KR" sz="1400"/>
              <a:t>        }</a:t>
            </a:r>
          </a:p>
          <a:p>
            <a:r>
              <a:rPr lang="en-US" altLang="ko-KR" sz="1400"/>
              <a:t>        break;</a:t>
            </a:r>
            <a:endParaRPr lang="ko-KR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6486525" y="1071563"/>
            <a:ext cx="5600699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/>
              <a:t>case WM_LBUTTONDOWN:</a:t>
            </a:r>
          </a:p>
          <a:p>
            <a:r>
              <a:rPr lang="en-US" altLang="ko-KR" sz="1400"/>
              <a:t>    mx = LOWORD(lParam);</a:t>
            </a:r>
          </a:p>
          <a:p>
            <a:r>
              <a:rPr lang="en-US" altLang="ko-KR" sz="1400"/>
              <a:t>    my = HIWORD(lParam);</a:t>
            </a:r>
          </a:p>
          <a:p>
            <a:r>
              <a:rPr lang="en-US" altLang="ko-KR" sz="1600" b="1"/>
              <a:t>    if (InCircle(x, y, mx, my)) Select = TRUE;</a:t>
            </a:r>
          </a:p>
          <a:p>
            <a:r>
              <a:rPr lang="en-US" altLang="ko-KR" sz="1400"/>
              <a:t>    InvalidateRgn(hWnd, NULL, TRUE);</a:t>
            </a:r>
          </a:p>
          <a:p>
            <a:r>
              <a:rPr lang="en-US" altLang="ko-KR" sz="1400"/>
              <a:t>    break;</a:t>
            </a:r>
          </a:p>
          <a:p>
            <a:r>
              <a:rPr lang="en-US" altLang="ko-KR" sz="1400"/>
              <a:t>case WM_DESTROY:</a:t>
            </a:r>
          </a:p>
          <a:p>
            <a:r>
              <a:rPr lang="en-US" altLang="ko-KR" sz="1400"/>
              <a:t>        PostQuitMessage(0);</a:t>
            </a:r>
          </a:p>
          <a:p>
            <a:r>
              <a:rPr lang="en-US" altLang="ko-KR" sz="1400"/>
              <a:t>        break;</a:t>
            </a:r>
          </a:p>
          <a:p>
            <a:r>
              <a:rPr lang="en-US" altLang="ko-KR" sz="1400"/>
              <a:t>default:</a:t>
            </a:r>
          </a:p>
          <a:p>
            <a:r>
              <a:rPr lang="en-US" altLang="ko-KR" sz="1400"/>
              <a:t>        return DefWindowProc(hWnd, message, wParam, lParam);</a:t>
            </a:r>
          </a:p>
          <a:p>
            <a:r>
              <a:rPr lang="en-US" altLang="ko-KR" sz="1400"/>
              <a:t>    }</a:t>
            </a:r>
          </a:p>
          <a:p>
            <a:r>
              <a:rPr lang="en-US" altLang="ko-KR" sz="1400"/>
              <a:t>    return 0;</a:t>
            </a:r>
          </a:p>
          <a:p>
            <a:r>
              <a:rPr lang="en-US" altLang="ko-KR" sz="1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3149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7677" y="256783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식별을 위한 공간</a:t>
            </a:r>
          </a:p>
        </p:txBody>
      </p:sp>
    </p:spTree>
    <p:extLst>
      <p:ext uri="{BB962C8B-B14F-4D97-AF65-F5344CB8AC3E}">
        <p14:creationId xmlns:p14="http://schemas.microsoft.com/office/powerpoint/2010/main" val="145623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563664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128581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공용 대화상자의 사용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3513" y="1102290"/>
            <a:ext cx="895309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공용 대화 상자는 윈도우 프로그램에서 많이 사용되므로</a:t>
            </a:r>
            <a:r>
              <a:rPr lang="en-US" altLang="ko-KR" sz="1600"/>
              <a:t>, </a:t>
            </a:r>
            <a:r>
              <a:rPr lang="ko-KR" altLang="en-US" sz="1600"/>
              <a:t>미리 만들어서 제공하는 대화상지아디</a:t>
            </a:r>
            <a:endParaRPr lang="en-US" altLang="ko-KR" sz="1600"/>
          </a:p>
          <a:p>
            <a:endParaRPr lang="en-US" altLang="ko-KR" sz="1600"/>
          </a:p>
          <a:p>
            <a:r>
              <a:rPr lang="en-US" altLang="ko-KR" sz="1600"/>
              <a:t>[</a:t>
            </a:r>
            <a:r>
              <a:rPr lang="ko-KR" altLang="en-US" sz="1600"/>
              <a:t>종류</a:t>
            </a:r>
            <a:r>
              <a:rPr lang="en-US" altLang="ko-KR" sz="1600"/>
              <a:t>]</a:t>
            </a:r>
          </a:p>
          <a:p>
            <a:endParaRPr lang="en-US" altLang="ko-KR" sz="16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/>
              <a:t>&lt;</a:t>
            </a:r>
            <a:r>
              <a:rPr lang="ko-KR" altLang="en-US" sz="1600"/>
              <a:t>열기</a:t>
            </a:r>
            <a:r>
              <a:rPr lang="en-US" altLang="ko-KR" sz="1600"/>
              <a:t>&gt;</a:t>
            </a:r>
            <a:r>
              <a:rPr lang="ko-KR" altLang="en-US" sz="1600"/>
              <a:t> 대화 상자</a:t>
            </a:r>
            <a:endParaRPr lang="en-US" altLang="ko-KR" sz="16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/>
              <a:t>&lt;</a:t>
            </a:r>
            <a:r>
              <a:rPr lang="ko-KR" altLang="en-US" sz="1600"/>
              <a:t>다른 이름으로 저장</a:t>
            </a:r>
            <a:r>
              <a:rPr lang="en-US" altLang="ko-KR" sz="1600"/>
              <a:t>&gt;</a:t>
            </a:r>
            <a:r>
              <a:rPr lang="ko-KR" altLang="en-US" sz="1600"/>
              <a:t> 대화 상자</a:t>
            </a:r>
            <a:endParaRPr lang="en-US" altLang="ko-KR" sz="16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/>
              <a:t>&lt;</a:t>
            </a:r>
            <a:r>
              <a:rPr lang="ko-KR" altLang="en-US" sz="1600"/>
              <a:t>글꼴</a:t>
            </a:r>
            <a:r>
              <a:rPr lang="en-US" altLang="ko-KR" sz="1600"/>
              <a:t>&gt; </a:t>
            </a:r>
            <a:r>
              <a:rPr lang="ko-KR" altLang="en-US" sz="1600"/>
              <a:t>대화 상자</a:t>
            </a:r>
            <a:endParaRPr lang="en-US" altLang="ko-KR" sz="16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/>
              <a:t>&lt;</a:t>
            </a:r>
            <a:r>
              <a:rPr lang="ko-KR" altLang="en-US" sz="1600"/>
              <a:t>색</a:t>
            </a:r>
            <a:r>
              <a:rPr lang="en-US" altLang="ko-KR" sz="1600"/>
              <a:t>&gt; </a:t>
            </a:r>
            <a:r>
              <a:rPr lang="ko-KR" altLang="en-US" sz="1600"/>
              <a:t>대화 상자 </a:t>
            </a:r>
            <a:r>
              <a:rPr lang="en-US" altLang="ko-KR" sz="1600">
                <a:sym typeface="Wingdings" panose="05000000000000000000" pitchFamily="2" charset="2"/>
              </a:rPr>
              <a:t> </a:t>
            </a:r>
            <a:r>
              <a:rPr lang="ko-KR" altLang="en-US" sz="1600">
                <a:sym typeface="Wingdings" panose="05000000000000000000" pitchFamily="2" charset="2"/>
              </a:rPr>
              <a:t>유사하므로 자습할 것</a:t>
            </a:r>
            <a:r>
              <a:rPr lang="en-US" altLang="ko-KR" sz="1600">
                <a:sym typeface="Wingdings" panose="05000000000000000000" pitchFamily="2" charset="2"/>
              </a:rPr>
              <a:t>!!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728233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</a:spPr>
      <a:bodyPr rtlCol="0" anchor="ctr"/>
      <a:lstStyle>
        <a:defPPr>
          <a:defRPr sz="16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5352</TotalTime>
  <Words>987</Words>
  <Application>Microsoft Office PowerPoint</Application>
  <PresentationFormat>와이드스크린</PresentationFormat>
  <Paragraphs>276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조민호</dc:creator>
  <cp:lastModifiedBy>조민호</cp:lastModifiedBy>
  <cp:revision>70</cp:revision>
  <dcterms:created xsi:type="dcterms:W3CDTF">2017-01-17T05:22:46Z</dcterms:created>
  <dcterms:modified xsi:type="dcterms:W3CDTF">2017-01-23T12:05:28Z</dcterms:modified>
</cp:coreProperties>
</file>