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8" r:id="rId4"/>
    <p:sldId id="269" r:id="rId5"/>
    <p:sldId id="280" r:id="rId6"/>
    <p:sldId id="265" r:id="rId7"/>
    <p:sldId id="285" r:id="rId8"/>
    <p:sldId id="271" r:id="rId9"/>
    <p:sldId id="286" r:id="rId10"/>
    <p:sldId id="272" r:id="rId11"/>
    <p:sldId id="287" r:id="rId12"/>
    <p:sldId id="288" r:id="rId13"/>
    <p:sldId id="284" r:id="rId14"/>
    <p:sldId id="267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94C"/>
    <a:srgbClr val="FF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E5C56-E494-4F52-995E-96482D5FEE58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C2A33-03B2-4755-8BF1-6EAEB7888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45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hominsub/WeCList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eclist.com/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E7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83665" y="2402651"/>
            <a:ext cx="9462804" cy="5289936"/>
            <a:chOff x="10783665" y="2402651"/>
            <a:chExt cx="9462804" cy="52899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3665" y="2402651"/>
              <a:ext cx="9462804" cy="52899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960755" y="2402651"/>
            <a:ext cx="9462804" cy="5289936"/>
            <a:chOff x="-1960755" y="2402651"/>
            <a:chExt cx="9462804" cy="52899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60755" y="2402651"/>
              <a:ext cx="9462804" cy="52899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82600" y="5448300"/>
            <a:ext cx="228571" cy="228571"/>
            <a:chOff x="12781155" y="5771566"/>
            <a:chExt cx="228571" cy="228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81155" y="5771566"/>
              <a:ext cx="228571" cy="2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08677" y="9480215"/>
            <a:ext cx="10730923" cy="98450"/>
            <a:chOff x="5671884" y="9480216"/>
            <a:chExt cx="9490021" cy="9844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5671884" y="9480216"/>
              <a:ext cx="9490021" cy="9844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020403" y="3918109"/>
            <a:ext cx="824719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WE C LIST</a:t>
            </a:r>
            <a:endParaRPr lang="ko-KR" altLang="en-US" sz="138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7162" y="3368814"/>
            <a:ext cx="4993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F </a:t>
            </a:r>
            <a:r>
              <a:rPr lang="en-US" altLang="ko-KR" sz="4000" dirty="0" err="1" smtClean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i</a:t>
            </a:r>
            <a:r>
              <a:rPr lang="en-US" altLang="ko-KR" sz="4000" dirty="0" smtClean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 n a l P r o j e c t</a:t>
            </a:r>
            <a:endParaRPr lang="ko-KR" altLang="en-US" sz="4000" dirty="0">
              <a:solidFill>
                <a:schemeClr val="bg1"/>
              </a:solidFill>
              <a:latin typeface="에스코어 드림 4 Regular" pitchFamily="34" charset="-127"/>
              <a:ea typeface="에스코어 드림 4 Regular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68200" y="9298607"/>
            <a:ext cx="5314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조민섭</a:t>
            </a:r>
            <a:r>
              <a:rPr lang="ko-KR" altLang="en-US" sz="2400" dirty="0" smtClean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  </a:t>
            </a:r>
            <a:r>
              <a:rPr lang="ko-KR" altLang="en-US" sz="2400" dirty="0" err="1" smtClean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권혁락</a:t>
            </a:r>
            <a:r>
              <a:rPr lang="ko-KR" altLang="en-US" sz="2400" dirty="0" smtClean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  윤인정  강희수  박찬현</a:t>
            </a:r>
            <a:endParaRPr lang="ko-KR" altLang="en-US" sz="2400" dirty="0">
              <a:solidFill>
                <a:schemeClr val="bg1"/>
              </a:solidFill>
              <a:latin typeface="에스코어 드림 3 Light" pitchFamily="34" charset="-127"/>
              <a:ea typeface="에스코어 드림 3 Light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0" y="190500"/>
            <a:ext cx="2467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Date 2021.12.15 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수</a:t>
            </a:r>
            <a:r>
              <a:rPr lang="ko-KR" altLang="en-US" sz="1600" dirty="0" smtClean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요일</a:t>
            </a:r>
            <a:endParaRPr lang="ko-KR" altLang="en-US" sz="1600" dirty="0">
              <a:solidFill>
                <a:schemeClr val="bg1"/>
              </a:solidFill>
              <a:latin typeface="에스코어 드림 3 Light" pitchFamily="34" charset="-127"/>
              <a:ea typeface="에스코어 드림 3 Light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85800" y="3840137"/>
            <a:ext cx="19276190" cy="6421463"/>
            <a:chOff x="-495238" y="4070327"/>
            <a:chExt cx="19276190" cy="6421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5238" y="4070327"/>
              <a:ext cx="19276190" cy="64214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37104" y="4832285"/>
            <a:ext cx="3576586" cy="3576586"/>
            <a:chOff x="6837104" y="4832285"/>
            <a:chExt cx="3576586" cy="35765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7104" y="4832285"/>
              <a:ext cx="3576586" cy="3576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43399" y="5291804"/>
            <a:ext cx="2456599" cy="60614"/>
            <a:chOff x="2380657" y="5291806"/>
            <a:chExt cx="4419343" cy="606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380657" y="5291806"/>
              <a:ext cx="4419343" cy="606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15686" y="3314286"/>
            <a:ext cx="9256193" cy="606280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79097" y="1143625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4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-3-1. </a:t>
            </a:r>
            <a:r>
              <a:rPr lang="ko-KR" altLang="en-US" sz="2400" dirty="0" err="1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담당부분</a:t>
            </a:r>
            <a:endParaRPr lang="ko-KR" altLang="en-US" sz="2400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19164" y="1674793"/>
            <a:ext cx="9029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We C List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사이트의 </a:t>
            </a:r>
            <a:r>
              <a:rPr lang="ko-KR" altLang="en-US" sz="40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작품 </a:t>
            </a:r>
            <a:r>
              <a:rPr lang="ko-KR" altLang="en-US" sz="40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상세 화</a:t>
            </a:r>
            <a:r>
              <a:rPr lang="ko-KR" altLang="en-US" sz="40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면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은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?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11746" y="5091278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(3) </a:t>
            </a:r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작품 상세 화면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19164" y="5881913"/>
            <a:ext cx="551794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작품상세 화면은 한 개의 작품에 대한 세부적인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내용들을 확인하고 구매 또는 장바구니를</a:t>
            </a:r>
            <a:endParaRPr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사용하실 수 있습니다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 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또한 원하는 작품을</a:t>
            </a:r>
            <a:endParaRPr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좋아요를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클릭할 수 있습니다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</a:p>
          <a:p>
            <a:endParaRPr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“</a:t>
            </a:r>
            <a:r>
              <a:rPr lang="ko-KR" altLang="en-US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아이디어스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 상세 내용이 가로가 좁아서 답답한</a:t>
            </a:r>
            <a:endParaRPr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느낌이 있어서 내용이 잘 읽히지 않아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”</a:t>
            </a:r>
            <a:endParaRPr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라는 다수의 조원들의 의견을 수렴했습니다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.</a:t>
            </a:r>
            <a:endParaRPr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848" y="9182100"/>
            <a:ext cx="1168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09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1600" y="2589193"/>
            <a:ext cx="156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각각의 작품을 클릭하면 나오는 상세 페이지로 작품에 대한 상세한 정보를 확인하실 수 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46"/>
          <a:stretch/>
        </p:blipFill>
        <p:spPr>
          <a:xfrm>
            <a:off x="7943092" y="3525143"/>
            <a:ext cx="8820908" cy="5656958"/>
          </a:xfrm>
          <a:prstGeom prst="roundRect">
            <a:avLst>
              <a:gd name="adj" fmla="val 2175"/>
            </a:avLst>
          </a:prstGeom>
        </p:spPr>
      </p:pic>
    </p:spTree>
    <p:extLst>
      <p:ext uri="{BB962C8B-B14F-4D97-AF65-F5344CB8AC3E}">
        <p14:creationId xmlns:p14="http://schemas.microsoft.com/office/powerpoint/2010/main" val="275010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400" y="3817965"/>
            <a:ext cx="19276190" cy="6421463"/>
            <a:chOff x="-495238" y="4070327"/>
            <a:chExt cx="19276190" cy="6421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5238" y="4070327"/>
              <a:ext cx="19276190" cy="64214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14920" y="5091278"/>
            <a:ext cx="3576586" cy="3576586"/>
            <a:chOff x="6837104" y="4832285"/>
            <a:chExt cx="3576586" cy="35765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7104" y="4832285"/>
              <a:ext cx="3576586" cy="3576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43399" y="5291804"/>
            <a:ext cx="2456599" cy="60614"/>
            <a:chOff x="2380657" y="5291806"/>
            <a:chExt cx="4419343" cy="606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380657" y="5291806"/>
              <a:ext cx="4419343" cy="606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40319" y="3817965"/>
            <a:ext cx="4479990" cy="635996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19164" y="1674793"/>
            <a:ext cx="5557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작품 상세 화면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주요코드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56358" y="5060971"/>
            <a:ext cx="175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좋아요 코드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19164" y="5881913"/>
            <a:ext cx="5517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en-US" altLang="ko-KR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Ajax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를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이용하여 계정마다 한번씩만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좋아요를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누르고 한번 씩만 취소하며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게시글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내부에 있는 좋아요 변수의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숫자가 늘어나고 줄어들게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만들음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848" y="9182100"/>
            <a:ext cx="13965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10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1600" y="2589193"/>
            <a:ext cx="156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각각의 작품을 클릭하면 나오는 상세 페이지로 작품에 대한 상세한 정보를 확인하실 수 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625" y="4146508"/>
            <a:ext cx="4158251" cy="568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002"/>
          <p:cNvGrpSpPr/>
          <p:nvPr/>
        </p:nvGrpSpPr>
        <p:grpSpPr>
          <a:xfrm>
            <a:off x="6737403" y="5135421"/>
            <a:ext cx="3576586" cy="3576586"/>
            <a:chOff x="6837104" y="4832285"/>
            <a:chExt cx="3576586" cy="3576586"/>
          </a:xfrm>
        </p:grpSpPr>
        <p:pic>
          <p:nvPicPr>
            <p:cNvPr id="17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7104" y="4832285"/>
              <a:ext cx="3576586" cy="3576586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304800" y="3776300"/>
            <a:ext cx="19276190" cy="6421463"/>
            <a:chOff x="-495238" y="4070327"/>
            <a:chExt cx="19276190" cy="6421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95238" y="4070327"/>
              <a:ext cx="19276190" cy="64214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76410" y="5264776"/>
            <a:ext cx="3576586" cy="3576586"/>
            <a:chOff x="6837104" y="4832285"/>
            <a:chExt cx="3576586" cy="35765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7104" y="4832285"/>
              <a:ext cx="3576586" cy="3576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43399" y="5291804"/>
            <a:ext cx="2456599" cy="60614"/>
            <a:chOff x="2380657" y="5291806"/>
            <a:chExt cx="4419343" cy="606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380657" y="5291806"/>
              <a:ext cx="4419343" cy="606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64592" y="4377883"/>
            <a:ext cx="8903744" cy="542851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19164" y="1674793"/>
            <a:ext cx="5557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작품 상세 화면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주요코드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91909" y="5097321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장바구니 코드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19164" y="5881913"/>
            <a:ext cx="551794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로그인 했을 경우에만 장바구니에 담고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en-US" altLang="ko-KR" sz="20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Ajax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를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이용하여 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로그인 되어있는 계정과</a:t>
            </a:r>
            <a:endParaRPr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상품의 이름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수량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 가격을 장바구니에 저장하여</a:t>
            </a:r>
            <a:endParaRPr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구매 할 때 확인 할 수 있도록 제작</a:t>
            </a:r>
            <a:endParaRPr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 </a:t>
            </a:r>
            <a:endParaRPr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848" y="9182100"/>
            <a:ext cx="1168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11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1600" y="2589193"/>
            <a:ext cx="156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각각의 작품을 클릭하면 나오는 상세 페이지로 작품에 대한 상세한 정보를 확인하실 수 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685776"/>
            <a:ext cx="8259328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400" y="3840137"/>
            <a:ext cx="19276190" cy="6421463"/>
            <a:chOff x="-495238" y="4070327"/>
            <a:chExt cx="19276190" cy="6421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5238" y="4070327"/>
              <a:ext cx="19276190" cy="64214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37104" y="4832285"/>
            <a:ext cx="3576586" cy="3576586"/>
            <a:chOff x="6837104" y="4832285"/>
            <a:chExt cx="3576586" cy="35765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7104" y="4832285"/>
              <a:ext cx="3576586" cy="3576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43399" y="5291804"/>
            <a:ext cx="2456599" cy="60614"/>
            <a:chOff x="2380657" y="5291806"/>
            <a:chExt cx="4419343" cy="606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380657" y="5291806"/>
              <a:ext cx="4419343" cy="606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15686" y="3314286"/>
            <a:ext cx="9256193" cy="606280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19164" y="1674793"/>
            <a:ext cx="4342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We C List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사이트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11746" y="5091278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작품 공개 주소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19164" y="5881913"/>
            <a:ext cx="55179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  <a:hlinkClick r:id="rId6"/>
              </a:rPr>
              <a:t>https://www.weclist.com/</a:t>
            </a:r>
            <a:endParaRPr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848" y="9182100"/>
            <a:ext cx="1168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12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313" y="3543300"/>
            <a:ext cx="8806687" cy="56388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4" name="TextBox 13"/>
          <p:cNvSpPr txBox="1"/>
          <p:nvPr/>
        </p:nvSpPr>
        <p:spPr>
          <a:xfrm>
            <a:off x="1211746" y="6977975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작품 </a:t>
            </a:r>
            <a:r>
              <a:rPr lang="ko-KR" altLang="en-US" sz="2400" dirty="0" err="1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깃허브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9164" y="7772710"/>
            <a:ext cx="55179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  <a:hlinkClick r:id="rId8"/>
              </a:rPr>
              <a:t>https://github.com/chominsub/WeCList</a:t>
            </a:r>
            <a:endParaRPr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1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E7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-1447800" y="3314700"/>
            <a:ext cx="8939984" cy="4997667"/>
            <a:chOff x="-1375762" y="3356342"/>
            <a:chExt cx="8939984" cy="499766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75762" y="3356342"/>
              <a:ext cx="8939984" cy="4997667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239000" y="4457700"/>
            <a:ext cx="3142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감사합니다</a:t>
            </a:r>
            <a:endParaRPr lang="ko-KR" altLang="en-US" sz="4800" dirty="0">
              <a:solidFill>
                <a:schemeClr val="bg1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-380952" y="-588824"/>
            <a:ext cx="19047619" cy="4769777"/>
            <a:chOff x="-380952" y="-588824"/>
            <a:chExt cx="19047619" cy="47697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0952" y="-588824"/>
              <a:ext cx="19047619" cy="47697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60049" y="-973722"/>
            <a:ext cx="7454236" cy="4167098"/>
            <a:chOff x="11260049" y="-973722"/>
            <a:chExt cx="7454236" cy="41670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60049" y="-973722"/>
              <a:ext cx="7454236" cy="4167098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222600" y="2026896"/>
            <a:ext cx="4650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CONTENTS</a:t>
            </a:r>
            <a:endParaRPr lang="ko-KR" altLang="en-US" sz="72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848" y="9182100"/>
            <a:ext cx="10671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>
                    <a:lumMod val="95000"/>
                  </a:schemeClr>
                </a:solidFill>
                <a:latin typeface="Franklin Gothic Heavy" panose="020B0903020102020204" pitchFamily="34" charset="0"/>
              </a:rPr>
              <a:t>01</a:t>
            </a:r>
            <a:endParaRPr lang="ko-KR" altLang="en-US" sz="6000" i="1" dirty="0">
              <a:solidFill>
                <a:schemeClr val="bg1">
                  <a:lumMod val="95000"/>
                </a:schemeClr>
              </a:solidFill>
              <a:latin typeface="Franklin Gothic Heavy" panose="020B0903020102020204" pitchFamily="34" charset="0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8380952" y="7200900"/>
            <a:ext cx="1523810" cy="231341"/>
            <a:chOff x="5883923" y="8254006"/>
            <a:chExt cx="1523810" cy="9263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5883923" y="8254006"/>
              <a:ext cx="1523810" cy="92635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2514600" y="6551797"/>
            <a:ext cx="4391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FE794C"/>
                </a:solidFill>
                <a:latin typeface="Franklin Gothic Heavy" panose="020B0903020102020204" pitchFamily="34" charset="0"/>
              </a:rPr>
              <a:t>WE C LIST</a:t>
            </a:r>
            <a:endParaRPr lang="ko-KR" altLang="en-US" sz="7200" dirty="0">
              <a:solidFill>
                <a:srgbClr val="FE794C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83942" y="595973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1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 </a:t>
            </a:r>
            <a:r>
              <a:rPr lang="ko-KR" altLang="en-US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개발환경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683941" y="7084381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2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 </a:t>
            </a:r>
            <a:r>
              <a:rPr lang="ko-KR" altLang="en-US" sz="2400" dirty="0" err="1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사이트맵</a:t>
            </a:r>
            <a:endParaRPr lang="ko-KR" altLang="en-US" sz="2400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975994" y="5959729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3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 </a:t>
            </a:r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DB 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ERD </a:t>
            </a:r>
            <a:endParaRPr lang="ko-KR" altLang="en-US" sz="2400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921492" y="708438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4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 </a:t>
            </a:r>
            <a:r>
              <a:rPr lang="ko-KR" altLang="en-US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담당 부분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0000" y="3390900"/>
            <a:ext cx="19156077" cy="7209100"/>
            <a:chOff x="-400000" y="3952462"/>
            <a:chExt cx="19156077" cy="66475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0000" y="3952462"/>
              <a:ext cx="19156077" cy="664753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79097" y="1143625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1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 </a:t>
            </a:r>
            <a:r>
              <a:rPr lang="ko-KR" altLang="en-US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개발환경</a:t>
            </a:r>
            <a:endParaRPr lang="ko-KR" altLang="en-US" sz="2400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164" y="1674793"/>
            <a:ext cx="8239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We C List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제작 시 사용할 개발환경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2589193"/>
            <a:ext cx="156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수업에서 배웠던 프로그램들이 저희 조한테는 조금이나마 익숙했기 때문에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최대한 배운 걸로 활용하자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!”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라는 다수의 조원들의 의견을 수렴했습니다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16" name="Google Shape;92;p16" descr="Google Shape;92;p16">
            <a:extLst>
              <a:ext uri="{FF2B5EF4-FFF2-40B4-BE49-F238E27FC236}">
                <a16:creationId xmlns:a16="http://schemas.microsoft.com/office/drawing/2014/main" id="{C364B9C8-6152-418E-97B3-5C68114AEE1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64807" y="4204105"/>
            <a:ext cx="2742966" cy="14894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Google Shape;96;p16" descr="Google Shape;96;p16">
            <a:extLst>
              <a:ext uri="{FF2B5EF4-FFF2-40B4-BE49-F238E27FC236}">
                <a16:creationId xmlns:a16="http://schemas.microsoft.com/office/drawing/2014/main" id="{2F639EE5-2BE3-4BF6-ABAD-5BABC8AA5D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0996" y="6034429"/>
            <a:ext cx="4133608" cy="971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Google Shape;102;p16" descr="Google Shape;102;p16">
            <a:extLst>
              <a:ext uri="{FF2B5EF4-FFF2-40B4-BE49-F238E27FC236}">
                <a16:creationId xmlns:a16="http://schemas.microsoft.com/office/drawing/2014/main" id="{37C7C22E-6F3D-4590-94C6-B71E045D2AB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4582" y="6943686"/>
            <a:ext cx="1024299" cy="1905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jsp-file-format-symbol-pngrepo-com.png" descr="jsp-file-format-symbol-pngrepo-com.png">
            <a:extLst>
              <a:ext uri="{FF2B5EF4-FFF2-40B4-BE49-F238E27FC236}">
                <a16:creationId xmlns:a16="http://schemas.microsoft.com/office/drawing/2014/main" id="{A9F43F43-8B10-4501-B64B-1DEFA12C223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18271" y="4204105"/>
            <a:ext cx="1936162" cy="1936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github_PNG24.png" descr="github_PNG24.png">
            <a:extLst>
              <a:ext uri="{FF2B5EF4-FFF2-40B4-BE49-F238E27FC236}">
                <a16:creationId xmlns:a16="http://schemas.microsoft.com/office/drawing/2014/main" id="{BD37F2C6-52E3-4B59-86F9-CE3EA9046E4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58748" y="4572743"/>
            <a:ext cx="3923402" cy="939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KakaoTalk_Photo_2019-12-04-18-09-12.png" descr="KakaoTalk_Photo_2019-12-04-18-09-12.png">
            <a:extLst>
              <a:ext uri="{FF2B5EF4-FFF2-40B4-BE49-F238E27FC236}">
                <a16:creationId xmlns:a16="http://schemas.microsoft.com/office/drawing/2014/main" id="{E5FC5DBF-BA50-4858-ADE8-961D534A435A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5319" y="7227147"/>
            <a:ext cx="1657050" cy="17246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KakaoTalk_Photo_2019-12-04-18-08-59.png" descr="KakaoTalk_Photo_2019-12-04-18-08-59.png">
            <a:extLst>
              <a:ext uri="{FF2B5EF4-FFF2-40B4-BE49-F238E27FC236}">
                <a16:creationId xmlns:a16="http://schemas.microsoft.com/office/drawing/2014/main" id="{544E2EDF-B3E9-4377-ACFF-11DEA73CCDA3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40257" y="7916984"/>
            <a:ext cx="2742966" cy="103484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extBox 24"/>
          <p:cNvSpPr txBox="1"/>
          <p:nvPr/>
        </p:nvSpPr>
        <p:spPr>
          <a:xfrm>
            <a:off x="75848" y="9182100"/>
            <a:ext cx="1168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02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605" y="6739432"/>
            <a:ext cx="3027995" cy="15672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55" y="4151650"/>
            <a:ext cx="2515468" cy="218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333145" y="4309765"/>
            <a:ext cx="1722129" cy="4884991"/>
          </a:xfrm>
          <a:prstGeom prst="roundRect">
            <a:avLst/>
          </a:prstGeom>
          <a:solidFill>
            <a:schemeClr val="accent6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-400000" y="3390900"/>
            <a:ext cx="19156077" cy="7209100"/>
            <a:chOff x="-400000" y="3952462"/>
            <a:chExt cx="19156077" cy="66475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0000" y="3952462"/>
              <a:ext cx="19156077" cy="664753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79097" y="1143625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2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 </a:t>
            </a:r>
            <a:r>
              <a:rPr lang="ko-KR" altLang="en-US" sz="2400" dirty="0" err="1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사이트맵</a:t>
            </a:r>
            <a:endParaRPr lang="ko-KR" altLang="en-US" sz="2400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164" y="1674793"/>
            <a:ext cx="10177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We C List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사이트의 뼈대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!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사이트맵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 구조는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?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2990" y="2552700"/>
            <a:ext cx="156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해당 사이트의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사이트맵을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한 눈에 볼 수 있는 트리 구조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사이트맵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입니다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90650" y="3848100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사용</a:t>
            </a:r>
            <a:r>
              <a:rPr lang="ko-KR" altLang="en-US" sz="2400" dirty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자</a:t>
            </a:r>
          </a:p>
        </p:txBody>
      </p:sp>
      <p:sp>
        <p:nvSpPr>
          <p:cNvPr id="994" name="모서리가 둥근 직사각형 993"/>
          <p:cNvSpPr/>
          <p:nvPr/>
        </p:nvSpPr>
        <p:spPr>
          <a:xfrm>
            <a:off x="6446662" y="5935853"/>
            <a:ext cx="3764138" cy="4084448"/>
          </a:xfrm>
          <a:prstGeom prst="roundRect">
            <a:avLst>
              <a:gd name="adj" fmla="val 5362"/>
            </a:avLst>
          </a:prstGeom>
          <a:solidFill>
            <a:srgbClr val="FE794C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>
            <a:off x="20811599" y="5715803"/>
            <a:ext cx="0" cy="8935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848" y="9182100"/>
            <a:ext cx="1168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03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43536" y="4724901"/>
            <a:ext cx="0" cy="24776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851448" y="4508877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E7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고객센터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51448" y="5300965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공지사항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51448" y="6093053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FAQ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851448" y="6885141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문의사항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182738" y="4724901"/>
            <a:ext cx="0" cy="406362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1390650" y="5300965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작품 구경하기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90650" y="6093053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인기 작품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90650" y="6885141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최신 작품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390650" y="4508877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E7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작품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910930" y="4724901"/>
            <a:ext cx="0" cy="24776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3118842" y="5300965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클래스 구경하기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118842" y="6093053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인기 클래스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118842" y="6885141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신규 클래스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18842" y="4508877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E7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온라인 클래스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90650" y="7664044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작가 구경하기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90650" y="8471080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작가 스토리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7400022" y="4854211"/>
            <a:ext cx="0" cy="183650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6607934" y="5300965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E7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회원가입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604048" y="4508877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E7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로그인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rot="5400000">
            <a:off x="8385949" y="5153629"/>
            <a:ext cx="0" cy="24776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400022" y="6354372"/>
            <a:ext cx="0" cy="315782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89"/>
          <p:cNvSpPr/>
          <p:nvPr/>
        </p:nvSpPr>
        <p:spPr>
          <a:xfrm>
            <a:off x="6607934" y="6093051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일반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마이페이지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607934" y="6873431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일반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마이페이지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607934" y="7658167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주문 관리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607934" y="8419807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관심리스트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607934" y="9194756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정보 수정 및 탈퇴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9178038" y="6354372"/>
            <a:ext cx="0" cy="315782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8385950" y="6093051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작가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마이페이지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385949" y="6873431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작품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/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클래스 관리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385949" y="7664044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주문관리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8385949" y="8419807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프로필 및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스토리 관리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8385949" y="9194756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정보 수정 및 탈퇴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1415686" y="4508877"/>
            <a:ext cx="5729314" cy="4359566"/>
          </a:xfrm>
          <a:prstGeom prst="roundRect">
            <a:avLst>
              <a:gd name="adj" fmla="val 5362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1657613" y="4783561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관리자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12487801" y="5660362"/>
            <a:ext cx="0" cy="8935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94"/>
          <p:cNvSpPr/>
          <p:nvPr/>
        </p:nvSpPr>
        <p:spPr>
          <a:xfrm>
            <a:off x="11695713" y="6236426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회원리스트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1695713" y="5444338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E7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회원관리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14215993" y="5660362"/>
            <a:ext cx="0" cy="8935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3423905" y="6236426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상품 리스트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3423905" y="5444338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E7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상품관리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15971912" y="5660362"/>
            <a:ext cx="0" cy="24776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110"/>
          <p:cNvSpPr/>
          <p:nvPr/>
        </p:nvSpPr>
        <p:spPr>
          <a:xfrm>
            <a:off x="15179824" y="6236426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공지사항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5179824" y="5444338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E7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게시판 관리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5179824" y="7028513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FAQ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5179824" y="7820601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문의사항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9" name="구부러진 연결선 8"/>
          <p:cNvCxnSpPr/>
          <p:nvPr/>
        </p:nvCxnSpPr>
        <p:spPr>
          <a:xfrm rot="16200000" flipV="1">
            <a:off x="9185321" y="5151049"/>
            <a:ext cx="792089" cy="777520"/>
          </a:xfrm>
          <a:prstGeom prst="curvedConnector3">
            <a:avLst/>
          </a:prstGeom>
          <a:ln w="19050">
            <a:solidFill>
              <a:srgbClr val="FE79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900602" y="4595487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마이페이지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2362200" y="3162300"/>
            <a:ext cx="2133600" cy="990600"/>
          </a:xfrm>
          <a:prstGeom prst="wedgeEllipseCallout">
            <a:avLst/>
          </a:prstGeom>
          <a:solidFill>
            <a:schemeClr val="accent6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지원자가 개발한 분량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6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9097" y="1143625"/>
            <a:ext cx="168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3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 DB ERD</a:t>
            </a:r>
            <a:endParaRPr lang="ko-KR" altLang="en-US" sz="2400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164" y="1674793"/>
            <a:ext cx="8937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We C List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제작 시 만들었던 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DB Table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552700"/>
            <a:ext cx="12496800" cy="7525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48" y="9182100"/>
            <a:ext cx="1168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>
                    <a:lumMod val="95000"/>
                  </a:schemeClr>
                </a:solidFill>
                <a:latin typeface="Franklin Gothic Heavy" panose="020B0903020102020204" pitchFamily="34" charset="0"/>
              </a:rPr>
              <a:t>04</a:t>
            </a:r>
            <a:endParaRPr lang="ko-KR" altLang="en-US" sz="6000" i="1" dirty="0">
              <a:solidFill>
                <a:schemeClr val="bg1">
                  <a:lumMod val="95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9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4070327"/>
            <a:ext cx="19276190" cy="6421463"/>
            <a:chOff x="-495238" y="4070327"/>
            <a:chExt cx="19276190" cy="6421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5238" y="4070327"/>
              <a:ext cx="19276190" cy="64214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37104" y="4832285"/>
            <a:ext cx="3576586" cy="3576586"/>
            <a:chOff x="6837104" y="4832285"/>
            <a:chExt cx="3576586" cy="35765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7104" y="4832285"/>
              <a:ext cx="3576586" cy="3576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51158" y="5291804"/>
            <a:ext cx="948841" cy="60613"/>
            <a:chOff x="2380657" y="5291806"/>
            <a:chExt cx="4419343" cy="606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380657" y="5291806"/>
              <a:ext cx="4419343" cy="606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15686" y="3314286"/>
            <a:ext cx="9256193" cy="606280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79097" y="1143625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4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-1-1. </a:t>
            </a:r>
            <a:r>
              <a:rPr lang="ko-KR" altLang="en-US" sz="2400" dirty="0" err="1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담당부분</a:t>
            </a:r>
            <a:endParaRPr lang="ko-KR" altLang="en-US" sz="2400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19164" y="1674793"/>
            <a:ext cx="8045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We C List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사이트의 </a:t>
            </a:r>
            <a:r>
              <a:rPr lang="ko-KR" altLang="en-US" sz="40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메인 화면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은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?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11746" y="5091278"/>
            <a:ext cx="4639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(1) </a:t>
            </a:r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작품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, </a:t>
            </a:r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온라인클래스 메인 화면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19164" y="5881913"/>
            <a:ext cx="551794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메인 화면을 작품과 클래스를 따로 나누었으며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,</a:t>
            </a: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작품을 클릭하면 작품에 대한 내용으로만 구성이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되어있고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클래스를 클릭하면 클래스에 대한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내용으로만 구성이 되어있도록 만들었습니다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2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가지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메인으로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나눈 이유는 </a:t>
            </a:r>
            <a:r>
              <a:rPr lang="ko-KR" altLang="en-US" sz="19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작품이면 작품에 대한</a:t>
            </a:r>
            <a:endParaRPr lang="en-US" altLang="ko-KR" sz="1900" dirty="0" smtClean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sz="19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내용에 집중할 수 있게</a:t>
            </a:r>
            <a:r>
              <a:rPr lang="en-US" altLang="ko-KR" sz="19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, </a:t>
            </a:r>
            <a:r>
              <a:rPr lang="ko-KR" altLang="en-US" sz="19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클래스이면 클래스에 대한</a:t>
            </a:r>
            <a:endParaRPr lang="en-US" altLang="ko-KR" sz="1900" dirty="0" smtClean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sz="19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내용에 집중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할 수 있도록 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“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성격이 다른 작품과 클래스를 분리하자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”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라는</a:t>
            </a:r>
            <a:endParaRPr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다수의 조원들의 의견을 수렴하였습니다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1600" y="2589193"/>
            <a:ext cx="156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작품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온라인 클래스의 각각 메인 화면을 만들어서 메인 화면이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2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개인 상태로 작업했습니다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848" y="9182100"/>
            <a:ext cx="1168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05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050" y="3512306"/>
            <a:ext cx="8767908" cy="5669793"/>
          </a:xfrm>
          <a:prstGeom prst="rect">
            <a:avLst/>
          </a:prstGeom>
          <a:effectLst>
            <a:softEdge rad="1397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400" y="4076700"/>
            <a:ext cx="19276190" cy="6421463"/>
            <a:chOff x="-495238" y="4070327"/>
            <a:chExt cx="19276190" cy="6421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5238" y="4070327"/>
              <a:ext cx="19276190" cy="64214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21868" y="5058397"/>
            <a:ext cx="3576586" cy="3576586"/>
            <a:chOff x="6837104" y="4832285"/>
            <a:chExt cx="3576586" cy="35765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7104" y="4832285"/>
              <a:ext cx="3576586" cy="3576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51158" y="5291804"/>
            <a:ext cx="948841" cy="60613"/>
            <a:chOff x="2380657" y="5291806"/>
            <a:chExt cx="4419343" cy="606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380657" y="5291806"/>
              <a:ext cx="4419343" cy="606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57263" y="2902452"/>
            <a:ext cx="7401613" cy="762232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19164" y="1674793"/>
            <a:ext cx="4724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메인 화면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 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주요 코드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11746" y="5091278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 작품의  메인 화면의 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UI </a:t>
            </a:r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코드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19164" y="5881913"/>
            <a:ext cx="5517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HTML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을 이용하여 메인 화면을 제작하고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en-US" altLang="ko-KR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JSP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을 이용하여 게시물이 설정한 개수 이상 일 경우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페이지를 나누어 보여줄 수 있도록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만듬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848" y="9182100"/>
            <a:ext cx="1168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06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161" y="3310213"/>
            <a:ext cx="6920116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4070327"/>
            <a:ext cx="19276190" cy="6421463"/>
            <a:chOff x="-495238" y="4070327"/>
            <a:chExt cx="19276190" cy="6421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5238" y="4070327"/>
              <a:ext cx="19276190" cy="64214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37104" y="4832285"/>
            <a:ext cx="3576586" cy="3576586"/>
            <a:chOff x="6837104" y="4832285"/>
            <a:chExt cx="3576586" cy="35765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7104" y="4832285"/>
              <a:ext cx="3576586" cy="3576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43399" y="5291804"/>
            <a:ext cx="2456599" cy="60614"/>
            <a:chOff x="2380657" y="5291806"/>
            <a:chExt cx="4419343" cy="606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380657" y="5291806"/>
              <a:ext cx="4419343" cy="60610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1279097" y="1143625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4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-2-1. </a:t>
            </a:r>
            <a:r>
              <a:rPr lang="ko-KR" altLang="en-US" sz="2400" dirty="0" err="1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담당부분</a:t>
            </a:r>
            <a:endParaRPr lang="ko-KR" altLang="en-US" sz="2400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pic>
        <p:nvPicPr>
          <p:cNvPr id="25" name="Object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15687" y="3314286"/>
            <a:ext cx="8667314" cy="624881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19164" y="1674793"/>
            <a:ext cx="9521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We C List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사이트의 </a:t>
            </a:r>
            <a:r>
              <a:rPr lang="ko-KR" altLang="en-US" sz="40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작품 리스트 화면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은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?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11746" y="5091278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(2) </a:t>
            </a:r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작품 리스트 화면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19164" y="5881913"/>
            <a:ext cx="551794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작품에서 작품 구경하기라는 메뉴를 만들어서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해당 메뉴를 클릭하면 </a:t>
            </a:r>
            <a:r>
              <a:rPr lang="ko-KR" altLang="en-US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작가들이 등록한 작품들을</a:t>
            </a:r>
            <a:endParaRPr lang="en-US" altLang="ko-KR" dirty="0" smtClean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한 번에 볼 수 있는 리스트가 나옵니다</a:t>
            </a:r>
            <a:r>
              <a:rPr lang="en-US" altLang="ko-KR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“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벤치인 </a:t>
            </a:r>
            <a:r>
              <a:rPr lang="ko-KR" altLang="en-US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아이디어스는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 복잡한 느낌이 드는데 좀 더</a:t>
            </a:r>
            <a:endParaRPr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간결하고 한 눈에 볼 수 있는 리스트로 구축하자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”</a:t>
            </a:r>
          </a:p>
          <a:p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라는 다수의 조원들의 의견을 수렴했습니다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717" y="3514104"/>
            <a:ext cx="8259253" cy="5667996"/>
          </a:xfrm>
          <a:prstGeom prst="rect">
            <a:avLst/>
          </a:prstGeom>
          <a:effectLst>
            <a:softEdge rad="101600"/>
          </a:effectLst>
        </p:spPr>
      </p:pic>
      <p:sp>
        <p:nvSpPr>
          <p:cNvPr id="18" name="TextBox 17"/>
          <p:cNvSpPr txBox="1"/>
          <p:nvPr/>
        </p:nvSpPr>
        <p:spPr>
          <a:xfrm>
            <a:off x="75848" y="9182100"/>
            <a:ext cx="1168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07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2589193"/>
            <a:ext cx="156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작품 리스트를 들어오게 되면 전체 작품을 볼 수 있으며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카테고리별로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작품을 구경하실 수 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4070327"/>
            <a:ext cx="19276190" cy="6421463"/>
            <a:chOff x="-495238" y="4070327"/>
            <a:chExt cx="19276190" cy="6421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5238" y="4070327"/>
              <a:ext cx="19276190" cy="64214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81003" y="4740724"/>
            <a:ext cx="3576586" cy="3576586"/>
            <a:chOff x="6837104" y="4832285"/>
            <a:chExt cx="3576586" cy="35765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7104" y="4832285"/>
              <a:ext cx="3576586" cy="3576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43399" y="5291804"/>
            <a:ext cx="2456599" cy="60614"/>
            <a:chOff x="2380657" y="5291806"/>
            <a:chExt cx="4419343" cy="606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380657" y="5291806"/>
              <a:ext cx="4419343" cy="606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85511" y="3497615"/>
            <a:ext cx="8215943" cy="594401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19164" y="1674793"/>
            <a:ext cx="6050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작품 리스트 화면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주요코드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11746" y="5091278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카테고리 메뉴 코드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19164" y="5881913"/>
            <a:ext cx="5517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en-US" altLang="ko-KR" sz="20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HTML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을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이용하여 </a:t>
            </a:r>
            <a:r>
              <a:rPr lang="en-US" altLang="ko-KR" sz="20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getMapping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으로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각 메뉴를 클릭했을 때 설정되어 있는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페이지로 이동하게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만듬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848" y="9182100"/>
            <a:ext cx="1168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08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221" y="4305300"/>
            <a:ext cx="7756521" cy="360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6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587</Words>
  <Application>Microsoft Office PowerPoint</Application>
  <PresentationFormat>사용자 지정</PresentationFormat>
  <Paragraphs>141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?? ??</vt:lpstr>
      <vt:lpstr>Franklin Gothic Heavy</vt:lpstr>
      <vt:lpstr>맑은 고딕</vt:lpstr>
      <vt:lpstr>에스코어 드림 3 Light</vt:lpstr>
      <vt:lpstr>에스코어 드림 4 Regular</vt:lpstr>
      <vt:lpstr>에스코어 드림 5 Medium</vt:lpstr>
      <vt:lpstr>에스코어 드림 6 Bold</vt:lpstr>
      <vt:lpstr>에스코어 드림 8 Heavy</vt:lpstr>
      <vt:lpstr>에스코어 드림 9 Black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MINSUB CHO</cp:lastModifiedBy>
  <cp:revision>427</cp:revision>
  <dcterms:created xsi:type="dcterms:W3CDTF">2021-11-20T01:48:08Z</dcterms:created>
  <dcterms:modified xsi:type="dcterms:W3CDTF">2022-07-19T07:21:27Z</dcterms:modified>
</cp:coreProperties>
</file>