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Manrope SemiBold" charset="0"/>
      <p:bold r:id="rId24"/>
    </p:embeddedFont>
    <p:embeddedFont>
      <p:font typeface="Righteous" panose="02010506000000020000" pitchFamily="2" charset="0"/>
      <p:regular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137" userDrawn="1">
          <p15:clr>
            <a:srgbClr val="A4A3A4"/>
          </p15:clr>
        </p15:guide>
        <p15:guide id="3" pos="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76AE"/>
    <a:srgbClr val="FFA441"/>
    <a:srgbClr val="FF8E68"/>
    <a:srgbClr val="A581B5"/>
    <a:srgbClr val="FFB25D"/>
    <a:srgbClr val="FFB96D"/>
    <a:srgbClr val="A480B4"/>
    <a:srgbClr val="FCEDD8"/>
    <a:srgbClr val="FD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20"/>
      </p:cViewPr>
      <p:guideLst>
        <p:guide orient="horz" pos="2192"/>
        <p:guide pos="3137"/>
        <p:guide pos="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5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978749644246"/>
          <c:y val="0.0455072240676376"/>
          <c:w val="0.802888720235272"/>
          <c:h val="0.8293840397745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2927792"/>
        <c:axId val="1142928448"/>
      </c:barChart>
      <c:catAx>
        <c:axId val="1142927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2928448"/>
        <c:crosses val="autoZero"/>
        <c:auto val="1"/>
        <c:lblAlgn val="ctr"/>
        <c:lblOffset val="100"/>
        <c:noMultiLvlLbl val="0"/>
      </c:catAx>
      <c:valAx>
        <c:axId val="11429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Righteous" panose="02010506000000020000" pitchFamily="2" charset="0"/>
              </a:defRPr>
            </a:pPr>
          </a:p>
        </c:txPr>
        <c:crossAx val="114292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228da90-89a8-4ddb-90cc-ba2506770ee1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6EDAF02F-018E-4D48-BE3B-57F7705C6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49B9-2333-4669-9664-4596EF3ED2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E7CE8060-300E-4BB0-900F-74713D653E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E106507A-6F67-4D0F-B567-F8A853176C4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919686"/>
            <a:chOff x="0" y="0"/>
            <a:chExt cx="12192000" cy="6919686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903719"/>
            </a:xfrm>
            <a:prstGeom prst="rect">
              <a:avLst/>
            </a:prstGeom>
            <a:solidFill>
              <a:srgbClr val="FDF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Righteous" panose="0201050600000002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flipV="1">
              <a:off x="0" y="6797675"/>
              <a:ext cx="12192000" cy="122011"/>
            </a:xfrm>
            <a:prstGeom prst="rect">
              <a:avLst/>
            </a:prstGeom>
            <a:solidFill>
              <a:srgbClr val="AB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Righteous" panose="0201050600000002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6625" y="324100"/>
              <a:ext cx="6198751" cy="70810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4" Type="http://schemas.openxmlformats.org/officeDocument/2006/relationships/notesSlide" Target="../notesSlides/notesSlide16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23.svg"/><Relationship Id="rId4" Type="http://schemas.openxmlformats.org/officeDocument/2006/relationships/image" Target="../media/image2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16.svg"/><Relationship Id="rId7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051" y="421974"/>
            <a:ext cx="690225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600" dirty="0">
                <a:solidFill>
                  <a:srgbClr val="FCEDD8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WPS</a:t>
            </a:r>
            <a:endParaRPr lang="zh-CN" altLang="en-US" sz="16600" dirty="0">
              <a:solidFill>
                <a:srgbClr val="FCEDD8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4659" y="824784"/>
            <a:ext cx="3330542" cy="223291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0311" y="1941242"/>
            <a:ext cx="3004890" cy="449022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09729" y="3057700"/>
            <a:ext cx="2464136" cy="3357039"/>
            <a:chOff x="665414" y="1795114"/>
            <a:chExt cx="3390900" cy="4619625"/>
          </a:xfrm>
        </p:grpSpPr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5414" y="1833214"/>
              <a:ext cx="1581150" cy="4581525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46564" y="1795114"/>
              <a:ext cx="1809750" cy="4619625"/>
            </a:xfrm>
            <a:prstGeom prst="rect">
              <a:avLst/>
            </a:prstGeom>
          </p:spPr>
        </p:pic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69" y="399354"/>
            <a:ext cx="1057872" cy="10147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4453" y="1724751"/>
            <a:ext cx="7843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Preschool Music</a:t>
            </a:r>
            <a:endParaRPr lang="zh-CN" altLang="en-US" sz="72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8459" y="1340163"/>
            <a:ext cx="413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08157" y="1110265"/>
            <a:ext cx="649969" cy="649968"/>
            <a:chOff x="5586080" y="1439037"/>
            <a:chExt cx="649969" cy="649968"/>
          </a:xfrm>
        </p:grpSpPr>
        <p:sp>
          <p:nvSpPr>
            <p:cNvPr id="18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19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48807" y="2742077"/>
            <a:ext cx="8144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sz="2000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958" y="3311614"/>
            <a:ext cx="6612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Overview丨Introduction丨About Us丨Conclusion</a:t>
            </a:r>
            <a:endParaRPr lang="zh-CN" altLang="en-US" sz="16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1109" y="3803870"/>
            <a:ext cx="5009299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50864" y="4873593"/>
            <a:ext cx="1790892" cy="461665"/>
          </a:xfrm>
          <a:prstGeom prst="roundRect">
            <a:avLst>
              <a:gd name="adj" fmla="val 50000"/>
            </a:avLst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Righteous" panose="02010506000000020000" pitchFamily="2" charset="0"/>
              </a:rPr>
              <a:t>Speaker name :XXX</a:t>
            </a:r>
            <a:endParaRPr lang="zh-CN" altLang="en-US" sz="1200">
              <a:cs typeface="Righteous" panose="0201050600000002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94070" y="399354"/>
            <a:ext cx="1057872" cy="1014761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7756" y="824784"/>
            <a:ext cx="3330542" cy="2232916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0057" y="1561171"/>
            <a:ext cx="3412524" cy="488742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726172" y="1630585"/>
            <a:ext cx="2073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4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96616" y="1721099"/>
            <a:ext cx="649969" cy="649968"/>
            <a:chOff x="5586080" y="1439037"/>
            <a:chExt cx="649969" cy="649968"/>
          </a:xfrm>
        </p:grpSpPr>
        <p:sp>
          <p:nvSpPr>
            <p:cNvPr id="39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40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856528" y="2593997"/>
            <a:ext cx="6358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60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90882" y="3493092"/>
            <a:ext cx="635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13170" y="697238"/>
            <a:ext cx="36825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03</a:t>
            </a:r>
            <a:endParaRPr lang="zh-CN" altLang="en-US" sz="13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00070" y="4125503"/>
            <a:ext cx="6349075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Presentations are communication tools that can be used as demonstrations, lectures, speeches, reports, and more. Most of the time.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276432" y="2859941"/>
            <a:ext cx="1869563" cy="1869563"/>
          </a:xfrm>
          <a:prstGeom prst="ellipse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4" name="箭头: 右 4"/>
          <p:cNvSpPr/>
          <p:nvPr/>
        </p:nvSpPr>
        <p:spPr>
          <a:xfrm>
            <a:off x="436405" y="1682728"/>
            <a:ext cx="8614721" cy="4223988"/>
          </a:xfrm>
          <a:custGeom>
            <a:avLst/>
            <a:gdLst>
              <a:gd name="connsiteX0" fmla="*/ 0 w 10810240"/>
              <a:gd name="connsiteY0" fmla="*/ 815340 h 3261360"/>
              <a:gd name="connsiteX1" fmla="*/ 9179560 w 10810240"/>
              <a:gd name="connsiteY1" fmla="*/ 815340 h 3261360"/>
              <a:gd name="connsiteX2" fmla="*/ 9179560 w 10810240"/>
              <a:gd name="connsiteY2" fmla="*/ 0 h 3261360"/>
              <a:gd name="connsiteX3" fmla="*/ 10810240 w 10810240"/>
              <a:gd name="connsiteY3" fmla="*/ 1630680 h 3261360"/>
              <a:gd name="connsiteX4" fmla="*/ 9179560 w 10810240"/>
              <a:gd name="connsiteY4" fmla="*/ 3261360 h 3261360"/>
              <a:gd name="connsiteX5" fmla="*/ 9179560 w 10810240"/>
              <a:gd name="connsiteY5" fmla="*/ 2446020 h 3261360"/>
              <a:gd name="connsiteX6" fmla="*/ 0 w 10810240"/>
              <a:gd name="connsiteY6" fmla="*/ 2446020 h 3261360"/>
              <a:gd name="connsiteX7" fmla="*/ 0 w 10810240"/>
              <a:gd name="connsiteY7" fmla="*/ 815340 h 3261360"/>
              <a:gd name="connsiteX0-1" fmla="*/ 0 w 11856720"/>
              <a:gd name="connsiteY0-2" fmla="*/ 0 h 4386580"/>
              <a:gd name="connsiteX1-3" fmla="*/ 10226040 w 11856720"/>
              <a:gd name="connsiteY1-4" fmla="*/ 1940560 h 4386580"/>
              <a:gd name="connsiteX2-5" fmla="*/ 10226040 w 11856720"/>
              <a:gd name="connsiteY2-6" fmla="*/ 1125220 h 4386580"/>
              <a:gd name="connsiteX3-7" fmla="*/ 11856720 w 11856720"/>
              <a:gd name="connsiteY3-8" fmla="*/ 2755900 h 4386580"/>
              <a:gd name="connsiteX4-9" fmla="*/ 10226040 w 11856720"/>
              <a:gd name="connsiteY4-10" fmla="*/ 4386580 h 4386580"/>
              <a:gd name="connsiteX5-11" fmla="*/ 10226040 w 11856720"/>
              <a:gd name="connsiteY5-12" fmla="*/ 3571240 h 4386580"/>
              <a:gd name="connsiteX6-13" fmla="*/ 1046480 w 11856720"/>
              <a:gd name="connsiteY6-14" fmla="*/ 3571240 h 4386580"/>
              <a:gd name="connsiteX7-15" fmla="*/ 0 w 11856720"/>
              <a:gd name="connsiteY7-16" fmla="*/ 0 h 4386580"/>
              <a:gd name="connsiteX0-17" fmla="*/ 0 w 11856720"/>
              <a:gd name="connsiteY0-18" fmla="*/ 0 h 5552440"/>
              <a:gd name="connsiteX1-19" fmla="*/ 10226040 w 11856720"/>
              <a:gd name="connsiteY1-20" fmla="*/ 1940560 h 5552440"/>
              <a:gd name="connsiteX2-21" fmla="*/ 10226040 w 11856720"/>
              <a:gd name="connsiteY2-22" fmla="*/ 1125220 h 5552440"/>
              <a:gd name="connsiteX3-23" fmla="*/ 11856720 w 11856720"/>
              <a:gd name="connsiteY3-24" fmla="*/ 2755900 h 5552440"/>
              <a:gd name="connsiteX4-25" fmla="*/ 10226040 w 11856720"/>
              <a:gd name="connsiteY4-26" fmla="*/ 4386580 h 5552440"/>
              <a:gd name="connsiteX5-27" fmla="*/ 10226040 w 11856720"/>
              <a:gd name="connsiteY5-28" fmla="*/ 3571240 h 5552440"/>
              <a:gd name="connsiteX6-29" fmla="*/ 10160 w 11856720"/>
              <a:gd name="connsiteY6-30" fmla="*/ 5552440 h 5552440"/>
              <a:gd name="connsiteX7-31" fmla="*/ 0 w 11856720"/>
              <a:gd name="connsiteY7-32" fmla="*/ 0 h 5552440"/>
              <a:gd name="connsiteX0-33" fmla="*/ 0 w 11856720"/>
              <a:gd name="connsiteY0-34" fmla="*/ 0 h 5552440"/>
              <a:gd name="connsiteX1-35" fmla="*/ 10226040 w 11856720"/>
              <a:gd name="connsiteY1-36" fmla="*/ 1940560 h 5552440"/>
              <a:gd name="connsiteX2-37" fmla="*/ 10226040 w 11856720"/>
              <a:gd name="connsiteY2-38" fmla="*/ 1125220 h 5552440"/>
              <a:gd name="connsiteX3-39" fmla="*/ 11856720 w 11856720"/>
              <a:gd name="connsiteY3-40" fmla="*/ 2755900 h 5552440"/>
              <a:gd name="connsiteX4-41" fmla="*/ 10226040 w 11856720"/>
              <a:gd name="connsiteY4-42" fmla="*/ 4386580 h 5552440"/>
              <a:gd name="connsiteX5-43" fmla="*/ 10226040 w 11856720"/>
              <a:gd name="connsiteY5-44" fmla="*/ 3571240 h 5552440"/>
              <a:gd name="connsiteX6-45" fmla="*/ 10160 w 11856720"/>
              <a:gd name="connsiteY6-46" fmla="*/ 5552440 h 5552440"/>
              <a:gd name="connsiteX7-47" fmla="*/ 0 w 11856720"/>
              <a:gd name="connsiteY7-48" fmla="*/ 0 h 5552440"/>
              <a:gd name="connsiteX0-49" fmla="*/ 0 w 11856720"/>
              <a:gd name="connsiteY0-50" fmla="*/ 0 h 5552440"/>
              <a:gd name="connsiteX1-51" fmla="*/ 10226040 w 11856720"/>
              <a:gd name="connsiteY1-52" fmla="*/ 1940560 h 5552440"/>
              <a:gd name="connsiteX2-53" fmla="*/ 10226040 w 11856720"/>
              <a:gd name="connsiteY2-54" fmla="*/ 1125220 h 5552440"/>
              <a:gd name="connsiteX3-55" fmla="*/ 11856720 w 11856720"/>
              <a:gd name="connsiteY3-56" fmla="*/ 2755900 h 5552440"/>
              <a:gd name="connsiteX4-57" fmla="*/ 10226040 w 11856720"/>
              <a:gd name="connsiteY4-58" fmla="*/ 4386580 h 5552440"/>
              <a:gd name="connsiteX5-59" fmla="*/ 10226040 w 11856720"/>
              <a:gd name="connsiteY5-60" fmla="*/ 3571240 h 5552440"/>
              <a:gd name="connsiteX6-61" fmla="*/ 10160 w 11856720"/>
              <a:gd name="connsiteY6-62" fmla="*/ 5552440 h 5552440"/>
              <a:gd name="connsiteX7-63" fmla="*/ 0 w 11856720"/>
              <a:gd name="connsiteY7-64" fmla="*/ 0 h 5552440"/>
              <a:gd name="connsiteX0-65" fmla="*/ 0 w 11856720"/>
              <a:gd name="connsiteY0-66" fmla="*/ 0 h 5552440"/>
              <a:gd name="connsiteX1-67" fmla="*/ 10226040 w 11856720"/>
              <a:gd name="connsiteY1-68" fmla="*/ 1940560 h 5552440"/>
              <a:gd name="connsiteX2-69" fmla="*/ 10226040 w 11856720"/>
              <a:gd name="connsiteY2-70" fmla="*/ 1125220 h 5552440"/>
              <a:gd name="connsiteX3-71" fmla="*/ 11856720 w 11856720"/>
              <a:gd name="connsiteY3-72" fmla="*/ 2755900 h 5552440"/>
              <a:gd name="connsiteX4-73" fmla="*/ 10226040 w 11856720"/>
              <a:gd name="connsiteY4-74" fmla="*/ 4386580 h 5552440"/>
              <a:gd name="connsiteX5-75" fmla="*/ 10226040 w 11856720"/>
              <a:gd name="connsiteY5-76" fmla="*/ 3571240 h 5552440"/>
              <a:gd name="connsiteX6-77" fmla="*/ 10160 w 11856720"/>
              <a:gd name="connsiteY6-78" fmla="*/ 5552440 h 5552440"/>
              <a:gd name="connsiteX7-79" fmla="*/ 0 w 11856720"/>
              <a:gd name="connsiteY7-80" fmla="*/ 0 h 5552440"/>
              <a:gd name="connsiteX0-81" fmla="*/ 0 w 11856720"/>
              <a:gd name="connsiteY0-82" fmla="*/ 0 h 5552440"/>
              <a:gd name="connsiteX1-83" fmla="*/ 10226040 w 11856720"/>
              <a:gd name="connsiteY1-84" fmla="*/ 1940560 h 5552440"/>
              <a:gd name="connsiteX2-85" fmla="*/ 10226040 w 11856720"/>
              <a:gd name="connsiteY2-86" fmla="*/ 1125220 h 5552440"/>
              <a:gd name="connsiteX3-87" fmla="*/ 11856720 w 11856720"/>
              <a:gd name="connsiteY3-88" fmla="*/ 2755900 h 5552440"/>
              <a:gd name="connsiteX4-89" fmla="*/ 10226040 w 11856720"/>
              <a:gd name="connsiteY4-90" fmla="*/ 4386580 h 5552440"/>
              <a:gd name="connsiteX5-91" fmla="*/ 10226040 w 11856720"/>
              <a:gd name="connsiteY5-92" fmla="*/ 3571240 h 5552440"/>
              <a:gd name="connsiteX6-93" fmla="*/ 10160 w 11856720"/>
              <a:gd name="connsiteY6-94" fmla="*/ 5552440 h 5552440"/>
              <a:gd name="connsiteX7-95" fmla="*/ 0 w 11856720"/>
              <a:gd name="connsiteY7-96" fmla="*/ 0 h 5552440"/>
              <a:gd name="connsiteX0-97" fmla="*/ 0 w 11856720"/>
              <a:gd name="connsiteY0-98" fmla="*/ 0 h 5552440"/>
              <a:gd name="connsiteX1-99" fmla="*/ 10226040 w 11856720"/>
              <a:gd name="connsiteY1-100" fmla="*/ 1940560 h 5552440"/>
              <a:gd name="connsiteX2-101" fmla="*/ 10226040 w 11856720"/>
              <a:gd name="connsiteY2-102" fmla="*/ 1125220 h 5552440"/>
              <a:gd name="connsiteX3-103" fmla="*/ 11856720 w 11856720"/>
              <a:gd name="connsiteY3-104" fmla="*/ 2755900 h 5552440"/>
              <a:gd name="connsiteX4-105" fmla="*/ 10226040 w 11856720"/>
              <a:gd name="connsiteY4-106" fmla="*/ 4386580 h 5552440"/>
              <a:gd name="connsiteX5-107" fmla="*/ 10226040 w 11856720"/>
              <a:gd name="connsiteY5-108" fmla="*/ 3571240 h 5552440"/>
              <a:gd name="connsiteX6-109" fmla="*/ 10160 w 11856720"/>
              <a:gd name="connsiteY6-110" fmla="*/ 5552440 h 5552440"/>
              <a:gd name="connsiteX7-111" fmla="*/ 0 w 11856720"/>
              <a:gd name="connsiteY7-112" fmla="*/ 0 h 5552440"/>
              <a:gd name="connsiteX0-113" fmla="*/ 0 w 11856720"/>
              <a:gd name="connsiteY0-114" fmla="*/ 0 h 5552440"/>
              <a:gd name="connsiteX1-115" fmla="*/ 10226040 w 11856720"/>
              <a:gd name="connsiteY1-116" fmla="*/ 1940560 h 5552440"/>
              <a:gd name="connsiteX2-117" fmla="*/ 10226040 w 11856720"/>
              <a:gd name="connsiteY2-118" fmla="*/ 1125220 h 5552440"/>
              <a:gd name="connsiteX3-119" fmla="*/ 11856720 w 11856720"/>
              <a:gd name="connsiteY3-120" fmla="*/ 2755900 h 5552440"/>
              <a:gd name="connsiteX4-121" fmla="*/ 10226040 w 11856720"/>
              <a:gd name="connsiteY4-122" fmla="*/ 4386580 h 5552440"/>
              <a:gd name="connsiteX5-123" fmla="*/ 10226040 w 11856720"/>
              <a:gd name="connsiteY5-124" fmla="*/ 3571240 h 5552440"/>
              <a:gd name="connsiteX6-125" fmla="*/ 10160 w 11856720"/>
              <a:gd name="connsiteY6-126" fmla="*/ 5552440 h 5552440"/>
              <a:gd name="connsiteX7-127" fmla="*/ 0 w 11856720"/>
              <a:gd name="connsiteY7-128" fmla="*/ 0 h 5552440"/>
              <a:gd name="connsiteX0-129" fmla="*/ 0 w 11856720"/>
              <a:gd name="connsiteY0-130" fmla="*/ 0 h 5552440"/>
              <a:gd name="connsiteX1-131" fmla="*/ 10226040 w 11856720"/>
              <a:gd name="connsiteY1-132" fmla="*/ 1940560 h 5552440"/>
              <a:gd name="connsiteX2-133" fmla="*/ 10226040 w 11856720"/>
              <a:gd name="connsiteY2-134" fmla="*/ 1125220 h 5552440"/>
              <a:gd name="connsiteX3-135" fmla="*/ 11856720 w 11856720"/>
              <a:gd name="connsiteY3-136" fmla="*/ 2755900 h 5552440"/>
              <a:gd name="connsiteX4-137" fmla="*/ 10226040 w 11856720"/>
              <a:gd name="connsiteY4-138" fmla="*/ 4386580 h 5552440"/>
              <a:gd name="connsiteX5-139" fmla="*/ 10195560 w 11856720"/>
              <a:gd name="connsiteY5-140" fmla="*/ 3337560 h 5552440"/>
              <a:gd name="connsiteX6-141" fmla="*/ 10160 w 11856720"/>
              <a:gd name="connsiteY6-142" fmla="*/ 5552440 h 5552440"/>
              <a:gd name="connsiteX7-143" fmla="*/ 0 w 11856720"/>
              <a:gd name="connsiteY7-144" fmla="*/ 0 h 5552440"/>
              <a:gd name="connsiteX0-145" fmla="*/ 0 w 11856720"/>
              <a:gd name="connsiteY0-146" fmla="*/ 0 h 5552440"/>
              <a:gd name="connsiteX1-147" fmla="*/ 10246360 w 11856720"/>
              <a:gd name="connsiteY1-148" fmla="*/ 2123440 h 5552440"/>
              <a:gd name="connsiteX2-149" fmla="*/ 10226040 w 11856720"/>
              <a:gd name="connsiteY2-150" fmla="*/ 1125220 h 5552440"/>
              <a:gd name="connsiteX3-151" fmla="*/ 11856720 w 11856720"/>
              <a:gd name="connsiteY3-152" fmla="*/ 2755900 h 5552440"/>
              <a:gd name="connsiteX4-153" fmla="*/ 10226040 w 11856720"/>
              <a:gd name="connsiteY4-154" fmla="*/ 4386580 h 5552440"/>
              <a:gd name="connsiteX5-155" fmla="*/ 10195560 w 11856720"/>
              <a:gd name="connsiteY5-156" fmla="*/ 3337560 h 5552440"/>
              <a:gd name="connsiteX6-157" fmla="*/ 10160 w 11856720"/>
              <a:gd name="connsiteY6-158" fmla="*/ 5552440 h 5552440"/>
              <a:gd name="connsiteX7-159" fmla="*/ 0 w 11856720"/>
              <a:gd name="connsiteY7-160" fmla="*/ 0 h 5552440"/>
              <a:gd name="connsiteX0-161" fmla="*/ 0 w 11856720"/>
              <a:gd name="connsiteY0-162" fmla="*/ 0 h 5552440"/>
              <a:gd name="connsiteX1-163" fmla="*/ 10246360 w 11856720"/>
              <a:gd name="connsiteY1-164" fmla="*/ 2123440 h 5552440"/>
              <a:gd name="connsiteX2-165" fmla="*/ 10226040 w 11856720"/>
              <a:gd name="connsiteY2-166" fmla="*/ 1125220 h 5552440"/>
              <a:gd name="connsiteX3-167" fmla="*/ 11856720 w 11856720"/>
              <a:gd name="connsiteY3-168" fmla="*/ 2755900 h 5552440"/>
              <a:gd name="connsiteX4-169" fmla="*/ 10322560 w 11856720"/>
              <a:gd name="connsiteY4-170" fmla="*/ 3737250 h 5552440"/>
              <a:gd name="connsiteX5-171" fmla="*/ 10195560 w 11856720"/>
              <a:gd name="connsiteY5-172" fmla="*/ 3337560 h 5552440"/>
              <a:gd name="connsiteX6-173" fmla="*/ 10160 w 11856720"/>
              <a:gd name="connsiteY6-174" fmla="*/ 5552440 h 5552440"/>
              <a:gd name="connsiteX7-175" fmla="*/ 0 w 11856720"/>
              <a:gd name="connsiteY7-176" fmla="*/ 0 h 5552440"/>
              <a:gd name="connsiteX0-177" fmla="*/ 0 w 11856720"/>
              <a:gd name="connsiteY0-178" fmla="*/ 0 h 5552440"/>
              <a:gd name="connsiteX1-179" fmla="*/ 10246360 w 11856720"/>
              <a:gd name="connsiteY1-180" fmla="*/ 2123440 h 5552440"/>
              <a:gd name="connsiteX2-181" fmla="*/ 10226040 w 11856720"/>
              <a:gd name="connsiteY2-182" fmla="*/ 1125220 h 5552440"/>
              <a:gd name="connsiteX3-183" fmla="*/ 11856720 w 11856720"/>
              <a:gd name="connsiteY3-184" fmla="*/ 2755900 h 5552440"/>
              <a:gd name="connsiteX4-185" fmla="*/ 10322560 w 11856720"/>
              <a:gd name="connsiteY4-186" fmla="*/ 3737250 h 5552440"/>
              <a:gd name="connsiteX5-187" fmla="*/ 10312400 w 11856720"/>
              <a:gd name="connsiteY5-188" fmla="*/ 3350812 h 5552440"/>
              <a:gd name="connsiteX6-189" fmla="*/ 10160 w 11856720"/>
              <a:gd name="connsiteY6-190" fmla="*/ 5552440 h 5552440"/>
              <a:gd name="connsiteX7-191" fmla="*/ 0 w 11856720"/>
              <a:gd name="connsiteY7-192" fmla="*/ 0 h 5552440"/>
              <a:gd name="connsiteX0-193" fmla="*/ 0 w 11856720"/>
              <a:gd name="connsiteY0-194" fmla="*/ 0 h 5552440"/>
              <a:gd name="connsiteX1-195" fmla="*/ 10246360 w 11856720"/>
              <a:gd name="connsiteY1-196" fmla="*/ 2123440 h 5552440"/>
              <a:gd name="connsiteX2-197" fmla="*/ 10297160 w 11856720"/>
              <a:gd name="connsiteY2-198" fmla="*/ 1642034 h 5552440"/>
              <a:gd name="connsiteX3-199" fmla="*/ 11856720 w 11856720"/>
              <a:gd name="connsiteY3-200" fmla="*/ 2755900 h 5552440"/>
              <a:gd name="connsiteX4-201" fmla="*/ 10322560 w 11856720"/>
              <a:gd name="connsiteY4-202" fmla="*/ 3737250 h 5552440"/>
              <a:gd name="connsiteX5-203" fmla="*/ 10312400 w 11856720"/>
              <a:gd name="connsiteY5-204" fmla="*/ 3350812 h 5552440"/>
              <a:gd name="connsiteX6-205" fmla="*/ 10160 w 11856720"/>
              <a:gd name="connsiteY6-206" fmla="*/ 5552440 h 5552440"/>
              <a:gd name="connsiteX7-207" fmla="*/ 0 w 11856720"/>
              <a:gd name="connsiteY7-208" fmla="*/ 0 h 5552440"/>
              <a:gd name="connsiteX0-209" fmla="*/ 0 w 11856720"/>
              <a:gd name="connsiteY0-210" fmla="*/ 0 h 5552440"/>
              <a:gd name="connsiteX1-211" fmla="*/ 10337800 w 11856720"/>
              <a:gd name="connsiteY1-212" fmla="*/ 2123439 h 5552440"/>
              <a:gd name="connsiteX2-213" fmla="*/ 10297160 w 11856720"/>
              <a:gd name="connsiteY2-214" fmla="*/ 1642034 h 5552440"/>
              <a:gd name="connsiteX3-215" fmla="*/ 11856720 w 11856720"/>
              <a:gd name="connsiteY3-216" fmla="*/ 2755900 h 5552440"/>
              <a:gd name="connsiteX4-217" fmla="*/ 10322560 w 11856720"/>
              <a:gd name="connsiteY4-218" fmla="*/ 3737250 h 5552440"/>
              <a:gd name="connsiteX5-219" fmla="*/ 10312400 w 11856720"/>
              <a:gd name="connsiteY5-220" fmla="*/ 3350812 h 5552440"/>
              <a:gd name="connsiteX6-221" fmla="*/ 10160 w 11856720"/>
              <a:gd name="connsiteY6-222" fmla="*/ 5552440 h 5552440"/>
              <a:gd name="connsiteX7-223" fmla="*/ 0 w 11856720"/>
              <a:gd name="connsiteY7-224" fmla="*/ 0 h 5552440"/>
              <a:gd name="connsiteX0-225" fmla="*/ 0 w 11856720"/>
              <a:gd name="connsiteY0-226" fmla="*/ 0 h 5552440"/>
              <a:gd name="connsiteX1-227" fmla="*/ 10337800 w 11856720"/>
              <a:gd name="connsiteY1-228" fmla="*/ 2123439 h 5552440"/>
              <a:gd name="connsiteX2-229" fmla="*/ 10322560 w 11856720"/>
              <a:gd name="connsiteY2-230" fmla="*/ 1661912 h 5552440"/>
              <a:gd name="connsiteX3-231" fmla="*/ 11856720 w 11856720"/>
              <a:gd name="connsiteY3-232" fmla="*/ 2755900 h 5552440"/>
              <a:gd name="connsiteX4-233" fmla="*/ 10322560 w 11856720"/>
              <a:gd name="connsiteY4-234" fmla="*/ 3737250 h 5552440"/>
              <a:gd name="connsiteX5-235" fmla="*/ 10312400 w 11856720"/>
              <a:gd name="connsiteY5-236" fmla="*/ 3350812 h 5552440"/>
              <a:gd name="connsiteX6-237" fmla="*/ 10160 w 11856720"/>
              <a:gd name="connsiteY6-238" fmla="*/ 5552440 h 5552440"/>
              <a:gd name="connsiteX7-239" fmla="*/ 0 w 11856720"/>
              <a:gd name="connsiteY7-240" fmla="*/ 0 h 5552440"/>
              <a:gd name="connsiteX0-241" fmla="*/ 0 w 11856720"/>
              <a:gd name="connsiteY0-242" fmla="*/ 0 h 5552440"/>
              <a:gd name="connsiteX1-243" fmla="*/ 10332720 w 11856720"/>
              <a:gd name="connsiteY1-244" fmla="*/ 2149943 h 5552440"/>
              <a:gd name="connsiteX2-245" fmla="*/ 10322560 w 11856720"/>
              <a:gd name="connsiteY2-246" fmla="*/ 1661912 h 5552440"/>
              <a:gd name="connsiteX3-247" fmla="*/ 11856720 w 11856720"/>
              <a:gd name="connsiteY3-248" fmla="*/ 2755900 h 5552440"/>
              <a:gd name="connsiteX4-249" fmla="*/ 10322560 w 11856720"/>
              <a:gd name="connsiteY4-250" fmla="*/ 3737250 h 5552440"/>
              <a:gd name="connsiteX5-251" fmla="*/ 10312400 w 11856720"/>
              <a:gd name="connsiteY5-252" fmla="*/ 3350812 h 5552440"/>
              <a:gd name="connsiteX6-253" fmla="*/ 10160 w 11856720"/>
              <a:gd name="connsiteY6-254" fmla="*/ 5552440 h 5552440"/>
              <a:gd name="connsiteX7-255" fmla="*/ 0 w 11856720"/>
              <a:gd name="connsiteY7-256" fmla="*/ 0 h 5552440"/>
              <a:gd name="connsiteX0-257" fmla="*/ 0 w 11856720"/>
              <a:gd name="connsiteY0-258" fmla="*/ 0 h 5552440"/>
              <a:gd name="connsiteX1-259" fmla="*/ 10332720 w 11856720"/>
              <a:gd name="connsiteY1-260" fmla="*/ 2149943 h 5552440"/>
              <a:gd name="connsiteX2-261" fmla="*/ 10332720 w 11856720"/>
              <a:gd name="connsiteY2-262" fmla="*/ 1661912 h 5552440"/>
              <a:gd name="connsiteX3-263" fmla="*/ 11856720 w 11856720"/>
              <a:gd name="connsiteY3-264" fmla="*/ 2755900 h 5552440"/>
              <a:gd name="connsiteX4-265" fmla="*/ 10322560 w 11856720"/>
              <a:gd name="connsiteY4-266" fmla="*/ 3737250 h 5552440"/>
              <a:gd name="connsiteX5-267" fmla="*/ 10312400 w 11856720"/>
              <a:gd name="connsiteY5-268" fmla="*/ 3350812 h 5552440"/>
              <a:gd name="connsiteX6-269" fmla="*/ 10160 w 11856720"/>
              <a:gd name="connsiteY6-270" fmla="*/ 5552440 h 5552440"/>
              <a:gd name="connsiteX7-271" fmla="*/ 0 w 11856720"/>
              <a:gd name="connsiteY7-272" fmla="*/ 0 h 5552440"/>
              <a:gd name="connsiteX0-273" fmla="*/ 0 w 11856720"/>
              <a:gd name="connsiteY0-274" fmla="*/ 0 h 5552440"/>
              <a:gd name="connsiteX1-275" fmla="*/ 10332720 w 11856720"/>
              <a:gd name="connsiteY1-276" fmla="*/ 2149943 h 5552440"/>
              <a:gd name="connsiteX2-277" fmla="*/ 10332720 w 11856720"/>
              <a:gd name="connsiteY2-278" fmla="*/ 1661912 h 5552440"/>
              <a:gd name="connsiteX3-279" fmla="*/ 11856720 w 11856720"/>
              <a:gd name="connsiteY3-280" fmla="*/ 2755900 h 5552440"/>
              <a:gd name="connsiteX4-281" fmla="*/ 10332720 w 11856720"/>
              <a:gd name="connsiteY4-282" fmla="*/ 3803508 h 5552440"/>
              <a:gd name="connsiteX5-283" fmla="*/ 10312400 w 11856720"/>
              <a:gd name="connsiteY5-284" fmla="*/ 3350812 h 5552440"/>
              <a:gd name="connsiteX6-285" fmla="*/ 10160 w 11856720"/>
              <a:gd name="connsiteY6-286" fmla="*/ 5552440 h 5552440"/>
              <a:gd name="connsiteX7-287" fmla="*/ 0 w 11856720"/>
              <a:gd name="connsiteY7-288" fmla="*/ 0 h 5552440"/>
              <a:gd name="connsiteX0-289" fmla="*/ 0 w 11856720"/>
              <a:gd name="connsiteY0-290" fmla="*/ 0 h 5552440"/>
              <a:gd name="connsiteX1-291" fmla="*/ 10332720 w 11856720"/>
              <a:gd name="connsiteY1-292" fmla="*/ 2149943 h 5552440"/>
              <a:gd name="connsiteX2-293" fmla="*/ 10332720 w 11856720"/>
              <a:gd name="connsiteY2-294" fmla="*/ 1536021 h 5552440"/>
              <a:gd name="connsiteX3-295" fmla="*/ 11856720 w 11856720"/>
              <a:gd name="connsiteY3-296" fmla="*/ 2755900 h 5552440"/>
              <a:gd name="connsiteX4-297" fmla="*/ 10332720 w 11856720"/>
              <a:gd name="connsiteY4-298" fmla="*/ 3803508 h 5552440"/>
              <a:gd name="connsiteX5-299" fmla="*/ 10312400 w 11856720"/>
              <a:gd name="connsiteY5-300" fmla="*/ 3350812 h 5552440"/>
              <a:gd name="connsiteX6-301" fmla="*/ 10160 w 11856720"/>
              <a:gd name="connsiteY6-302" fmla="*/ 5552440 h 5552440"/>
              <a:gd name="connsiteX7-303" fmla="*/ 0 w 11856720"/>
              <a:gd name="connsiteY7-304" fmla="*/ 0 h 5552440"/>
              <a:gd name="connsiteX0-305" fmla="*/ 0 w 11856720"/>
              <a:gd name="connsiteY0-306" fmla="*/ 0 h 5552440"/>
              <a:gd name="connsiteX1-307" fmla="*/ 10332720 w 11856720"/>
              <a:gd name="connsiteY1-308" fmla="*/ 2149943 h 5552440"/>
              <a:gd name="connsiteX2-309" fmla="*/ 10332720 w 11856720"/>
              <a:gd name="connsiteY2-310" fmla="*/ 1536021 h 5552440"/>
              <a:gd name="connsiteX3-311" fmla="*/ 11856720 w 11856720"/>
              <a:gd name="connsiteY3-312" fmla="*/ 2755900 h 5552440"/>
              <a:gd name="connsiteX4-313" fmla="*/ 10322560 w 11856720"/>
              <a:gd name="connsiteY4-314" fmla="*/ 3856515 h 5552440"/>
              <a:gd name="connsiteX5-315" fmla="*/ 10312400 w 11856720"/>
              <a:gd name="connsiteY5-316" fmla="*/ 3350812 h 5552440"/>
              <a:gd name="connsiteX6-317" fmla="*/ 10160 w 11856720"/>
              <a:gd name="connsiteY6-318" fmla="*/ 5552440 h 5552440"/>
              <a:gd name="connsiteX7-319" fmla="*/ 0 w 11856720"/>
              <a:gd name="connsiteY7-320" fmla="*/ 0 h 5552440"/>
              <a:gd name="connsiteX0-321" fmla="*/ 0 w 11856720"/>
              <a:gd name="connsiteY0-322" fmla="*/ 0 h 5552440"/>
              <a:gd name="connsiteX1-323" fmla="*/ 10332720 w 11856720"/>
              <a:gd name="connsiteY1-324" fmla="*/ 2149943 h 5552440"/>
              <a:gd name="connsiteX2-325" fmla="*/ 10332720 w 11856720"/>
              <a:gd name="connsiteY2-326" fmla="*/ 1536021 h 5552440"/>
              <a:gd name="connsiteX3-327" fmla="*/ 11856720 w 11856720"/>
              <a:gd name="connsiteY3-328" fmla="*/ 2755900 h 5552440"/>
              <a:gd name="connsiteX4-329" fmla="*/ 10322560 w 11856720"/>
              <a:gd name="connsiteY4-330" fmla="*/ 3856515 h 5552440"/>
              <a:gd name="connsiteX5-331" fmla="*/ 10312400 w 11856720"/>
              <a:gd name="connsiteY5-332" fmla="*/ 3350812 h 5552440"/>
              <a:gd name="connsiteX6-333" fmla="*/ 10160 w 11856720"/>
              <a:gd name="connsiteY6-334" fmla="*/ 5552440 h 5552440"/>
              <a:gd name="connsiteX7-335" fmla="*/ 0 w 11856720"/>
              <a:gd name="connsiteY7-336" fmla="*/ 0 h 5552440"/>
              <a:gd name="connsiteX0-337" fmla="*/ 0 w 11856720"/>
              <a:gd name="connsiteY0-338" fmla="*/ 0 h 5552440"/>
              <a:gd name="connsiteX1-339" fmla="*/ 10332720 w 11856720"/>
              <a:gd name="connsiteY1-340" fmla="*/ 2149943 h 5552440"/>
              <a:gd name="connsiteX2-341" fmla="*/ 10332720 w 11856720"/>
              <a:gd name="connsiteY2-342" fmla="*/ 1536021 h 5552440"/>
              <a:gd name="connsiteX3-343" fmla="*/ 11856720 w 11856720"/>
              <a:gd name="connsiteY3-344" fmla="*/ 2755900 h 5552440"/>
              <a:gd name="connsiteX4-345" fmla="*/ 10322560 w 11856720"/>
              <a:gd name="connsiteY4-346" fmla="*/ 3856515 h 5552440"/>
              <a:gd name="connsiteX5-347" fmla="*/ 10312400 w 11856720"/>
              <a:gd name="connsiteY5-348" fmla="*/ 3350812 h 5552440"/>
              <a:gd name="connsiteX6-349" fmla="*/ 10160 w 11856720"/>
              <a:gd name="connsiteY6-350" fmla="*/ 5552440 h 5552440"/>
              <a:gd name="connsiteX7-351" fmla="*/ 0 w 11856720"/>
              <a:gd name="connsiteY7-352" fmla="*/ 0 h 5552440"/>
              <a:gd name="connsiteX0-353" fmla="*/ 0 w 11856720"/>
              <a:gd name="connsiteY0-354" fmla="*/ 0 h 5552440"/>
              <a:gd name="connsiteX1-355" fmla="*/ 10332720 w 11856720"/>
              <a:gd name="connsiteY1-356" fmla="*/ 2149943 h 5552440"/>
              <a:gd name="connsiteX2-357" fmla="*/ 10332720 w 11856720"/>
              <a:gd name="connsiteY2-358" fmla="*/ 1536021 h 5552440"/>
              <a:gd name="connsiteX3-359" fmla="*/ 11856720 w 11856720"/>
              <a:gd name="connsiteY3-360" fmla="*/ 2755900 h 5552440"/>
              <a:gd name="connsiteX4-361" fmla="*/ 10322560 w 11856720"/>
              <a:gd name="connsiteY4-362" fmla="*/ 3856515 h 5552440"/>
              <a:gd name="connsiteX5-363" fmla="*/ 10312400 w 11856720"/>
              <a:gd name="connsiteY5-364" fmla="*/ 3350812 h 5552440"/>
              <a:gd name="connsiteX6-365" fmla="*/ 10160 w 11856720"/>
              <a:gd name="connsiteY6-366" fmla="*/ 5552440 h 5552440"/>
              <a:gd name="connsiteX7-367" fmla="*/ 0 w 11856720"/>
              <a:gd name="connsiteY7-368" fmla="*/ 0 h 5552440"/>
              <a:gd name="connsiteX0-369" fmla="*/ 0 w 11856720"/>
              <a:gd name="connsiteY0-370" fmla="*/ 0 h 5552440"/>
              <a:gd name="connsiteX1-371" fmla="*/ 10332720 w 11856720"/>
              <a:gd name="connsiteY1-372" fmla="*/ 2149943 h 5552440"/>
              <a:gd name="connsiteX2-373" fmla="*/ 10332720 w 11856720"/>
              <a:gd name="connsiteY2-374" fmla="*/ 1536021 h 5552440"/>
              <a:gd name="connsiteX3-375" fmla="*/ 11856720 w 11856720"/>
              <a:gd name="connsiteY3-376" fmla="*/ 2755900 h 5552440"/>
              <a:gd name="connsiteX4-377" fmla="*/ 10322560 w 11856720"/>
              <a:gd name="connsiteY4-378" fmla="*/ 3856515 h 5552440"/>
              <a:gd name="connsiteX5-379" fmla="*/ 10312400 w 11856720"/>
              <a:gd name="connsiteY5-380" fmla="*/ 3350812 h 5552440"/>
              <a:gd name="connsiteX6-381" fmla="*/ 10160 w 11856720"/>
              <a:gd name="connsiteY6-382" fmla="*/ 5552440 h 5552440"/>
              <a:gd name="connsiteX7-383" fmla="*/ 0 w 11856720"/>
              <a:gd name="connsiteY7-384" fmla="*/ 0 h 5552440"/>
              <a:gd name="connsiteX0-385" fmla="*/ 0 w 11856720"/>
              <a:gd name="connsiteY0-386" fmla="*/ 0 h 5552440"/>
              <a:gd name="connsiteX1-387" fmla="*/ 10597985 w 11856720"/>
              <a:gd name="connsiteY1-388" fmla="*/ 2316516 h 5552440"/>
              <a:gd name="connsiteX2-389" fmla="*/ 10332720 w 11856720"/>
              <a:gd name="connsiteY2-390" fmla="*/ 1536021 h 5552440"/>
              <a:gd name="connsiteX3-391" fmla="*/ 11856720 w 11856720"/>
              <a:gd name="connsiteY3-392" fmla="*/ 2755900 h 5552440"/>
              <a:gd name="connsiteX4-393" fmla="*/ 10322560 w 11856720"/>
              <a:gd name="connsiteY4-394" fmla="*/ 3856515 h 5552440"/>
              <a:gd name="connsiteX5-395" fmla="*/ 10312400 w 11856720"/>
              <a:gd name="connsiteY5-396" fmla="*/ 3350812 h 5552440"/>
              <a:gd name="connsiteX6-397" fmla="*/ 10160 w 11856720"/>
              <a:gd name="connsiteY6-398" fmla="*/ 5552440 h 5552440"/>
              <a:gd name="connsiteX7-399" fmla="*/ 0 w 11856720"/>
              <a:gd name="connsiteY7-400" fmla="*/ 0 h 5552440"/>
              <a:gd name="connsiteX0-401" fmla="*/ 0 w 11856720"/>
              <a:gd name="connsiteY0-402" fmla="*/ 0 h 5552440"/>
              <a:gd name="connsiteX1-403" fmla="*/ 10597985 w 11856720"/>
              <a:gd name="connsiteY1-404" fmla="*/ 2316516 h 5552440"/>
              <a:gd name="connsiteX2-405" fmla="*/ 10332720 w 11856720"/>
              <a:gd name="connsiteY2-406" fmla="*/ 1536021 h 5552440"/>
              <a:gd name="connsiteX3-407" fmla="*/ 11856720 w 11856720"/>
              <a:gd name="connsiteY3-408" fmla="*/ 2755900 h 5552440"/>
              <a:gd name="connsiteX4-409" fmla="*/ 10322560 w 11856720"/>
              <a:gd name="connsiteY4-410" fmla="*/ 3856515 h 5552440"/>
              <a:gd name="connsiteX5-411" fmla="*/ 10600403 w 11856720"/>
              <a:gd name="connsiteY5-412" fmla="*/ 3230510 h 5552440"/>
              <a:gd name="connsiteX6-413" fmla="*/ 10160 w 11856720"/>
              <a:gd name="connsiteY6-414" fmla="*/ 5552440 h 5552440"/>
              <a:gd name="connsiteX7-415" fmla="*/ 0 w 11856720"/>
              <a:gd name="connsiteY7-416" fmla="*/ 0 h 5552440"/>
              <a:gd name="connsiteX0-417" fmla="*/ 0 w 11856720"/>
              <a:gd name="connsiteY0-418" fmla="*/ 0 h 5552440"/>
              <a:gd name="connsiteX1-419" fmla="*/ 10597985 w 11856720"/>
              <a:gd name="connsiteY1-420" fmla="*/ 2316516 h 5552440"/>
              <a:gd name="connsiteX2-421" fmla="*/ 10332720 w 11856720"/>
              <a:gd name="connsiteY2-422" fmla="*/ 1536021 h 5552440"/>
              <a:gd name="connsiteX3-423" fmla="*/ 11856720 w 11856720"/>
              <a:gd name="connsiteY3-424" fmla="*/ 2755900 h 5552440"/>
              <a:gd name="connsiteX4-425" fmla="*/ 10322560 w 11856720"/>
              <a:gd name="connsiteY4-426" fmla="*/ 3856515 h 5552440"/>
              <a:gd name="connsiteX5-427" fmla="*/ 10607982 w 11856720"/>
              <a:gd name="connsiteY5-428" fmla="*/ 3184239 h 5552440"/>
              <a:gd name="connsiteX6-429" fmla="*/ 10160 w 11856720"/>
              <a:gd name="connsiteY6-430" fmla="*/ 5552440 h 5552440"/>
              <a:gd name="connsiteX7-431" fmla="*/ 0 w 11856720"/>
              <a:gd name="connsiteY7-432" fmla="*/ 0 h 5552440"/>
              <a:gd name="connsiteX0-433" fmla="*/ 0 w 11856720"/>
              <a:gd name="connsiteY0-434" fmla="*/ 0 h 5552440"/>
              <a:gd name="connsiteX1-435" fmla="*/ 10681354 w 11856720"/>
              <a:gd name="connsiteY1-436" fmla="*/ 2399803 h 5552440"/>
              <a:gd name="connsiteX2-437" fmla="*/ 10332720 w 11856720"/>
              <a:gd name="connsiteY2-438" fmla="*/ 1536021 h 5552440"/>
              <a:gd name="connsiteX3-439" fmla="*/ 11856720 w 11856720"/>
              <a:gd name="connsiteY3-440" fmla="*/ 2755900 h 5552440"/>
              <a:gd name="connsiteX4-441" fmla="*/ 10322560 w 11856720"/>
              <a:gd name="connsiteY4-442" fmla="*/ 3856515 h 5552440"/>
              <a:gd name="connsiteX5-443" fmla="*/ 10607982 w 11856720"/>
              <a:gd name="connsiteY5-444" fmla="*/ 3184239 h 5552440"/>
              <a:gd name="connsiteX6-445" fmla="*/ 10160 w 11856720"/>
              <a:gd name="connsiteY6-446" fmla="*/ 5552440 h 5552440"/>
              <a:gd name="connsiteX7-447" fmla="*/ 0 w 11856720"/>
              <a:gd name="connsiteY7-448" fmla="*/ 0 h 5552440"/>
              <a:gd name="connsiteX0-449" fmla="*/ 0 w 11856720"/>
              <a:gd name="connsiteY0-450" fmla="*/ 0 h 5552440"/>
              <a:gd name="connsiteX1-451" fmla="*/ 10681354 w 11856720"/>
              <a:gd name="connsiteY1-452" fmla="*/ 2399803 h 5552440"/>
              <a:gd name="connsiteX2-453" fmla="*/ 10332720 w 11856720"/>
              <a:gd name="connsiteY2-454" fmla="*/ 1536021 h 5552440"/>
              <a:gd name="connsiteX3-455" fmla="*/ 11856720 w 11856720"/>
              <a:gd name="connsiteY3-456" fmla="*/ 2755900 h 5552440"/>
              <a:gd name="connsiteX4-457" fmla="*/ 10322560 w 11856720"/>
              <a:gd name="connsiteY4-458" fmla="*/ 3856515 h 5552440"/>
              <a:gd name="connsiteX5-459" fmla="*/ 10661035 w 11856720"/>
              <a:gd name="connsiteY5-460" fmla="*/ 3137969 h 5552440"/>
              <a:gd name="connsiteX6-461" fmla="*/ 10160 w 11856720"/>
              <a:gd name="connsiteY6-462" fmla="*/ 5552440 h 5552440"/>
              <a:gd name="connsiteX7-463" fmla="*/ 0 w 11856720"/>
              <a:gd name="connsiteY7-464" fmla="*/ 0 h 5552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1856720" h="5552440">
                <a:moveTo>
                  <a:pt x="0" y="0"/>
                </a:moveTo>
                <a:cubicBezTo>
                  <a:pt x="4206240" y="2510558"/>
                  <a:pt x="5885834" y="2584761"/>
                  <a:pt x="10681354" y="2399803"/>
                </a:cubicBezTo>
                <a:lnTo>
                  <a:pt x="10332720" y="1536021"/>
                </a:lnTo>
                <a:lnTo>
                  <a:pt x="11856720" y="2755900"/>
                </a:lnTo>
                <a:lnTo>
                  <a:pt x="10322560" y="3856515"/>
                </a:lnTo>
                <a:lnTo>
                  <a:pt x="10661035" y="3137969"/>
                </a:lnTo>
                <a:cubicBezTo>
                  <a:pt x="6046702" y="2756297"/>
                  <a:pt x="4134273" y="2996085"/>
                  <a:pt x="10160" y="5552440"/>
                </a:cubicBezTo>
                <a:cubicBezTo>
                  <a:pt x="6773" y="3701627"/>
                  <a:pt x="3387" y="1850813"/>
                  <a:pt x="0" y="0"/>
                </a:cubicBezTo>
                <a:close/>
              </a:path>
            </a:pathLst>
          </a:custGeom>
          <a:gradFill flip="none" rotWithShape="1">
            <a:gsLst>
              <a:gs pos="3000">
                <a:schemeClr val="bg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7247" y="1913521"/>
            <a:ext cx="3567195" cy="4498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36874" y="2312387"/>
            <a:ext cx="5119827" cy="6147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7247" y="4404007"/>
            <a:ext cx="3567195" cy="4498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6874" y="4802873"/>
            <a:ext cx="5119827" cy="6147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32283" y="4838597"/>
            <a:ext cx="1757860" cy="4498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3694" y="2138422"/>
            <a:ext cx="1750527" cy="3211976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9376" y="3123794"/>
            <a:ext cx="1363674" cy="1341856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3" name="平行四边形4"/>
          <p:cNvSpPr/>
          <p:nvPr/>
        </p:nvSpPr>
        <p:spPr>
          <a:xfrm rot="2750353" flipH="1">
            <a:off x="3409164" y="3342006"/>
            <a:ext cx="3455831" cy="813008"/>
          </a:xfrm>
          <a:custGeom>
            <a:avLst/>
            <a:gdLst>
              <a:gd name="connsiteX0" fmla="*/ 2229641 w 2229641"/>
              <a:gd name="connsiteY0" fmla="*/ 524933 h 524933"/>
              <a:gd name="connsiteX1" fmla="*/ 1719864 w 2229641"/>
              <a:gd name="connsiteY1" fmla="*/ 0 h 524933"/>
              <a:gd name="connsiteX2" fmla="*/ 0 w 2229641"/>
              <a:gd name="connsiteY2" fmla="*/ 0 h 524933"/>
              <a:gd name="connsiteX3" fmla="*/ 509776 w 2229641"/>
              <a:gd name="connsiteY3" fmla="*/ 524933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4" name="平行四边形1"/>
          <p:cNvSpPr/>
          <p:nvPr/>
        </p:nvSpPr>
        <p:spPr>
          <a:xfrm rot="18849647">
            <a:off x="1555244" y="3332770"/>
            <a:ext cx="3455831" cy="813008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5" name="平行四边形3"/>
          <p:cNvSpPr/>
          <p:nvPr/>
        </p:nvSpPr>
        <p:spPr bwMode="auto">
          <a:xfrm rot="2750353" flipH="1">
            <a:off x="7112626" y="3342006"/>
            <a:ext cx="3455831" cy="813008"/>
          </a:xfrm>
          <a:custGeom>
            <a:avLst/>
            <a:gdLst>
              <a:gd name="T0" fmla="*/ 4466993 w 2229641"/>
              <a:gd name="T1" fmla="*/ 1047738 h 524933"/>
              <a:gd name="T2" fmla="*/ 3445675 w 2229641"/>
              <a:gd name="T3" fmla="*/ 0 h 524933"/>
              <a:gd name="T4" fmla="*/ 0 w 2229641"/>
              <a:gd name="T5" fmla="*/ 0 h 524933"/>
              <a:gd name="T6" fmla="*/ 1021317 w 2229641"/>
              <a:gd name="T7" fmla="*/ 1047738 h 524933"/>
              <a:gd name="T8" fmla="*/ 0 60000 65536"/>
              <a:gd name="T9" fmla="*/ 0 60000 65536"/>
              <a:gd name="T10" fmla="*/ 0 60000 65536"/>
              <a:gd name="T11" fmla="*/ 0 60000 65536"/>
              <a:gd name="T12" fmla="*/ 0 w 2229641"/>
              <a:gd name="T13" fmla="*/ 0 h 524933"/>
              <a:gd name="T14" fmla="*/ 2229641 w 2229641"/>
              <a:gd name="T15" fmla="*/ 524933 h 5249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9641" h="524933">
                <a:moveTo>
                  <a:pt x="2229641" y="524933"/>
                </a:moveTo>
                <a:lnTo>
                  <a:pt x="1719864" y="0"/>
                </a:lnTo>
                <a:lnTo>
                  <a:pt x="0" y="0"/>
                </a:lnTo>
                <a:lnTo>
                  <a:pt x="509776" y="524933"/>
                </a:lnTo>
                <a:lnTo>
                  <a:pt x="2229641" y="5249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6" name="平行四边形2"/>
          <p:cNvSpPr/>
          <p:nvPr/>
        </p:nvSpPr>
        <p:spPr>
          <a:xfrm rot="18849647">
            <a:off x="5225510" y="3347505"/>
            <a:ext cx="3492000" cy="813008"/>
          </a:xfrm>
          <a:custGeom>
            <a:avLst/>
            <a:gdLst>
              <a:gd name="connsiteX0" fmla="*/ 1719864 w 2229641"/>
              <a:gd name="connsiteY0" fmla="*/ 0 h 524934"/>
              <a:gd name="connsiteX1" fmla="*/ 2229641 w 2229641"/>
              <a:gd name="connsiteY1" fmla="*/ 524934 h 524934"/>
              <a:gd name="connsiteX2" fmla="*/ 509777 w 2229641"/>
              <a:gd name="connsiteY2" fmla="*/ 524933 h 524934"/>
              <a:gd name="connsiteX3" fmla="*/ 0 w 2229641"/>
              <a:gd name="connsiteY3" fmla="*/ 0 h 52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9641" h="524934">
                <a:moveTo>
                  <a:pt x="1719864" y="0"/>
                </a:moveTo>
                <a:lnTo>
                  <a:pt x="2229641" y="524934"/>
                </a:lnTo>
                <a:lnTo>
                  <a:pt x="509777" y="5249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7" name="形状1"/>
          <p:cNvSpPr/>
          <p:nvPr/>
        </p:nvSpPr>
        <p:spPr bwMode="auto">
          <a:xfrm rot="18849647">
            <a:off x="9265671" y="4062646"/>
            <a:ext cx="1481385" cy="813008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806 h 524933"/>
              <a:gd name="T6" fmla="*/ 2708960 w 955844"/>
              <a:gd name="T7" fmla="*/ 147980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8" name="形状2"/>
          <p:cNvSpPr/>
          <p:nvPr/>
        </p:nvSpPr>
        <p:spPr bwMode="auto">
          <a:xfrm rot="2750353" flipH="1">
            <a:off x="1368674" y="4050923"/>
            <a:ext cx="1481385" cy="813008"/>
          </a:xfrm>
          <a:custGeom>
            <a:avLst/>
            <a:gdLst>
              <a:gd name="T0" fmla="*/ 2708960 w 955844"/>
              <a:gd name="T1" fmla="*/ 0 h 524933"/>
              <a:gd name="T2" fmla="*/ 0 w 955844"/>
              <a:gd name="T3" fmla="*/ 0 h 524933"/>
              <a:gd name="T4" fmla="*/ 1444755 w 955844"/>
              <a:gd name="T5" fmla="*/ 1479786 h 524933"/>
              <a:gd name="T6" fmla="*/ 2708960 w 955844"/>
              <a:gd name="T7" fmla="*/ 1479786 h 5249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5844" h="524933">
                <a:moveTo>
                  <a:pt x="955844" y="0"/>
                </a:moveTo>
                <a:lnTo>
                  <a:pt x="0" y="0"/>
                </a:lnTo>
                <a:lnTo>
                  <a:pt x="509776" y="524933"/>
                </a:lnTo>
                <a:lnTo>
                  <a:pt x="955844" y="524933"/>
                </a:lnTo>
                <a:lnTo>
                  <a:pt x="9558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50800" dir="5400000" algn="ctr" rotWithShape="0">
                  <a:srgbClr val="EC225C">
                    <a:alpha val="18000"/>
                  </a:srgbClr>
                </a:outerShdw>
              </a:effectLst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9" name="Freeform 53"/>
          <p:cNvSpPr>
            <a:spLocks noChangeArrowheads="1"/>
          </p:cNvSpPr>
          <p:nvPr/>
        </p:nvSpPr>
        <p:spPr bwMode="auto">
          <a:xfrm flipH="1">
            <a:off x="2022737" y="4327405"/>
            <a:ext cx="289829" cy="265667"/>
          </a:xfrm>
          <a:custGeom>
            <a:avLst/>
            <a:gdLst>
              <a:gd name="T0" fmla="*/ 10880 w 11520"/>
              <a:gd name="T1" fmla="*/ 0 h 10560"/>
              <a:gd name="T2" fmla="*/ 640 w 11520"/>
              <a:gd name="T3" fmla="*/ 0 h 10560"/>
              <a:gd name="T4" fmla="*/ 0 w 11520"/>
              <a:gd name="T5" fmla="*/ 640 h 10560"/>
              <a:gd name="T6" fmla="*/ 0 w 11520"/>
              <a:gd name="T7" fmla="*/ 8000 h 10560"/>
              <a:gd name="T8" fmla="*/ 640 w 11520"/>
              <a:gd name="T9" fmla="*/ 8640 h 10560"/>
              <a:gd name="T10" fmla="*/ 4480 w 11520"/>
              <a:gd name="T11" fmla="*/ 8640 h 10560"/>
              <a:gd name="T12" fmla="*/ 4480 w 11520"/>
              <a:gd name="T13" fmla="*/ 9920 h 10560"/>
              <a:gd name="T14" fmla="*/ 960 w 11520"/>
              <a:gd name="T15" fmla="*/ 9920 h 10560"/>
              <a:gd name="T16" fmla="*/ 640 w 11520"/>
              <a:gd name="T17" fmla="*/ 10240 h 10560"/>
              <a:gd name="T18" fmla="*/ 960 w 11520"/>
              <a:gd name="T19" fmla="*/ 10560 h 10560"/>
              <a:gd name="T20" fmla="*/ 10560 w 11520"/>
              <a:gd name="T21" fmla="*/ 10560 h 10560"/>
              <a:gd name="T22" fmla="*/ 10880 w 11520"/>
              <a:gd name="T23" fmla="*/ 10240 h 10560"/>
              <a:gd name="T24" fmla="*/ 10560 w 11520"/>
              <a:gd name="T25" fmla="*/ 9920 h 10560"/>
              <a:gd name="T26" fmla="*/ 7040 w 11520"/>
              <a:gd name="T27" fmla="*/ 9920 h 10560"/>
              <a:gd name="T28" fmla="*/ 7040 w 11520"/>
              <a:gd name="T29" fmla="*/ 8640 h 10560"/>
              <a:gd name="T30" fmla="*/ 10880 w 11520"/>
              <a:gd name="T31" fmla="*/ 8640 h 10560"/>
              <a:gd name="T32" fmla="*/ 11520 w 11520"/>
              <a:gd name="T33" fmla="*/ 8000 h 10560"/>
              <a:gd name="T34" fmla="*/ 11520 w 11520"/>
              <a:gd name="T35" fmla="*/ 640 h 10560"/>
              <a:gd name="T36" fmla="*/ 10880 w 11520"/>
              <a:gd name="T37" fmla="*/ 0 h 10560"/>
              <a:gd name="T38" fmla="*/ 6400 w 11520"/>
              <a:gd name="T39" fmla="*/ 9920 h 10560"/>
              <a:gd name="T40" fmla="*/ 5120 w 11520"/>
              <a:gd name="T41" fmla="*/ 9920 h 10560"/>
              <a:gd name="T42" fmla="*/ 5120 w 11520"/>
              <a:gd name="T43" fmla="*/ 8640 h 10560"/>
              <a:gd name="T44" fmla="*/ 6400 w 11520"/>
              <a:gd name="T45" fmla="*/ 8640 h 10560"/>
              <a:gd name="T46" fmla="*/ 6400 w 11520"/>
              <a:gd name="T47" fmla="*/ 9920 h 10560"/>
              <a:gd name="T48" fmla="*/ 10880 w 11520"/>
              <a:gd name="T49" fmla="*/ 8000 h 10560"/>
              <a:gd name="T50" fmla="*/ 640 w 11520"/>
              <a:gd name="T51" fmla="*/ 8000 h 10560"/>
              <a:gd name="T52" fmla="*/ 640 w 11520"/>
              <a:gd name="T53" fmla="*/ 640 h 10560"/>
              <a:gd name="T54" fmla="*/ 10880 w 11520"/>
              <a:gd name="T55" fmla="*/ 640 h 10560"/>
              <a:gd name="T56" fmla="*/ 10880 w 11520"/>
              <a:gd name="T57" fmla="*/ 8000 h 10560"/>
              <a:gd name="T58" fmla="*/ 2880 w 11520"/>
              <a:gd name="T59" fmla="*/ 6720 h 10560"/>
              <a:gd name="T60" fmla="*/ 3200 w 11520"/>
              <a:gd name="T61" fmla="*/ 6400 h 10560"/>
              <a:gd name="T62" fmla="*/ 3200 w 11520"/>
              <a:gd name="T63" fmla="*/ 4800 h 10560"/>
              <a:gd name="T64" fmla="*/ 2880 w 11520"/>
              <a:gd name="T65" fmla="*/ 4480 h 10560"/>
              <a:gd name="T66" fmla="*/ 2560 w 11520"/>
              <a:gd name="T67" fmla="*/ 4800 h 10560"/>
              <a:gd name="T68" fmla="*/ 2560 w 11520"/>
              <a:gd name="T69" fmla="*/ 6400 h 10560"/>
              <a:gd name="T70" fmla="*/ 2880 w 11520"/>
              <a:gd name="T71" fmla="*/ 6720 h 10560"/>
              <a:gd name="T72" fmla="*/ 4800 w 11520"/>
              <a:gd name="T73" fmla="*/ 6720 h 10560"/>
              <a:gd name="T74" fmla="*/ 5120 w 11520"/>
              <a:gd name="T75" fmla="*/ 6400 h 10560"/>
              <a:gd name="T76" fmla="*/ 5120 w 11520"/>
              <a:gd name="T77" fmla="*/ 3520 h 10560"/>
              <a:gd name="T78" fmla="*/ 4800 w 11520"/>
              <a:gd name="T79" fmla="*/ 3200 h 10560"/>
              <a:gd name="T80" fmla="*/ 4480 w 11520"/>
              <a:gd name="T81" fmla="*/ 3520 h 10560"/>
              <a:gd name="T82" fmla="*/ 4480 w 11520"/>
              <a:gd name="T83" fmla="*/ 6400 h 10560"/>
              <a:gd name="T84" fmla="*/ 4800 w 11520"/>
              <a:gd name="T85" fmla="*/ 6720 h 10560"/>
              <a:gd name="T86" fmla="*/ 6720 w 11520"/>
              <a:gd name="T87" fmla="*/ 6720 h 10560"/>
              <a:gd name="T88" fmla="*/ 7040 w 11520"/>
              <a:gd name="T89" fmla="*/ 6400 h 10560"/>
              <a:gd name="T90" fmla="*/ 7040 w 11520"/>
              <a:gd name="T91" fmla="*/ 4160 h 10560"/>
              <a:gd name="T92" fmla="*/ 6720 w 11520"/>
              <a:gd name="T93" fmla="*/ 3840 h 10560"/>
              <a:gd name="T94" fmla="*/ 6400 w 11520"/>
              <a:gd name="T95" fmla="*/ 4160 h 10560"/>
              <a:gd name="T96" fmla="*/ 6400 w 11520"/>
              <a:gd name="T97" fmla="*/ 6400 h 10560"/>
              <a:gd name="T98" fmla="*/ 6720 w 11520"/>
              <a:gd name="T99" fmla="*/ 6720 h 10560"/>
              <a:gd name="T100" fmla="*/ 8640 w 11520"/>
              <a:gd name="T101" fmla="*/ 6720 h 10560"/>
              <a:gd name="T102" fmla="*/ 8960 w 11520"/>
              <a:gd name="T103" fmla="*/ 6400 h 10560"/>
              <a:gd name="T104" fmla="*/ 8960 w 11520"/>
              <a:gd name="T105" fmla="*/ 2880 h 10560"/>
              <a:gd name="T106" fmla="*/ 8640 w 11520"/>
              <a:gd name="T107" fmla="*/ 2560 h 10560"/>
              <a:gd name="T108" fmla="*/ 8320 w 11520"/>
              <a:gd name="T109" fmla="*/ 2880 h 10560"/>
              <a:gd name="T110" fmla="*/ 8320 w 11520"/>
              <a:gd name="T111" fmla="*/ 6400 h 10560"/>
              <a:gd name="T112" fmla="*/ 8640 w 11520"/>
              <a:gd name="T113" fmla="*/ 6720 h 10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520" h="10560">
                <a:moveTo>
                  <a:pt x="10880" y="0"/>
                </a:moveTo>
                <a:lnTo>
                  <a:pt x="640" y="0"/>
                </a:lnTo>
                <a:cubicBezTo>
                  <a:pt x="288" y="0"/>
                  <a:pt x="0" y="288"/>
                  <a:pt x="0" y="640"/>
                </a:cubicBezTo>
                <a:lnTo>
                  <a:pt x="0" y="8000"/>
                </a:lnTo>
                <a:cubicBezTo>
                  <a:pt x="0" y="8352"/>
                  <a:pt x="288" y="8640"/>
                  <a:pt x="640" y="8640"/>
                </a:cubicBezTo>
                <a:lnTo>
                  <a:pt x="4480" y="8640"/>
                </a:lnTo>
                <a:lnTo>
                  <a:pt x="4480" y="9920"/>
                </a:lnTo>
                <a:lnTo>
                  <a:pt x="960" y="9920"/>
                </a:lnTo>
                <a:cubicBezTo>
                  <a:pt x="800" y="9920"/>
                  <a:pt x="640" y="10080"/>
                  <a:pt x="640" y="10240"/>
                </a:cubicBezTo>
                <a:cubicBezTo>
                  <a:pt x="640" y="10400"/>
                  <a:pt x="800" y="10560"/>
                  <a:pt x="960" y="10560"/>
                </a:cubicBezTo>
                <a:lnTo>
                  <a:pt x="10560" y="10560"/>
                </a:lnTo>
                <a:cubicBezTo>
                  <a:pt x="10720" y="10560"/>
                  <a:pt x="10880" y="10400"/>
                  <a:pt x="10880" y="10240"/>
                </a:cubicBezTo>
                <a:cubicBezTo>
                  <a:pt x="10880" y="10080"/>
                  <a:pt x="10720" y="9920"/>
                  <a:pt x="10560" y="9920"/>
                </a:cubicBezTo>
                <a:lnTo>
                  <a:pt x="7040" y="9920"/>
                </a:lnTo>
                <a:lnTo>
                  <a:pt x="7040" y="8640"/>
                </a:lnTo>
                <a:lnTo>
                  <a:pt x="10880" y="8640"/>
                </a:lnTo>
                <a:cubicBezTo>
                  <a:pt x="11232" y="8640"/>
                  <a:pt x="11520" y="8352"/>
                  <a:pt x="11520" y="8000"/>
                </a:cubicBezTo>
                <a:lnTo>
                  <a:pt x="11520" y="640"/>
                </a:lnTo>
                <a:cubicBezTo>
                  <a:pt x="11520" y="288"/>
                  <a:pt x="11232" y="0"/>
                  <a:pt x="10880" y="0"/>
                </a:cubicBezTo>
                <a:close/>
                <a:moveTo>
                  <a:pt x="6400" y="9920"/>
                </a:moveTo>
                <a:lnTo>
                  <a:pt x="5120" y="9920"/>
                </a:lnTo>
                <a:lnTo>
                  <a:pt x="5120" y="8640"/>
                </a:lnTo>
                <a:lnTo>
                  <a:pt x="6400" y="8640"/>
                </a:lnTo>
                <a:lnTo>
                  <a:pt x="6400" y="9920"/>
                </a:lnTo>
                <a:close/>
                <a:moveTo>
                  <a:pt x="10880" y="8000"/>
                </a:moveTo>
                <a:lnTo>
                  <a:pt x="640" y="8000"/>
                </a:lnTo>
                <a:lnTo>
                  <a:pt x="640" y="640"/>
                </a:lnTo>
                <a:lnTo>
                  <a:pt x="10880" y="640"/>
                </a:lnTo>
                <a:lnTo>
                  <a:pt x="10880" y="8000"/>
                </a:lnTo>
                <a:close/>
                <a:moveTo>
                  <a:pt x="2880" y="6720"/>
                </a:moveTo>
                <a:cubicBezTo>
                  <a:pt x="3040" y="6720"/>
                  <a:pt x="3200" y="6560"/>
                  <a:pt x="3200" y="6400"/>
                </a:cubicBezTo>
                <a:lnTo>
                  <a:pt x="3200" y="4800"/>
                </a:lnTo>
                <a:cubicBezTo>
                  <a:pt x="3200" y="4640"/>
                  <a:pt x="3040" y="4480"/>
                  <a:pt x="2880" y="4480"/>
                </a:cubicBezTo>
                <a:cubicBezTo>
                  <a:pt x="2720" y="4480"/>
                  <a:pt x="2560" y="4640"/>
                  <a:pt x="2560" y="4800"/>
                </a:cubicBezTo>
                <a:lnTo>
                  <a:pt x="2560" y="6400"/>
                </a:lnTo>
                <a:cubicBezTo>
                  <a:pt x="2560" y="6560"/>
                  <a:pt x="2720" y="6720"/>
                  <a:pt x="2880" y="6720"/>
                </a:cubicBezTo>
                <a:close/>
                <a:moveTo>
                  <a:pt x="4800" y="6720"/>
                </a:moveTo>
                <a:cubicBezTo>
                  <a:pt x="4960" y="6720"/>
                  <a:pt x="5120" y="6560"/>
                  <a:pt x="5120" y="6400"/>
                </a:cubicBezTo>
                <a:lnTo>
                  <a:pt x="5120" y="3520"/>
                </a:lnTo>
                <a:cubicBezTo>
                  <a:pt x="5120" y="3360"/>
                  <a:pt x="4960" y="3200"/>
                  <a:pt x="4800" y="3200"/>
                </a:cubicBezTo>
                <a:cubicBezTo>
                  <a:pt x="4640" y="3200"/>
                  <a:pt x="4480" y="3360"/>
                  <a:pt x="4480" y="3520"/>
                </a:cubicBezTo>
                <a:lnTo>
                  <a:pt x="4480" y="6400"/>
                </a:lnTo>
                <a:cubicBezTo>
                  <a:pt x="4480" y="6560"/>
                  <a:pt x="4640" y="6720"/>
                  <a:pt x="4800" y="6720"/>
                </a:cubicBezTo>
                <a:close/>
                <a:moveTo>
                  <a:pt x="6720" y="6720"/>
                </a:moveTo>
                <a:cubicBezTo>
                  <a:pt x="6880" y="6720"/>
                  <a:pt x="7040" y="6560"/>
                  <a:pt x="7040" y="6400"/>
                </a:cubicBezTo>
                <a:lnTo>
                  <a:pt x="7040" y="4160"/>
                </a:lnTo>
                <a:cubicBezTo>
                  <a:pt x="7040" y="4000"/>
                  <a:pt x="6880" y="3840"/>
                  <a:pt x="6720" y="3840"/>
                </a:cubicBezTo>
                <a:cubicBezTo>
                  <a:pt x="6560" y="3840"/>
                  <a:pt x="6400" y="4000"/>
                  <a:pt x="6400" y="4160"/>
                </a:cubicBezTo>
                <a:lnTo>
                  <a:pt x="6400" y="6400"/>
                </a:lnTo>
                <a:cubicBezTo>
                  <a:pt x="6400" y="6560"/>
                  <a:pt x="6560" y="6720"/>
                  <a:pt x="6720" y="6720"/>
                </a:cubicBezTo>
                <a:close/>
                <a:moveTo>
                  <a:pt x="8640" y="6720"/>
                </a:moveTo>
                <a:cubicBezTo>
                  <a:pt x="8800" y="6720"/>
                  <a:pt x="8960" y="6560"/>
                  <a:pt x="8960" y="6400"/>
                </a:cubicBezTo>
                <a:lnTo>
                  <a:pt x="8960" y="2880"/>
                </a:lnTo>
                <a:cubicBezTo>
                  <a:pt x="8960" y="2720"/>
                  <a:pt x="8800" y="2560"/>
                  <a:pt x="8640" y="2560"/>
                </a:cubicBezTo>
                <a:cubicBezTo>
                  <a:pt x="8480" y="2560"/>
                  <a:pt x="8320" y="2720"/>
                  <a:pt x="8320" y="2880"/>
                </a:cubicBezTo>
                <a:lnTo>
                  <a:pt x="8320" y="6400"/>
                </a:lnTo>
                <a:cubicBezTo>
                  <a:pt x="8320" y="6560"/>
                  <a:pt x="8480" y="6720"/>
                  <a:pt x="8640" y="67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0" name="Freeform 53"/>
          <p:cNvSpPr>
            <a:spLocks noChangeArrowheads="1"/>
          </p:cNvSpPr>
          <p:nvPr/>
        </p:nvSpPr>
        <p:spPr bwMode="auto">
          <a:xfrm>
            <a:off x="3760563" y="2996916"/>
            <a:ext cx="289829" cy="289829"/>
          </a:xfrm>
          <a:custGeom>
            <a:avLst/>
            <a:gdLst>
              <a:gd name="T0" fmla="*/ 6400 w 12800"/>
              <a:gd name="T1" fmla="*/ 640 h 12800"/>
              <a:gd name="T2" fmla="*/ 12160 w 12800"/>
              <a:gd name="T3" fmla="*/ 6400 h 12800"/>
              <a:gd name="T4" fmla="*/ 6400 w 12800"/>
              <a:gd name="T5" fmla="*/ 12160 h 12800"/>
              <a:gd name="T6" fmla="*/ 640 w 12800"/>
              <a:gd name="T7" fmla="*/ 6400 h 12800"/>
              <a:gd name="T8" fmla="*/ 6400 w 12800"/>
              <a:gd name="T9" fmla="*/ 640 h 12800"/>
              <a:gd name="T10" fmla="*/ 6400 w 12800"/>
              <a:gd name="T11" fmla="*/ 0 h 12800"/>
              <a:gd name="T12" fmla="*/ 0 w 12800"/>
              <a:gd name="T13" fmla="*/ 6400 h 12800"/>
              <a:gd name="T14" fmla="*/ 6400 w 12800"/>
              <a:gd name="T15" fmla="*/ 12800 h 12800"/>
              <a:gd name="T16" fmla="*/ 12800 w 12800"/>
              <a:gd name="T17" fmla="*/ 6400 h 12800"/>
              <a:gd name="T18" fmla="*/ 6400 w 12800"/>
              <a:gd name="T19" fmla="*/ 0 h 12800"/>
              <a:gd name="T20" fmla="*/ 5920 w 12800"/>
              <a:gd name="T21" fmla="*/ 8000 h 12800"/>
              <a:gd name="T22" fmla="*/ 5920 w 12800"/>
              <a:gd name="T23" fmla="*/ 7760 h 12800"/>
              <a:gd name="T24" fmla="*/ 6080 w 12800"/>
              <a:gd name="T25" fmla="*/ 6880 h 12800"/>
              <a:gd name="T26" fmla="*/ 6320 w 12800"/>
              <a:gd name="T27" fmla="*/ 6400 h 12800"/>
              <a:gd name="T28" fmla="*/ 6960 w 12800"/>
              <a:gd name="T29" fmla="*/ 5840 h 12800"/>
              <a:gd name="T30" fmla="*/ 7520 w 12800"/>
              <a:gd name="T31" fmla="*/ 5200 h 12800"/>
              <a:gd name="T32" fmla="*/ 7680 w 12800"/>
              <a:gd name="T33" fmla="*/ 4720 h 12800"/>
              <a:gd name="T34" fmla="*/ 7280 w 12800"/>
              <a:gd name="T35" fmla="*/ 3840 h 12800"/>
              <a:gd name="T36" fmla="*/ 6320 w 12800"/>
              <a:gd name="T37" fmla="*/ 3440 h 12800"/>
              <a:gd name="T38" fmla="*/ 5440 w 12800"/>
              <a:gd name="T39" fmla="*/ 3760 h 12800"/>
              <a:gd name="T40" fmla="*/ 4960 w 12800"/>
              <a:gd name="T41" fmla="*/ 4800 h 12800"/>
              <a:gd name="T42" fmla="*/ 4080 w 12800"/>
              <a:gd name="T43" fmla="*/ 4720 h 12800"/>
              <a:gd name="T44" fmla="*/ 4800 w 12800"/>
              <a:gd name="T45" fmla="*/ 3280 h 12800"/>
              <a:gd name="T46" fmla="*/ 6320 w 12800"/>
              <a:gd name="T47" fmla="*/ 2800 h 12800"/>
              <a:gd name="T48" fmla="*/ 7920 w 12800"/>
              <a:gd name="T49" fmla="*/ 3360 h 12800"/>
              <a:gd name="T50" fmla="*/ 8480 w 12800"/>
              <a:gd name="T51" fmla="*/ 4720 h 12800"/>
              <a:gd name="T52" fmla="*/ 8240 w 12800"/>
              <a:gd name="T53" fmla="*/ 5520 h 12800"/>
              <a:gd name="T54" fmla="*/ 7440 w 12800"/>
              <a:gd name="T55" fmla="*/ 6480 h 12800"/>
              <a:gd name="T56" fmla="*/ 6960 w 12800"/>
              <a:gd name="T57" fmla="*/ 6880 h 12800"/>
              <a:gd name="T58" fmla="*/ 6800 w 12800"/>
              <a:gd name="T59" fmla="*/ 7280 h 12800"/>
              <a:gd name="T60" fmla="*/ 6720 w 12800"/>
              <a:gd name="T61" fmla="*/ 8000 h 12800"/>
              <a:gd name="T62" fmla="*/ 5920 w 12800"/>
              <a:gd name="T63" fmla="*/ 8000 h 12800"/>
              <a:gd name="T64" fmla="*/ 5840 w 12800"/>
              <a:gd name="T65" fmla="*/ 9760 h 12800"/>
              <a:gd name="T66" fmla="*/ 5840 w 12800"/>
              <a:gd name="T67" fmla="*/ 8800 h 12800"/>
              <a:gd name="T68" fmla="*/ 6800 w 12800"/>
              <a:gd name="T69" fmla="*/ 8800 h 12800"/>
              <a:gd name="T70" fmla="*/ 6800 w 12800"/>
              <a:gd name="T71" fmla="*/ 9760 h 12800"/>
              <a:gd name="T72" fmla="*/ 5840 w 12800"/>
              <a:gd name="T73" fmla="*/ 976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00" h="12800">
                <a:moveTo>
                  <a:pt x="6400" y="640"/>
                </a:moveTo>
                <a:cubicBezTo>
                  <a:pt x="9600" y="640"/>
                  <a:pt x="12160" y="3200"/>
                  <a:pt x="12160" y="6400"/>
                </a:cubicBezTo>
                <a:cubicBezTo>
                  <a:pt x="12160" y="9600"/>
                  <a:pt x="9600" y="12160"/>
                  <a:pt x="6400" y="12160"/>
                </a:cubicBezTo>
                <a:cubicBezTo>
                  <a:pt x="3200" y="12160"/>
                  <a:pt x="640" y="9600"/>
                  <a:pt x="640" y="6400"/>
                </a:cubicBezTo>
                <a:cubicBezTo>
                  <a:pt x="640" y="3200"/>
                  <a:pt x="3200" y="640"/>
                  <a:pt x="6400" y="640"/>
                </a:cubicBezTo>
                <a:close/>
                <a:moveTo>
                  <a:pt x="6400" y="0"/>
                </a:moveTo>
                <a:cubicBezTo>
                  <a:pt x="2880" y="0"/>
                  <a:pt x="0" y="2880"/>
                  <a:pt x="0" y="6400"/>
                </a:cubicBezTo>
                <a:cubicBezTo>
                  <a:pt x="0" y="9920"/>
                  <a:pt x="2880" y="12800"/>
                  <a:pt x="6400" y="12800"/>
                </a:cubicBezTo>
                <a:cubicBezTo>
                  <a:pt x="9920" y="12800"/>
                  <a:pt x="12800" y="9920"/>
                  <a:pt x="12800" y="6400"/>
                </a:cubicBezTo>
                <a:cubicBezTo>
                  <a:pt x="12800" y="2880"/>
                  <a:pt x="9920" y="0"/>
                  <a:pt x="6400" y="0"/>
                </a:cubicBezTo>
                <a:close/>
                <a:moveTo>
                  <a:pt x="5920" y="8000"/>
                </a:moveTo>
                <a:lnTo>
                  <a:pt x="5920" y="7760"/>
                </a:lnTo>
                <a:cubicBezTo>
                  <a:pt x="5920" y="7440"/>
                  <a:pt x="6000" y="7120"/>
                  <a:pt x="6080" y="6880"/>
                </a:cubicBezTo>
                <a:cubicBezTo>
                  <a:pt x="6080" y="6720"/>
                  <a:pt x="6240" y="6560"/>
                  <a:pt x="6320" y="6400"/>
                </a:cubicBezTo>
                <a:cubicBezTo>
                  <a:pt x="6400" y="6240"/>
                  <a:pt x="6640" y="6080"/>
                  <a:pt x="6960" y="5840"/>
                </a:cubicBezTo>
                <a:cubicBezTo>
                  <a:pt x="7280" y="5600"/>
                  <a:pt x="7440" y="5360"/>
                  <a:pt x="7520" y="5200"/>
                </a:cubicBezTo>
                <a:cubicBezTo>
                  <a:pt x="7600" y="5040"/>
                  <a:pt x="7680" y="4880"/>
                  <a:pt x="7680" y="4720"/>
                </a:cubicBezTo>
                <a:cubicBezTo>
                  <a:pt x="7680" y="4400"/>
                  <a:pt x="7520" y="4080"/>
                  <a:pt x="7280" y="3840"/>
                </a:cubicBezTo>
                <a:cubicBezTo>
                  <a:pt x="7040" y="3520"/>
                  <a:pt x="6720" y="3440"/>
                  <a:pt x="6320" y="3440"/>
                </a:cubicBezTo>
                <a:cubicBezTo>
                  <a:pt x="6000" y="3440"/>
                  <a:pt x="5680" y="3520"/>
                  <a:pt x="5440" y="3760"/>
                </a:cubicBezTo>
                <a:cubicBezTo>
                  <a:pt x="5200" y="4000"/>
                  <a:pt x="5040" y="4320"/>
                  <a:pt x="4960" y="4800"/>
                </a:cubicBezTo>
                <a:lnTo>
                  <a:pt x="4080" y="4720"/>
                </a:lnTo>
                <a:cubicBezTo>
                  <a:pt x="4160" y="4080"/>
                  <a:pt x="4400" y="3600"/>
                  <a:pt x="4800" y="3280"/>
                </a:cubicBezTo>
                <a:cubicBezTo>
                  <a:pt x="5200" y="2960"/>
                  <a:pt x="5680" y="2800"/>
                  <a:pt x="6320" y="2800"/>
                </a:cubicBezTo>
                <a:cubicBezTo>
                  <a:pt x="6960" y="2800"/>
                  <a:pt x="7520" y="2960"/>
                  <a:pt x="7920" y="3360"/>
                </a:cubicBezTo>
                <a:cubicBezTo>
                  <a:pt x="8320" y="3760"/>
                  <a:pt x="8480" y="4160"/>
                  <a:pt x="8480" y="4720"/>
                </a:cubicBezTo>
                <a:cubicBezTo>
                  <a:pt x="8480" y="5040"/>
                  <a:pt x="8400" y="5280"/>
                  <a:pt x="8240" y="5520"/>
                </a:cubicBezTo>
                <a:cubicBezTo>
                  <a:pt x="8080" y="5760"/>
                  <a:pt x="7840" y="6080"/>
                  <a:pt x="7440" y="6480"/>
                </a:cubicBezTo>
                <a:cubicBezTo>
                  <a:pt x="7200" y="6640"/>
                  <a:pt x="7040" y="6800"/>
                  <a:pt x="6960" y="6880"/>
                </a:cubicBezTo>
                <a:cubicBezTo>
                  <a:pt x="6880" y="7040"/>
                  <a:pt x="6800" y="7120"/>
                  <a:pt x="6800" y="7280"/>
                </a:cubicBezTo>
                <a:cubicBezTo>
                  <a:pt x="6720" y="7440"/>
                  <a:pt x="6720" y="7680"/>
                  <a:pt x="6720" y="8000"/>
                </a:cubicBezTo>
                <a:lnTo>
                  <a:pt x="5920" y="8000"/>
                </a:lnTo>
                <a:close/>
                <a:moveTo>
                  <a:pt x="5840" y="9760"/>
                </a:moveTo>
                <a:lnTo>
                  <a:pt x="5840" y="8800"/>
                </a:lnTo>
                <a:lnTo>
                  <a:pt x="6800" y="8800"/>
                </a:lnTo>
                <a:lnTo>
                  <a:pt x="6800" y="9760"/>
                </a:lnTo>
                <a:lnTo>
                  <a:pt x="5840" y="9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1" name="Freeform 53"/>
          <p:cNvSpPr>
            <a:spLocks noChangeArrowheads="1"/>
          </p:cNvSpPr>
          <p:nvPr/>
        </p:nvSpPr>
        <p:spPr bwMode="auto">
          <a:xfrm flipH="1">
            <a:off x="5982976" y="4315324"/>
            <a:ext cx="277470" cy="289829"/>
          </a:xfrm>
          <a:custGeom>
            <a:avLst/>
            <a:gdLst>
              <a:gd name="connsiteX0" fmla="*/ 170887 w 507806"/>
              <a:gd name="connsiteY0" fmla="*/ 165466 h 530424"/>
              <a:gd name="connsiteX1" fmla="*/ 190890 w 507806"/>
              <a:gd name="connsiteY1" fmla="*/ 185475 h 530424"/>
              <a:gd name="connsiteX2" fmla="*/ 253804 w 507806"/>
              <a:gd name="connsiteY2" fmla="*/ 248454 h 530424"/>
              <a:gd name="connsiteX3" fmla="*/ 316718 w 507806"/>
              <a:gd name="connsiteY3" fmla="*/ 185475 h 530424"/>
              <a:gd name="connsiteX4" fmla="*/ 336721 w 507806"/>
              <a:gd name="connsiteY4" fmla="*/ 165466 h 530424"/>
              <a:gd name="connsiteX5" fmla="*/ 356629 w 507806"/>
              <a:gd name="connsiteY5" fmla="*/ 185475 h 530424"/>
              <a:gd name="connsiteX6" fmla="*/ 253756 w 507806"/>
              <a:gd name="connsiteY6" fmla="*/ 288375 h 530424"/>
              <a:gd name="connsiteX7" fmla="*/ 150884 w 507806"/>
              <a:gd name="connsiteY7" fmla="*/ 185475 h 530424"/>
              <a:gd name="connsiteX8" fmla="*/ 170887 w 507806"/>
              <a:gd name="connsiteY8" fmla="*/ 165466 h 530424"/>
              <a:gd name="connsiteX9" fmla="*/ 120571 w 507806"/>
              <a:gd name="connsiteY9" fmla="*/ 31904 h 530424"/>
              <a:gd name="connsiteX10" fmla="*/ 31952 w 507806"/>
              <a:gd name="connsiteY10" fmla="*/ 120570 h 530424"/>
              <a:gd name="connsiteX11" fmla="*/ 31952 w 507806"/>
              <a:gd name="connsiteY11" fmla="*/ 409854 h 530424"/>
              <a:gd name="connsiteX12" fmla="*/ 120571 w 507806"/>
              <a:gd name="connsiteY12" fmla="*/ 498472 h 530424"/>
              <a:gd name="connsiteX13" fmla="*/ 387140 w 507806"/>
              <a:gd name="connsiteY13" fmla="*/ 498472 h 530424"/>
              <a:gd name="connsiteX14" fmla="*/ 475759 w 507806"/>
              <a:gd name="connsiteY14" fmla="*/ 409854 h 530424"/>
              <a:gd name="connsiteX15" fmla="*/ 475806 w 507806"/>
              <a:gd name="connsiteY15" fmla="*/ 409854 h 530424"/>
              <a:gd name="connsiteX16" fmla="*/ 475806 w 507806"/>
              <a:gd name="connsiteY16" fmla="*/ 120570 h 530424"/>
              <a:gd name="connsiteX17" fmla="*/ 387188 w 507806"/>
              <a:gd name="connsiteY17" fmla="*/ 31904 h 530424"/>
              <a:gd name="connsiteX18" fmla="*/ 120571 w 507806"/>
              <a:gd name="connsiteY18" fmla="*/ 0 h 530424"/>
              <a:gd name="connsiteX19" fmla="*/ 387140 w 507806"/>
              <a:gd name="connsiteY19" fmla="*/ 0 h 530424"/>
              <a:gd name="connsiteX20" fmla="*/ 507806 w 507806"/>
              <a:gd name="connsiteY20" fmla="*/ 120570 h 530424"/>
              <a:gd name="connsiteX21" fmla="*/ 507806 w 507806"/>
              <a:gd name="connsiteY21" fmla="*/ 409854 h 530424"/>
              <a:gd name="connsiteX22" fmla="*/ 387188 w 507806"/>
              <a:gd name="connsiteY22" fmla="*/ 530424 h 530424"/>
              <a:gd name="connsiteX23" fmla="*/ 120571 w 507806"/>
              <a:gd name="connsiteY23" fmla="*/ 530424 h 530424"/>
              <a:gd name="connsiteX24" fmla="*/ 0 w 507806"/>
              <a:gd name="connsiteY24" fmla="*/ 409854 h 530424"/>
              <a:gd name="connsiteX25" fmla="*/ 0 w 507806"/>
              <a:gd name="connsiteY25" fmla="*/ 120570 h 530424"/>
              <a:gd name="connsiteX26" fmla="*/ 120571 w 507806"/>
              <a:gd name="connsiteY26" fmla="*/ 0 h 53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7806" h="530424">
                <a:moveTo>
                  <a:pt x="170887" y="165466"/>
                </a:moveTo>
                <a:cubicBezTo>
                  <a:pt x="181936" y="165466"/>
                  <a:pt x="190890" y="174470"/>
                  <a:pt x="190890" y="185475"/>
                </a:cubicBezTo>
                <a:cubicBezTo>
                  <a:pt x="190890" y="220204"/>
                  <a:pt x="219085" y="248454"/>
                  <a:pt x="253804" y="248454"/>
                </a:cubicBezTo>
                <a:cubicBezTo>
                  <a:pt x="288523" y="248454"/>
                  <a:pt x="316718" y="220204"/>
                  <a:pt x="316718" y="185475"/>
                </a:cubicBezTo>
                <a:cubicBezTo>
                  <a:pt x="316718" y="174422"/>
                  <a:pt x="325719" y="165466"/>
                  <a:pt x="336721" y="165466"/>
                </a:cubicBezTo>
                <a:cubicBezTo>
                  <a:pt x="347818" y="165466"/>
                  <a:pt x="356724" y="174422"/>
                  <a:pt x="356629" y="185475"/>
                </a:cubicBezTo>
                <a:cubicBezTo>
                  <a:pt x="356629" y="242261"/>
                  <a:pt x="310479" y="288375"/>
                  <a:pt x="253756" y="288375"/>
                </a:cubicBezTo>
                <a:cubicBezTo>
                  <a:pt x="196986" y="288375"/>
                  <a:pt x="150884" y="242261"/>
                  <a:pt x="150884" y="185475"/>
                </a:cubicBezTo>
                <a:cubicBezTo>
                  <a:pt x="150884" y="174422"/>
                  <a:pt x="159838" y="165466"/>
                  <a:pt x="170887" y="165466"/>
                </a:cubicBezTo>
                <a:close/>
                <a:moveTo>
                  <a:pt x="120571" y="31904"/>
                </a:moveTo>
                <a:cubicBezTo>
                  <a:pt x="71714" y="31904"/>
                  <a:pt x="31952" y="71666"/>
                  <a:pt x="31952" y="120570"/>
                </a:cubicBezTo>
                <a:lnTo>
                  <a:pt x="31952" y="409854"/>
                </a:lnTo>
                <a:cubicBezTo>
                  <a:pt x="31952" y="458663"/>
                  <a:pt x="71714" y="498425"/>
                  <a:pt x="120571" y="498472"/>
                </a:cubicBezTo>
                <a:lnTo>
                  <a:pt x="387140" y="498472"/>
                </a:lnTo>
                <a:cubicBezTo>
                  <a:pt x="435997" y="498472"/>
                  <a:pt x="475759" y="458711"/>
                  <a:pt x="475759" y="409854"/>
                </a:cubicBezTo>
                <a:lnTo>
                  <a:pt x="475806" y="409854"/>
                </a:lnTo>
                <a:lnTo>
                  <a:pt x="475806" y="120570"/>
                </a:lnTo>
                <a:cubicBezTo>
                  <a:pt x="475806" y="71666"/>
                  <a:pt x="436045" y="31904"/>
                  <a:pt x="387188" y="31904"/>
                </a:cubicBezTo>
                <a:close/>
                <a:moveTo>
                  <a:pt x="120571" y="0"/>
                </a:moveTo>
                <a:lnTo>
                  <a:pt x="387140" y="0"/>
                </a:lnTo>
                <a:cubicBezTo>
                  <a:pt x="453616" y="0"/>
                  <a:pt x="507711" y="54047"/>
                  <a:pt x="507806" y="120570"/>
                </a:cubicBezTo>
                <a:lnTo>
                  <a:pt x="507806" y="409854"/>
                </a:lnTo>
                <a:cubicBezTo>
                  <a:pt x="507806" y="476329"/>
                  <a:pt x="453664" y="530424"/>
                  <a:pt x="387188" y="530424"/>
                </a:cubicBezTo>
                <a:lnTo>
                  <a:pt x="120571" y="530424"/>
                </a:lnTo>
                <a:cubicBezTo>
                  <a:pt x="54095" y="530424"/>
                  <a:pt x="0" y="476329"/>
                  <a:pt x="0" y="409854"/>
                </a:cubicBezTo>
                <a:lnTo>
                  <a:pt x="0" y="120570"/>
                </a:lnTo>
                <a:cubicBezTo>
                  <a:pt x="0" y="54047"/>
                  <a:pt x="54095" y="0"/>
                  <a:pt x="1205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2" name="Freeform 53"/>
          <p:cNvSpPr>
            <a:spLocks noChangeArrowheads="1"/>
          </p:cNvSpPr>
          <p:nvPr/>
        </p:nvSpPr>
        <p:spPr bwMode="auto">
          <a:xfrm flipH="1">
            <a:off x="7431517" y="3013032"/>
            <a:ext cx="289829" cy="257596"/>
          </a:xfrm>
          <a:custGeom>
            <a:avLst/>
            <a:gdLst>
              <a:gd name="T0" fmla="*/ 10240 w 11520"/>
              <a:gd name="T1" fmla="*/ 6432 h 10240"/>
              <a:gd name="T2" fmla="*/ 10240 w 11520"/>
              <a:gd name="T3" fmla="*/ 5120 h 10240"/>
              <a:gd name="T4" fmla="*/ 9920 w 11520"/>
              <a:gd name="T5" fmla="*/ 4800 h 10240"/>
              <a:gd name="T6" fmla="*/ 6080 w 11520"/>
              <a:gd name="T7" fmla="*/ 4800 h 10240"/>
              <a:gd name="T8" fmla="*/ 6080 w 11520"/>
              <a:gd name="T9" fmla="*/ 3520 h 10240"/>
              <a:gd name="T10" fmla="*/ 8320 w 11520"/>
              <a:gd name="T11" fmla="*/ 3520 h 10240"/>
              <a:gd name="T12" fmla="*/ 8640 w 11520"/>
              <a:gd name="T13" fmla="*/ 3200 h 10240"/>
              <a:gd name="T14" fmla="*/ 8640 w 11520"/>
              <a:gd name="T15" fmla="*/ 320 h 10240"/>
              <a:gd name="T16" fmla="*/ 8320 w 11520"/>
              <a:gd name="T17" fmla="*/ 0 h 10240"/>
              <a:gd name="T18" fmla="*/ 3200 w 11520"/>
              <a:gd name="T19" fmla="*/ 0 h 10240"/>
              <a:gd name="T20" fmla="*/ 2880 w 11520"/>
              <a:gd name="T21" fmla="*/ 320 h 10240"/>
              <a:gd name="T22" fmla="*/ 2880 w 11520"/>
              <a:gd name="T23" fmla="*/ 3200 h 10240"/>
              <a:gd name="T24" fmla="*/ 3200 w 11520"/>
              <a:gd name="T25" fmla="*/ 3520 h 10240"/>
              <a:gd name="T26" fmla="*/ 5440 w 11520"/>
              <a:gd name="T27" fmla="*/ 3520 h 10240"/>
              <a:gd name="T28" fmla="*/ 5440 w 11520"/>
              <a:gd name="T29" fmla="*/ 4800 h 10240"/>
              <a:gd name="T30" fmla="*/ 1600 w 11520"/>
              <a:gd name="T31" fmla="*/ 4800 h 10240"/>
              <a:gd name="T32" fmla="*/ 1280 w 11520"/>
              <a:gd name="T33" fmla="*/ 5120 h 10240"/>
              <a:gd name="T34" fmla="*/ 1280 w 11520"/>
              <a:gd name="T35" fmla="*/ 6432 h 10240"/>
              <a:gd name="T36" fmla="*/ 0 w 11520"/>
              <a:gd name="T37" fmla="*/ 8000 h 10240"/>
              <a:gd name="T38" fmla="*/ 1600 w 11520"/>
              <a:gd name="T39" fmla="*/ 9600 h 10240"/>
              <a:gd name="T40" fmla="*/ 3200 w 11520"/>
              <a:gd name="T41" fmla="*/ 8000 h 10240"/>
              <a:gd name="T42" fmla="*/ 1920 w 11520"/>
              <a:gd name="T43" fmla="*/ 6432 h 10240"/>
              <a:gd name="T44" fmla="*/ 1920 w 11520"/>
              <a:gd name="T45" fmla="*/ 5440 h 10240"/>
              <a:gd name="T46" fmla="*/ 5440 w 11520"/>
              <a:gd name="T47" fmla="*/ 5440 h 10240"/>
              <a:gd name="T48" fmla="*/ 5440 w 11520"/>
              <a:gd name="T49" fmla="*/ 7072 h 10240"/>
              <a:gd name="T50" fmla="*/ 4160 w 11520"/>
              <a:gd name="T51" fmla="*/ 8640 h 10240"/>
              <a:gd name="T52" fmla="*/ 5760 w 11520"/>
              <a:gd name="T53" fmla="*/ 10240 h 10240"/>
              <a:gd name="T54" fmla="*/ 7360 w 11520"/>
              <a:gd name="T55" fmla="*/ 8640 h 10240"/>
              <a:gd name="T56" fmla="*/ 6080 w 11520"/>
              <a:gd name="T57" fmla="*/ 7072 h 10240"/>
              <a:gd name="T58" fmla="*/ 6080 w 11520"/>
              <a:gd name="T59" fmla="*/ 5440 h 10240"/>
              <a:gd name="T60" fmla="*/ 9600 w 11520"/>
              <a:gd name="T61" fmla="*/ 5440 h 10240"/>
              <a:gd name="T62" fmla="*/ 9600 w 11520"/>
              <a:gd name="T63" fmla="*/ 6432 h 10240"/>
              <a:gd name="T64" fmla="*/ 8320 w 11520"/>
              <a:gd name="T65" fmla="*/ 8000 h 10240"/>
              <a:gd name="T66" fmla="*/ 9920 w 11520"/>
              <a:gd name="T67" fmla="*/ 9600 h 10240"/>
              <a:gd name="T68" fmla="*/ 11520 w 11520"/>
              <a:gd name="T69" fmla="*/ 8000 h 10240"/>
              <a:gd name="T70" fmla="*/ 10240 w 11520"/>
              <a:gd name="T71" fmla="*/ 6432 h 10240"/>
              <a:gd name="T72" fmla="*/ 3520 w 11520"/>
              <a:gd name="T73" fmla="*/ 640 h 10240"/>
              <a:gd name="T74" fmla="*/ 8000 w 11520"/>
              <a:gd name="T75" fmla="*/ 640 h 10240"/>
              <a:gd name="T76" fmla="*/ 8000 w 11520"/>
              <a:gd name="T77" fmla="*/ 2880 h 10240"/>
              <a:gd name="T78" fmla="*/ 3520 w 11520"/>
              <a:gd name="T79" fmla="*/ 2880 h 10240"/>
              <a:gd name="T80" fmla="*/ 3520 w 11520"/>
              <a:gd name="T81" fmla="*/ 640 h 10240"/>
              <a:gd name="T82" fmla="*/ 2560 w 11520"/>
              <a:gd name="T83" fmla="*/ 8000 h 10240"/>
              <a:gd name="T84" fmla="*/ 1600 w 11520"/>
              <a:gd name="T85" fmla="*/ 8960 h 10240"/>
              <a:gd name="T86" fmla="*/ 640 w 11520"/>
              <a:gd name="T87" fmla="*/ 8000 h 10240"/>
              <a:gd name="T88" fmla="*/ 1280 w 11520"/>
              <a:gd name="T89" fmla="*/ 7104 h 10240"/>
              <a:gd name="T90" fmla="*/ 1440 w 11520"/>
              <a:gd name="T91" fmla="*/ 7072 h 10240"/>
              <a:gd name="T92" fmla="*/ 1760 w 11520"/>
              <a:gd name="T93" fmla="*/ 7072 h 10240"/>
              <a:gd name="T94" fmla="*/ 1920 w 11520"/>
              <a:gd name="T95" fmla="*/ 7104 h 10240"/>
              <a:gd name="T96" fmla="*/ 2560 w 11520"/>
              <a:gd name="T97" fmla="*/ 8000 h 10240"/>
              <a:gd name="T98" fmla="*/ 6720 w 11520"/>
              <a:gd name="T99" fmla="*/ 8640 h 10240"/>
              <a:gd name="T100" fmla="*/ 5760 w 11520"/>
              <a:gd name="T101" fmla="*/ 9600 h 10240"/>
              <a:gd name="T102" fmla="*/ 4800 w 11520"/>
              <a:gd name="T103" fmla="*/ 8640 h 10240"/>
              <a:gd name="T104" fmla="*/ 5760 w 11520"/>
              <a:gd name="T105" fmla="*/ 7680 h 10240"/>
              <a:gd name="T106" fmla="*/ 6720 w 11520"/>
              <a:gd name="T107" fmla="*/ 8640 h 10240"/>
              <a:gd name="T108" fmla="*/ 9920 w 11520"/>
              <a:gd name="T109" fmla="*/ 8960 h 10240"/>
              <a:gd name="T110" fmla="*/ 8960 w 11520"/>
              <a:gd name="T111" fmla="*/ 8000 h 10240"/>
              <a:gd name="T112" fmla="*/ 9600 w 11520"/>
              <a:gd name="T113" fmla="*/ 7104 h 10240"/>
              <a:gd name="T114" fmla="*/ 10240 w 11520"/>
              <a:gd name="T115" fmla="*/ 7104 h 10240"/>
              <a:gd name="T116" fmla="*/ 10880 w 11520"/>
              <a:gd name="T117" fmla="*/ 8000 h 10240"/>
              <a:gd name="T118" fmla="*/ 9920 w 11520"/>
              <a:gd name="T119" fmla="*/ 8960 h 10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520" h="10240">
                <a:moveTo>
                  <a:pt x="10240" y="6432"/>
                </a:moveTo>
                <a:lnTo>
                  <a:pt x="10240" y="5120"/>
                </a:lnTo>
                <a:cubicBezTo>
                  <a:pt x="10240" y="4928"/>
                  <a:pt x="10080" y="4800"/>
                  <a:pt x="9920" y="4800"/>
                </a:cubicBezTo>
                <a:lnTo>
                  <a:pt x="6080" y="4800"/>
                </a:lnTo>
                <a:lnTo>
                  <a:pt x="6080" y="3520"/>
                </a:lnTo>
                <a:lnTo>
                  <a:pt x="8320" y="3520"/>
                </a:lnTo>
                <a:cubicBezTo>
                  <a:pt x="8512" y="3520"/>
                  <a:pt x="8640" y="3392"/>
                  <a:pt x="8640" y="3200"/>
                </a:cubicBezTo>
                <a:lnTo>
                  <a:pt x="8640" y="320"/>
                </a:lnTo>
                <a:cubicBezTo>
                  <a:pt x="8640" y="128"/>
                  <a:pt x="8512" y="0"/>
                  <a:pt x="8320" y="0"/>
                </a:cubicBezTo>
                <a:lnTo>
                  <a:pt x="3200" y="0"/>
                </a:lnTo>
                <a:cubicBezTo>
                  <a:pt x="3008" y="0"/>
                  <a:pt x="2880" y="128"/>
                  <a:pt x="2880" y="320"/>
                </a:cubicBezTo>
                <a:lnTo>
                  <a:pt x="2880" y="3200"/>
                </a:lnTo>
                <a:cubicBezTo>
                  <a:pt x="2880" y="3392"/>
                  <a:pt x="3008" y="3520"/>
                  <a:pt x="3200" y="3520"/>
                </a:cubicBezTo>
                <a:lnTo>
                  <a:pt x="5440" y="3520"/>
                </a:lnTo>
                <a:lnTo>
                  <a:pt x="5440" y="4800"/>
                </a:lnTo>
                <a:lnTo>
                  <a:pt x="1600" y="4800"/>
                </a:lnTo>
                <a:cubicBezTo>
                  <a:pt x="1440" y="4800"/>
                  <a:pt x="1280" y="4928"/>
                  <a:pt x="1280" y="5120"/>
                </a:cubicBezTo>
                <a:lnTo>
                  <a:pt x="1280" y="6432"/>
                </a:lnTo>
                <a:cubicBezTo>
                  <a:pt x="544" y="6592"/>
                  <a:pt x="0" y="7232"/>
                  <a:pt x="0" y="8000"/>
                </a:cubicBezTo>
                <a:cubicBezTo>
                  <a:pt x="0" y="8896"/>
                  <a:pt x="704" y="9600"/>
                  <a:pt x="1600" y="9600"/>
                </a:cubicBezTo>
                <a:cubicBezTo>
                  <a:pt x="2496" y="9600"/>
                  <a:pt x="3200" y="8896"/>
                  <a:pt x="3200" y="8000"/>
                </a:cubicBezTo>
                <a:cubicBezTo>
                  <a:pt x="3200" y="7232"/>
                  <a:pt x="2656" y="6592"/>
                  <a:pt x="1920" y="6432"/>
                </a:cubicBezTo>
                <a:lnTo>
                  <a:pt x="1920" y="5440"/>
                </a:lnTo>
                <a:lnTo>
                  <a:pt x="5440" y="5440"/>
                </a:lnTo>
                <a:lnTo>
                  <a:pt x="5440" y="7072"/>
                </a:lnTo>
                <a:cubicBezTo>
                  <a:pt x="4704" y="7232"/>
                  <a:pt x="4160" y="7872"/>
                  <a:pt x="4160" y="8640"/>
                </a:cubicBezTo>
                <a:cubicBezTo>
                  <a:pt x="4160" y="9536"/>
                  <a:pt x="4864" y="10240"/>
                  <a:pt x="5760" y="10240"/>
                </a:cubicBezTo>
                <a:cubicBezTo>
                  <a:pt x="6656" y="10240"/>
                  <a:pt x="7360" y="9536"/>
                  <a:pt x="7360" y="8640"/>
                </a:cubicBezTo>
                <a:cubicBezTo>
                  <a:pt x="7360" y="7872"/>
                  <a:pt x="6816" y="7232"/>
                  <a:pt x="6080" y="7072"/>
                </a:cubicBezTo>
                <a:lnTo>
                  <a:pt x="6080" y="5440"/>
                </a:lnTo>
                <a:lnTo>
                  <a:pt x="9600" y="5440"/>
                </a:lnTo>
                <a:lnTo>
                  <a:pt x="9600" y="6432"/>
                </a:lnTo>
                <a:cubicBezTo>
                  <a:pt x="8864" y="6592"/>
                  <a:pt x="8320" y="7232"/>
                  <a:pt x="8320" y="8000"/>
                </a:cubicBezTo>
                <a:cubicBezTo>
                  <a:pt x="8320" y="8896"/>
                  <a:pt x="9024" y="9600"/>
                  <a:pt x="9920" y="9600"/>
                </a:cubicBezTo>
                <a:cubicBezTo>
                  <a:pt x="10816" y="9600"/>
                  <a:pt x="11520" y="8896"/>
                  <a:pt x="11520" y="8000"/>
                </a:cubicBezTo>
                <a:cubicBezTo>
                  <a:pt x="11520" y="7232"/>
                  <a:pt x="10976" y="6592"/>
                  <a:pt x="10240" y="6432"/>
                </a:cubicBezTo>
                <a:close/>
                <a:moveTo>
                  <a:pt x="3520" y="640"/>
                </a:moveTo>
                <a:lnTo>
                  <a:pt x="8000" y="640"/>
                </a:lnTo>
                <a:lnTo>
                  <a:pt x="8000" y="2880"/>
                </a:lnTo>
                <a:lnTo>
                  <a:pt x="3520" y="2880"/>
                </a:lnTo>
                <a:lnTo>
                  <a:pt x="3520" y="640"/>
                </a:lnTo>
                <a:close/>
                <a:moveTo>
                  <a:pt x="2560" y="8000"/>
                </a:moveTo>
                <a:cubicBezTo>
                  <a:pt x="2560" y="8512"/>
                  <a:pt x="2144" y="8960"/>
                  <a:pt x="1600" y="8960"/>
                </a:cubicBezTo>
                <a:cubicBezTo>
                  <a:pt x="1056" y="8960"/>
                  <a:pt x="640" y="8512"/>
                  <a:pt x="640" y="8000"/>
                </a:cubicBezTo>
                <a:cubicBezTo>
                  <a:pt x="640" y="7584"/>
                  <a:pt x="896" y="7232"/>
                  <a:pt x="1280" y="7104"/>
                </a:cubicBezTo>
                <a:cubicBezTo>
                  <a:pt x="1344" y="7072"/>
                  <a:pt x="1376" y="7072"/>
                  <a:pt x="1440" y="7072"/>
                </a:cubicBezTo>
                <a:lnTo>
                  <a:pt x="1760" y="7072"/>
                </a:lnTo>
                <a:cubicBezTo>
                  <a:pt x="1824" y="7072"/>
                  <a:pt x="1856" y="7104"/>
                  <a:pt x="1920" y="7104"/>
                </a:cubicBezTo>
                <a:cubicBezTo>
                  <a:pt x="2304" y="7232"/>
                  <a:pt x="2560" y="7584"/>
                  <a:pt x="2560" y="8000"/>
                </a:cubicBezTo>
                <a:close/>
                <a:moveTo>
                  <a:pt x="6720" y="8640"/>
                </a:moveTo>
                <a:cubicBezTo>
                  <a:pt x="6720" y="9152"/>
                  <a:pt x="6304" y="9600"/>
                  <a:pt x="5760" y="9600"/>
                </a:cubicBezTo>
                <a:cubicBezTo>
                  <a:pt x="5216" y="9600"/>
                  <a:pt x="4800" y="9152"/>
                  <a:pt x="4800" y="8640"/>
                </a:cubicBezTo>
                <a:cubicBezTo>
                  <a:pt x="4800" y="8096"/>
                  <a:pt x="5216" y="7680"/>
                  <a:pt x="5760" y="7680"/>
                </a:cubicBezTo>
                <a:cubicBezTo>
                  <a:pt x="6304" y="7680"/>
                  <a:pt x="6720" y="8096"/>
                  <a:pt x="6720" y="8640"/>
                </a:cubicBezTo>
                <a:close/>
                <a:moveTo>
                  <a:pt x="9920" y="8960"/>
                </a:moveTo>
                <a:cubicBezTo>
                  <a:pt x="9376" y="8960"/>
                  <a:pt x="8960" y="8512"/>
                  <a:pt x="8960" y="8000"/>
                </a:cubicBezTo>
                <a:cubicBezTo>
                  <a:pt x="8960" y="7584"/>
                  <a:pt x="9216" y="7232"/>
                  <a:pt x="9600" y="7104"/>
                </a:cubicBezTo>
                <a:lnTo>
                  <a:pt x="10240" y="7104"/>
                </a:lnTo>
                <a:cubicBezTo>
                  <a:pt x="10624" y="7232"/>
                  <a:pt x="10880" y="7584"/>
                  <a:pt x="10880" y="8000"/>
                </a:cubicBezTo>
                <a:cubicBezTo>
                  <a:pt x="10880" y="8512"/>
                  <a:pt x="10464" y="8960"/>
                  <a:pt x="9920" y="89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3" name="Freeform 53"/>
          <p:cNvSpPr>
            <a:spLocks noChangeArrowheads="1"/>
          </p:cNvSpPr>
          <p:nvPr/>
        </p:nvSpPr>
        <p:spPr bwMode="auto">
          <a:xfrm flipH="1">
            <a:off x="9767241" y="4315324"/>
            <a:ext cx="277502" cy="289829"/>
          </a:xfrm>
          <a:custGeom>
            <a:avLst/>
            <a:gdLst>
              <a:gd name="connsiteX0" fmla="*/ 250747 w 509195"/>
              <a:gd name="connsiteY0" fmla="*/ 154157 h 531813"/>
              <a:gd name="connsiteX1" fmla="*/ 266746 w 509195"/>
              <a:gd name="connsiteY1" fmla="*/ 170161 h 531813"/>
              <a:gd name="connsiteX2" fmla="*/ 266746 w 509195"/>
              <a:gd name="connsiteY2" fmla="*/ 258468 h 531813"/>
              <a:gd name="connsiteX3" fmla="*/ 360505 w 509195"/>
              <a:gd name="connsiteY3" fmla="*/ 352252 h 531813"/>
              <a:gd name="connsiteX4" fmla="*/ 360505 w 509195"/>
              <a:gd name="connsiteY4" fmla="*/ 374924 h 531813"/>
              <a:gd name="connsiteX5" fmla="*/ 349220 w 509195"/>
              <a:gd name="connsiteY5" fmla="*/ 379639 h 531813"/>
              <a:gd name="connsiteX6" fmla="*/ 337887 w 509195"/>
              <a:gd name="connsiteY6" fmla="*/ 374924 h 531813"/>
              <a:gd name="connsiteX7" fmla="*/ 242604 w 509195"/>
              <a:gd name="connsiteY7" fmla="*/ 279520 h 531813"/>
              <a:gd name="connsiteX8" fmla="*/ 234985 w 509195"/>
              <a:gd name="connsiteY8" fmla="*/ 268470 h 531813"/>
              <a:gd name="connsiteX9" fmla="*/ 234747 w 509195"/>
              <a:gd name="connsiteY9" fmla="*/ 262850 h 531813"/>
              <a:gd name="connsiteX10" fmla="*/ 234747 w 509195"/>
              <a:gd name="connsiteY10" fmla="*/ 170161 h 531813"/>
              <a:gd name="connsiteX11" fmla="*/ 250747 w 509195"/>
              <a:gd name="connsiteY11" fmla="*/ 154157 h 531813"/>
              <a:gd name="connsiteX12" fmla="*/ 120928 w 509195"/>
              <a:gd name="connsiteY12" fmla="*/ 32048 h 531813"/>
              <a:gd name="connsiteX13" fmla="*/ 32006 w 509195"/>
              <a:gd name="connsiteY13" fmla="*/ 120905 h 531813"/>
              <a:gd name="connsiteX14" fmla="*/ 32006 w 509195"/>
              <a:gd name="connsiteY14" fmla="*/ 410908 h 531813"/>
              <a:gd name="connsiteX15" fmla="*/ 120928 w 509195"/>
              <a:gd name="connsiteY15" fmla="*/ 499765 h 531813"/>
              <a:gd name="connsiteX16" fmla="*/ 388219 w 509195"/>
              <a:gd name="connsiteY16" fmla="*/ 499765 h 531813"/>
              <a:gd name="connsiteX17" fmla="*/ 477141 w 509195"/>
              <a:gd name="connsiteY17" fmla="*/ 410908 h 531813"/>
              <a:gd name="connsiteX18" fmla="*/ 477189 w 509195"/>
              <a:gd name="connsiteY18" fmla="*/ 410908 h 531813"/>
              <a:gd name="connsiteX19" fmla="*/ 477189 w 509195"/>
              <a:gd name="connsiteY19" fmla="*/ 120905 h 531813"/>
              <a:gd name="connsiteX20" fmla="*/ 388314 w 509195"/>
              <a:gd name="connsiteY20" fmla="*/ 32048 h 531813"/>
              <a:gd name="connsiteX21" fmla="*/ 120928 w 509195"/>
              <a:gd name="connsiteY21" fmla="*/ 0 h 531813"/>
              <a:gd name="connsiteX22" fmla="*/ 388219 w 509195"/>
              <a:gd name="connsiteY22" fmla="*/ 0 h 531813"/>
              <a:gd name="connsiteX23" fmla="*/ 509195 w 509195"/>
              <a:gd name="connsiteY23" fmla="*/ 120905 h 531813"/>
              <a:gd name="connsiteX24" fmla="*/ 509195 w 509195"/>
              <a:gd name="connsiteY24" fmla="*/ 410908 h 531813"/>
              <a:gd name="connsiteX25" fmla="*/ 388314 w 509195"/>
              <a:gd name="connsiteY25" fmla="*/ 531813 h 531813"/>
              <a:gd name="connsiteX26" fmla="*/ 120928 w 509195"/>
              <a:gd name="connsiteY26" fmla="*/ 531813 h 531813"/>
              <a:gd name="connsiteX27" fmla="*/ 0 w 509195"/>
              <a:gd name="connsiteY27" fmla="*/ 410908 h 531813"/>
              <a:gd name="connsiteX28" fmla="*/ 0 w 509195"/>
              <a:gd name="connsiteY28" fmla="*/ 120905 h 531813"/>
              <a:gd name="connsiteX29" fmla="*/ 120928 w 509195"/>
              <a:gd name="connsiteY29" fmla="*/ 0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9195" h="531813">
                <a:moveTo>
                  <a:pt x="250747" y="154157"/>
                </a:moveTo>
                <a:cubicBezTo>
                  <a:pt x="259556" y="154157"/>
                  <a:pt x="266746" y="161302"/>
                  <a:pt x="266746" y="170161"/>
                </a:cubicBezTo>
                <a:lnTo>
                  <a:pt x="266746" y="258468"/>
                </a:lnTo>
                <a:lnTo>
                  <a:pt x="360505" y="352252"/>
                </a:lnTo>
                <a:cubicBezTo>
                  <a:pt x="366743" y="358491"/>
                  <a:pt x="366743" y="368684"/>
                  <a:pt x="360505" y="374924"/>
                </a:cubicBezTo>
                <a:cubicBezTo>
                  <a:pt x="357410" y="378067"/>
                  <a:pt x="353315" y="379639"/>
                  <a:pt x="349220" y="379639"/>
                </a:cubicBezTo>
                <a:cubicBezTo>
                  <a:pt x="345077" y="379639"/>
                  <a:pt x="341030" y="378067"/>
                  <a:pt x="337887" y="374924"/>
                </a:cubicBezTo>
                <a:lnTo>
                  <a:pt x="242604" y="279520"/>
                </a:lnTo>
                <a:cubicBezTo>
                  <a:pt x="238604" y="277139"/>
                  <a:pt x="235747" y="273138"/>
                  <a:pt x="234985" y="268470"/>
                </a:cubicBezTo>
                <a:cubicBezTo>
                  <a:pt x="234557" y="266612"/>
                  <a:pt x="234509" y="264755"/>
                  <a:pt x="234747" y="262850"/>
                </a:cubicBezTo>
                <a:lnTo>
                  <a:pt x="234747" y="170161"/>
                </a:lnTo>
                <a:cubicBezTo>
                  <a:pt x="234747" y="161349"/>
                  <a:pt x="241890" y="154157"/>
                  <a:pt x="250747" y="154157"/>
                </a:cubicBezTo>
                <a:close/>
                <a:moveTo>
                  <a:pt x="120928" y="32048"/>
                </a:moveTo>
                <a:cubicBezTo>
                  <a:pt x="71919" y="32048"/>
                  <a:pt x="32006" y="71905"/>
                  <a:pt x="32006" y="120905"/>
                </a:cubicBezTo>
                <a:lnTo>
                  <a:pt x="32006" y="410908"/>
                </a:lnTo>
                <a:cubicBezTo>
                  <a:pt x="32006" y="459908"/>
                  <a:pt x="71919" y="499765"/>
                  <a:pt x="120928" y="499765"/>
                </a:cubicBezTo>
                <a:lnTo>
                  <a:pt x="388219" y="499765"/>
                </a:lnTo>
                <a:cubicBezTo>
                  <a:pt x="437229" y="499765"/>
                  <a:pt x="477141" y="459908"/>
                  <a:pt x="477141" y="410908"/>
                </a:cubicBezTo>
                <a:lnTo>
                  <a:pt x="477189" y="410908"/>
                </a:lnTo>
                <a:lnTo>
                  <a:pt x="477189" y="120905"/>
                </a:lnTo>
                <a:cubicBezTo>
                  <a:pt x="477189" y="71905"/>
                  <a:pt x="437276" y="32048"/>
                  <a:pt x="388314" y="32048"/>
                </a:cubicBezTo>
                <a:close/>
                <a:moveTo>
                  <a:pt x="120928" y="0"/>
                </a:moveTo>
                <a:lnTo>
                  <a:pt x="388219" y="0"/>
                </a:lnTo>
                <a:cubicBezTo>
                  <a:pt x="454899" y="0"/>
                  <a:pt x="509195" y="54238"/>
                  <a:pt x="509195" y="120905"/>
                </a:cubicBezTo>
                <a:lnTo>
                  <a:pt x="509195" y="410908"/>
                </a:lnTo>
                <a:cubicBezTo>
                  <a:pt x="509195" y="477575"/>
                  <a:pt x="454994" y="531813"/>
                  <a:pt x="388314" y="531813"/>
                </a:cubicBezTo>
                <a:lnTo>
                  <a:pt x="120928" y="531813"/>
                </a:lnTo>
                <a:cubicBezTo>
                  <a:pt x="54248" y="531813"/>
                  <a:pt x="0" y="477575"/>
                  <a:pt x="0" y="410908"/>
                </a:cubicBezTo>
                <a:lnTo>
                  <a:pt x="0" y="120905"/>
                </a:lnTo>
                <a:cubicBezTo>
                  <a:pt x="0" y="54238"/>
                  <a:pt x="54248" y="0"/>
                  <a:pt x="120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3876" y="5211078"/>
            <a:ext cx="2743581" cy="59169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87859" y="4957153"/>
            <a:ext cx="22956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 w="3175">
                  <a:noFill/>
                </a:ln>
                <a:solidFill>
                  <a:schemeClr val="accent2"/>
                </a:solidFill>
                <a:uLnTx/>
                <a:uFillTx/>
                <a:latin typeface="+mj-ea"/>
                <a:ea typeface="+mj-ea"/>
                <a:cs typeface="+mn-ea"/>
                <a:sym typeface="+mn-lt"/>
              </a:rPr>
              <a:t>Title here</a:t>
            </a:r>
            <a:endParaRPr kumimoji="0" lang="zh-CN" altLang="en-US" sz="2000" b="0" i="0" u="none" strike="noStrike" kern="1200" cap="none" spc="0" normalizeH="0" baseline="0" noProof="0" dirty="0">
              <a:ln w="3175">
                <a:noFill/>
              </a:ln>
              <a:solidFill>
                <a:schemeClr val="accent2"/>
              </a:solidFill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36292" y="1936653"/>
            <a:ext cx="3170499" cy="59169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3734" y="1682728"/>
            <a:ext cx="22956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n w="3175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ln w="3175">
                <a:noFill/>
              </a:ln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18815" y="5211078"/>
            <a:ext cx="2743581" cy="59169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42798" y="4957153"/>
            <a:ext cx="22956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n w="3175">
                  <a:noFill/>
                </a:ln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ln w="3175">
                <a:noFill/>
              </a:ln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52389" y="5211078"/>
            <a:ext cx="2743581" cy="59169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76372" y="4957153"/>
            <a:ext cx="22956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n w="3175">
                  <a:noFill/>
                </a:ln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ln w="3175">
                <a:noFill/>
              </a:ln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61410" y="1936653"/>
            <a:ext cx="3170499" cy="591698"/>
          </a:xfrm>
          <a:prstGeom prst="rect">
            <a:avLst/>
          </a:prstGeom>
        </p:spPr>
        <p:txBody>
          <a:bodyPr wrap="square" lIns="68578" tIns="34289" rIns="68578" bIns="34289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98852" y="1682728"/>
            <a:ext cx="22956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000" dirty="0">
                <a:ln w="3175"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sz="2000" dirty="0">
              <a:ln w="3175">
                <a:noFill/>
              </a:ln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38814" y="3698558"/>
            <a:ext cx="1486126" cy="2996817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94070" y="399354"/>
            <a:ext cx="1057872" cy="1014761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7756" y="824784"/>
            <a:ext cx="3330542" cy="2232916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0057" y="1561171"/>
            <a:ext cx="3412524" cy="488742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726172" y="1630585"/>
            <a:ext cx="2073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4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96616" y="1721099"/>
            <a:ext cx="649969" cy="649968"/>
            <a:chOff x="5586080" y="1439037"/>
            <a:chExt cx="649969" cy="649968"/>
          </a:xfrm>
        </p:grpSpPr>
        <p:sp>
          <p:nvSpPr>
            <p:cNvPr id="39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40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856528" y="2593997"/>
            <a:ext cx="6358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60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90882" y="3493092"/>
            <a:ext cx="635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13170" y="697238"/>
            <a:ext cx="36825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04</a:t>
            </a:r>
            <a:endParaRPr lang="zh-CN" altLang="en-US" sz="13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00070" y="4125503"/>
            <a:ext cx="6349075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Presentations are communication tools that can be used as demonstrations, lectures, speeches, reports, and more. Most of the time.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3" name="文本框 52"/>
          <p:cNvSpPr txBox="1"/>
          <p:nvPr/>
        </p:nvSpPr>
        <p:spPr>
          <a:xfrm>
            <a:off x="9527834" y="3068070"/>
            <a:ext cx="2664166" cy="3377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4" name="箭头: 五边形 3"/>
          <p:cNvSpPr/>
          <p:nvPr/>
        </p:nvSpPr>
        <p:spPr>
          <a:xfrm>
            <a:off x="433000" y="3519056"/>
            <a:ext cx="10382491" cy="461665"/>
          </a:xfrm>
          <a:prstGeom prst="homePlate">
            <a:avLst/>
          </a:pr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10699745" y="3519056"/>
            <a:ext cx="374247" cy="461665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54573" y="36058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7" name="椭圆 6"/>
          <p:cNvSpPr/>
          <p:nvPr/>
        </p:nvSpPr>
        <p:spPr>
          <a:xfrm flipV="1">
            <a:off x="3129547" y="36058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4521" y="36058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9" name="椭圆 8"/>
          <p:cNvSpPr/>
          <p:nvPr/>
        </p:nvSpPr>
        <p:spPr>
          <a:xfrm flipV="1">
            <a:off x="7279495" y="36058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10" name="椭圆 9"/>
          <p:cNvSpPr/>
          <p:nvPr/>
        </p:nvSpPr>
        <p:spPr>
          <a:xfrm flipV="1">
            <a:off x="9354468" y="3605888"/>
            <a:ext cx="288000" cy="28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11" name="freeform9"/>
          <p:cNvSpPr/>
          <p:nvPr/>
        </p:nvSpPr>
        <p:spPr>
          <a:xfrm flipH="1">
            <a:off x="1114719" y="3689016"/>
            <a:ext cx="165988" cy="109266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12" name="freeform9"/>
          <p:cNvSpPr/>
          <p:nvPr/>
        </p:nvSpPr>
        <p:spPr>
          <a:xfrm flipH="1">
            <a:off x="3194696" y="3689016"/>
            <a:ext cx="165988" cy="109266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13" name="freeform9"/>
          <p:cNvSpPr/>
          <p:nvPr/>
        </p:nvSpPr>
        <p:spPr>
          <a:xfrm flipH="1">
            <a:off x="5274673" y="3689016"/>
            <a:ext cx="165988" cy="109266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14" name="freeform9"/>
          <p:cNvSpPr/>
          <p:nvPr/>
        </p:nvSpPr>
        <p:spPr>
          <a:xfrm flipH="1">
            <a:off x="7354650" y="3689016"/>
            <a:ext cx="165988" cy="109266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15" name="freeform9"/>
          <p:cNvSpPr/>
          <p:nvPr/>
        </p:nvSpPr>
        <p:spPr>
          <a:xfrm flipH="1">
            <a:off x="9434628" y="3689016"/>
            <a:ext cx="165988" cy="109266"/>
          </a:xfrm>
          <a:custGeom>
            <a:avLst/>
            <a:gdLst>
              <a:gd name="connsiteX0" fmla="*/ 453146 w 608558"/>
              <a:gd name="connsiteY0" fmla="*/ 0 h 400600"/>
              <a:gd name="connsiteX1" fmla="*/ 601522 w 608558"/>
              <a:gd name="connsiteY1" fmla="*/ 0 h 400600"/>
              <a:gd name="connsiteX2" fmla="*/ 607511 w 608558"/>
              <a:gd name="connsiteY2" fmla="*/ 9687 h 400600"/>
              <a:gd name="connsiteX3" fmla="*/ 447073 w 608558"/>
              <a:gd name="connsiteY3" fmla="*/ 188761 h 400600"/>
              <a:gd name="connsiteX4" fmla="*/ 447073 w 608558"/>
              <a:gd name="connsiteY4" fmla="*/ 208218 h 400600"/>
              <a:gd name="connsiteX5" fmla="*/ 607511 w 608558"/>
              <a:gd name="connsiteY5" fmla="*/ 390914 h 400600"/>
              <a:gd name="connsiteX6" fmla="*/ 601522 w 608558"/>
              <a:gd name="connsiteY6" fmla="*/ 400600 h 400600"/>
              <a:gd name="connsiteX7" fmla="*/ 453146 w 608558"/>
              <a:gd name="connsiteY7" fmla="*/ 400600 h 400600"/>
              <a:gd name="connsiteX8" fmla="*/ 437372 w 608558"/>
              <a:gd name="connsiteY8" fmla="*/ 390914 h 400600"/>
              <a:gd name="connsiteX9" fmla="*/ 277018 w 608558"/>
              <a:gd name="connsiteY9" fmla="*/ 208218 h 400600"/>
              <a:gd name="connsiteX10" fmla="*/ 277018 w 608558"/>
              <a:gd name="connsiteY10" fmla="*/ 188761 h 400600"/>
              <a:gd name="connsiteX11" fmla="*/ 412404 w 608558"/>
              <a:gd name="connsiteY11" fmla="*/ 37651 h 400600"/>
              <a:gd name="connsiteX12" fmla="*/ 453146 w 608558"/>
              <a:gd name="connsiteY12" fmla="*/ 0 h 400600"/>
              <a:gd name="connsiteX13" fmla="*/ 178152 w 608558"/>
              <a:gd name="connsiteY13" fmla="*/ 0 h 400600"/>
              <a:gd name="connsiteX14" fmla="*/ 326528 w 608558"/>
              <a:gd name="connsiteY14" fmla="*/ 0 h 400600"/>
              <a:gd name="connsiteX15" fmla="*/ 332517 w 608558"/>
              <a:gd name="connsiteY15" fmla="*/ 9687 h 400600"/>
              <a:gd name="connsiteX16" fmla="*/ 172163 w 608558"/>
              <a:gd name="connsiteY16" fmla="*/ 188761 h 400600"/>
              <a:gd name="connsiteX17" fmla="*/ 172163 w 608558"/>
              <a:gd name="connsiteY17" fmla="*/ 208218 h 400600"/>
              <a:gd name="connsiteX18" fmla="*/ 332517 w 608558"/>
              <a:gd name="connsiteY18" fmla="*/ 390914 h 400600"/>
              <a:gd name="connsiteX19" fmla="*/ 326528 w 608558"/>
              <a:gd name="connsiteY19" fmla="*/ 400600 h 400600"/>
              <a:gd name="connsiteX20" fmla="*/ 178152 w 608558"/>
              <a:gd name="connsiteY20" fmla="*/ 400600 h 400600"/>
              <a:gd name="connsiteX21" fmla="*/ 162378 w 608558"/>
              <a:gd name="connsiteY21" fmla="*/ 390914 h 400600"/>
              <a:gd name="connsiteX22" fmla="*/ 2024 w 608558"/>
              <a:gd name="connsiteY22" fmla="*/ 208218 h 400600"/>
              <a:gd name="connsiteX23" fmla="*/ 2024 w 608558"/>
              <a:gd name="connsiteY23" fmla="*/ 188761 h 400600"/>
              <a:gd name="connsiteX24" fmla="*/ 153521 w 608558"/>
              <a:gd name="connsiteY24" fmla="*/ 19710 h 400600"/>
              <a:gd name="connsiteX25" fmla="*/ 178152 w 608558"/>
              <a:gd name="connsiteY25" fmla="*/ 0 h 4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8558" h="400600">
                <a:moveTo>
                  <a:pt x="453146" y="0"/>
                </a:moveTo>
                <a:lnTo>
                  <a:pt x="601522" y="0"/>
                </a:lnTo>
                <a:cubicBezTo>
                  <a:pt x="607511" y="0"/>
                  <a:pt x="610210" y="4380"/>
                  <a:pt x="607511" y="9687"/>
                </a:cubicBezTo>
                <a:lnTo>
                  <a:pt x="447073" y="188761"/>
                </a:lnTo>
                <a:cubicBezTo>
                  <a:pt x="444458" y="194151"/>
                  <a:pt x="444458" y="202827"/>
                  <a:pt x="447073" y="208218"/>
                </a:cubicBezTo>
                <a:lnTo>
                  <a:pt x="607511" y="390914"/>
                </a:lnTo>
                <a:cubicBezTo>
                  <a:pt x="610210" y="396304"/>
                  <a:pt x="607511" y="400600"/>
                  <a:pt x="601522" y="400600"/>
                </a:cubicBezTo>
                <a:lnTo>
                  <a:pt x="453146" y="400600"/>
                </a:lnTo>
                <a:cubicBezTo>
                  <a:pt x="447157" y="400600"/>
                  <a:pt x="440071" y="396304"/>
                  <a:pt x="437372" y="390914"/>
                </a:cubicBezTo>
                <a:lnTo>
                  <a:pt x="277018" y="208218"/>
                </a:lnTo>
                <a:cubicBezTo>
                  <a:pt x="274319" y="202827"/>
                  <a:pt x="274319" y="194151"/>
                  <a:pt x="277018" y="188761"/>
                </a:cubicBezTo>
                <a:cubicBezTo>
                  <a:pt x="277862" y="187076"/>
                  <a:pt x="396630" y="55255"/>
                  <a:pt x="412404" y="37651"/>
                </a:cubicBezTo>
                <a:cubicBezTo>
                  <a:pt x="421345" y="27628"/>
                  <a:pt x="439397" y="0"/>
                  <a:pt x="453146" y="0"/>
                </a:cubicBezTo>
                <a:close/>
                <a:moveTo>
                  <a:pt x="178152" y="0"/>
                </a:moveTo>
                <a:lnTo>
                  <a:pt x="326528" y="0"/>
                </a:lnTo>
                <a:cubicBezTo>
                  <a:pt x="332517" y="0"/>
                  <a:pt x="335216" y="4380"/>
                  <a:pt x="332517" y="9687"/>
                </a:cubicBezTo>
                <a:lnTo>
                  <a:pt x="172163" y="188761"/>
                </a:lnTo>
                <a:cubicBezTo>
                  <a:pt x="169464" y="194151"/>
                  <a:pt x="169464" y="202827"/>
                  <a:pt x="172163" y="208218"/>
                </a:cubicBezTo>
                <a:lnTo>
                  <a:pt x="332517" y="390914"/>
                </a:lnTo>
                <a:cubicBezTo>
                  <a:pt x="335216" y="396220"/>
                  <a:pt x="332517" y="400600"/>
                  <a:pt x="326528" y="400600"/>
                </a:cubicBezTo>
                <a:lnTo>
                  <a:pt x="178152" y="400600"/>
                </a:lnTo>
                <a:cubicBezTo>
                  <a:pt x="172163" y="400600"/>
                  <a:pt x="165077" y="396220"/>
                  <a:pt x="162378" y="390914"/>
                </a:cubicBezTo>
                <a:lnTo>
                  <a:pt x="2024" y="208218"/>
                </a:lnTo>
                <a:cubicBezTo>
                  <a:pt x="-675" y="202827"/>
                  <a:pt x="-675" y="194151"/>
                  <a:pt x="2024" y="188761"/>
                </a:cubicBezTo>
                <a:cubicBezTo>
                  <a:pt x="26065" y="161975"/>
                  <a:pt x="144917" y="29565"/>
                  <a:pt x="153521" y="19710"/>
                </a:cubicBezTo>
                <a:cubicBezTo>
                  <a:pt x="159932" y="12214"/>
                  <a:pt x="166849" y="0"/>
                  <a:pt x="178152" y="0"/>
                </a:cubicBezTo>
                <a:close/>
              </a:path>
            </a:pathLst>
          </a:custGeom>
          <a:solidFill>
            <a:schemeClr val="accent2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73547" y="4120927"/>
            <a:ext cx="0" cy="111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V 形 16"/>
          <p:cNvSpPr/>
          <p:nvPr/>
        </p:nvSpPr>
        <p:spPr>
          <a:xfrm flipV="1">
            <a:off x="4452847" y="4777441"/>
            <a:ext cx="281149" cy="461666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V="1">
            <a:off x="3319999" y="4777441"/>
            <a:ext cx="1240419" cy="461666"/>
          </a:xfrm>
          <a:custGeom>
            <a:avLst/>
            <a:gdLst>
              <a:gd name="connsiteX0" fmla="*/ 0 w 1240419"/>
              <a:gd name="connsiteY0" fmla="*/ 0 h 461666"/>
              <a:gd name="connsiteX1" fmla="*/ 339274 w 1240419"/>
              <a:gd name="connsiteY1" fmla="*/ 0 h 461666"/>
              <a:gd name="connsiteX2" fmla="*/ 444354 w 1240419"/>
              <a:gd name="connsiteY2" fmla="*/ 0 h 461666"/>
              <a:gd name="connsiteX3" fmla="*/ 657565 w 1240419"/>
              <a:gd name="connsiteY3" fmla="*/ 0 h 461666"/>
              <a:gd name="connsiteX4" fmla="*/ 783628 w 1240419"/>
              <a:gd name="connsiteY4" fmla="*/ 0 h 461666"/>
              <a:gd name="connsiteX5" fmla="*/ 1101919 w 1240419"/>
              <a:gd name="connsiteY5" fmla="*/ 0 h 461666"/>
              <a:gd name="connsiteX6" fmla="*/ 1240419 w 1240419"/>
              <a:gd name="connsiteY6" fmla="*/ 230833 h 461666"/>
              <a:gd name="connsiteX7" fmla="*/ 1101919 w 1240419"/>
              <a:gd name="connsiteY7" fmla="*/ 461666 h 461666"/>
              <a:gd name="connsiteX8" fmla="*/ 783628 w 1240419"/>
              <a:gd name="connsiteY8" fmla="*/ 461666 h 461666"/>
              <a:gd name="connsiteX9" fmla="*/ 657565 w 1240419"/>
              <a:gd name="connsiteY9" fmla="*/ 461666 h 461666"/>
              <a:gd name="connsiteX10" fmla="*/ 444354 w 1240419"/>
              <a:gd name="connsiteY10" fmla="*/ 461666 h 461666"/>
              <a:gd name="connsiteX11" fmla="*/ 339274 w 1240419"/>
              <a:gd name="connsiteY11" fmla="*/ 461666 h 461666"/>
              <a:gd name="connsiteX12" fmla="*/ 0 w 1240419"/>
              <a:gd name="connsiteY12" fmla="*/ 461666 h 46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419" h="461666">
                <a:moveTo>
                  <a:pt x="0" y="0"/>
                </a:moveTo>
                <a:lnTo>
                  <a:pt x="339274" y="0"/>
                </a:lnTo>
                <a:lnTo>
                  <a:pt x="444354" y="0"/>
                </a:lnTo>
                <a:lnTo>
                  <a:pt x="657565" y="0"/>
                </a:lnTo>
                <a:lnTo>
                  <a:pt x="783628" y="0"/>
                </a:lnTo>
                <a:lnTo>
                  <a:pt x="1101919" y="0"/>
                </a:lnTo>
                <a:lnTo>
                  <a:pt x="1240419" y="230833"/>
                </a:lnTo>
                <a:lnTo>
                  <a:pt x="1101919" y="461666"/>
                </a:lnTo>
                <a:lnTo>
                  <a:pt x="783628" y="461666"/>
                </a:lnTo>
                <a:lnTo>
                  <a:pt x="657565" y="461666"/>
                </a:lnTo>
                <a:lnTo>
                  <a:pt x="444354" y="461666"/>
                </a:lnTo>
                <a:lnTo>
                  <a:pt x="339274" y="461666"/>
                </a:lnTo>
                <a:lnTo>
                  <a:pt x="0" y="46166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+mn-ea"/>
            </a:endParaRPr>
          </a:p>
        </p:txBody>
      </p:sp>
      <p:sp>
        <p:nvSpPr>
          <p:cNvPr id="20" name="文本框 28"/>
          <p:cNvSpPr txBox="1"/>
          <p:nvPr/>
        </p:nvSpPr>
        <p:spPr>
          <a:xfrm>
            <a:off x="3316382" y="4063849"/>
            <a:ext cx="2664166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348521" y="2024922"/>
            <a:ext cx="0" cy="14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V 形 21"/>
          <p:cNvSpPr/>
          <p:nvPr/>
        </p:nvSpPr>
        <p:spPr>
          <a:xfrm>
            <a:off x="6527821" y="2021970"/>
            <a:ext cx="281149" cy="461666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5394973" y="2021970"/>
            <a:ext cx="1240419" cy="461666"/>
          </a:xfrm>
          <a:custGeom>
            <a:avLst/>
            <a:gdLst>
              <a:gd name="connsiteX0" fmla="*/ 0 w 1240419"/>
              <a:gd name="connsiteY0" fmla="*/ 0 h 461666"/>
              <a:gd name="connsiteX1" fmla="*/ 339274 w 1240419"/>
              <a:gd name="connsiteY1" fmla="*/ 0 h 461666"/>
              <a:gd name="connsiteX2" fmla="*/ 444354 w 1240419"/>
              <a:gd name="connsiteY2" fmla="*/ 0 h 461666"/>
              <a:gd name="connsiteX3" fmla="*/ 657565 w 1240419"/>
              <a:gd name="connsiteY3" fmla="*/ 0 h 461666"/>
              <a:gd name="connsiteX4" fmla="*/ 783628 w 1240419"/>
              <a:gd name="connsiteY4" fmla="*/ 0 h 461666"/>
              <a:gd name="connsiteX5" fmla="*/ 1101919 w 1240419"/>
              <a:gd name="connsiteY5" fmla="*/ 0 h 461666"/>
              <a:gd name="connsiteX6" fmla="*/ 1240419 w 1240419"/>
              <a:gd name="connsiteY6" fmla="*/ 230833 h 461666"/>
              <a:gd name="connsiteX7" fmla="*/ 1101919 w 1240419"/>
              <a:gd name="connsiteY7" fmla="*/ 461666 h 461666"/>
              <a:gd name="connsiteX8" fmla="*/ 783628 w 1240419"/>
              <a:gd name="connsiteY8" fmla="*/ 461666 h 461666"/>
              <a:gd name="connsiteX9" fmla="*/ 657565 w 1240419"/>
              <a:gd name="connsiteY9" fmla="*/ 461666 h 461666"/>
              <a:gd name="connsiteX10" fmla="*/ 444354 w 1240419"/>
              <a:gd name="connsiteY10" fmla="*/ 461666 h 461666"/>
              <a:gd name="connsiteX11" fmla="*/ 339274 w 1240419"/>
              <a:gd name="connsiteY11" fmla="*/ 461666 h 461666"/>
              <a:gd name="connsiteX12" fmla="*/ 0 w 1240419"/>
              <a:gd name="connsiteY12" fmla="*/ 461666 h 46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419" h="461666">
                <a:moveTo>
                  <a:pt x="0" y="0"/>
                </a:moveTo>
                <a:lnTo>
                  <a:pt x="339274" y="0"/>
                </a:lnTo>
                <a:lnTo>
                  <a:pt x="444354" y="0"/>
                </a:lnTo>
                <a:lnTo>
                  <a:pt x="657565" y="0"/>
                </a:lnTo>
                <a:lnTo>
                  <a:pt x="783628" y="0"/>
                </a:lnTo>
                <a:lnTo>
                  <a:pt x="1101919" y="0"/>
                </a:lnTo>
                <a:lnTo>
                  <a:pt x="1240419" y="230833"/>
                </a:lnTo>
                <a:lnTo>
                  <a:pt x="1101919" y="461666"/>
                </a:lnTo>
                <a:lnTo>
                  <a:pt x="783628" y="461666"/>
                </a:lnTo>
                <a:lnTo>
                  <a:pt x="657565" y="461666"/>
                </a:lnTo>
                <a:lnTo>
                  <a:pt x="444354" y="461666"/>
                </a:lnTo>
                <a:lnTo>
                  <a:pt x="339274" y="461666"/>
                </a:lnTo>
                <a:lnTo>
                  <a:pt x="0" y="46166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+mn-ea"/>
            </a:endParaRPr>
          </a:p>
        </p:txBody>
      </p:sp>
      <p:sp>
        <p:nvSpPr>
          <p:cNvPr id="24" name="文本框 36"/>
          <p:cNvSpPr txBox="1"/>
          <p:nvPr/>
        </p:nvSpPr>
        <p:spPr>
          <a:xfrm>
            <a:off x="5391356" y="2528070"/>
            <a:ext cx="2664166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423495" y="4063849"/>
            <a:ext cx="0" cy="15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V 形 25"/>
          <p:cNvSpPr/>
          <p:nvPr/>
        </p:nvSpPr>
        <p:spPr>
          <a:xfrm flipV="1">
            <a:off x="8602795" y="5125479"/>
            <a:ext cx="281149" cy="461666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 flipV="1">
            <a:off x="7469947" y="5125479"/>
            <a:ext cx="1240419" cy="461666"/>
          </a:xfrm>
          <a:custGeom>
            <a:avLst/>
            <a:gdLst>
              <a:gd name="connsiteX0" fmla="*/ 0 w 1240419"/>
              <a:gd name="connsiteY0" fmla="*/ 0 h 461666"/>
              <a:gd name="connsiteX1" fmla="*/ 339274 w 1240419"/>
              <a:gd name="connsiteY1" fmla="*/ 0 h 461666"/>
              <a:gd name="connsiteX2" fmla="*/ 444354 w 1240419"/>
              <a:gd name="connsiteY2" fmla="*/ 0 h 461666"/>
              <a:gd name="connsiteX3" fmla="*/ 657565 w 1240419"/>
              <a:gd name="connsiteY3" fmla="*/ 0 h 461666"/>
              <a:gd name="connsiteX4" fmla="*/ 783628 w 1240419"/>
              <a:gd name="connsiteY4" fmla="*/ 0 h 461666"/>
              <a:gd name="connsiteX5" fmla="*/ 1101919 w 1240419"/>
              <a:gd name="connsiteY5" fmla="*/ 0 h 461666"/>
              <a:gd name="connsiteX6" fmla="*/ 1240419 w 1240419"/>
              <a:gd name="connsiteY6" fmla="*/ 230833 h 461666"/>
              <a:gd name="connsiteX7" fmla="*/ 1101919 w 1240419"/>
              <a:gd name="connsiteY7" fmla="*/ 461666 h 461666"/>
              <a:gd name="connsiteX8" fmla="*/ 783628 w 1240419"/>
              <a:gd name="connsiteY8" fmla="*/ 461666 h 461666"/>
              <a:gd name="connsiteX9" fmla="*/ 657565 w 1240419"/>
              <a:gd name="connsiteY9" fmla="*/ 461666 h 461666"/>
              <a:gd name="connsiteX10" fmla="*/ 444354 w 1240419"/>
              <a:gd name="connsiteY10" fmla="*/ 461666 h 461666"/>
              <a:gd name="connsiteX11" fmla="*/ 339274 w 1240419"/>
              <a:gd name="connsiteY11" fmla="*/ 461666 h 461666"/>
              <a:gd name="connsiteX12" fmla="*/ 0 w 1240419"/>
              <a:gd name="connsiteY12" fmla="*/ 461666 h 46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419" h="461666">
                <a:moveTo>
                  <a:pt x="0" y="0"/>
                </a:moveTo>
                <a:lnTo>
                  <a:pt x="339274" y="0"/>
                </a:lnTo>
                <a:lnTo>
                  <a:pt x="444354" y="0"/>
                </a:lnTo>
                <a:lnTo>
                  <a:pt x="657565" y="0"/>
                </a:lnTo>
                <a:lnTo>
                  <a:pt x="783628" y="0"/>
                </a:lnTo>
                <a:lnTo>
                  <a:pt x="1101919" y="0"/>
                </a:lnTo>
                <a:lnTo>
                  <a:pt x="1240419" y="230833"/>
                </a:lnTo>
                <a:lnTo>
                  <a:pt x="1101919" y="461666"/>
                </a:lnTo>
                <a:lnTo>
                  <a:pt x="783628" y="461666"/>
                </a:lnTo>
                <a:lnTo>
                  <a:pt x="657565" y="461666"/>
                </a:lnTo>
                <a:lnTo>
                  <a:pt x="444354" y="461666"/>
                </a:lnTo>
                <a:lnTo>
                  <a:pt x="339274" y="461666"/>
                </a:lnTo>
                <a:lnTo>
                  <a:pt x="0" y="46166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+mn-ea"/>
            </a:endParaRPr>
          </a:p>
        </p:txBody>
      </p:sp>
      <p:sp>
        <p:nvSpPr>
          <p:cNvPr id="28" name="文本框 44"/>
          <p:cNvSpPr txBox="1"/>
          <p:nvPr/>
        </p:nvSpPr>
        <p:spPr>
          <a:xfrm>
            <a:off x="7466330" y="4411887"/>
            <a:ext cx="2664166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484999" y="2564922"/>
            <a:ext cx="0" cy="93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箭头: V 形 29"/>
          <p:cNvSpPr/>
          <p:nvPr/>
        </p:nvSpPr>
        <p:spPr>
          <a:xfrm>
            <a:off x="10664299" y="2561970"/>
            <a:ext cx="281149" cy="461666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9531451" y="2561970"/>
            <a:ext cx="1240419" cy="461666"/>
          </a:xfrm>
          <a:custGeom>
            <a:avLst/>
            <a:gdLst>
              <a:gd name="connsiteX0" fmla="*/ 0 w 1240419"/>
              <a:gd name="connsiteY0" fmla="*/ 0 h 461666"/>
              <a:gd name="connsiteX1" fmla="*/ 339274 w 1240419"/>
              <a:gd name="connsiteY1" fmla="*/ 0 h 461666"/>
              <a:gd name="connsiteX2" fmla="*/ 444354 w 1240419"/>
              <a:gd name="connsiteY2" fmla="*/ 0 h 461666"/>
              <a:gd name="connsiteX3" fmla="*/ 657565 w 1240419"/>
              <a:gd name="connsiteY3" fmla="*/ 0 h 461666"/>
              <a:gd name="connsiteX4" fmla="*/ 783628 w 1240419"/>
              <a:gd name="connsiteY4" fmla="*/ 0 h 461666"/>
              <a:gd name="connsiteX5" fmla="*/ 1101919 w 1240419"/>
              <a:gd name="connsiteY5" fmla="*/ 0 h 461666"/>
              <a:gd name="connsiteX6" fmla="*/ 1240419 w 1240419"/>
              <a:gd name="connsiteY6" fmla="*/ 230833 h 461666"/>
              <a:gd name="connsiteX7" fmla="*/ 1101919 w 1240419"/>
              <a:gd name="connsiteY7" fmla="*/ 461666 h 461666"/>
              <a:gd name="connsiteX8" fmla="*/ 783628 w 1240419"/>
              <a:gd name="connsiteY8" fmla="*/ 461666 h 461666"/>
              <a:gd name="connsiteX9" fmla="*/ 657565 w 1240419"/>
              <a:gd name="connsiteY9" fmla="*/ 461666 h 461666"/>
              <a:gd name="connsiteX10" fmla="*/ 444354 w 1240419"/>
              <a:gd name="connsiteY10" fmla="*/ 461666 h 461666"/>
              <a:gd name="connsiteX11" fmla="*/ 339274 w 1240419"/>
              <a:gd name="connsiteY11" fmla="*/ 461666 h 461666"/>
              <a:gd name="connsiteX12" fmla="*/ 0 w 1240419"/>
              <a:gd name="connsiteY12" fmla="*/ 461666 h 46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419" h="461666">
                <a:moveTo>
                  <a:pt x="0" y="0"/>
                </a:moveTo>
                <a:lnTo>
                  <a:pt x="339274" y="0"/>
                </a:lnTo>
                <a:lnTo>
                  <a:pt x="444354" y="0"/>
                </a:lnTo>
                <a:lnTo>
                  <a:pt x="657565" y="0"/>
                </a:lnTo>
                <a:lnTo>
                  <a:pt x="783628" y="0"/>
                </a:lnTo>
                <a:lnTo>
                  <a:pt x="1101919" y="0"/>
                </a:lnTo>
                <a:lnTo>
                  <a:pt x="1240419" y="230833"/>
                </a:lnTo>
                <a:lnTo>
                  <a:pt x="1101919" y="461666"/>
                </a:lnTo>
                <a:lnTo>
                  <a:pt x="783628" y="461666"/>
                </a:lnTo>
                <a:lnTo>
                  <a:pt x="657565" y="461666"/>
                </a:lnTo>
                <a:lnTo>
                  <a:pt x="444354" y="461666"/>
                </a:lnTo>
                <a:lnTo>
                  <a:pt x="339274" y="461666"/>
                </a:lnTo>
                <a:lnTo>
                  <a:pt x="0" y="46166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81073" y="2324533"/>
            <a:ext cx="0" cy="111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箭头: V 形 32"/>
          <p:cNvSpPr/>
          <p:nvPr/>
        </p:nvSpPr>
        <p:spPr>
          <a:xfrm>
            <a:off x="2360373" y="2321581"/>
            <a:ext cx="281149" cy="461666"/>
          </a:xfrm>
          <a:prstGeom prst="chevron">
            <a:avLst/>
          </a:prstGeom>
          <a:solidFill>
            <a:schemeClr val="accent1"/>
          </a:solidFill>
          <a:ln w="85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81601" tIns="40800" rIns="81601" bIns="4080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785" kern="0" spc="300">
              <a:solidFill>
                <a:prstClr val="white"/>
              </a:solidFill>
              <a:effectLst>
                <a:outerShdw blurRad="79334" dist="79334" dir="5400000" algn="t" rotWithShape="0">
                  <a:srgbClr val="ED7D31">
                    <a:lumMod val="50000"/>
                    <a:alpha val="40000"/>
                  </a:srgbClr>
                </a:outerShdw>
              </a:effectLst>
              <a:latin typeface="Manrope SemiBold" charset="0"/>
              <a:ea typeface="Manrope SemiBold" charset="0"/>
              <a:cs typeface="Arial" panose="020B0604020202020204" pitchFamily="34" charset="0"/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1227525" y="2321581"/>
            <a:ext cx="1240419" cy="461666"/>
          </a:xfrm>
          <a:custGeom>
            <a:avLst/>
            <a:gdLst>
              <a:gd name="connsiteX0" fmla="*/ 0 w 1240419"/>
              <a:gd name="connsiteY0" fmla="*/ 0 h 461666"/>
              <a:gd name="connsiteX1" fmla="*/ 339274 w 1240419"/>
              <a:gd name="connsiteY1" fmla="*/ 0 h 461666"/>
              <a:gd name="connsiteX2" fmla="*/ 444354 w 1240419"/>
              <a:gd name="connsiteY2" fmla="*/ 0 h 461666"/>
              <a:gd name="connsiteX3" fmla="*/ 657565 w 1240419"/>
              <a:gd name="connsiteY3" fmla="*/ 0 h 461666"/>
              <a:gd name="connsiteX4" fmla="*/ 783628 w 1240419"/>
              <a:gd name="connsiteY4" fmla="*/ 0 h 461666"/>
              <a:gd name="connsiteX5" fmla="*/ 1101919 w 1240419"/>
              <a:gd name="connsiteY5" fmla="*/ 0 h 461666"/>
              <a:gd name="connsiteX6" fmla="*/ 1240419 w 1240419"/>
              <a:gd name="connsiteY6" fmla="*/ 230833 h 461666"/>
              <a:gd name="connsiteX7" fmla="*/ 1101919 w 1240419"/>
              <a:gd name="connsiteY7" fmla="*/ 461666 h 461666"/>
              <a:gd name="connsiteX8" fmla="*/ 783628 w 1240419"/>
              <a:gd name="connsiteY8" fmla="*/ 461666 h 461666"/>
              <a:gd name="connsiteX9" fmla="*/ 657565 w 1240419"/>
              <a:gd name="connsiteY9" fmla="*/ 461666 h 461666"/>
              <a:gd name="connsiteX10" fmla="*/ 444354 w 1240419"/>
              <a:gd name="connsiteY10" fmla="*/ 461666 h 461666"/>
              <a:gd name="connsiteX11" fmla="*/ 339274 w 1240419"/>
              <a:gd name="connsiteY11" fmla="*/ 461666 h 461666"/>
              <a:gd name="connsiteX12" fmla="*/ 0 w 1240419"/>
              <a:gd name="connsiteY12" fmla="*/ 461666 h 46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40419" h="461666">
                <a:moveTo>
                  <a:pt x="0" y="0"/>
                </a:moveTo>
                <a:lnTo>
                  <a:pt x="339274" y="0"/>
                </a:lnTo>
                <a:lnTo>
                  <a:pt x="444354" y="0"/>
                </a:lnTo>
                <a:lnTo>
                  <a:pt x="657565" y="0"/>
                </a:lnTo>
                <a:lnTo>
                  <a:pt x="783628" y="0"/>
                </a:lnTo>
                <a:lnTo>
                  <a:pt x="1101919" y="0"/>
                </a:lnTo>
                <a:lnTo>
                  <a:pt x="1240419" y="230833"/>
                </a:lnTo>
                <a:lnTo>
                  <a:pt x="1101919" y="461666"/>
                </a:lnTo>
                <a:lnTo>
                  <a:pt x="783628" y="461666"/>
                </a:lnTo>
                <a:lnTo>
                  <a:pt x="657565" y="461666"/>
                </a:lnTo>
                <a:lnTo>
                  <a:pt x="444354" y="461666"/>
                </a:lnTo>
                <a:lnTo>
                  <a:pt x="339274" y="461666"/>
                </a:lnTo>
                <a:lnTo>
                  <a:pt x="0" y="461666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+mn-ea"/>
            </a:endParaRPr>
          </a:p>
        </p:txBody>
      </p:sp>
      <p:sp>
        <p:nvSpPr>
          <p:cNvPr id="35" name="文本框 60"/>
          <p:cNvSpPr txBox="1"/>
          <p:nvPr/>
        </p:nvSpPr>
        <p:spPr>
          <a:xfrm>
            <a:off x="1223908" y="2827681"/>
            <a:ext cx="2664166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05511" y="4808219"/>
            <a:ext cx="9777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80485" y="2052748"/>
            <a:ext cx="9777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55459" y="5156257"/>
            <a:ext cx="9777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616963" y="2592748"/>
            <a:ext cx="9777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13037" y="2352359"/>
            <a:ext cx="97773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pic>
        <p:nvPicPr>
          <p:cNvPr id="43" name="图形 4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7376" y="3605888"/>
            <a:ext cx="2162946" cy="249902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3" name="流程图: 接点 2"/>
          <p:cNvSpPr/>
          <p:nvPr/>
        </p:nvSpPr>
        <p:spPr>
          <a:xfrm>
            <a:off x="5328958" y="2097204"/>
            <a:ext cx="1548790" cy="1548791"/>
          </a:xfrm>
          <a:prstGeom prst="flowChartConnector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4126925" y="3994843"/>
            <a:ext cx="1548790" cy="1548791"/>
          </a:xfrm>
          <a:prstGeom prst="flowChartConnector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流程图: 接点 4"/>
          <p:cNvSpPr/>
          <p:nvPr/>
        </p:nvSpPr>
        <p:spPr>
          <a:xfrm>
            <a:off x="6530992" y="3994843"/>
            <a:ext cx="1548790" cy="1548791"/>
          </a:xfrm>
          <a:prstGeom prst="flowChartConnector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6444948" y="3908799"/>
            <a:ext cx="1720878" cy="1720879"/>
          </a:xfrm>
          <a:prstGeom prst="arc">
            <a:avLst>
              <a:gd name="adj1" fmla="val 16200000"/>
              <a:gd name="adj2" fmla="val 4491815"/>
            </a:avLst>
          </a:prstGeom>
          <a:ln w="158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4026312" y="3908799"/>
            <a:ext cx="1720878" cy="1720879"/>
          </a:xfrm>
          <a:prstGeom prst="arc">
            <a:avLst>
              <a:gd name="adj1" fmla="val 1930635"/>
              <a:gd name="adj2" fmla="val 14646223"/>
            </a:avLst>
          </a:prstGeom>
          <a:ln w="15875">
            <a:solidFill>
              <a:schemeClr val="bg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弧形 7"/>
          <p:cNvSpPr/>
          <p:nvPr/>
        </p:nvSpPr>
        <p:spPr>
          <a:xfrm>
            <a:off x="5235629" y="2011160"/>
            <a:ext cx="1720878" cy="1720879"/>
          </a:xfrm>
          <a:prstGeom prst="arc">
            <a:avLst>
              <a:gd name="adj1" fmla="val 8787539"/>
              <a:gd name="adj2" fmla="val 19305228"/>
            </a:avLst>
          </a:prstGeom>
          <a:ln w="15875">
            <a:solidFill>
              <a:schemeClr val="bg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1587" y="2011160"/>
            <a:ext cx="22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dirty="0">
              <a:solidFill>
                <a:schemeClr val="accent2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4784" y="2512933"/>
            <a:ext cx="3615591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 serves a variety of purposes, making presentations powerful tools for convincing and teaching.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468953" y="2508441"/>
            <a:ext cx="240923" cy="0"/>
          </a:xfrm>
          <a:prstGeom prst="line">
            <a:avLst/>
          </a:prstGeom>
          <a:ln w="25400">
            <a:solidFill>
              <a:srgbClr val="715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75126" y="4326656"/>
            <a:ext cx="229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1025" y="4828429"/>
            <a:ext cx="2384638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Making presentations powerful tools for convincing and teaching.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362492" y="4823937"/>
            <a:ext cx="240923" cy="0"/>
          </a:xfrm>
          <a:prstGeom prst="line">
            <a:avLst/>
          </a:prstGeom>
          <a:ln w="25400">
            <a:solidFill>
              <a:srgbClr val="715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40578" y="4326656"/>
            <a:ext cx="229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Title here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36476" y="4828429"/>
            <a:ext cx="2418499" cy="89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Making presentations powerful tools for convincing and teaching.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8640644" y="4823937"/>
            <a:ext cx="240923" cy="0"/>
          </a:xfrm>
          <a:prstGeom prst="line">
            <a:avLst/>
          </a:prstGeom>
          <a:ln w="25400">
            <a:solidFill>
              <a:srgbClr val="7153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"/>
          <p:cNvSpPr/>
          <p:nvPr/>
        </p:nvSpPr>
        <p:spPr>
          <a:xfrm>
            <a:off x="5899066" y="2665981"/>
            <a:ext cx="408575" cy="411237"/>
          </a:xfrm>
          <a:custGeom>
            <a:avLst/>
            <a:gdLst>
              <a:gd name="connsiteX0" fmla="*/ 300777 w 605641"/>
              <a:gd name="connsiteY0" fmla="*/ 377800 h 609586"/>
              <a:gd name="connsiteX1" fmla="*/ 140237 w 605641"/>
              <a:gd name="connsiteY1" fmla="*/ 417043 h 609586"/>
              <a:gd name="connsiteX2" fmla="*/ 40370 w 605641"/>
              <a:gd name="connsiteY2" fmla="*/ 500146 h 609586"/>
              <a:gd name="connsiteX3" fmla="*/ 53181 w 605641"/>
              <a:gd name="connsiteY3" fmla="*/ 549913 h 609586"/>
              <a:gd name="connsiteX4" fmla="*/ 136665 w 605641"/>
              <a:gd name="connsiteY4" fmla="*/ 566105 h 609586"/>
              <a:gd name="connsiteX5" fmla="*/ 299301 w 605641"/>
              <a:gd name="connsiteY5" fmla="*/ 572725 h 609586"/>
              <a:gd name="connsiteX6" fmla="*/ 300206 w 605641"/>
              <a:gd name="connsiteY6" fmla="*/ 572725 h 609586"/>
              <a:gd name="connsiteX7" fmla="*/ 464317 w 605641"/>
              <a:gd name="connsiteY7" fmla="*/ 565867 h 609586"/>
              <a:gd name="connsiteX8" fmla="*/ 549754 w 605641"/>
              <a:gd name="connsiteY8" fmla="*/ 548770 h 609586"/>
              <a:gd name="connsiteX9" fmla="*/ 549754 w 605641"/>
              <a:gd name="connsiteY9" fmla="*/ 548723 h 609586"/>
              <a:gd name="connsiteX10" fmla="*/ 566565 w 605641"/>
              <a:gd name="connsiteY10" fmla="*/ 505147 h 609586"/>
              <a:gd name="connsiteX11" fmla="*/ 466127 w 605641"/>
              <a:gd name="connsiteY11" fmla="*/ 419995 h 609586"/>
              <a:gd name="connsiteX12" fmla="*/ 300777 w 605641"/>
              <a:gd name="connsiteY12" fmla="*/ 377800 h 609586"/>
              <a:gd name="connsiteX13" fmla="*/ 243057 w 605641"/>
              <a:gd name="connsiteY13" fmla="*/ 227974 h 609586"/>
              <a:gd name="connsiteX14" fmla="*/ 252881 w 605641"/>
              <a:gd name="connsiteY14" fmla="*/ 232198 h 609586"/>
              <a:gd name="connsiteX15" fmla="*/ 352669 w 605641"/>
              <a:gd name="connsiteY15" fmla="*/ 232198 h 609586"/>
              <a:gd name="connsiteX16" fmla="*/ 372245 w 605641"/>
              <a:gd name="connsiteY16" fmla="*/ 232198 h 609586"/>
              <a:gd name="connsiteX17" fmla="*/ 372245 w 605641"/>
              <a:gd name="connsiteY17" fmla="*/ 251788 h 609586"/>
              <a:gd name="connsiteX18" fmla="*/ 372245 w 605641"/>
              <a:gd name="connsiteY18" fmla="*/ 251740 h 609586"/>
              <a:gd name="connsiteX19" fmla="*/ 233305 w 605641"/>
              <a:gd name="connsiteY19" fmla="*/ 251740 h 609586"/>
              <a:gd name="connsiteX20" fmla="*/ 233162 w 605641"/>
              <a:gd name="connsiteY20" fmla="*/ 232008 h 609586"/>
              <a:gd name="connsiteX21" fmla="*/ 243057 w 605641"/>
              <a:gd name="connsiteY21" fmla="*/ 227974 h 609586"/>
              <a:gd name="connsiteX22" fmla="*/ 302777 w 605641"/>
              <a:gd name="connsiteY22" fmla="*/ 36861 h 609586"/>
              <a:gd name="connsiteX23" fmla="*/ 165185 w 605641"/>
              <a:gd name="connsiteY23" fmla="*/ 128156 h 609586"/>
              <a:gd name="connsiteX24" fmla="*/ 153434 w 605641"/>
              <a:gd name="connsiteY24" fmla="*/ 186233 h 609586"/>
              <a:gd name="connsiteX25" fmla="*/ 153429 w 605641"/>
              <a:gd name="connsiteY25" fmla="*/ 186209 h 609586"/>
              <a:gd name="connsiteX26" fmla="*/ 153429 w 605641"/>
              <a:gd name="connsiteY26" fmla="*/ 186257 h 609586"/>
              <a:gd name="connsiteX27" fmla="*/ 153434 w 605641"/>
              <a:gd name="connsiteY27" fmla="*/ 186233 h 609586"/>
              <a:gd name="connsiteX28" fmla="*/ 165185 w 605641"/>
              <a:gd name="connsiteY28" fmla="*/ 244290 h 609586"/>
              <a:gd name="connsiteX29" fmla="*/ 302777 w 605641"/>
              <a:gd name="connsiteY29" fmla="*/ 335606 h 609586"/>
              <a:gd name="connsiteX30" fmla="*/ 452173 w 605641"/>
              <a:gd name="connsiteY30" fmla="*/ 186209 h 609586"/>
              <a:gd name="connsiteX31" fmla="*/ 302777 w 605641"/>
              <a:gd name="connsiteY31" fmla="*/ 36861 h 609586"/>
              <a:gd name="connsiteX32" fmla="*/ 302777 w 605641"/>
              <a:gd name="connsiteY32" fmla="*/ 0 h 609586"/>
              <a:gd name="connsiteX33" fmla="*/ 489034 w 605641"/>
              <a:gd name="connsiteY33" fmla="*/ 186209 h 609586"/>
              <a:gd name="connsiteX34" fmla="*/ 386786 w 605641"/>
              <a:gd name="connsiteY34" fmla="*/ 352369 h 609586"/>
              <a:gd name="connsiteX35" fmla="*/ 482224 w 605641"/>
              <a:gd name="connsiteY35" fmla="*/ 386754 h 609586"/>
              <a:gd name="connsiteX36" fmla="*/ 556945 w 605641"/>
              <a:gd name="connsiteY36" fmla="*/ 434140 h 609586"/>
              <a:gd name="connsiteX37" fmla="*/ 601426 w 605641"/>
              <a:gd name="connsiteY37" fmla="*/ 493098 h 609586"/>
              <a:gd name="connsiteX38" fmla="*/ 572518 w 605641"/>
              <a:gd name="connsiteY38" fmla="*/ 577773 h 609586"/>
              <a:gd name="connsiteX39" fmla="*/ 466556 w 605641"/>
              <a:gd name="connsiteY39" fmla="*/ 602633 h 609586"/>
              <a:gd name="connsiteX40" fmla="*/ 299253 w 605641"/>
              <a:gd name="connsiteY40" fmla="*/ 609586 h 609586"/>
              <a:gd name="connsiteX41" fmla="*/ 296920 w 605641"/>
              <a:gd name="connsiteY41" fmla="*/ 609586 h 609586"/>
              <a:gd name="connsiteX42" fmla="*/ 129236 w 605641"/>
              <a:gd name="connsiteY42" fmla="*/ 602395 h 609586"/>
              <a:gd name="connsiteX43" fmla="*/ 27654 w 605641"/>
              <a:gd name="connsiteY43" fmla="*/ 576487 h 609586"/>
              <a:gd name="connsiteX44" fmla="*/ 6224 w 605641"/>
              <a:gd name="connsiteY44" fmla="*/ 486288 h 609586"/>
              <a:gd name="connsiteX45" fmla="*/ 124473 w 605641"/>
              <a:gd name="connsiteY45" fmla="*/ 383658 h 609586"/>
              <a:gd name="connsiteX46" fmla="*/ 216864 w 605641"/>
              <a:gd name="connsiteY46" fmla="*/ 351369 h 609586"/>
              <a:gd name="connsiteX47" fmla="*/ 116568 w 605641"/>
              <a:gd name="connsiteY47" fmla="*/ 186209 h 609586"/>
              <a:gd name="connsiteX48" fmla="*/ 302777 w 605641"/>
              <a:gd name="connsiteY48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5641" h="609586">
                <a:moveTo>
                  <a:pt x="300777" y="377800"/>
                </a:moveTo>
                <a:cubicBezTo>
                  <a:pt x="252153" y="377800"/>
                  <a:pt x="192147" y="392421"/>
                  <a:pt x="140237" y="417043"/>
                </a:cubicBezTo>
                <a:cubicBezTo>
                  <a:pt x="88994" y="441283"/>
                  <a:pt x="51657" y="472334"/>
                  <a:pt x="40370" y="500146"/>
                </a:cubicBezTo>
                <a:cubicBezTo>
                  <a:pt x="32988" y="518386"/>
                  <a:pt x="37084" y="534245"/>
                  <a:pt x="53181" y="549913"/>
                </a:cubicBezTo>
                <a:cubicBezTo>
                  <a:pt x="54228" y="550675"/>
                  <a:pt x="67325" y="559486"/>
                  <a:pt x="136665" y="566105"/>
                </a:cubicBezTo>
                <a:cubicBezTo>
                  <a:pt x="181574" y="570391"/>
                  <a:pt x="239295" y="572725"/>
                  <a:pt x="299301" y="572725"/>
                </a:cubicBezTo>
                <a:lnTo>
                  <a:pt x="300206" y="572725"/>
                </a:lnTo>
                <a:cubicBezTo>
                  <a:pt x="360878" y="572725"/>
                  <a:pt x="419170" y="570296"/>
                  <a:pt x="464317" y="565867"/>
                </a:cubicBezTo>
                <a:cubicBezTo>
                  <a:pt x="534943" y="558962"/>
                  <a:pt x="548468" y="549770"/>
                  <a:pt x="549754" y="548770"/>
                </a:cubicBezTo>
                <a:lnTo>
                  <a:pt x="549754" y="548723"/>
                </a:lnTo>
                <a:cubicBezTo>
                  <a:pt x="572233" y="531102"/>
                  <a:pt x="570137" y="515386"/>
                  <a:pt x="566565" y="505147"/>
                </a:cubicBezTo>
                <a:cubicBezTo>
                  <a:pt x="557136" y="477715"/>
                  <a:pt x="519561" y="445903"/>
                  <a:pt x="466127" y="419995"/>
                </a:cubicBezTo>
                <a:cubicBezTo>
                  <a:pt x="411693" y="393564"/>
                  <a:pt x="349877" y="377800"/>
                  <a:pt x="300777" y="377800"/>
                </a:cubicBezTo>
                <a:close/>
                <a:moveTo>
                  <a:pt x="243057" y="227974"/>
                </a:moveTo>
                <a:cubicBezTo>
                  <a:pt x="246630" y="228004"/>
                  <a:pt x="250190" y="229410"/>
                  <a:pt x="252881" y="232198"/>
                </a:cubicBezTo>
                <a:cubicBezTo>
                  <a:pt x="280460" y="259748"/>
                  <a:pt x="325090" y="259748"/>
                  <a:pt x="352669" y="232198"/>
                </a:cubicBezTo>
                <a:cubicBezTo>
                  <a:pt x="358099" y="226765"/>
                  <a:pt x="366863" y="226812"/>
                  <a:pt x="372245" y="232198"/>
                </a:cubicBezTo>
                <a:cubicBezTo>
                  <a:pt x="377675" y="237632"/>
                  <a:pt x="377675" y="246402"/>
                  <a:pt x="372245" y="251788"/>
                </a:cubicBezTo>
                <a:lnTo>
                  <a:pt x="372245" y="251740"/>
                </a:lnTo>
                <a:cubicBezTo>
                  <a:pt x="333854" y="290062"/>
                  <a:pt x="271696" y="290062"/>
                  <a:pt x="233305" y="251740"/>
                </a:cubicBezTo>
                <a:cubicBezTo>
                  <a:pt x="227780" y="246402"/>
                  <a:pt x="227684" y="237489"/>
                  <a:pt x="233162" y="232008"/>
                </a:cubicBezTo>
                <a:cubicBezTo>
                  <a:pt x="235901" y="229291"/>
                  <a:pt x="239485" y="227945"/>
                  <a:pt x="243057" y="227974"/>
                </a:cubicBezTo>
                <a:close/>
                <a:moveTo>
                  <a:pt x="302777" y="36861"/>
                </a:moveTo>
                <a:cubicBezTo>
                  <a:pt x="241021" y="36861"/>
                  <a:pt x="187890" y="74552"/>
                  <a:pt x="165185" y="128156"/>
                </a:cubicBezTo>
                <a:lnTo>
                  <a:pt x="153434" y="186233"/>
                </a:lnTo>
                <a:lnTo>
                  <a:pt x="153429" y="186209"/>
                </a:lnTo>
                <a:lnTo>
                  <a:pt x="153429" y="186257"/>
                </a:lnTo>
                <a:lnTo>
                  <a:pt x="153434" y="186233"/>
                </a:lnTo>
                <a:lnTo>
                  <a:pt x="165185" y="244290"/>
                </a:lnTo>
                <a:cubicBezTo>
                  <a:pt x="187890" y="297888"/>
                  <a:pt x="241021" y="335606"/>
                  <a:pt x="302777" y="335606"/>
                </a:cubicBezTo>
                <a:cubicBezTo>
                  <a:pt x="385166" y="335606"/>
                  <a:pt x="452173" y="268599"/>
                  <a:pt x="452173" y="186209"/>
                </a:cubicBezTo>
                <a:cubicBezTo>
                  <a:pt x="452173" y="103868"/>
                  <a:pt x="385166" y="36861"/>
                  <a:pt x="302777" y="36861"/>
                </a:cubicBezTo>
                <a:close/>
                <a:moveTo>
                  <a:pt x="302777" y="0"/>
                </a:moveTo>
                <a:cubicBezTo>
                  <a:pt x="405502" y="0"/>
                  <a:pt x="489034" y="83532"/>
                  <a:pt x="489034" y="186209"/>
                </a:cubicBezTo>
                <a:cubicBezTo>
                  <a:pt x="489034" y="258693"/>
                  <a:pt x="447411" y="321604"/>
                  <a:pt x="386786" y="352369"/>
                </a:cubicBezTo>
                <a:cubicBezTo>
                  <a:pt x="419694" y="360513"/>
                  <a:pt x="451697" y="372038"/>
                  <a:pt x="482224" y="386754"/>
                </a:cubicBezTo>
                <a:cubicBezTo>
                  <a:pt x="511227" y="400850"/>
                  <a:pt x="537086" y="417185"/>
                  <a:pt x="556945" y="434140"/>
                </a:cubicBezTo>
                <a:cubicBezTo>
                  <a:pt x="579614" y="453475"/>
                  <a:pt x="594616" y="473286"/>
                  <a:pt x="601426" y="493098"/>
                </a:cubicBezTo>
                <a:cubicBezTo>
                  <a:pt x="612284" y="524577"/>
                  <a:pt x="601997" y="554628"/>
                  <a:pt x="572518" y="577773"/>
                </a:cubicBezTo>
                <a:cubicBezTo>
                  <a:pt x="563327" y="584964"/>
                  <a:pt x="542325" y="595346"/>
                  <a:pt x="466556" y="602633"/>
                </a:cubicBezTo>
                <a:cubicBezTo>
                  <a:pt x="420122" y="607157"/>
                  <a:pt x="360783" y="609586"/>
                  <a:pt x="299253" y="609586"/>
                </a:cubicBezTo>
                <a:lnTo>
                  <a:pt x="296920" y="609586"/>
                </a:lnTo>
                <a:cubicBezTo>
                  <a:pt x="234771" y="609538"/>
                  <a:pt x="175193" y="606967"/>
                  <a:pt x="129236" y="602395"/>
                </a:cubicBezTo>
                <a:cubicBezTo>
                  <a:pt x="55276" y="595013"/>
                  <a:pt x="36084" y="584679"/>
                  <a:pt x="27654" y="576487"/>
                </a:cubicBezTo>
                <a:cubicBezTo>
                  <a:pt x="795" y="550485"/>
                  <a:pt x="-6825" y="518434"/>
                  <a:pt x="6224" y="486288"/>
                </a:cubicBezTo>
                <a:cubicBezTo>
                  <a:pt x="26559" y="436045"/>
                  <a:pt x="89041" y="400422"/>
                  <a:pt x="124473" y="383658"/>
                </a:cubicBezTo>
                <a:cubicBezTo>
                  <a:pt x="154048" y="369704"/>
                  <a:pt x="185003" y="358894"/>
                  <a:pt x="216864" y="351369"/>
                </a:cubicBezTo>
                <a:cubicBezTo>
                  <a:pt x="157334" y="320271"/>
                  <a:pt x="116568" y="257931"/>
                  <a:pt x="116568" y="186209"/>
                </a:cubicBezTo>
                <a:cubicBezTo>
                  <a:pt x="116568" y="83532"/>
                  <a:pt x="200100" y="0"/>
                  <a:pt x="3027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20" name="Oval 50"/>
          <p:cNvSpPr/>
          <p:nvPr/>
        </p:nvSpPr>
        <p:spPr>
          <a:xfrm>
            <a:off x="4708552" y="4563620"/>
            <a:ext cx="385538" cy="411237"/>
          </a:xfrm>
          <a:custGeom>
            <a:avLst/>
            <a:gdLst>
              <a:gd name="T0" fmla="*/ 9600 w 12000"/>
              <a:gd name="T1" fmla="*/ 9511 h 12800"/>
              <a:gd name="T2" fmla="*/ 9600 w 12000"/>
              <a:gd name="T3" fmla="*/ 10400 h 12800"/>
              <a:gd name="T4" fmla="*/ 12000 w 12000"/>
              <a:gd name="T5" fmla="*/ 6400 h 12800"/>
              <a:gd name="T6" fmla="*/ 9600 w 12000"/>
              <a:gd name="T7" fmla="*/ 2400 h 12800"/>
              <a:gd name="T8" fmla="*/ 9600 w 12000"/>
              <a:gd name="T9" fmla="*/ 3289 h 12800"/>
              <a:gd name="T10" fmla="*/ 11200 w 12000"/>
              <a:gd name="T11" fmla="*/ 6400 h 12800"/>
              <a:gd name="T12" fmla="*/ 9600 w 12000"/>
              <a:gd name="T13" fmla="*/ 9511 h 12800"/>
              <a:gd name="T14" fmla="*/ 2500 w 12000"/>
              <a:gd name="T15" fmla="*/ 8960 h 12800"/>
              <a:gd name="T16" fmla="*/ 8800 w 12000"/>
              <a:gd name="T17" fmla="*/ 12800 h 12800"/>
              <a:gd name="T18" fmla="*/ 8800 w 12000"/>
              <a:gd name="T19" fmla="*/ 0 h 12800"/>
              <a:gd name="T20" fmla="*/ 2500 w 12000"/>
              <a:gd name="T21" fmla="*/ 3840 h 12800"/>
              <a:gd name="T22" fmla="*/ 834 w 12000"/>
              <a:gd name="T23" fmla="*/ 3840 h 12800"/>
              <a:gd name="T24" fmla="*/ 0 w 12000"/>
              <a:gd name="T25" fmla="*/ 4694 h 12800"/>
              <a:gd name="T26" fmla="*/ 0 w 12000"/>
              <a:gd name="T27" fmla="*/ 8107 h 12800"/>
              <a:gd name="T28" fmla="*/ 834 w 12000"/>
              <a:gd name="T29" fmla="*/ 8961 h 12800"/>
              <a:gd name="T30" fmla="*/ 2500 w 12000"/>
              <a:gd name="T31" fmla="*/ 8961 h 12800"/>
              <a:gd name="T32" fmla="*/ 2500 w 12000"/>
              <a:gd name="T33" fmla="*/ 8960 h 12800"/>
              <a:gd name="T34" fmla="*/ 800 w 12000"/>
              <a:gd name="T35" fmla="*/ 4642 h 12800"/>
              <a:gd name="T36" fmla="*/ 2498 w 12000"/>
              <a:gd name="T37" fmla="*/ 4642 h 12800"/>
              <a:gd name="T38" fmla="*/ 8000 w 12000"/>
              <a:gd name="T39" fmla="*/ 1600 h 12800"/>
              <a:gd name="T40" fmla="*/ 8000 w 12000"/>
              <a:gd name="T41" fmla="*/ 11200 h 12800"/>
              <a:gd name="T42" fmla="*/ 2498 w 12000"/>
              <a:gd name="T43" fmla="*/ 8094 h 12800"/>
              <a:gd name="T44" fmla="*/ 800 w 12000"/>
              <a:gd name="T45" fmla="*/ 8094 h 12800"/>
              <a:gd name="T46" fmla="*/ 800 w 12000"/>
              <a:gd name="T47" fmla="*/ 4642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00" h="12800">
                <a:moveTo>
                  <a:pt x="9600" y="9511"/>
                </a:moveTo>
                <a:lnTo>
                  <a:pt x="9600" y="10400"/>
                </a:lnTo>
                <a:cubicBezTo>
                  <a:pt x="9600" y="10400"/>
                  <a:pt x="12000" y="9406"/>
                  <a:pt x="12000" y="6400"/>
                </a:cubicBezTo>
                <a:cubicBezTo>
                  <a:pt x="12000" y="3394"/>
                  <a:pt x="9600" y="2400"/>
                  <a:pt x="9600" y="2400"/>
                </a:cubicBezTo>
                <a:lnTo>
                  <a:pt x="9600" y="3289"/>
                </a:lnTo>
                <a:cubicBezTo>
                  <a:pt x="9600" y="3289"/>
                  <a:pt x="11200" y="3967"/>
                  <a:pt x="11200" y="6400"/>
                </a:cubicBezTo>
                <a:cubicBezTo>
                  <a:pt x="11200" y="8833"/>
                  <a:pt x="9600" y="9511"/>
                  <a:pt x="9600" y="9511"/>
                </a:cubicBezTo>
                <a:close/>
                <a:moveTo>
                  <a:pt x="2500" y="8960"/>
                </a:moveTo>
                <a:lnTo>
                  <a:pt x="8800" y="12800"/>
                </a:lnTo>
                <a:lnTo>
                  <a:pt x="8800" y="0"/>
                </a:lnTo>
                <a:lnTo>
                  <a:pt x="2500" y="3840"/>
                </a:lnTo>
                <a:lnTo>
                  <a:pt x="834" y="3840"/>
                </a:lnTo>
                <a:cubicBezTo>
                  <a:pt x="0" y="3840"/>
                  <a:pt x="0" y="4694"/>
                  <a:pt x="0" y="4694"/>
                </a:cubicBezTo>
                <a:lnTo>
                  <a:pt x="0" y="8107"/>
                </a:lnTo>
                <a:cubicBezTo>
                  <a:pt x="0" y="8107"/>
                  <a:pt x="0" y="8961"/>
                  <a:pt x="834" y="8961"/>
                </a:cubicBezTo>
                <a:lnTo>
                  <a:pt x="2500" y="8961"/>
                </a:lnTo>
                <a:lnTo>
                  <a:pt x="2500" y="8960"/>
                </a:lnTo>
                <a:close/>
                <a:moveTo>
                  <a:pt x="800" y="4642"/>
                </a:moveTo>
                <a:lnTo>
                  <a:pt x="2498" y="4642"/>
                </a:lnTo>
                <a:lnTo>
                  <a:pt x="8000" y="1600"/>
                </a:lnTo>
                <a:lnTo>
                  <a:pt x="8000" y="11200"/>
                </a:lnTo>
                <a:lnTo>
                  <a:pt x="2498" y="8094"/>
                </a:lnTo>
                <a:lnTo>
                  <a:pt x="800" y="8094"/>
                </a:lnTo>
                <a:lnTo>
                  <a:pt x="800" y="4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21" name="Oval 51"/>
          <p:cNvSpPr/>
          <p:nvPr/>
        </p:nvSpPr>
        <p:spPr>
          <a:xfrm>
            <a:off x="7099769" y="4589318"/>
            <a:ext cx="411237" cy="359840"/>
          </a:xfrm>
          <a:custGeom>
            <a:avLst/>
            <a:gdLst>
              <a:gd name="connsiteX0" fmla="*/ 365228 w 609586"/>
              <a:gd name="connsiteY0" fmla="*/ 419100 h 533400"/>
              <a:gd name="connsiteX1" fmla="*/ 457190 w 609586"/>
              <a:gd name="connsiteY1" fmla="*/ 419100 h 533400"/>
              <a:gd name="connsiteX2" fmla="*/ 571487 w 609586"/>
              <a:gd name="connsiteY2" fmla="*/ 304800 h 533400"/>
              <a:gd name="connsiteX3" fmla="*/ 571487 w 609586"/>
              <a:gd name="connsiteY3" fmla="*/ 152400 h 533400"/>
              <a:gd name="connsiteX4" fmla="*/ 457190 w 609586"/>
              <a:gd name="connsiteY4" fmla="*/ 38100 h 533400"/>
              <a:gd name="connsiteX5" fmla="*/ 152396 w 609586"/>
              <a:gd name="connsiteY5" fmla="*/ 38100 h 533400"/>
              <a:gd name="connsiteX6" fmla="*/ 38099 w 609586"/>
              <a:gd name="connsiteY6" fmla="*/ 152400 h 533400"/>
              <a:gd name="connsiteX7" fmla="*/ 38099 w 609586"/>
              <a:gd name="connsiteY7" fmla="*/ 304800 h 533400"/>
              <a:gd name="connsiteX8" fmla="*/ 152396 w 609586"/>
              <a:gd name="connsiteY8" fmla="*/ 419100 h 533400"/>
              <a:gd name="connsiteX9" fmla="*/ 244358 w 609586"/>
              <a:gd name="connsiteY9" fmla="*/ 419100 h 533400"/>
              <a:gd name="connsiteX10" fmla="*/ 304793 w 609586"/>
              <a:gd name="connsiteY10" fmla="*/ 479536 h 533400"/>
              <a:gd name="connsiteX11" fmla="*/ 365228 w 609586"/>
              <a:gd name="connsiteY11" fmla="*/ 419100 h 533400"/>
              <a:gd name="connsiteX12" fmla="*/ 152396 w 609586"/>
              <a:gd name="connsiteY12" fmla="*/ 0 h 533400"/>
              <a:gd name="connsiteX13" fmla="*/ 457190 w 609586"/>
              <a:gd name="connsiteY13" fmla="*/ 0 h 533400"/>
              <a:gd name="connsiteX14" fmla="*/ 609586 w 609586"/>
              <a:gd name="connsiteY14" fmla="*/ 152400 h 533400"/>
              <a:gd name="connsiteX15" fmla="*/ 609586 w 609586"/>
              <a:gd name="connsiteY15" fmla="*/ 304800 h 533400"/>
              <a:gd name="connsiteX16" fmla="*/ 457190 w 609586"/>
              <a:gd name="connsiteY16" fmla="*/ 457200 h 533400"/>
              <a:gd name="connsiteX17" fmla="*/ 380991 w 609586"/>
              <a:gd name="connsiteY17" fmla="*/ 457200 h 533400"/>
              <a:gd name="connsiteX18" fmla="*/ 304793 w 609586"/>
              <a:gd name="connsiteY18" fmla="*/ 533400 h 533400"/>
              <a:gd name="connsiteX19" fmla="*/ 228595 w 609586"/>
              <a:gd name="connsiteY19" fmla="*/ 457200 h 533400"/>
              <a:gd name="connsiteX20" fmla="*/ 152396 w 609586"/>
              <a:gd name="connsiteY20" fmla="*/ 457200 h 533400"/>
              <a:gd name="connsiteX21" fmla="*/ 0 w 609586"/>
              <a:gd name="connsiteY21" fmla="*/ 304800 h 533400"/>
              <a:gd name="connsiteX22" fmla="*/ 0 w 609586"/>
              <a:gd name="connsiteY22" fmla="*/ 152400 h 533400"/>
              <a:gd name="connsiteX23" fmla="*/ 152396 w 609586"/>
              <a:gd name="connsiteY2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9586" h="533400">
                <a:moveTo>
                  <a:pt x="365228" y="419100"/>
                </a:moveTo>
                <a:lnTo>
                  <a:pt x="457190" y="419100"/>
                </a:lnTo>
                <a:cubicBezTo>
                  <a:pt x="520291" y="419100"/>
                  <a:pt x="571487" y="367903"/>
                  <a:pt x="571487" y="304800"/>
                </a:cubicBezTo>
                <a:lnTo>
                  <a:pt x="571487" y="152400"/>
                </a:lnTo>
                <a:cubicBezTo>
                  <a:pt x="571487" y="89297"/>
                  <a:pt x="520291" y="38100"/>
                  <a:pt x="457190" y="38100"/>
                </a:cubicBezTo>
                <a:lnTo>
                  <a:pt x="152396" y="38100"/>
                </a:lnTo>
                <a:cubicBezTo>
                  <a:pt x="89295" y="38100"/>
                  <a:pt x="38099" y="89297"/>
                  <a:pt x="38099" y="152400"/>
                </a:cubicBezTo>
                <a:lnTo>
                  <a:pt x="38099" y="304800"/>
                </a:lnTo>
                <a:cubicBezTo>
                  <a:pt x="38099" y="367903"/>
                  <a:pt x="89295" y="419100"/>
                  <a:pt x="152396" y="419100"/>
                </a:cubicBezTo>
                <a:lnTo>
                  <a:pt x="244358" y="419100"/>
                </a:lnTo>
                <a:lnTo>
                  <a:pt x="304793" y="479536"/>
                </a:lnTo>
                <a:lnTo>
                  <a:pt x="365228" y="419100"/>
                </a:lnTo>
                <a:close/>
                <a:moveTo>
                  <a:pt x="152396" y="0"/>
                </a:moveTo>
                <a:lnTo>
                  <a:pt x="457190" y="0"/>
                </a:lnTo>
                <a:cubicBezTo>
                  <a:pt x="541341" y="0"/>
                  <a:pt x="609586" y="68247"/>
                  <a:pt x="609586" y="152400"/>
                </a:cubicBezTo>
                <a:lnTo>
                  <a:pt x="609586" y="304800"/>
                </a:lnTo>
                <a:cubicBezTo>
                  <a:pt x="609586" y="388953"/>
                  <a:pt x="541341" y="457200"/>
                  <a:pt x="457190" y="457200"/>
                </a:cubicBezTo>
                <a:lnTo>
                  <a:pt x="380991" y="457200"/>
                </a:lnTo>
                <a:lnTo>
                  <a:pt x="304793" y="533400"/>
                </a:lnTo>
                <a:lnTo>
                  <a:pt x="228595" y="457200"/>
                </a:lnTo>
                <a:lnTo>
                  <a:pt x="152396" y="457200"/>
                </a:lnTo>
                <a:cubicBezTo>
                  <a:pt x="68245" y="457200"/>
                  <a:pt x="0" y="388953"/>
                  <a:pt x="0" y="304800"/>
                </a:cubicBezTo>
                <a:lnTo>
                  <a:pt x="0" y="152400"/>
                </a:lnTo>
                <a:cubicBezTo>
                  <a:pt x="0" y="68247"/>
                  <a:pt x="68245" y="0"/>
                  <a:pt x="1523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235629" y="3692955"/>
            <a:ext cx="1491580" cy="309066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051" y="421974"/>
            <a:ext cx="690225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600" dirty="0">
                <a:solidFill>
                  <a:srgbClr val="FCEDD8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WPS</a:t>
            </a:r>
            <a:endParaRPr lang="zh-CN" altLang="en-US" sz="16600" dirty="0">
              <a:solidFill>
                <a:srgbClr val="FCEDD8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4659" y="824784"/>
            <a:ext cx="3330542" cy="223291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0311" y="1941242"/>
            <a:ext cx="3004890" cy="449022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609729" y="3057700"/>
            <a:ext cx="2464136" cy="3357039"/>
            <a:chOff x="665414" y="1795114"/>
            <a:chExt cx="3390900" cy="4619625"/>
          </a:xfrm>
        </p:grpSpPr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5414" y="1833214"/>
              <a:ext cx="1581150" cy="4581525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46564" y="1795114"/>
              <a:ext cx="1809750" cy="4619625"/>
            </a:xfrm>
            <a:prstGeom prst="rect">
              <a:avLst/>
            </a:prstGeom>
          </p:spPr>
        </p:pic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569" y="399354"/>
            <a:ext cx="1057872" cy="101476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52553" y="1902551"/>
            <a:ext cx="7843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THANKS FOR WATCHING</a:t>
            </a:r>
            <a:endParaRPr lang="zh-CN" altLang="en-US" sz="48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8459" y="1340163"/>
            <a:ext cx="413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08157" y="1110265"/>
            <a:ext cx="649969" cy="649968"/>
            <a:chOff x="5586080" y="1439037"/>
            <a:chExt cx="649969" cy="649968"/>
          </a:xfrm>
        </p:grpSpPr>
        <p:sp>
          <p:nvSpPr>
            <p:cNvPr id="18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19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448807" y="2742077"/>
            <a:ext cx="8144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sz="2000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9958" y="3311614"/>
            <a:ext cx="66120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Overview丨Introduction丨About Us丨Conclusion</a:t>
            </a:r>
            <a:endParaRPr lang="zh-CN" altLang="en-US" sz="16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1109" y="3803870"/>
            <a:ext cx="5009299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50864" y="4873593"/>
            <a:ext cx="1790892" cy="461665"/>
          </a:xfrm>
          <a:prstGeom prst="roundRect">
            <a:avLst>
              <a:gd name="adj" fmla="val 50000"/>
            </a:avLst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cs typeface="Righteous" panose="02010506000000020000" pitchFamily="2" charset="0"/>
              </a:rPr>
              <a:t>Speaker name :XXX</a:t>
            </a:r>
            <a:endParaRPr lang="zh-CN" altLang="en-US" sz="1200">
              <a:cs typeface="Righteous" panose="0201050600000002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569" y="399354"/>
            <a:ext cx="1057872" cy="1014761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075021" y="806201"/>
            <a:ext cx="8041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9D76AE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Table Of Contents</a:t>
            </a:r>
            <a:endParaRPr lang="zh-CN" altLang="en-US" sz="6000" dirty="0">
              <a:solidFill>
                <a:srgbClr val="9D76AE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140726" y="1770557"/>
            <a:ext cx="2614518" cy="4597195"/>
          </a:xfrm>
          <a:prstGeom prst="rect">
            <a:avLst/>
          </a:prstGeom>
        </p:spPr>
      </p:pic>
      <p:sp>
        <p:nvSpPr>
          <p:cNvPr id="26" name="菱形 21"/>
          <p:cNvSpPr/>
          <p:nvPr/>
        </p:nvSpPr>
        <p:spPr>
          <a:xfrm>
            <a:off x="637478" y="2324372"/>
            <a:ext cx="4008879" cy="984928"/>
          </a:xfrm>
          <a:prstGeom prst="parallelogram">
            <a:avLst/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ea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27" name="文本框 12"/>
          <p:cNvSpPr/>
          <p:nvPr/>
        </p:nvSpPr>
        <p:spPr>
          <a:xfrm>
            <a:off x="1040166" y="2491852"/>
            <a:ext cx="649969" cy="649968"/>
          </a:xfrm>
          <a:prstGeom prst="ellipse">
            <a:avLst/>
          </a:prstGeom>
          <a:solidFill>
            <a:srgbClr val="9D76AE"/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noAutofit/>
          </a:bodyPr>
          <a:lstStyle/>
          <a:p>
            <a: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28" name="文本框 12"/>
          <p:cNvSpPr txBox="1"/>
          <p:nvPr/>
        </p:nvSpPr>
        <p:spPr>
          <a:xfrm flipH="1">
            <a:off x="1658337" y="2586971"/>
            <a:ext cx="7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01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29" name="菱形 21"/>
          <p:cNvSpPr txBox="1"/>
          <p:nvPr/>
        </p:nvSpPr>
        <p:spPr>
          <a:xfrm>
            <a:off x="2160108" y="2413412"/>
            <a:ext cx="233329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FFFFFF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Insert title here</a:t>
            </a:r>
            <a:endParaRPr lang="en-US" altLang="zh-CN" sz="2000" dirty="0">
              <a:solidFill>
                <a:srgbClr val="FFFFFF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30" name="Oval 6"/>
          <p:cNvSpPr/>
          <p:nvPr/>
        </p:nvSpPr>
        <p:spPr>
          <a:xfrm>
            <a:off x="1216566" y="2692231"/>
            <a:ext cx="297169" cy="249210"/>
          </a:xfrm>
          <a:custGeom>
            <a:avLst/>
            <a:gdLst>
              <a:gd name="connsiteX0" fmla="*/ 523598 w 607940"/>
              <a:gd name="connsiteY0" fmla="*/ 236036 h 509829"/>
              <a:gd name="connsiteX1" fmla="*/ 384423 w 607940"/>
              <a:gd name="connsiteY1" fmla="*/ 362818 h 509829"/>
              <a:gd name="connsiteX2" fmla="*/ 223181 w 607940"/>
              <a:gd name="connsiteY2" fmla="*/ 460045 h 509829"/>
              <a:gd name="connsiteX3" fmla="*/ 304001 w 607940"/>
              <a:gd name="connsiteY3" fmla="*/ 475379 h 509829"/>
              <a:gd name="connsiteX4" fmla="*/ 524434 w 607940"/>
              <a:gd name="connsiteY4" fmla="*/ 254956 h 509829"/>
              <a:gd name="connsiteX5" fmla="*/ 523598 w 607940"/>
              <a:gd name="connsiteY5" fmla="*/ 236036 h 509829"/>
              <a:gd name="connsiteX6" fmla="*/ 317718 w 607940"/>
              <a:gd name="connsiteY6" fmla="*/ 80787 h 509829"/>
              <a:gd name="connsiteX7" fmla="*/ 330579 w 607940"/>
              <a:gd name="connsiteY7" fmla="*/ 93687 h 509829"/>
              <a:gd name="connsiteX8" fmla="*/ 317718 w 607940"/>
              <a:gd name="connsiteY8" fmla="*/ 106586 h 509829"/>
              <a:gd name="connsiteX9" fmla="*/ 169322 w 607940"/>
              <a:gd name="connsiteY9" fmla="*/ 208071 h 509829"/>
              <a:gd name="connsiteX10" fmla="*/ 152599 w 607940"/>
              <a:gd name="connsiteY10" fmla="*/ 215436 h 509829"/>
              <a:gd name="connsiteX11" fmla="*/ 145233 w 607940"/>
              <a:gd name="connsiteY11" fmla="*/ 198714 h 509829"/>
              <a:gd name="connsiteX12" fmla="*/ 317678 w 607940"/>
              <a:gd name="connsiteY12" fmla="*/ 80827 h 509829"/>
              <a:gd name="connsiteX13" fmla="*/ 304001 w 607940"/>
              <a:gd name="connsiteY13" fmla="*/ 34532 h 509829"/>
              <a:gd name="connsiteX14" fmla="*/ 83568 w 607940"/>
              <a:gd name="connsiteY14" fmla="*/ 254956 h 509829"/>
              <a:gd name="connsiteX15" fmla="*/ 192749 w 607940"/>
              <a:gd name="connsiteY15" fmla="*/ 445188 h 509829"/>
              <a:gd name="connsiteX16" fmla="*/ 368968 w 607940"/>
              <a:gd name="connsiteY16" fmla="*/ 342066 h 509829"/>
              <a:gd name="connsiteX17" fmla="*/ 518141 w 607940"/>
              <a:gd name="connsiteY17" fmla="*/ 202539 h 509829"/>
              <a:gd name="connsiteX18" fmla="*/ 304001 w 607940"/>
              <a:gd name="connsiteY18" fmla="*/ 34532 h 509829"/>
              <a:gd name="connsiteX19" fmla="*/ 330478 w 607940"/>
              <a:gd name="connsiteY19" fmla="*/ 1371 h 509829"/>
              <a:gd name="connsiteX20" fmla="*/ 386415 w 607940"/>
              <a:gd name="connsiteY20" fmla="*/ 13661 h 509829"/>
              <a:gd name="connsiteX21" fmla="*/ 543793 w 607940"/>
              <a:gd name="connsiteY21" fmla="*/ 168244 h 509829"/>
              <a:gd name="connsiteX22" fmla="*/ 543913 w 607940"/>
              <a:gd name="connsiteY22" fmla="*/ 168085 h 509829"/>
              <a:gd name="connsiteX23" fmla="*/ 579324 w 607940"/>
              <a:gd name="connsiteY23" fmla="*/ 96190 h 509829"/>
              <a:gd name="connsiteX24" fmla="*/ 575380 w 607940"/>
              <a:gd name="connsiteY24" fmla="*/ 52576 h 509829"/>
              <a:gd name="connsiteX25" fmla="*/ 476317 w 607940"/>
              <a:gd name="connsiteY25" fmla="*/ 43853 h 509829"/>
              <a:gd name="connsiteX26" fmla="*/ 460623 w 607940"/>
              <a:gd name="connsiteY26" fmla="*/ 34532 h 509829"/>
              <a:gd name="connsiteX27" fmla="*/ 469904 w 607940"/>
              <a:gd name="connsiteY27" fmla="*/ 18839 h 509829"/>
              <a:gd name="connsiteX28" fmla="*/ 596053 w 607940"/>
              <a:gd name="connsiteY28" fmla="*/ 37161 h 509829"/>
              <a:gd name="connsiteX29" fmla="*/ 604378 w 607940"/>
              <a:gd name="connsiteY29" fmla="*/ 102444 h 509829"/>
              <a:gd name="connsiteX30" fmla="*/ 565263 w 607940"/>
              <a:gd name="connsiteY30" fmla="*/ 182583 h 509829"/>
              <a:gd name="connsiteX31" fmla="*/ 552915 w 607940"/>
              <a:gd name="connsiteY31" fmla="*/ 199910 h 509829"/>
              <a:gd name="connsiteX32" fmla="*/ 558850 w 607940"/>
              <a:gd name="connsiteY32" fmla="*/ 254996 h 509829"/>
              <a:gd name="connsiteX33" fmla="*/ 433218 w 607940"/>
              <a:gd name="connsiteY33" fmla="*/ 474583 h 509829"/>
              <a:gd name="connsiteX34" fmla="*/ 180242 w 607940"/>
              <a:gd name="connsiteY34" fmla="*/ 477849 h 509829"/>
              <a:gd name="connsiteX35" fmla="*/ 160126 w 607940"/>
              <a:gd name="connsiteY35" fmla="*/ 484740 h 509829"/>
              <a:gd name="connsiteX36" fmla="*/ 78948 w 607940"/>
              <a:gd name="connsiteY36" fmla="*/ 499477 h 509829"/>
              <a:gd name="connsiteX37" fmla="*/ 72176 w 607940"/>
              <a:gd name="connsiteY37" fmla="*/ 499358 h 509829"/>
              <a:gd name="connsiteX38" fmla="*/ 11949 w 607940"/>
              <a:gd name="connsiteY38" fmla="*/ 472751 h 509829"/>
              <a:gd name="connsiteX39" fmla="*/ 33061 w 607940"/>
              <a:gd name="connsiteY39" fmla="*/ 342225 h 509829"/>
              <a:gd name="connsiteX40" fmla="*/ 50826 w 607940"/>
              <a:gd name="connsiteY40" fmla="*/ 338003 h 509829"/>
              <a:gd name="connsiteX41" fmla="*/ 55008 w 607940"/>
              <a:gd name="connsiteY41" fmla="*/ 355768 h 509829"/>
              <a:gd name="connsiteX42" fmla="*/ 32622 w 607940"/>
              <a:gd name="connsiteY42" fmla="*/ 457296 h 509829"/>
              <a:gd name="connsiteX43" fmla="*/ 73291 w 607940"/>
              <a:gd name="connsiteY43" fmla="*/ 473547 h 509829"/>
              <a:gd name="connsiteX44" fmla="*/ 152279 w 607940"/>
              <a:gd name="connsiteY44" fmla="*/ 460124 h 509829"/>
              <a:gd name="connsiteX45" fmla="*/ 152598 w 607940"/>
              <a:gd name="connsiteY45" fmla="*/ 460005 h 509829"/>
              <a:gd name="connsiteX46" fmla="*/ 123799 w 607940"/>
              <a:gd name="connsiteY46" fmla="*/ 435150 h 509829"/>
              <a:gd name="connsiteX47" fmla="*/ 50667 w 607940"/>
              <a:gd name="connsiteY47" fmla="*/ 226995 h 509829"/>
              <a:gd name="connsiteX48" fmla="*/ 167336 w 607940"/>
              <a:gd name="connsiteY48" fmla="*/ 39750 h 509829"/>
              <a:gd name="connsiteX49" fmla="*/ 330478 w 607940"/>
              <a:gd name="connsiteY49" fmla="*/ 1371 h 50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7940" h="509829">
                <a:moveTo>
                  <a:pt x="523598" y="236036"/>
                </a:moveTo>
                <a:cubicBezTo>
                  <a:pt x="485996" y="279014"/>
                  <a:pt x="438237" y="322708"/>
                  <a:pt x="384423" y="362818"/>
                </a:cubicBezTo>
                <a:cubicBezTo>
                  <a:pt x="330570" y="402887"/>
                  <a:pt x="275163" y="436226"/>
                  <a:pt x="223181" y="460045"/>
                </a:cubicBezTo>
                <a:cubicBezTo>
                  <a:pt x="248913" y="470201"/>
                  <a:pt x="276318" y="475419"/>
                  <a:pt x="304001" y="475379"/>
                </a:cubicBezTo>
                <a:cubicBezTo>
                  <a:pt x="425530" y="475379"/>
                  <a:pt x="524434" y="376480"/>
                  <a:pt x="524434" y="254956"/>
                </a:cubicBezTo>
                <a:cubicBezTo>
                  <a:pt x="524434" y="248583"/>
                  <a:pt x="524156" y="242250"/>
                  <a:pt x="523598" y="236036"/>
                </a:cubicBezTo>
                <a:close/>
                <a:moveTo>
                  <a:pt x="317718" y="80787"/>
                </a:moveTo>
                <a:cubicBezTo>
                  <a:pt x="324806" y="80787"/>
                  <a:pt x="330579" y="86560"/>
                  <a:pt x="330579" y="93687"/>
                </a:cubicBezTo>
                <a:cubicBezTo>
                  <a:pt x="330579" y="100813"/>
                  <a:pt x="324806" y="106586"/>
                  <a:pt x="317718" y="106586"/>
                </a:cubicBezTo>
                <a:cubicBezTo>
                  <a:pt x="251543" y="106586"/>
                  <a:pt x="193292" y="146439"/>
                  <a:pt x="169322" y="208071"/>
                </a:cubicBezTo>
                <a:cubicBezTo>
                  <a:pt x="166734" y="214719"/>
                  <a:pt x="159248" y="218024"/>
                  <a:pt x="152599" y="215436"/>
                </a:cubicBezTo>
                <a:cubicBezTo>
                  <a:pt x="145950" y="212848"/>
                  <a:pt x="142645" y="205363"/>
                  <a:pt x="145233" y="198714"/>
                </a:cubicBezTo>
                <a:cubicBezTo>
                  <a:pt x="172906" y="127608"/>
                  <a:pt x="241390" y="80787"/>
                  <a:pt x="317678" y="80827"/>
                </a:cubicBezTo>
                <a:close/>
                <a:moveTo>
                  <a:pt x="304001" y="34532"/>
                </a:moveTo>
                <a:cubicBezTo>
                  <a:pt x="182433" y="34532"/>
                  <a:pt x="83568" y="133392"/>
                  <a:pt x="83568" y="254956"/>
                </a:cubicBezTo>
                <a:cubicBezTo>
                  <a:pt x="83568" y="335932"/>
                  <a:pt x="127504" y="406870"/>
                  <a:pt x="192749" y="445188"/>
                </a:cubicBezTo>
                <a:cubicBezTo>
                  <a:pt x="248475" y="422006"/>
                  <a:pt x="309578" y="386358"/>
                  <a:pt x="368968" y="342066"/>
                </a:cubicBezTo>
                <a:cubicBezTo>
                  <a:pt x="428358" y="297814"/>
                  <a:pt x="480021" y="249340"/>
                  <a:pt x="518141" y="202539"/>
                </a:cubicBezTo>
                <a:cubicBezTo>
                  <a:pt x="494560" y="106228"/>
                  <a:pt x="407486" y="34532"/>
                  <a:pt x="304001" y="34532"/>
                </a:cubicBezTo>
                <a:close/>
                <a:moveTo>
                  <a:pt x="330478" y="1371"/>
                </a:moveTo>
                <a:cubicBezTo>
                  <a:pt x="349348" y="3335"/>
                  <a:pt x="368112" y="7418"/>
                  <a:pt x="386415" y="13661"/>
                </a:cubicBezTo>
                <a:cubicBezTo>
                  <a:pt x="459587" y="38635"/>
                  <a:pt x="517504" y="95513"/>
                  <a:pt x="543793" y="168244"/>
                </a:cubicBezTo>
                <a:lnTo>
                  <a:pt x="543913" y="168085"/>
                </a:lnTo>
                <a:cubicBezTo>
                  <a:pt x="561996" y="141478"/>
                  <a:pt x="574265" y="116624"/>
                  <a:pt x="579324" y="96190"/>
                </a:cubicBezTo>
                <a:cubicBezTo>
                  <a:pt x="584104" y="77151"/>
                  <a:pt x="582749" y="62493"/>
                  <a:pt x="575380" y="52576"/>
                </a:cubicBezTo>
                <a:cubicBezTo>
                  <a:pt x="561837" y="34413"/>
                  <a:pt x="525749" y="31226"/>
                  <a:pt x="476317" y="43853"/>
                </a:cubicBezTo>
                <a:cubicBezTo>
                  <a:pt x="469386" y="45605"/>
                  <a:pt x="462375" y="41463"/>
                  <a:pt x="460623" y="34532"/>
                </a:cubicBezTo>
                <a:cubicBezTo>
                  <a:pt x="458830" y="27642"/>
                  <a:pt x="463013" y="20591"/>
                  <a:pt x="469904" y="18839"/>
                </a:cubicBezTo>
                <a:cubicBezTo>
                  <a:pt x="531764" y="3066"/>
                  <a:pt x="575340" y="9399"/>
                  <a:pt x="596053" y="37161"/>
                </a:cubicBezTo>
                <a:cubicBezTo>
                  <a:pt x="608282" y="53571"/>
                  <a:pt x="611110" y="75518"/>
                  <a:pt x="604378" y="102444"/>
                </a:cubicBezTo>
                <a:cubicBezTo>
                  <a:pt x="598483" y="126143"/>
                  <a:pt x="585338" y="153109"/>
                  <a:pt x="565263" y="182583"/>
                </a:cubicBezTo>
                <a:cubicBezTo>
                  <a:pt x="561359" y="188319"/>
                  <a:pt x="557256" y="194094"/>
                  <a:pt x="552915" y="199910"/>
                </a:cubicBezTo>
                <a:cubicBezTo>
                  <a:pt x="556858" y="217993"/>
                  <a:pt x="558850" y="236474"/>
                  <a:pt x="558850" y="254996"/>
                </a:cubicBezTo>
                <a:cubicBezTo>
                  <a:pt x="558810" y="345252"/>
                  <a:pt x="511051" y="428817"/>
                  <a:pt x="433218" y="474583"/>
                </a:cubicBezTo>
                <a:cubicBezTo>
                  <a:pt x="355425" y="520388"/>
                  <a:pt x="259190" y="521623"/>
                  <a:pt x="180242" y="477849"/>
                </a:cubicBezTo>
                <a:cubicBezTo>
                  <a:pt x="173430" y="480318"/>
                  <a:pt x="166739" y="482629"/>
                  <a:pt x="160126" y="484740"/>
                </a:cubicBezTo>
                <a:cubicBezTo>
                  <a:pt x="129216" y="494538"/>
                  <a:pt x="101971" y="499477"/>
                  <a:pt x="78948" y="499477"/>
                </a:cubicBezTo>
                <a:cubicBezTo>
                  <a:pt x="76637" y="499477"/>
                  <a:pt x="74407" y="499437"/>
                  <a:pt x="72176" y="499358"/>
                </a:cubicBezTo>
                <a:cubicBezTo>
                  <a:pt x="44413" y="498083"/>
                  <a:pt x="24178" y="489161"/>
                  <a:pt x="11949" y="472751"/>
                </a:cubicBezTo>
                <a:cubicBezTo>
                  <a:pt x="-9361" y="444192"/>
                  <a:pt x="-2072" y="399024"/>
                  <a:pt x="33061" y="342225"/>
                </a:cubicBezTo>
                <a:cubicBezTo>
                  <a:pt x="36805" y="336131"/>
                  <a:pt x="44732" y="334259"/>
                  <a:pt x="50826" y="338003"/>
                </a:cubicBezTo>
                <a:cubicBezTo>
                  <a:pt x="56880" y="341747"/>
                  <a:pt x="58753" y="349713"/>
                  <a:pt x="55008" y="355768"/>
                </a:cubicBezTo>
                <a:cubicBezTo>
                  <a:pt x="26767" y="401493"/>
                  <a:pt x="18601" y="438496"/>
                  <a:pt x="32622" y="457296"/>
                </a:cubicBezTo>
                <a:cubicBezTo>
                  <a:pt x="40031" y="467214"/>
                  <a:pt x="53694" y="472711"/>
                  <a:pt x="73291" y="473547"/>
                </a:cubicBezTo>
                <a:cubicBezTo>
                  <a:pt x="94323" y="474503"/>
                  <a:pt x="121648" y="469843"/>
                  <a:pt x="152279" y="460124"/>
                </a:cubicBezTo>
                <a:lnTo>
                  <a:pt x="152598" y="460005"/>
                </a:lnTo>
                <a:cubicBezTo>
                  <a:pt x="142401" y="452437"/>
                  <a:pt x="132761" y="444152"/>
                  <a:pt x="123799" y="435150"/>
                </a:cubicBezTo>
                <a:cubicBezTo>
                  <a:pt x="69109" y="380463"/>
                  <a:pt x="42182" y="303868"/>
                  <a:pt x="50667" y="226995"/>
                </a:cubicBezTo>
                <a:cubicBezTo>
                  <a:pt x="59111" y="150121"/>
                  <a:pt x="102051" y="81254"/>
                  <a:pt x="167336" y="39750"/>
                </a:cubicBezTo>
                <a:cubicBezTo>
                  <a:pt x="216301" y="8652"/>
                  <a:pt x="273868" y="-4522"/>
                  <a:pt x="330478" y="13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59066" y="2737726"/>
            <a:ext cx="2253115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  <a:cs typeface="Righteous" panose="02010506000000020000" pitchFamily="2" charset="0"/>
              </a:rPr>
              <a:t>Communication tools that can be used as demonstrations.</a:t>
            </a:r>
            <a:endParaRPr lang="zh-CN" altLang="en-US" sz="900" dirty="0">
              <a:solidFill>
                <a:schemeClr val="bg1"/>
              </a:solidFill>
              <a:latin typeface="+mn-ea"/>
              <a:cs typeface="Righteous" panose="02010506000000020000" pitchFamily="2" charset="0"/>
            </a:endParaRPr>
          </a:p>
        </p:txBody>
      </p:sp>
      <p:sp>
        <p:nvSpPr>
          <p:cNvPr id="54" name="菱形 21"/>
          <p:cNvSpPr/>
          <p:nvPr/>
        </p:nvSpPr>
        <p:spPr>
          <a:xfrm>
            <a:off x="637478" y="3858594"/>
            <a:ext cx="4008879" cy="984928"/>
          </a:xfrm>
          <a:prstGeom prst="parallelogram">
            <a:avLst/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ea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55" name="文本框 12"/>
          <p:cNvSpPr/>
          <p:nvPr/>
        </p:nvSpPr>
        <p:spPr>
          <a:xfrm>
            <a:off x="1040166" y="4026074"/>
            <a:ext cx="649969" cy="649968"/>
          </a:xfrm>
          <a:prstGeom prst="ellipse">
            <a:avLst/>
          </a:prstGeom>
          <a:solidFill>
            <a:srgbClr val="9D76AE"/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noAutofit/>
          </a:bodyPr>
          <a:lstStyle/>
          <a:p>
            <a: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56" name="文本框 12"/>
          <p:cNvSpPr txBox="1"/>
          <p:nvPr/>
        </p:nvSpPr>
        <p:spPr>
          <a:xfrm flipH="1">
            <a:off x="1658337" y="4121193"/>
            <a:ext cx="7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03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57" name="菱形 21"/>
          <p:cNvSpPr txBox="1"/>
          <p:nvPr/>
        </p:nvSpPr>
        <p:spPr>
          <a:xfrm>
            <a:off x="2160108" y="3947634"/>
            <a:ext cx="233329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FFFFFF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Insert title here</a:t>
            </a:r>
            <a:endParaRPr lang="en-US" altLang="zh-CN" sz="2000" dirty="0">
              <a:solidFill>
                <a:srgbClr val="FFFFFF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75" name="Oval 6"/>
          <p:cNvSpPr/>
          <p:nvPr/>
        </p:nvSpPr>
        <p:spPr>
          <a:xfrm>
            <a:off x="1222927" y="4202474"/>
            <a:ext cx="284446" cy="297169"/>
          </a:xfrm>
          <a:custGeom>
            <a:avLst/>
            <a:gdLst>
              <a:gd name="connsiteX0" fmla="*/ 244584 w 510088"/>
              <a:gd name="connsiteY0" fmla="*/ 269606 h 532904"/>
              <a:gd name="connsiteX1" fmla="*/ 203537 w 510088"/>
              <a:gd name="connsiteY1" fmla="*/ 310696 h 532904"/>
              <a:gd name="connsiteX2" fmla="*/ 244584 w 510088"/>
              <a:gd name="connsiteY2" fmla="*/ 351739 h 532904"/>
              <a:gd name="connsiteX3" fmla="*/ 285679 w 510088"/>
              <a:gd name="connsiteY3" fmla="*/ 310696 h 532904"/>
              <a:gd name="connsiteX4" fmla="*/ 244584 w 510088"/>
              <a:gd name="connsiteY4" fmla="*/ 269606 h 532904"/>
              <a:gd name="connsiteX5" fmla="*/ 333059 w 510088"/>
              <a:gd name="connsiteY5" fmla="*/ 135861 h 532904"/>
              <a:gd name="connsiteX6" fmla="*/ 344868 w 510088"/>
              <a:gd name="connsiteY6" fmla="*/ 137432 h 532904"/>
              <a:gd name="connsiteX7" fmla="*/ 352059 w 510088"/>
              <a:gd name="connsiteY7" fmla="*/ 146955 h 532904"/>
              <a:gd name="connsiteX8" fmla="*/ 341059 w 510088"/>
              <a:gd name="connsiteY8" fmla="*/ 166048 h 532904"/>
              <a:gd name="connsiteX9" fmla="*/ 319773 w 510088"/>
              <a:gd name="connsiteY9" fmla="*/ 171761 h 532904"/>
              <a:gd name="connsiteX10" fmla="*/ 316964 w 510088"/>
              <a:gd name="connsiteY10" fmla="*/ 175380 h 532904"/>
              <a:gd name="connsiteX11" fmla="*/ 316964 w 510088"/>
              <a:gd name="connsiteY11" fmla="*/ 306792 h 532904"/>
              <a:gd name="connsiteX12" fmla="*/ 317059 w 510088"/>
              <a:gd name="connsiteY12" fmla="*/ 310696 h 532904"/>
              <a:gd name="connsiteX13" fmla="*/ 244536 w 510088"/>
              <a:gd name="connsiteY13" fmla="*/ 383211 h 532904"/>
              <a:gd name="connsiteX14" fmla="*/ 191585 w 510088"/>
              <a:gd name="connsiteY14" fmla="*/ 360262 h 532904"/>
              <a:gd name="connsiteX15" fmla="*/ 172157 w 510088"/>
              <a:gd name="connsiteY15" fmla="*/ 305840 h 532904"/>
              <a:gd name="connsiteX16" fmla="*/ 237441 w 510088"/>
              <a:gd name="connsiteY16" fmla="*/ 238467 h 532904"/>
              <a:gd name="connsiteX17" fmla="*/ 285774 w 510088"/>
              <a:gd name="connsiteY17" fmla="*/ 251037 h 532904"/>
              <a:gd name="connsiteX18" fmla="*/ 285774 w 510088"/>
              <a:gd name="connsiteY18" fmla="*/ 166238 h 532904"/>
              <a:gd name="connsiteX19" fmla="*/ 302869 w 510088"/>
              <a:gd name="connsiteY19" fmla="*/ 143955 h 532904"/>
              <a:gd name="connsiteX20" fmla="*/ 121141 w 510088"/>
              <a:gd name="connsiteY20" fmla="*/ 32143 h 532904"/>
              <a:gd name="connsiteX21" fmla="*/ 32095 w 510088"/>
              <a:gd name="connsiteY21" fmla="*/ 121191 h 532904"/>
              <a:gd name="connsiteX22" fmla="*/ 32095 w 510088"/>
              <a:gd name="connsiteY22" fmla="*/ 411762 h 532904"/>
              <a:gd name="connsiteX23" fmla="*/ 121141 w 510088"/>
              <a:gd name="connsiteY23" fmla="*/ 500809 h 532904"/>
              <a:gd name="connsiteX24" fmla="*/ 388995 w 510088"/>
              <a:gd name="connsiteY24" fmla="*/ 500809 h 532904"/>
              <a:gd name="connsiteX25" fmla="*/ 478041 w 510088"/>
              <a:gd name="connsiteY25" fmla="*/ 411762 h 532904"/>
              <a:gd name="connsiteX26" fmla="*/ 478041 w 510088"/>
              <a:gd name="connsiteY26" fmla="*/ 121191 h 532904"/>
              <a:gd name="connsiteX27" fmla="*/ 388995 w 510088"/>
              <a:gd name="connsiteY27" fmla="*/ 32143 h 532904"/>
              <a:gd name="connsiteX28" fmla="*/ 121141 w 510088"/>
              <a:gd name="connsiteY28" fmla="*/ 0 h 532904"/>
              <a:gd name="connsiteX29" fmla="*/ 388995 w 510088"/>
              <a:gd name="connsiteY29" fmla="*/ 0 h 532904"/>
              <a:gd name="connsiteX30" fmla="*/ 510088 w 510088"/>
              <a:gd name="connsiteY30" fmla="*/ 121191 h 532904"/>
              <a:gd name="connsiteX31" fmla="*/ 510088 w 510088"/>
              <a:gd name="connsiteY31" fmla="*/ 411762 h 532904"/>
              <a:gd name="connsiteX32" fmla="*/ 388995 w 510088"/>
              <a:gd name="connsiteY32" fmla="*/ 532904 h 532904"/>
              <a:gd name="connsiteX33" fmla="*/ 121141 w 510088"/>
              <a:gd name="connsiteY33" fmla="*/ 532904 h 532904"/>
              <a:gd name="connsiteX34" fmla="*/ 0 w 510088"/>
              <a:gd name="connsiteY34" fmla="*/ 411762 h 532904"/>
              <a:gd name="connsiteX35" fmla="*/ 0 w 510088"/>
              <a:gd name="connsiteY35" fmla="*/ 121143 h 532904"/>
              <a:gd name="connsiteX36" fmla="*/ 121141 w 510088"/>
              <a:gd name="connsiteY36" fmla="*/ 0 h 53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0088" h="532904">
                <a:moveTo>
                  <a:pt x="244584" y="269606"/>
                </a:moveTo>
                <a:cubicBezTo>
                  <a:pt x="221965" y="269606"/>
                  <a:pt x="203537" y="288080"/>
                  <a:pt x="203537" y="310696"/>
                </a:cubicBezTo>
                <a:cubicBezTo>
                  <a:pt x="203537" y="333313"/>
                  <a:pt x="221965" y="351739"/>
                  <a:pt x="244584" y="351739"/>
                </a:cubicBezTo>
                <a:cubicBezTo>
                  <a:pt x="267203" y="351739"/>
                  <a:pt x="285679" y="333360"/>
                  <a:pt x="285679" y="310696"/>
                </a:cubicBezTo>
                <a:cubicBezTo>
                  <a:pt x="285679" y="288080"/>
                  <a:pt x="267203" y="269606"/>
                  <a:pt x="244584" y="269606"/>
                </a:cubicBezTo>
                <a:close/>
                <a:moveTo>
                  <a:pt x="333059" y="135861"/>
                </a:moveTo>
                <a:cubicBezTo>
                  <a:pt x="337011" y="134813"/>
                  <a:pt x="341249" y="135337"/>
                  <a:pt x="344868" y="137432"/>
                </a:cubicBezTo>
                <a:cubicBezTo>
                  <a:pt x="348487" y="139479"/>
                  <a:pt x="351059" y="142907"/>
                  <a:pt x="352059" y="146955"/>
                </a:cubicBezTo>
                <a:cubicBezTo>
                  <a:pt x="354344" y="155192"/>
                  <a:pt x="349392" y="163762"/>
                  <a:pt x="341059" y="166048"/>
                </a:cubicBezTo>
                <a:lnTo>
                  <a:pt x="319773" y="171761"/>
                </a:lnTo>
                <a:cubicBezTo>
                  <a:pt x="318107" y="172190"/>
                  <a:pt x="316964" y="173666"/>
                  <a:pt x="316964" y="175380"/>
                </a:cubicBezTo>
                <a:lnTo>
                  <a:pt x="316964" y="306792"/>
                </a:lnTo>
                <a:cubicBezTo>
                  <a:pt x="317011" y="307935"/>
                  <a:pt x="317059" y="309316"/>
                  <a:pt x="317059" y="310696"/>
                </a:cubicBezTo>
                <a:cubicBezTo>
                  <a:pt x="317059" y="350691"/>
                  <a:pt x="284536" y="383211"/>
                  <a:pt x="244536" y="383211"/>
                </a:cubicBezTo>
                <a:cubicBezTo>
                  <a:pt x="224584" y="383211"/>
                  <a:pt x="205299" y="374831"/>
                  <a:pt x="191585" y="360262"/>
                </a:cubicBezTo>
                <a:cubicBezTo>
                  <a:pt x="177728" y="345454"/>
                  <a:pt x="170823" y="326171"/>
                  <a:pt x="172157" y="305840"/>
                </a:cubicBezTo>
                <a:cubicBezTo>
                  <a:pt x="174442" y="270797"/>
                  <a:pt x="202489" y="241800"/>
                  <a:pt x="237441" y="238467"/>
                </a:cubicBezTo>
                <a:cubicBezTo>
                  <a:pt x="254631" y="236801"/>
                  <a:pt x="271774" y="241324"/>
                  <a:pt x="285774" y="251037"/>
                </a:cubicBezTo>
                <a:lnTo>
                  <a:pt x="285774" y="166238"/>
                </a:lnTo>
                <a:cubicBezTo>
                  <a:pt x="285774" y="155811"/>
                  <a:pt x="292821" y="146669"/>
                  <a:pt x="302869" y="143955"/>
                </a:cubicBezTo>
                <a:close/>
                <a:moveTo>
                  <a:pt x="121141" y="32143"/>
                </a:moveTo>
                <a:cubicBezTo>
                  <a:pt x="71999" y="32143"/>
                  <a:pt x="32095" y="72048"/>
                  <a:pt x="32095" y="121191"/>
                </a:cubicBezTo>
                <a:lnTo>
                  <a:pt x="32095" y="411762"/>
                </a:lnTo>
                <a:cubicBezTo>
                  <a:pt x="32095" y="460857"/>
                  <a:pt x="71999" y="500809"/>
                  <a:pt x="121141" y="500809"/>
                </a:cubicBezTo>
                <a:lnTo>
                  <a:pt x="388995" y="500809"/>
                </a:lnTo>
                <a:cubicBezTo>
                  <a:pt x="438089" y="500809"/>
                  <a:pt x="478041" y="460857"/>
                  <a:pt x="478041" y="411762"/>
                </a:cubicBezTo>
                <a:lnTo>
                  <a:pt x="478041" y="121191"/>
                </a:lnTo>
                <a:cubicBezTo>
                  <a:pt x="478041" y="72048"/>
                  <a:pt x="438089" y="32143"/>
                  <a:pt x="388995" y="32143"/>
                </a:cubicBezTo>
                <a:close/>
                <a:moveTo>
                  <a:pt x="121141" y="0"/>
                </a:moveTo>
                <a:lnTo>
                  <a:pt x="388995" y="0"/>
                </a:lnTo>
                <a:cubicBezTo>
                  <a:pt x="455756" y="0"/>
                  <a:pt x="510088" y="54334"/>
                  <a:pt x="510088" y="121191"/>
                </a:cubicBezTo>
                <a:lnTo>
                  <a:pt x="510088" y="411762"/>
                </a:lnTo>
                <a:cubicBezTo>
                  <a:pt x="510088" y="478571"/>
                  <a:pt x="455756" y="532904"/>
                  <a:pt x="388995" y="532904"/>
                </a:cubicBezTo>
                <a:lnTo>
                  <a:pt x="121141" y="532904"/>
                </a:lnTo>
                <a:cubicBezTo>
                  <a:pt x="54333" y="532904"/>
                  <a:pt x="0" y="478571"/>
                  <a:pt x="0" y="411762"/>
                </a:cubicBezTo>
                <a:lnTo>
                  <a:pt x="0" y="121143"/>
                </a:lnTo>
                <a:cubicBezTo>
                  <a:pt x="0" y="54334"/>
                  <a:pt x="54333" y="0"/>
                  <a:pt x="121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59066" y="4271948"/>
            <a:ext cx="2253115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  <a:cs typeface="Righteous" panose="02010506000000020000" pitchFamily="2" charset="0"/>
              </a:rPr>
              <a:t>Communication tools that can be used as demonstrations.</a:t>
            </a:r>
            <a:endParaRPr lang="zh-CN" altLang="en-US" sz="900" dirty="0">
              <a:solidFill>
                <a:schemeClr val="bg1"/>
              </a:solidFill>
              <a:latin typeface="+mn-ea"/>
              <a:cs typeface="Righteous" panose="02010506000000020000" pitchFamily="2" charset="0"/>
            </a:endParaRPr>
          </a:p>
        </p:txBody>
      </p:sp>
      <p:sp>
        <p:nvSpPr>
          <p:cNvPr id="61" name="菱形 21"/>
          <p:cNvSpPr/>
          <p:nvPr/>
        </p:nvSpPr>
        <p:spPr>
          <a:xfrm>
            <a:off x="5131847" y="2324372"/>
            <a:ext cx="4008879" cy="984928"/>
          </a:xfrm>
          <a:prstGeom prst="parallelogram">
            <a:avLst/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ea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62" name="文本框 12"/>
          <p:cNvSpPr/>
          <p:nvPr/>
        </p:nvSpPr>
        <p:spPr>
          <a:xfrm>
            <a:off x="5534535" y="2491852"/>
            <a:ext cx="649969" cy="649968"/>
          </a:xfrm>
          <a:prstGeom prst="ellipse">
            <a:avLst/>
          </a:prstGeom>
          <a:solidFill>
            <a:srgbClr val="9D76AE"/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noAutofit/>
          </a:bodyPr>
          <a:lstStyle/>
          <a:p>
            <a: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63" name="文本框 12"/>
          <p:cNvSpPr txBox="1"/>
          <p:nvPr/>
        </p:nvSpPr>
        <p:spPr>
          <a:xfrm flipH="1">
            <a:off x="6152706" y="2586971"/>
            <a:ext cx="7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02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64" name="菱形 21"/>
          <p:cNvSpPr txBox="1"/>
          <p:nvPr/>
        </p:nvSpPr>
        <p:spPr>
          <a:xfrm>
            <a:off x="6654477" y="2413412"/>
            <a:ext cx="233329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FFFFFF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Insert title here</a:t>
            </a:r>
            <a:endParaRPr lang="en-US" altLang="zh-CN" sz="2000" dirty="0">
              <a:solidFill>
                <a:srgbClr val="FFFFFF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74" name="Oval 6"/>
          <p:cNvSpPr/>
          <p:nvPr/>
        </p:nvSpPr>
        <p:spPr>
          <a:xfrm>
            <a:off x="5717296" y="2668251"/>
            <a:ext cx="284446" cy="297169"/>
          </a:xfrm>
          <a:custGeom>
            <a:avLst/>
            <a:gdLst>
              <a:gd name="connsiteX0" fmla="*/ 253679 w 510088"/>
              <a:gd name="connsiteY0" fmla="*/ 352010 h 532904"/>
              <a:gd name="connsiteX1" fmla="*/ 274110 w 510088"/>
              <a:gd name="connsiteY1" fmla="*/ 371777 h 532904"/>
              <a:gd name="connsiteX2" fmla="*/ 253679 w 510088"/>
              <a:gd name="connsiteY2" fmla="*/ 391543 h 532904"/>
              <a:gd name="connsiteX3" fmla="*/ 233296 w 510088"/>
              <a:gd name="connsiteY3" fmla="*/ 371777 h 532904"/>
              <a:gd name="connsiteX4" fmla="*/ 253679 w 510088"/>
              <a:gd name="connsiteY4" fmla="*/ 352010 h 532904"/>
              <a:gd name="connsiteX5" fmla="*/ 256585 w 510088"/>
              <a:gd name="connsiteY5" fmla="*/ 157728 h 532904"/>
              <a:gd name="connsiteX6" fmla="*/ 307018 w 510088"/>
              <a:gd name="connsiteY6" fmla="*/ 176399 h 532904"/>
              <a:gd name="connsiteX7" fmla="*/ 327020 w 510088"/>
              <a:gd name="connsiteY7" fmla="*/ 222695 h 532904"/>
              <a:gd name="connsiteX8" fmla="*/ 320829 w 510088"/>
              <a:gd name="connsiteY8" fmla="*/ 248463 h 532904"/>
              <a:gd name="connsiteX9" fmla="*/ 296112 w 510088"/>
              <a:gd name="connsiteY9" fmla="*/ 275850 h 532904"/>
              <a:gd name="connsiteX10" fmla="*/ 273491 w 510088"/>
              <a:gd name="connsiteY10" fmla="*/ 300713 h 532904"/>
              <a:gd name="connsiteX11" fmla="*/ 270062 w 510088"/>
              <a:gd name="connsiteY11" fmla="*/ 317193 h 532904"/>
              <a:gd name="connsiteX12" fmla="*/ 252870 w 510088"/>
              <a:gd name="connsiteY12" fmla="*/ 332720 h 532904"/>
              <a:gd name="connsiteX13" fmla="*/ 239869 w 510088"/>
              <a:gd name="connsiteY13" fmla="*/ 327005 h 532904"/>
              <a:gd name="connsiteX14" fmla="*/ 235773 w 510088"/>
              <a:gd name="connsiteY14" fmla="*/ 313668 h 532904"/>
              <a:gd name="connsiteX15" fmla="*/ 241250 w 510088"/>
              <a:gd name="connsiteY15" fmla="*/ 293378 h 532904"/>
              <a:gd name="connsiteX16" fmla="*/ 266205 w 510088"/>
              <a:gd name="connsiteY16" fmla="*/ 260847 h 532904"/>
              <a:gd name="connsiteX17" fmla="*/ 288016 w 510088"/>
              <a:gd name="connsiteY17" fmla="*/ 236460 h 532904"/>
              <a:gd name="connsiteX18" fmla="*/ 291731 w 510088"/>
              <a:gd name="connsiteY18" fmla="*/ 220838 h 532904"/>
              <a:gd name="connsiteX19" fmla="*/ 282254 w 510088"/>
              <a:gd name="connsiteY19" fmla="*/ 197928 h 532904"/>
              <a:gd name="connsiteX20" fmla="*/ 255584 w 510088"/>
              <a:gd name="connsiteY20" fmla="*/ 189259 h 532904"/>
              <a:gd name="connsiteX21" fmla="*/ 216961 w 510088"/>
              <a:gd name="connsiteY21" fmla="*/ 223648 h 532904"/>
              <a:gd name="connsiteX22" fmla="*/ 200102 w 510088"/>
              <a:gd name="connsiteY22" fmla="*/ 237651 h 532904"/>
              <a:gd name="connsiteX23" fmla="*/ 187292 w 510088"/>
              <a:gd name="connsiteY23" fmla="*/ 232173 h 532904"/>
              <a:gd name="connsiteX24" fmla="*/ 183101 w 510088"/>
              <a:gd name="connsiteY24" fmla="*/ 219409 h 532904"/>
              <a:gd name="connsiteX25" fmla="*/ 187625 w 510088"/>
              <a:gd name="connsiteY25" fmla="*/ 199642 h 532904"/>
              <a:gd name="connsiteX26" fmla="*/ 203817 w 510088"/>
              <a:gd name="connsiteY26" fmla="*/ 176399 h 532904"/>
              <a:gd name="connsiteX27" fmla="*/ 228677 w 510088"/>
              <a:gd name="connsiteY27" fmla="*/ 162205 h 532904"/>
              <a:gd name="connsiteX28" fmla="*/ 256585 w 510088"/>
              <a:gd name="connsiteY28" fmla="*/ 157728 h 532904"/>
              <a:gd name="connsiteX29" fmla="*/ 121141 w 510088"/>
              <a:gd name="connsiteY29" fmla="*/ 32143 h 532904"/>
              <a:gd name="connsiteX30" fmla="*/ 32095 w 510088"/>
              <a:gd name="connsiteY30" fmla="*/ 121190 h 532904"/>
              <a:gd name="connsiteX31" fmla="*/ 32095 w 510088"/>
              <a:gd name="connsiteY31" fmla="*/ 411761 h 532904"/>
              <a:gd name="connsiteX32" fmla="*/ 121141 w 510088"/>
              <a:gd name="connsiteY32" fmla="*/ 500809 h 532904"/>
              <a:gd name="connsiteX33" fmla="*/ 388995 w 510088"/>
              <a:gd name="connsiteY33" fmla="*/ 500809 h 532904"/>
              <a:gd name="connsiteX34" fmla="*/ 478041 w 510088"/>
              <a:gd name="connsiteY34" fmla="*/ 411761 h 532904"/>
              <a:gd name="connsiteX35" fmla="*/ 478041 w 510088"/>
              <a:gd name="connsiteY35" fmla="*/ 121190 h 532904"/>
              <a:gd name="connsiteX36" fmla="*/ 388995 w 510088"/>
              <a:gd name="connsiteY36" fmla="*/ 32143 h 532904"/>
              <a:gd name="connsiteX37" fmla="*/ 121141 w 510088"/>
              <a:gd name="connsiteY37" fmla="*/ 0 h 532904"/>
              <a:gd name="connsiteX38" fmla="*/ 388995 w 510088"/>
              <a:gd name="connsiteY38" fmla="*/ 0 h 532904"/>
              <a:gd name="connsiteX39" fmla="*/ 510088 w 510088"/>
              <a:gd name="connsiteY39" fmla="*/ 121190 h 532904"/>
              <a:gd name="connsiteX40" fmla="*/ 510088 w 510088"/>
              <a:gd name="connsiteY40" fmla="*/ 411761 h 532904"/>
              <a:gd name="connsiteX41" fmla="*/ 388995 w 510088"/>
              <a:gd name="connsiteY41" fmla="*/ 532904 h 532904"/>
              <a:gd name="connsiteX42" fmla="*/ 121141 w 510088"/>
              <a:gd name="connsiteY42" fmla="*/ 532904 h 532904"/>
              <a:gd name="connsiteX43" fmla="*/ 0 w 510088"/>
              <a:gd name="connsiteY43" fmla="*/ 411761 h 532904"/>
              <a:gd name="connsiteX44" fmla="*/ 0 w 510088"/>
              <a:gd name="connsiteY44" fmla="*/ 121143 h 532904"/>
              <a:gd name="connsiteX45" fmla="*/ 121141 w 510088"/>
              <a:gd name="connsiteY45" fmla="*/ 0 h 53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10088" h="532904">
                <a:moveTo>
                  <a:pt x="253679" y="352010"/>
                </a:moveTo>
                <a:cubicBezTo>
                  <a:pt x="265014" y="352010"/>
                  <a:pt x="274110" y="360869"/>
                  <a:pt x="274110" y="371777"/>
                </a:cubicBezTo>
                <a:cubicBezTo>
                  <a:pt x="274110" y="382684"/>
                  <a:pt x="264966" y="391543"/>
                  <a:pt x="253679" y="391543"/>
                </a:cubicBezTo>
                <a:cubicBezTo>
                  <a:pt x="242440" y="391543"/>
                  <a:pt x="233296" y="382684"/>
                  <a:pt x="233296" y="371777"/>
                </a:cubicBezTo>
                <a:cubicBezTo>
                  <a:pt x="233296" y="360869"/>
                  <a:pt x="242440" y="352010"/>
                  <a:pt x="253679" y="352010"/>
                </a:cubicBezTo>
                <a:close/>
                <a:moveTo>
                  <a:pt x="256585" y="157728"/>
                </a:moveTo>
                <a:cubicBezTo>
                  <a:pt x="275777" y="157728"/>
                  <a:pt x="292731" y="164015"/>
                  <a:pt x="307018" y="176399"/>
                </a:cubicBezTo>
                <a:cubicBezTo>
                  <a:pt x="320353" y="187925"/>
                  <a:pt x="327163" y="203500"/>
                  <a:pt x="327020" y="222695"/>
                </a:cubicBezTo>
                <a:cubicBezTo>
                  <a:pt x="327020" y="232555"/>
                  <a:pt x="324925" y="241223"/>
                  <a:pt x="320829" y="248463"/>
                </a:cubicBezTo>
                <a:cubicBezTo>
                  <a:pt x="316829" y="255512"/>
                  <a:pt x="308828" y="264419"/>
                  <a:pt x="296112" y="275850"/>
                </a:cubicBezTo>
                <a:cubicBezTo>
                  <a:pt x="280730" y="290091"/>
                  <a:pt x="275301" y="297236"/>
                  <a:pt x="273491" y="300713"/>
                </a:cubicBezTo>
                <a:cubicBezTo>
                  <a:pt x="271729" y="304142"/>
                  <a:pt x="270538" y="309667"/>
                  <a:pt x="270062" y="317193"/>
                </a:cubicBezTo>
                <a:cubicBezTo>
                  <a:pt x="269443" y="325861"/>
                  <a:pt x="261918" y="332720"/>
                  <a:pt x="252870" y="332720"/>
                </a:cubicBezTo>
                <a:cubicBezTo>
                  <a:pt x="247869" y="332720"/>
                  <a:pt x="243155" y="330624"/>
                  <a:pt x="239869" y="327005"/>
                </a:cubicBezTo>
                <a:cubicBezTo>
                  <a:pt x="236582" y="323385"/>
                  <a:pt x="235106" y="318479"/>
                  <a:pt x="235773" y="313668"/>
                </a:cubicBezTo>
                <a:cubicBezTo>
                  <a:pt x="236821" y="306095"/>
                  <a:pt x="238678" y="299284"/>
                  <a:pt x="241250" y="293378"/>
                </a:cubicBezTo>
                <a:cubicBezTo>
                  <a:pt x="245155" y="284233"/>
                  <a:pt x="253346" y="273611"/>
                  <a:pt x="266205" y="260847"/>
                </a:cubicBezTo>
                <a:cubicBezTo>
                  <a:pt x="277920" y="249177"/>
                  <a:pt x="285254" y="240985"/>
                  <a:pt x="288016" y="236460"/>
                </a:cubicBezTo>
                <a:cubicBezTo>
                  <a:pt x="290493" y="232459"/>
                  <a:pt x="291731" y="227220"/>
                  <a:pt x="291731" y="220838"/>
                </a:cubicBezTo>
                <a:cubicBezTo>
                  <a:pt x="291731" y="211169"/>
                  <a:pt x="288635" y="203643"/>
                  <a:pt x="282254" y="197928"/>
                </a:cubicBezTo>
                <a:cubicBezTo>
                  <a:pt x="275777" y="192117"/>
                  <a:pt x="267014" y="189259"/>
                  <a:pt x="255584" y="189259"/>
                </a:cubicBezTo>
                <a:cubicBezTo>
                  <a:pt x="233487" y="189259"/>
                  <a:pt x="220914" y="200500"/>
                  <a:pt x="216961" y="223648"/>
                </a:cubicBezTo>
                <a:cubicBezTo>
                  <a:pt x="215580" y="231745"/>
                  <a:pt x="208484" y="237651"/>
                  <a:pt x="200102" y="237651"/>
                </a:cubicBezTo>
                <a:cubicBezTo>
                  <a:pt x="195150" y="237651"/>
                  <a:pt x="190530" y="235698"/>
                  <a:pt x="187292" y="232173"/>
                </a:cubicBezTo>
                <a:cubicBezTo>
                  <a:pt x="184101" y="228697"/>
                  <a:pt x="182529" y="224076"/>
                  <a:pt x="183101" y="219409"/>
                </a:cubicBezTo>
                <a:cubicBezTo>
                  <a:pt x="183958" y="211645"/>
                  <a:pt x="185482" y="204977"/>
                  <a:pt x="187625" y="199642"/>
                </a:cubicBezTo>
                <a:cubicBezTo>
                  <a:pt x="189816" y="194308"/>
                  <a:pt x="194816" y="184115"/>
                  <a:pt x="203817" y="176399"/>
                </a:cubicBezTo>
                <a:cubicBezTo>
                  <a:pt x="211199" y="170017"/>
                  <a:pt x="219581" y="165254"/>
                  <a:pt x="228677" y="162205"/>
                </a:cubicBezTo>
                <a:cubicBezTo>
                  <a:pt x="237678" y="159252"/>
                  <a:pt x="247060" y="157728"/>
                  <a:pt x="256585" y="157728"/>
                </a:cubicBezTo>
                <a:close/>
                <a:moveTo>
                  <a:pt x="121141" y="32143"/>
                </a:moveTo>
                <a:cubicBezTo>
                  <a:pt x="71999" y="32143"/>
                  <a:pt x="32095" y="72048"/>
                  <a:pt x="32095" y="121190"/>
                </a:cubicBezTo>
                <a:lnTo>
                  <a:pt x="32095" y="411761"/>
                </a:lnTo>
                <a:cubicBezTo>
                  <a:pt x="32095" y="460856"/>
                  <a:pt x="71999" y="500809"/>
                  <a:pt x="121141" y="500809"/>
                </a:cubicBezTo>
                <a:lnTo>
                  <a:pt x="388995" y="500809"/>
                </a:lnTo>
                <a:cubicBezTo>
                  <a:pt x="438089" y="500809"/>
                  <a:pt x="478041" y="460856"/>
                  <a:pt x="478041" y="411761"/>
                </a:cubicBezTo>
                <a:lnTo>
                  <a:pt x="478041" y="121190"/>
                </a:lnTo>
                <a:cubicBezTo>
                  <a:pt x="478041" y="72048"/>
                  <a:pt x="438089" y="32143"/>
                  <a:pt x="388995" y="32143"/>
                </a:cubicBezTo>
                <a:close/>
                <a:moveTo>
                  <a:pt x="121141" y="0"/>
                </a:moveTo>
                <a:lnTo>
                  <a:pt x="388995" y="0"/>
                </a:lnTo>
                <a:cubicBezTo>
                  <a:pt x="455756" y="0"/>
                  <a:pt x="510088" y="54333"/>
                  <a:pt x="510088" y="121190"/>
                </a:cubicBezTo>
                <a:lnTo>
                  <a:pt x="510088" y="411761"/>
                </a:lnTo>
                <a:cubicBezTo>
                  <a:pt x="510088" y="478571"/>
                  <a:pt x="455756" y="532904"/>
                  <a:pt x="388995" y="532904"/>
                </a:cubicBezTo>
                <a:lnTo>
                  <a:pt x="121141" y="532904"/>
                </a:lnTo>
                <a:cubicBezTo>
                  <a:pt x="54332" y="532904"/>
                  <a:pt x="0" y="478571"/>
                  <a:pt x="0" y="411761"/>
                </a:cubicBezTo>
                <a:lnTo>
                  <a:pt x="0" y="121143"/>
                </a:lnTo>
                <a:cubicBezTo>
                  <a:pt x="0" y="54333"/>
                  <a:pt x="54332" y="0"/>
                  <a:pt x="121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53435" y="2737726"/>
            <a:ext cx="2253115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  <a:cs typeface="Righteous" panose="02010506000000020000" pitchFamily="2" charset="0"/>
              </a:rPr>
              <a:t>Communication tools that can be used as demonstrations.</a:t>
            </a:r>
            <a:endParaRPr lang="zh-CN" altLang="en-US" sz="900" dirty="0">
              <a:solidFill>
                <a:schemeClr val="bg1"/>
              </a:solidFill>
              <a:latin typeface="+mn-ea"/>
              <a:cs typeface="Righteous" panose="02010506000000020000" pitchFamily="2" charset="0"/>
            </a:endParaRPr>
          </a:p>
        </p:txBody>
      </p:sp>
      <p:sp>
        <p:nvSpPr>
          <p:cNvPr id="68" name="菱形 21"/>
          <p:cNvSpPr/>
          <p:nvPr/>
        </p:nvSpPr>
        <p:spPr>
          <a:xfrm>
            <a:off x="5131847" y="3858594"/>
            <a:ext cx="4008879" cy="984928"/>
          </a:xfrm>
          <a:prstGeom prst="parallelogram">
            <a:avLst/>
          </a:prstGeom>
          <a:solidFill>
            <a:srgbClr val="FFA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+mj-ea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69" name="文本框 12"/>
          <p:cNvSpPr/>
          <p:nvPr/>
        </p:nvSpPr>
        <p:spPr>
          <a:xfrm>
            <a:off x="5534535" y="4026074"/>
            <a:ext cx="649969" cy="649968"/>
          </a:xfrm>
          <a:prstGeom prst="ellipse">
            <a:avLst/>
          </a:prstGeom>
          <a:solidFill>
            <a:srgbClr val="9D76AE"/>
          </a:solidFill>
          <a:ln w="952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anchor="t">
            <a:noAutofit/>
          </a:bodyPr>
          <a:lstStyle/>
          <a:p>
            <a:pPr marL="0" marR="0" indent="0" algn="ctr" defTabSz="4108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ea"/>
              <a:ea typeface="+mj-ea"/>
              <a:cs typeface="Manrope SemiBold" charset="0"/>
              <a:sym typeface="Manrope SemiBold" charset="0"/>
            </a:endParaRPr>
          </a:p>
        </p:txBody>
      </p:sp>
      <p:sp>
        <p:nvSpPr>
          <p:cNvPr id="70" name="文本框 12"/>
          <p:cNvSpPr txBox="1"/>
          <p:nvPr/>
        </p:nvSpPr>
        <p:spPr>
          <a:xfrm flipH="1">
            <a:off x="6152706" y="4121193"/>
            <a:ext cx="78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04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71" name="菱形 21"/>
          <p:cNvSpPr txBox="1"/>
          <p:nvPr/>
        </p:nvSpPr>
        <p:spPr>
          <a:xfrm>
            <a:off x="6654477" y="3947634"/>
            <a:ext cx="2333290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zh-CN" sz="2000" dirty="0">
                <a:solidFill>
                  <a:srgbClr val="FFFFFF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  <a:sym typeface="Manrope SemiBold" charset="0"/>
              </a:rPr>
              <a:t>Insert title here</a:t>
            </a:r>
            <a:endParaRPr lang="en-US" altLang="zh-CN" sz="2000" dirty="0">
              <a:solidFill>
                <a:srgbClr val="FFFFFF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  <a:sym typeface="Manrope SemiBold" charset="0"/>
            </a:endParaRPr>
          </a:p>
        </p:txBody>
      </p:sp>
      <p:sp>
        <p:nvSpPr>
          <p:cNvPr id="76" name="Oval 6"/>
          <p:cNvSpPr/>
          <p:nvPr/>
        </p:nvSpPr>
        <p:spPr>
          <a:xfrm>
            <a:off x="5727457" y="4202474"/>
            <a:ext cx="264126" cy="297169"/>
          </a:xfrm>
          <a:custGeom>
            <a:avLst/>
            <a:gdLst>
              <a:gd name="T0" fmla="*/ 1920 w 10240"/>
              <a:gd name="T1" fmla="*/ 6720 h 11520"/>
              <a:gd name="T2" fmla="*/ 2240 w 10240"/>
              <a:gd name="T3" fmla="*/ 7040 h 11520"/>
              <a:gd name="T4" fmla="*/ 6080 w 10240"/>
              <a:gd name="T5" fmla="*/ 7040 h 11520"/>
              <a:gd name="T6" fmla="*/ 6400 w 10240"/>
              <a:gd name="T7" fmla="*/ 6720 h 11520"/>
              <a:gd name="T8" fmla="*/ 6080 w 10240"/>
              <a:gd name="T9" fmla="*/ 6400 h 11520"/>
              <a:gd name="T10" fmla="*/ 2240 w 10240"/>
              <a:gd name="T11" fmla="*/ 6400 h 11520"/>
              <a:gd name="T12" fmla="*/ 1920 w 10240"/>
              <a:gd name="T13" fmla="*/ 6720 h 11520"/>
              <a:gd name="T14" fmla="*/ 6080 w 10240"/>
              <a:gd name="T15" fmla="*/ 8320 h 11520"/>
              <a:gd name="T16" fmla="*/ 2240 w 10240"/>
              <a:gd name="T17" fmla="*/ 8320 h 11520"/>
              <a:gd name="T18" fmla="*/ 1920 w 10240"/>
              <a:gd name="T19" fmla="*/ 8640 h 11520"/>
              <a:gd name="T20" fmla="*/ 2240 w 10240"/>
              <a:gd name="T21" fmla="*/ 8960 h 11520"/>
              <a:gd name="T22" fmla="*/ 6080 w 10240"/>
              <a:gd name="T23" fmla="*/ 8960 h 11520"/>
              <a:gd name="T24" fmla="*/ 6400 w 10240"/>
              <a:gd name="T25" fmla="*/ 8640 h 11520"/>
              <a:gd name="T26" fmla="*/ 6080 w 10240"/>
              <a:gd name="T27" fmla="*/ 8320 h 11520"/>
              <a:gd name="T28" fmla="*/ 2240 w 10240"/>
              <a:gd name="T29" fmla="*/ 5120 h 11520"/>
              <a:gd name="T30" fmla="*/ 4160 w 10240"/>
              <a:gd name="T31" fmla="*/ 5120 h 11520"/>
              <a:gd name="T32" fmla="*/ 4480 w 10240"/>
              <a:gd name="T33" fmla="*/ 4800 h 11520"/>
              <a:gd name="T34" fmla="*/ 4160 w 10240"/>
              <a:gd name="T35" fmla="*/ 4480 h 11520"/>
              <a:gd name="T36" fmla="*/ 2240 w 10240"/>
              <a:gd name="T37" fmla="*/ 4480 h 11520"/>
              <a:gd name="T38" fmla="*/ 1920 w 10240"/>
              <a:gd name="T39" fmla="*/ 4800 h 11520"/>
              <a:gd name="T40" fmla="*/ 2240 w 10240"/>
              <a:gd name="T41" fmla="*/ 5120 h 11520"/>
              <a:gd name="T42" fmla="*/ 9920 w 10240"/>
              <a:gd name="T43" fmla="*/ 0 h 11520"/>
              <a:gd name="T44" fmla="*/ 1920 w 10240"/>
              <a:gd name="T45" fmla="*/ 0 h 11520"/>
              <a:gd name="T46" fmla="*/ 1600 w 10240"/>
              <a:gd name="T47" fmla="*/ 320 h 11520"/>
              <a:gd name="T48" fmla="*/ 1600 w 10240"/>
              <a:gd name="T49" fmla="*/ 1920 h 11520"/>
              <a:gd name="T50" fmla="*/ 320 w 10240"/>
              <a:gd name="T51" fmla="*/ 1920 h 11520"/>
              <a:gd name="T52" fmla="*/ 0 w 10240"/>
              <a:gd name="T53" fmla="*/ 2240 h 11520"/>
              <a:gd name="T54" fmla="*/ 0 w 10240"/>
              <a:gd name="T55" fmla="*/ 11200 h 11520"/>
              <a:gd name="T56" fmla="*/ 320 w 10240"/>
              <a:gd name="T57" fmla="*/ 11520 h 11520"/>
              <a:gd name="T58" fmla="*/ 8000 w 10240"/>
              <a:gd name="T59" fmla="*/ 11520 h 11520"/>
              <a:gd name="T60" fmla="*/ 8320 w 10240"/>
              <a:gd name="T61" fmla="*/ 11200 h 11520"/>
              <a:gd name="T62" fmla="*/ 8320 w 10240"/>
              <a:gd name="T63" fmla="*/ 10240 h 11520"/>
              <a:gd name="T64" fmla="*/ 9920 w 10240"/>
              <a:gd name="T65" fmla="*/ 10240 h 11520"/>
              <a:gd name="T66" fmla="*/ 10240 w 10240"/>
              <a:gd name="T67" fmla="*/ 9920 h 11520"/>
              <a:gd name="T68" fmla="*/ 10240 w 10240"/>
              <a:gd name="T69" fmla="*/ 320 h 11520"/>
              <a:gd name="T70" fmla="*/ 9920 w 10240"/>
              <a:gd name="T71" fmla="*/ 0 h 11520"/>
              <a:gd name="T72" fmla="*/ 7680 w 10240"/>
              <a:gd name="T73" fmla="*/ 10880 h 11520"/>
              <a:gd name="T74" fmla="*/ 640 w 10240"/>
              <a:gd name="T75" fmla="*/ 10880 h 11520"/>
              <a:gd name="T76" fmla="*/ 640 w 10240"/>
              <a:gd name="T77" fmla="*/ 2560 h 11520"/>
              <a:gd name="T78" fmla="*/ 7680 w 10240"/>
              <a:gd name="T79" fmla="*/ 2560 h 11520"/>
              <a:gd name="T80" fmla="*/ 7680 w 10240"/>
              <a:gd name="T81" fmla="*/ 10880 h 11520"/>
              <a:gd name="T82" fmla="*/ 8000 w 10240"/>
              <a:gd name="T83" fmla="*/ 1920 h 11520"/>
              <a:gd name="T84" fmla="*/ 2240 w 10240"/>
              <a:gd name="T85" fmla="*/ 1920 h 11520"/>
              <a:gd name="T86" fmla="*/ 2240 w 10240"/>
              <a:gd name="T87" fmla="*/ 640 h 11520"/>
              <a:gd name="T88" fmla="*/ 9600 w 10240"/>
              <a:gd name="T89" fmla="*/ 640 h 11520"/>
              <a:gd name="T90" fmla="*/ 9600 w 10240"/>
              <a:gd name="T91" fmla="*/ 9600 h 11520"/>
              <a:gd name="T92" fmla="*/ 8320 w 10240"/>
              <a:gd name="T93" fmla="*/ 9600 h 11520"/>
              <a:gd name="T94" fmla="*/ 8320 w 10240"/>
              <a:gd name="T95" fmla="*/ 2240 h 11520"/>
              <a:gd name="T96" fmla="*/ 8000 w 10240"/>
              <a:gd name="T97" fmla="*/ 1920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240" h="11520">
                <a:moveTo>
                  <a:pt x="1920" y="6720"/>
                </a:moveTo>
                <a:cubicBezTo>
                  <a:pt x="1920" y="6880"/>
                  <a:pt x="2080" y="7040"/>
                  <a:pt x="2240" y="7040"/>
                </a:cubicBezTo>
                <a:lnTo>
                  <a:pt x="6080" y="7040"/>
                </a:lnTo>
                <a:cubicBezTo>
                  <a:pt x="6240" y="7040"/>
                  <a:pt x="6400" y="6880"/>
                  <a:pt x="6400" y="6720"/>
                </a:cubicBezTo>
                <a:cubicBezTo>
                  <a:pt x="6400" y="6560"/>
                  <a:pt x="6240" y="6400"/>
                  <a:pt x="6080" y="6400"/>
                </a:cubicBezTo>
                <a:lnTo>
                  <a:pt x="2240" y="6400"/>
                </a:lnTo>
                <a:cubicBezTo>
                  <a:pt x="2080" y="6400"/>
                  <a:pt x="1920" y="6560"/>
                  <a:pt x="1920" y="6720"/>
                </a:cubicBezTo>
                <a:close/>
                <a:moveTo>
                  <a:pt x="6080" y="8320"/>
                </a:moveTo>
                <a:lnTo>
                  <a:pt x="2240" y="8320"/>
                </a:lnTo>
                <a:cubicBezTo>
                  <a:pt x="2080" y="8320"/>
                  <a:pt x="1920" y="8448"/>
                  <a:pt x="1920" y="8640"/>
                </a:cubicBezTo>
                <a:cubicBezTo>
                  <a:pt x="1920" y="8800"/>
                  <a:pt x="2080" y="8960"/>
                  <a:pt x="2240" y="8960"/>
                </a:cubicBezTo>
                <a:lnTo>
                  <a:pt x="6080" y="8960"/>
                </a:lnTo>
                <a:cubicBezTo>
                  <a:pt x="6240" y="8960"/>
                  <a:pt x="6400" y="8800"/>
                  <a:pt x="6400" y="8640"/>
                </a:cubicBezTo>
                <a:cubicBezTo>
                  <a:pt x="6400" y="8448"/>
                  <a:pt x="6240" y="8320"/>
                  <a:pt x="6080" y="8320"/>
                </a:cubicBezTo>
                <a:close/>
                <a:moveTo>
                  <a:pt x="2240" y="5120"/>
                </a:moveTo>
                <a:lnTo>
                  <a:pt x="4160" y="5120"/>
                </a:lnTo>
                <a:cubicBezTo>
                  <a:pt x="4320" y="5120"/>
                  <a:pt x="4480" y="4960"/>
                  <a:pt x="4480" y="4800"/>
                </a:cubicBezTo>
                <a:cubicBezTo>
                  <a:pt x="4480" y="4640"/>
                  <a:pt x="4320" y="4480"/>
                  <a:pt x="4160" y="4480"/>
                </a:cubicBezTo>
                <a:lnTo>
                  <a:pt x="2240" y="4480"/>
                </a:lnTo>
                <a:cubicBezTo>
                  <a:pt x="2080" y="4480"/>
                  <a:pt x="1920" y="4640"/>
                  <a:pt x="1920" y="4800"/>
                </a:cubicBezTo>
                <a:cubicBezTo>
                  <a:pt x="1920" y="4960"/>
                  <a:pt x="2080" y="5120"/>
                  <a:pt x="2240" y="5120"/>
                </a:cubicBezTo>
                <a:close/>
                <a:moveTo>
                  <a:pt x="9920" y="0"/>
                </a:moveTo>
                <a:lnTo>
                  <a:pt x="1920" y="0"/>
                </a:lnTo>
                <a:cubicBezTo>
                  <a:pt x="1760" y="0"/>
                  <a:pt x="1600" y="160"/>
                  <a:pt x="1600" y="320"/>
                </a:cubicBezTo>
                <a:lnTo>
                  <a:pt x="1600" y="1920"/>
                </a:lnTo>
                <a:lnTo>
                  <a:pt x="320" y="1920"/>
                </a:lnTo>
                <a:cubicBezTo>
                  <a:pt x="160" y="1920"/>
                  <a:pt x="0" y="2080"/>
                  <a:pt x="0" y="2240"/>
                </a:cubicBezTo>
                <a:lnTo>
                  <a:pt x="0" y="11200"/>
                </a:lnTo>
                <a:cubicBezTo>
                  <a:pt x="0" y="11360"/>
                  <a:pt x="160" y="11520"/>
                  <a:pt x="320" y="11520"/>
                </a:cubicBezTo>
                <a:lnTo>
                  <a:pt x="8000" y="11520"/>
                </a:lnTo>
                <a:cubicBezTo>
                  <a:pt x="8192" y="11520"/>
                  <a:pt x="8320" y="11392"/>
                  <a:pt x="8320" y="11200"/>
                </a:cubicBezTo>
                <a:lnTo>
                  <a:pt x="8320" y="10240"/>
                </a:lnTo>
                <a:lnTo>
                  <a:pt x="9920" y="10240"/>
                </a:lnTo>
                <a:cubicBezTo>
                  <a:pt x="10080" y="10240"/>
                  <a:pt x="10240" y="10080"/>
                  <a:pt x="10240" y="9920"/>
                </a:cubicBezTo>
                <a:lnTo>
                  <a:pt x="10240" y="320"/>
                </a:lnTo>
                <a:cubicBezTo>
                  <a:pt x="10240" y="160"/>
                  <a:pt x="10080" y="0"/>
                  <a:pt x="9920" y="0"/>
                </a:cubicBezTo>
                <a:close/>
                <a:moveTo>
                  <a:pt x="7680" y="10880"/>
                </a:moveTo>
                <a:lnTo>
                  <a:pt x="640" y="10880"/>
                </a:lnTo>
                <a:lnTo>
                  <a:pt x="640" y="2560"/>
                </a:lnTo>
                <a:lnTo>
                  <a:pt x="7680" y="2560"/>
                </a:lnTo>
                <a:lnTo>
                  <a:pt x="7680" y="10880"/>
                </a:lnTo>
                <a:close/>
                <a:moveTo>
                  <a:pt x="8000" y="1920"/>
                </a:moveTo>
                <a:lnTo>
                  <a:pt x="2240" y="1920"/>
                </a:lnTo>
                <a:lnTo>
                  <a:pt x="2240" y="640"/>
                </a:lnTo>
                <a:lnTo>
                  <a:pt x="9600" y="640"/>
                </a:lnTo>
                <a:lnTo>
                  <a:pt x="9600" y="9600"/>
                </a:lnTo>
                <a:lnTo>
                  <a:pt x="8320" y="9600"/>
                </a:lnTo>
                <a:lnTo>
                  <a:pt x="8320" y="2240"/>
                </a:lnTo>
                <a:cubicBezTo>
                  <a:pt x="8320" y="2080"/>
                  <a:pt x="8160" y="1920"/>
                  <a:pt x="8000" y="19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653435" y="4271948"/>
            <a:ext cx="2253115" cy="48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bg1"/>
                </a:solidFill>
                <a:latin typeface="+mn-ea"/>
                <a:cs typeface="Righteous" panose="02010506000000020000" pitchFamily="2" charset="0"/>
              </a:rPr>
              <a:t>Communication tools that can be used as demonstrations.</a:t>
            </a:r>
            <a:endParaRPr lang="zh-CN" altLang="en-US" sz="900" dirty="0">
              <a:solidFill>
                <a:schemeClr val="bg1"/>
              </a:solidFill>
              <a:latin typeface="+mn-ea"/>
              <a:cs typeface="Righteous" panose="02010506000000020000" pitchFamily="2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94070" y="399354"/>
            <a:ext cx="1057872" cy="1014761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7756" y="824784"/>
            <a:ext cx="3330542" cy="2232916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0057" y="1561171"/>
            <a:ext cx="3412524" cy="488742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726172" y="1630585"/>
            <a:ext cx="2073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4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96616" y="1721099"/>
            <a:ext cx="649969" cy="649968"/>
            <a:chOff x="5586080" y="1439037"/>
            <a:chExt cx="649969" cy="649968"/>
          </a:xfrm>
        </p:grpSpPr>
        <p:sp>
          <p:nvSpPr>
            <p:cNvPr id="39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40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856528" y="2593997"/>
            <a:ext cx="6358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60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90882" y="3493092"/>
            <a:ext cx="635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954800" y="697238"/>
            <a:ext cx="36825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01</a:t>
            </a:r>
            <a:endParaRPr lang="zh-CN" altLang="en-US" sz="13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00070" y="4125503"/>
            <a:ext cx="6349075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Presentations are communication tools that can be used as demonstrations, lectures, speeches, reports, and more. Most of the time.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1802" y="1549598"/>
            <a:ext cx="9928396" cy="4729413"/>
            <a:chOff x="1239302" y="1549598"/>
            <a:chExt cx="9928396" cy="4729413"/>
          </a:xfrm>
        </p:grpSpPr>
        <p:sp>
          <p:nvSpPr>
            <p:cNvPr id="3" name="任意多边形 2"/>
            <p:cNvSpPr/>
            <p:nvPr/>
          </p:nvSpPr>
          <p:spPr bwMode="auto">
            <a:xfrm>
              <a:off x="5259352" y="1549598"/>
              <a:ext cx="3803854" cy="4025904"/>
            </a:xfrm>
            <a:custGeom>
              <a:avLst/>
              <a:gdLst>
                <a:gd name="connsiteX0" fmla="*/ 2466006 w 4206138"/>
                <a:gd name="connsiteY0" fmla="*/ 0 h 4451672"/>
                <a:gd name="connsiteX1" fmla="*/ 2466006 w 4206138"/>
                <a:gd name="connsiteY1" fmla="*/ 19470 h 4451672"/>
                <a:gd name="connsiteX2" fmla="*/ 2466785 w 4206138"/>
                <a:gd name="connsiteY2" fmla="*/ 276471 h 4451672"/>
                <a:gd name="connsiteX3" fmla="*/ 2487030 w 4206138"/>
                <a:gd name="connsiteY3" fmla="*/ 280365 h 4451672"/>
                <a:gd name="connsiteX4" fmla="*/ 2494037 w 4206138"/>
                <a:gd name="connsiteY4" fmla="*/ 281923 h 4451672"/>
                <a:gd name="connsiteX5" fmla="*/ 2514282 w 4206138"/>
                <a:gd name="connsiteY5" fmla="*/ 285817 h 4451672"/>
                <a:gd name="connsiteX6" fmla="*/ 2523626 w 4206138"/>
                <a:gd name="connsiteY6" fmla="*/ 287374 h 4451672"/>
                <a:gd name="connsiteX7" fmla="*/ 2541535 w 4206138"/>
                <a:gd name="connsiteY7" fmla="*/ 291268 h 4451672"/>
                <a:gd name="connsiteX8" fmla="*/ 2550878 w 4206138"/>
                <a:gd name="connsiteY8" fmla="*/ 293604 h 4451672"/>
                <a:gd name="connsiteX9" fmla="*/ 2574238 w 4206138"/>
                <a:gd name="connsiteY9" fmla="*/ 299056 h 4451672"/>
                <a:gd name="connsiteX10" fmla="*/ 2579688 w 4206138"/>
                <a:gd name="connsiteY10" fmla="*/ 299835 h 4451672"/>
                <a:gd name="connsiteX11" fmla="*/ 2603048 w 4206138"/>
                <a:gd name="connsiteY11" fmla="*/ 305286 h 4451672"/>
                <a:gd name="connsiteX12" fmla="*/ 2613170 w 4206138"/>
                <a:gd name="connsiteY12" fmla="*/ 307623 h 4451672"/>
                <a:gd name="connsiteX13" fmla="*/ 2630301 w 4206138"/>
                <a:gd name="connsiteY13" fmla="*/ 312296 h 4451672"/>
                <a:gd name="connsiteX14" fmla="*/ 2640423 w 4206138"/>
                <a:gd name="connsiteY14" fmla="*/ 314632 h 4451672"/>
                <a:gd name="connsiteX15" fmla="*/ 2657553 w 4206138"/>
                <a:gd name="connsiteY15" fmla="*/ 319305 h 4451672"/>
                <a:gd name="connsiteX16" fmla="*/ 2666897 w 4206138"/>
                <a:gd name="connsiteY16" fmla="*/ 322420 h 4451672"/>
                <a:gd name="connsiteX17" fmla="*/ 2691814 w 4206138"/>
                <a:gd name="connsiteY17" fmla="*/ 329429 h 4451672"/>
                <a:gd name="connsiteX18" fmla="*/ 2701158 w 4206138"/>
                <a:gd name="connsiteY18" fmla="*/ 331765 h 4451672"/>
                <a:gd name="connsiteX19" fmla="*/ 2717509 w 4206138"/>
                <a:gd name="connsiteY19" fmla="*/ 337217 h 4451672"/>
                <a:gd name="connsiteX20" fmla="*/ 2729189 w 4206138"/>
                <a:gd name="connsiteY20" fmla="*/ 340332 h 4451672"/>
                <a:gd name="connsiteX21" fmla="*/ 2743983 w 4206138"/>
                <a:gd name="connsiteY21" fmla="*/ 345005 h 4451672"/>
                <a:gd name="connsiteX22" fmla="*/ 2755663 w 4206138"/>
                <a:gd name="connsiteY22" fmla="*/ 348899 h 4451672"/>
                <a:gd name="connsiteX23" fmla="*/ 2771236 w 4206138"/>
                <a:gd name="connsiteY23" fmla="*/ 354350 h 4451672"/>
                <a:gd name="connsiteX24" fmla="*/ 2788366 w 4206138"/>
                <a:gd name="connsiteY24" fmla="*/ 359802 h 4451672"/>
                <a:gd name="connsiteX25" fmla="*/ 2803939 w 4206138"/>
                <a:gd name="connsiteY25" fmla="*/ 365253 h 4451672"/>
                <a:gd name="connsiteX26" fmla="*/ 2817176 w 4206138"/>
                <a:gd name="connsiteY26" fmla="*/ 369926 h 4451672"/>
                <a:gd name="connsiteX27" fmla="*/ 2829634 w 4206138"/>
                <a:gd name="connsiteY27" fmla="*/ 374599 h 4451672"/>
                <a:gd name="connsiteX28" fmla="*/ 2842872 w 4206138"/>
                <a:gd name="connsiteY28" fmla="*/ 379272 h 4451672"/>
                <a:gd name="connsiteX29" fmla="*/ 2854551 w 4206138"/>
                <a:gd name="connsiteY29" fmla="*/ 383944 h 4451672"/>
                <a:gd name="connsiteX30" fmla="*/ 2867788 w 4206138"/>
                <a:gd name="connsiteY30" fmla="*/ 389396 h 4451672"/>
                <a:gd name="connsiteX31" fmla="*/ 2878689 w 4206138"/>
                <a:gd name="connsiteY31" fmla="*/ 393290 h 4451672"/>
                <a:gd name="connsiteX32" fmla="*/ 2904384 w 4206138"/>
                <a:gd name="connsiteY32" fmla="*/ 404193 h 4451672"/>
                <a:gd name="connsiteX33" fmla="*/ 2914507 w 4206138"/>
                <a:gd name="connsiteY33" fmla="*/ 408087 h 4451672"/>
                <a:gd name="connsiteX34" fmla="*/ 2929301 w 4206138"/>
                <a:gd name="connsiteY34" fmla="*/ 414317 h 4451672"/>
                <a:gd name="connsiteX35" fmla="*/ 2938645 w 4206138"/>
                <a:gd name="connsiteY35" fmla="*/ 418211 h 4451672"/>
                <a:gd name="connsiteX36" fmla="*/ 2953440 w 4206138"/>
                <a:gd name="connsiteY36" fmla="*/ 425220 h 4451672"/>
                <a:gd name="connsiteX37" fmla="*/ 2960447 w 4206138"/>
                <a:gd name="connsiteY37" fmla="*/ 427557 h 4451672"/>
                <a:gd name="connsiteX38" fmla="*/ 2993929 w 4206138"/>
                <a:gd name="connsiteY38" fmla="*/ 443133 h 4451672"/>
                <a:gd name="connsiteX39" fmla="*/ 2997822 w 4206138"/>
                <a:gd name="connsiteY39" fmla="*/ 444690 h 4451672"/>
                <a:gd name="connsiteX40" fmla="*/ 3014952 w 4206138"/>
                <a:gd name="connsiteY40" fmla="*/ 453257 h 4451672"/>
                <a:gd name="connsiteX41" fmla="*/ 3021960 w 4206138"/>
                <a:gd name="connsiteY41" fmla="*/ 456372 h 4451672"/>
                <a:gd name="connsiteX42" fmla="*/ 3038312 w 4206138"/>
                <a:gd name="connsiteY42" fmla="*/ 464160 h 4451672"/>
                <a:gd name="connsiteX43" fmla="*/ 3043762 w 4206138"/>
                <a:gd name="connsiteY43" fmla="*/ 467275 h 4451672"/>
                <a:gd name="connsiteX44" fmla="*/ 3100604 w 4206138"/>
                <a:gd name="connsiteY44" fmla="*/ 496869 h 4451672"/>
                <a:gd name="connsiteX45" fmla="*/ 3103718 w 4206138"/>
                <a:gd name="connsiteY45" fmla="*/ 498427 h 4451672"/>
                <a:gd name="connsiteX46" fmla="*/ 3121627 w 4206138"/>
                <a:gd name="connsiteY46" fmla="*/ 507772 h 4451672"/>
                <a:gd name="connsiteX47" fmla="*/ 3125520 w 4206138"/>
                <a:gd name="connsiteY47" fmla="*/ 510108 h 4451672"/>
                <a:gd name="connsiteX48" fmla="*/ 3204164 w 4206138"/>
                <a:gd name="connsiteY48" fmla="*/ 556057 h 4451672"/>
                <a:gd name="connsiteX49" fmla="*/ 3204942 w 4206138"/>
                <a:gd name="connsiteY49" fmla="*/ 556836 h 4451672"/>
                <a:gd name="connsiteX50" fmla="*/ 3938428 w 4206138"/>
                <a:gd name="connsiteY50" fmla="*/ 1322388 h 4451672"/>
                <a:gd name="connsiteX51" fmla="*/ 3128635 w 4206138"/>
                <a:gd name="connsiteY51" fmla="*/ 4184447 h 4451672"/>
                <a:gd name="connsiteX52" fmla="*/ 267105 w 4206138"/>
                <a:gd name="connsiteY52" fmla="*/ 3373725 h 4451672"/>
                <a:gd name="connsiteX53" fmla="*/ 5626 w 4206138"/>
                <a:gd name="connsiteY53" fmla="*/ 2505470 h 4451672"/>
                <a:gd name="connsiteX54" fmla="*/ 0 w 4206138"/>
                <a:gd name="connsiteY54" fmla="*/ 2359025 h 4451672"/>
                <a:gd name="connsiteX55" fmla="*/ 1289426 w 4206138"/>
                <a:gd name="connsiteY55" fmla="*/ 2359025 h 4451672"/>
                <a:gd name="connsiteX56" fmla="*/ 1296478 w 4206138"/>
                <a:gd name="connsiteY56" fmla="*/ 2470619 h 4451672"/>
                <a:gd name="connsiteX57" fmla="*/ 1390694 w 4206138"/>
                <a:gd name="connsiteY57" fmla="*/ 2746019 h 4451672"/>
                <a:gd name="connsiteX58" fmla="*/ 1438970 w 4206138"/>
                <a:gd name="connsiteY58" fmla="*/ 2821562 h 4451672"/>
                <a:gd name="connsiteX59" fmla="*/ 2500266 w 4206138"/>
                <a:gd name="connsiteY59" fmla="*/ 3059872 h 4451672"/>
                <a:gd name="connsiteX60" fmla="*/ 2849879 w 4206138"/>
                <a:gd name="connsiteY60" fmla="*/ 2020964 h 4451672"/>
                <a:gd name="connsiteX61" fmla="*/ 2814840 w 4206138"/>
                <a:gd name="connsiteY61" fmla="*/ 1950094 h 4451672"/>
                <a:gd name="connsiteX62" fmla="*/ 2469120 w 4206138"/>
                <a:gd name="connsiteY62" fmla="*/ 1619886 h 4451672"/>
                <a:gd name="connsiteX63" fmla="*/ 2469120 w 4206138"/>
                <a:gd name="connsiteY63" fmla="*/ 1794336 h 4451672"/>
                <a:gd name="connsiteX64" fmla="*/ 2469120 w 4206138"/>
                <a:gd name="connsiteY64" fmla="*/ 1813806 h 4451672"/>
                <a:gd name="connsiteX65" fmla="*/ 2455105 w 4206138"/>
                <a:gd name="connsiteY65" fmla="*/ 1800566 h 4451672"/>
                <a:gd name="connsiteX66" fmla="*/ 2252656 w 4206138"/>
                <a:gd name="connsiteY66" fmla="*/ 1605089 h 4451672"/>
                <a:gd name="connsiteX67" fmla="*/ 1524621 w 4206138"/>
                <a:gd name="connsiteY67" fmla="*/ 908850 h 4451672"/>
                <a:gd name="connsiteX68" fmla="*/ 2254992 w 4206138"/>
                <a:gd name="connsiteY68" fmla="*/ 204822 h 4451672"/>
                <a:gd name="connsiteX69" fmla="*/ 2451990 w 4206138"/>
                <a:gd name="connsiteY69" fmla="*/ 13240 h 4451672"/>
                <a:gd name="connsiteX70" fmla="*/ 2466006 w 4206138"/>
                <a:gd name="connsiteY70" fmla="*/ 0 h 445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206138" h="4451672">
                  <a:moveTo>
                    <a:pt x="2466006" y="0"/>
                  </a:moveTo>
                  <a:cubicBezTo>
                    <a:pt x="2466006" y="0"/>
                    <a:pt x="2466006" y="0"/>
                    <a:pt x="2466006" y="19470"/>
                  </a:cubicBezTo>
                  <a:cubicBezTo>
                    <a:pt x="2466006" y="19470"/>
                    <a:pt x="2466006" y="19470"/>
                    <a:pt x="2466785" y="276471"/>
                  </a:cubicBezTo>
                  <a:cubicBezTo>
                    <a:pt x="2473792" y="278029"/>
                    <a:pt x="2480800" y="278808"/>
                    <a:pt x="2487030" y="280365"/>
                  </a:cubicBezTo>
                  <a:cubicBezTo>
                    <a:pt x="2489366" y="281144"/>
                    <a:pt x="2491701" y="281144"/>
                    <a:pt x="2494037" y="281923"/>
                  </a:cubicBezTo>
                  <a:cubicBezTo>
                    <a:pt x="2501045" y="282701"/>
                    <a:pt x="2507274" y="284259"/>
                    <a:pt x="2514282" y="285817"/>
                  </a:cubicBezTo>
                  <a:cubicBezTo>
                    <a:pt x="2517397" y="286595"/>
                    <a:pt x="2520511" y="286595"/>
                    <a:pt x="2523626" y="287374"/>
                  </a:cubicBezTo>
                  <a:cubicBezTo>
                    <a:pt x="2529855" y="288932"/>
                    <a:pt x="2536084" y="290489"/>
                    <a:pt x="2541535" y="291268"/>
                  </a:cubicBezTo>
                  <a:cubicBezTo>
                    <a:pt x="2544650" y="292047"/>
                    <a:pt x="2547764" y="292826"/>
                    <a:pt x="2550878" y="293604"/>
                  </a:cubicBezTo>
                  <a:cubicBezTo>
                    <a:pt x="2558665" y="295162"/>
                    <a:pt x="2566452" y="296720"/>
                    <a:pt x="2574238" y="299056"/>
                  </a:cubicBezTo>
                  <a:cubicBezTo>
                    <a:pt x="2576574" y="299056"/>
                    <a:pt x="2578131" y="299056"/>
                    <a:pt x="2579688" y="299835"/>
                  </a:cubicBezTo>
                  <a:cubicBezTo>
                    <a:pt x="2587475" y="301392"/>
                    <a:pt x="2595262" y="303729"/>
                    <a:pt x="2603048" y="305286"/>
                  </a:cubicBezTo>
                  <a:cubicBezTo>
                    <a:pt x="2606941" y="306065"/>
                    <a:pt x="2610056" y="306844"/>
                    <a:pt x="2613170" y="307623"/>
                  </a:cubicBezTo>
                  <a:cubicBezTo>
                    <a:pt x="2618621" y="309180"/>
                    <a:pt x="2624072" y="310738"/>
                    <a:pt x="2630301" y="312296"/>
                  </a:cubicBezTo>
                  <a:cubicBezTo>
                    <a:pt x="2633415" y="313074"/>
                    <a:pt x="2637308" y="313853"/>
                    <a:pt x="2640423" y="314632"/>
                  </a:cubicBezTo>
                  <a:cubicBezTo>
                    <a:pt x="2646652" y="316189"/>
                    <a:pt x="2652103" y="317747"/>
                    <a:pt x="2657553" y="319305"/>
                  </a:cubicBezTo>
                  <a:cubicBezTo>
                    <a:pt x="2660668" y="320862"/>
                    <a:pt x="2663782" y="321641"/>
                    <a:pt x="2666897" y="322420"/>
                  </a:cubicBezTo>
                  <a:cubicBezTo>
                    <a:pt x="2675462" y="324756"/>
                    <a:pt x="2683249" y="327093"/>
                    <a:pt x="2691814" y="329429"/>
                  </a:cubicBezTo>
                  <a:cubicBezTo>
                    <a:pt x="2694928" y="330208"/>
                    <a:pt x="2698043" y="330987"/>
                    <a:pt x="2701158" y="331765"/>
                  </a:cubicBezTo>
                  <a:cubicBezTo>
                    <a:pt x="2706608" y="334102"/>
                    <a:pt x="2712059" y="335659"/>
                    <a:pt x="2717509" y="337217"/>
                  </a:cubicBezTo>
                  <a:cubicBezTo>
                    <a:pt x="2721402" y="337996"/>
                    <a:pt x="2725296" y="339553"/>
                    <a:pt x="2729189" y="340332"/>
                  </a:cubicBezTo>
                  <a:cubicBezTo>
                    <a:pt x="2733861" y="341890"/>
                    <a:pt x="2738533" y="343447"/>
                    <a:pt x="2743983" y="345005"/>
                  </a:cubicBezTo>
                  <a:cubicBezTo>
                    <a:pt x="2747876" y="346562"/>
                    <a:pt x="2751770" y="347341"/>
                    <a:pt x="2755663" y="348899"/>
                  </a:cubicBezTo>
                  <a:cubicBezTo>
                    <a:pt x="2761114" y="350456"/>
                    <a:pt x="2765785" y="352793"/>
                    <a:pt x="2771236" y="354350"/>
                  </a:cubicBezTo>
                  <a:cubicBezTo>
                    <a:pt x="2777465" y="355908"/>
                    <a:pt x="2782916" y="358244"/>
                    <a:pt x="2788366" y="359802"/>
                  </a:cubicBezTo>
                  <a:cubicBezTo>
                    <a:pt x="2793817" y="362138"/>
                    <a:pt x="2799267" y="363696"/>
                    <a:pt x="2803939" y="365253"/>
                  </a:cubicBezTo>
                  <a:cubicBezTo>
                    <a:pt x="2808611" y="366811"/>
                    <a:pt x="2812504" y="368369"/>
                    <a:pt x="2817176" y="369926"/>
                  </a:cubicBezTo>
                  <a:cubicBezTo>
                    <a:pt x="2821069" y="371484"/>
                    <a:pt x="2824962" y="373041"/>
                    <a:pt x="2829634" y="374599"/>
                  </a:cubicBezTo>
                  <a:cubicBezTo>
                    <a:pt x="2833528" y="376156"/>
                    <a:pt x="2838200" y="377714"/>
                    <a:pt x="2842872" y="379272"/>
                  </a:cubicBezTo>
                  <a:cubicBezTo>
                    <a:pt x="2846765" y="380829"/>
                    <a:pt x="2850658" y="382387"/>
                    <a:pt x="2854551" y="383944"/>
                  </a:cubicBezTo>
                  <a:cubicBezTo>
                    <a:pt x="2859223" y="385502"/>
                    <a:pt x="2863895" y="387059"/>
                    <a:pt x="2867788" y="389396"/>
                  </a:cubicBezTo>
                  <a:cubicBezTo>
                    <a:pt x="2871682" y="390175"/>
                    <a:pt x="2874796" y="391732"/>
                    <a:pt x="2878689" y="393290"/>
                  </a:cubicBezTo>
                  <a:cubicBezTo>
                    <a:pt x="2887254" y="396405"/>
                    <a:pt x="2895820" y="400299"/>
                    <a:pt x="2904384" y="404193"/>
                  </a:cubicBezTo>
                  <a:cubicBezTo>
                    <a:pt x="2907499" y="404972"/>
                    <a:pt x="2911392" y="406529"/>
                    <a:pt x="2914507" y="408087"/>
                  </a:cubicBezTo>
                  <a:cubicBezTo>
                    <a:pt x="2919179" y="409644"/>
                    <a:pt x="2924630" y="411981"/>
                    <a:pt x="2929301" y="414317"/>
                  </a:cubicBezTo>
                  <a:cubicBezTo>
                    <a:pt x="2932416" y="415875"/>
                    <a:pt x="2935530" y="416654"/>
                    <a:pt x="2938645" y="418211"/>
                  </a:cubicBezTo>
                  <a:cubicBezTo>
                    <a:pt x="2943317" y="420547"/>
                    <a:pt x="2948768" y="422884"/>
                    <a:pt x="2953440" y="425220"/>
                  </a:cubicBezTo>
                  <a:cubicBezTo>
                    <a:pt x="2955775" y="425999"/>
                    <a:pt x="2958111" y="426778"/>
                    <a:pt x="2960447" y="427557"/>
                  </a:cubicBezTo>
                  <a:cubicBezTo>
                    <a:pt x="2972127" y="433008"/>
                    <a:pt x="2983028" y="437681"/>
                    <a:pt x="2993929" y="443133"/>
                  </a:cubicBezTo>
                  <a:cubicBezTo>
                    <a:pt x="2995486" y="443911"/>
                    <a:pt x="2997044" y="444690"/>
                    <a:pt x="2997822" y="444690"/>
                  </a:cubicBezTo>
                  <a:cubicBezTo>
                    <a:pt x="3003273" y="447805"/>
                    <a:pt x="3009502" y="450142"/>
                    <a:pt x="3014952" y="453257"/>
                  </a:cubicBezTo>
                  <a:cubicBezTo>
                    <a:pt x="3017288" y="454036"/>
                    <a:pt x="3019624" y="454814"/>
                    <a:pt x="3021960" y="456372"/>
                  </a:cubicBezTo>
                  <a:cubicBezTo>
                    <a:pt x="3027411" y="458708"/>
                    <a:pt x="3032862" y="461824"/>
                    <a:pt x="3038312" y="464160"/>
                  </a:cubicBezTo>
                  <a:cubicBezTo>
                    <a:pt x="3039869" y="464939"/>
                    <a:pt x="3042205" y="466496"/>
                    <a:pt x="3043762" y="467275"/>
                  </a:cubicBezTo>
                  <a:cubicBezTo>
                    <a:pt x="3062450" y="476620"/>
                    <a:pt x="3081916" y="486745"/>
                    <a:pt x="3100604" y="496869"/>
                  </a:cubicBezTo>
                  <a:cubicBezTo>
                    <a:pt x="3101382" y="496869"/>
                    <a:pt x="3102161" y="497648"/>
                    <a:pt x="3103718" y="498427"/>
                  </a:cubicBezTo>
                  <a:cubicBezTo>
                    <a:pt x="3109169" y="501542"/>
                    <a:pt x="3115398" y="504657"/>
                    <a:pt x="3121627" y="507772"/>
                  </a:cubicBezTo>
                  <a:cubicBezTo>
                    <a:pt x="3122406" y="508551"/>
                    <a:pt x="3123963" y="509330"/>
                    <a:pt x="3125520" y="510108"/>
                  </a:cubicBezTo>
                  <a:cubicBezTo>
                    <a:pt x="3151994" y="524906"/>
                    <a:pt x="3177690" y="540481"/>
                    <a:pt x="3204164" y="556057"/>
                  </a:cubicBezTo>
                  <a:cubicBezTo>
                    <a:pt x="3204164" y="556057"/>
                    <a:pt x="3204942" y="556836"/>
                    <a:pt x="3204942" y="556836"/>
                  </a:cubicBezTo>
                  <a:cubicBezTo>
                    <a:pt x="3501607" y="739073"/>
                    <a:pt x="3757004" y="996853"/>
                    <a:pt x="3938428" y="1322388"/>
                  </a:cubicBezTo>
                  <a:cubicBezTo>
                    <a:pt x="4505284" y="2336375"/>
                    <a:pt x="4142434" y="3617487"/>
                    <a:pt x="3128635" y="4184447"/>
                  </a:cubicBezTo>
                  <a:cubicBezTo>
                    <a:pt x="2114057" y="4750628"/>
                    <a:pt x="833182" y="4387711"/>
                    <a:pt x="267105" y="3373725"/>
                  </a:cubicBezTo>
                  <a:cubicBezTo>
                    <a:pt x="112933" y="3097449"/>
                    <a:pt x="27526" y="2801459"/>
                    <a:pt x="5626" y="2505470"/>
                  </a:cubicBezTo>
                  <a:lnTo>
                    <a:pt x="0" y="2359025"/>
                  </a:lnTo>
                  <a:lnTo>
                    <a:pt x="1289426" y="2359025"/>
                  </a:lnTo>
                  <a:lnTo>
                    <a:pt x="1296478" y="2470619"/>
                  </a:lnTo>
                  <a:cubicBezTo>
                    <a:pt x="1310688" y="2564755"/>
                    <a:pt x="1341639" y="2658015"/>
                    <a:pt x="1390694" y="2746019"/>
                  </a:cubicBezTo>
                  <a:cubicBezTo>
                    <a:pt x="1405488" y="2772498"/>
                    <a:pt x="1421840" y="2797419"/>
                    <a:pt x="1438970" y="2821562"/>
                  </a:cubicBezTo>
                  <a:cubicBezTo>
                    <a:pt x="1677236" y="3156442"/>
                    <a:pt x="2133524" y="3264694"/>
                    <a:pt x="2500266" y="3059872"/>
                  </a:cubicBezTo>
                  <a:cubicBezTo>
                    <a:pt x="2870903" y="2853492"/>
                    <a:pt x="3016510" y="2401014"/>
                    <a:pt x="2849879" y="2020964"/>
                  </a:cubicBezTo>
                  <a:cubicBezTo>
                    <a:pt x="2838978" y="1996822"/>
                    <a:pt x="2827298" y="1973458"/>
                    <a:pt x="2814840" y="1950094"/>
                  </a:cubicBezTo>
                  <a:cubicBezTo>
                    <a:pt x="2731525" y="1802124"/>
                    <a:pt x="2610056" y="1689978"/>
                    <a:pt x="2469120" y="1619886"/>
                  </a:cubicBezTo>
                  <a:cubicBezTo>
                    <a:pt x="2469120" y="1619886"/>
                    <a:pt x="2469120" y="1619886"/>
                    <a:pt x="2469120" y="1794336"/>
                  </a:cubicBezTo>
                  <a:cubicBezTo>
                    <a:pt x="2469120" y="1794336"/>
                    <a:pt x="2469120" y="1794336"/>
                    <a:pt x="2469120" y="1813806"/>
                  </a:cubicBezTo>
                  <a:cubicBezTo>
                    <a:pt x="2469120" y="1813806"/>
                    <a:pt x="2469120" y="1813806"/>
                    <a:pt x="2455105" y="1800566"/>
                  </a:cubicBezTo>
                  <a:cubicBezTo>
                    <a:pt x="2455105" y="1800566"/>
                    <a:pt x="2455105" y="1800566"/>
                    <a:pt x="2252656" y="1605089"/>
                  </a:cubicBezTo>
                  <a:cubicBezTo>
                    <a:pt x="2252656" y="1605089"/>
                    <a:pt x="2252656" y="1605089"/>
                    <a:pt x="1524621" y="908850"/>
                  </a:cubicBezTo>
                  <a:cubicBezTo>
                    <a:pt x="1524621" y="908850"/>
                    <a:pt x="1524621" y="908850"/>
                    <a:pt x="2254992" y="204822"/>
                  </a:cubicBezTo>
                  <a:cubicBezTo>
                    <a:pt x="2254992" y="204822"/>
                    <a:pt x="2254992" y="204822"/>
                    <a:pt x="2451990" y="13240"/>
                  </a:cubicBezTo>
                  <a:cubicBezTo>
                    <a:pt x="2451990" y="13240"/>
                    <a:pt x="2451990" y="13240"/>
                    <a:pt x="2466006" y="0"/>
                  </a:cubicBezTo>
                  <a:close/>
                </a:path>
              </a:pathLst>
            </a:custGeom>
            <a:solidFill>
              <a:srgbClr val="FFFFFF">
                <a:alpha val="43922"/>
              </a:srgbClr>
            </a:solidFill>
            <a:ln>
              <a:noFill/>
              <a:prstDash val="dash"/>
            </a:ln>
          </p:spPr>
          <p:txBody>
            <a:bodyPr vert="horz" wrap="square" lIns="91416" tIns="45708" rIns="91416" bIns="45708" numCol="1" anchor="t" anchorCtr="0" compatLnSpc="1">
              <a:noAutofit/>
            </a:bodyPr>
            <a:lstStyle/>
            <a:p>
              <a:endParaRPr lang="zh-CN" altLang="en-US" sz="1350">
                <a:solidFill>
                  <a:schemeClr val="tx2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884547" y="3805760"/>
              <a:ext cx="887484" cy="887484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91197" y="4570171"/>
              <a:ext cx="887484" cy="887484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678446" y="4006083"/>
              <a:ext cx="887484" cy="887484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zh-CN" altLang="en-US" sz="135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812205" y="2520581"/>
              <a:ext cx="887484" cy="887484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120688" y="3131704"/>
              <a:ext cx="1374764" cy="55985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ctr" anchorCtr="0" compatLnSpc="1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+mn-ea"/>
                  <a:sym typeface="Arial" panose="020B0604020202020204" pitchFamily="34" charset="0"/>
                </a:rPr>
                <a:t>Title</a:t>
              </a:r>
              <a:endParaRPr lang="zh-CN" altLang="en-US" sz="2000" dirty="0">
                <a:solidFill>
                  <a:schemeClr val="bg1"/>
                </a:solidFill>
                <a:latin typeface="Righteous" panose="02010506000000020000" pitchFamily="2" charset="0"/>
                <a:ea typeface="Righteous" panose="02010506000000020000" pitchFamily="2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916189" y="4541150"/>
              <a:ext cx="418723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135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140526" y="5069475"/>
              <a:ext cx="418723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135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8602" y="4294214"/>
              <a:ext cx="418723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135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040977" y="3030826"/>
              <a:ext cx="418723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50" dirty="0">
                  <a:solidFill>
                    <a:schemeClr val="bg1"/>
                  </a:solidFill>
                  <a:latin typeface="Manrope SemiBold" charset="0"/>
                  <a:ea typeface="Manrope SemiBold" charset="0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1350" dirty="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686913" y="4679905"/>
              <a:ext cx="2083057" cy="6176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Righteous" panose="02010506000000020000" pitchFamily="2" charset="0"/>
                </a:rPr>
                <a:t>Making presentations powerful tools.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  <a:sym typeface="Righteous" panose="02010506000000020000" pitchFamily="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27658" y="5664227"/>
              <a:ext cx="2083057" cy="614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Righteous" panose="02010506000000020000" pitchFamily="2" charset="0"/>
                </a:rPr>
                <a:t>Making presentations powerful tools.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  <a:sym typeface="Righteous" panose="02010506000000020000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63207" y="4403585"/>
              <a:ext cx="2083057" cy="614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Righteous" panose="02010506000000020000" pitchFamily="2" charset="0"/>
                </a:rPr>
                <a:t>Making presentations powerful tools.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  <a:sym typeface="Righteous" panose="0201050600000002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084641" y="2381187"/>
              <a:ext cx="2083057" cy="614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Manrope SemiBold" charset="0"/>
                  <a:sym typeface="Righteous" panose="02010506000000020000" pitchFamily="2" charset="0"/>
                </a:rPr>
                <a:t>Making presentations powerful tools.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anrope SemiBold" charset="0"/>
                <a:sym typeface="Righteous" panose="02010506000000020000" pitchFamily="2" charset="0"/>
              </a:endParaRPr>
            </a:p>
          </p:txBody>
        </p:sp>
        <p:sp>
          <p:nvSpPr>
            <p:cNvPr id="17" name="KSO_Shape"/>
            <p:cNvSpPr/>
            <p:nvPr/>
          </p:nvSpPr>
          <p:spPr bwMode="auto">
            <a:xfrm>
              <a:off x="8218338" y="3978276"/>
              <a:ext cx="241087" cy="305397"/>
            </a:xfrm>
            <a:custGeom>
              <a:avLst/>
              <a:gdLst>
                <a:gd name="T0" fmla="*/ 8421 w 10106"/>
                <a:gd name="T1" fmla="*/ 1347 h 12800"/>
                <a:gd name="T2" fmla="*/ 8085 w 10106"/>
                <a:gd name="T3" fmla="*/ 1011 h 12800"/>
                <a:gd name="T4" fmla="*/ 8421 w 10106"/>
                <a:gd name="T5" fmla="*/ 674 h 12800"/>
                <a:gd name="T6" fmla="*/ 8758 w 10106"/>
                <a:gd name="T7" fmla="*/ 674 h 12800"/>
                <a:gd name="T8" fmla="*/ 10106 w 10106"/>
                <a:gd name="T9" fmla="*/ 2021 h 12800"/>
                <a:gd name="T10" fmla="*/ 10106 w 10106"/>
                <a:gd name="T11" fmla="*/ 11453 h 12800"/>
                <a:gd name="T12" fmla="*/ 8758 w 10106"/>
                <a:gd name="T13" fmla="*/ 12800 h 12800"/>
                <a:gd name="T14" fmla="*/ 1348 w 10106"/>
                <a:gd name="T15" fmla="*/ 12800 h 12800"/>
                <a:gd name="T16" fmla="*/ 0 w 10106"/>
                <a:gd name="T17" fmla="*/ 11453 h 12800"/>
                <a:gd name="T18" fmla="*/ 0 w 10106"/>
                <a:gd name="T19" fmla="*/ 2021 h 12800"/>
                <a:gd name="T20" fmla="*/ 1348 w 10106"/>
                <a:gd name="T21" fmla="*/ 674 h 12800"/>
                <a:gd name="T22" fmla="*/ 1685 w 10106"/>
                <a:gd name="T23" fmla="*/ 674 h 12800"/>
                <a:gd name="T24" fmla="*/ 2021 w 10106"/>
                <a:gd name="T25" fmla="*/ 1011 h 12800"/>
                <a:gd name="T26" fmla="*/ 1685 w 10106"/>
                <a:gd name="T27" fmla="*/ 1347 h 12800"/>
                <a:gd name="T28" fmla="*/ 1348 w 10106"/>
                <a:gd name="T29" fmla="*/ 1347 h 12800"/>
                <a:gd name="T30" fmla="*/ 674 w 10106"/>
                <a:gd name="T31" fmla="*/ 2021 h 12800"/>
                <a:gd name="T32" fmla="*/ 674 w 10106"/>
                <a:gd name="T33" fmla="*/ 11453 h 12800"/>
                <a:gd name="T34" fmla="*/ 1348 w 10106"/>
                <a:gd name="T35" fmla="*/ 12126 h 12800"/>
                <a:gd name="T36" fmla="*/ 8758 w 10106"/>
                <a:gd name="T37" fmla="*/ 12126 h 12800"/>
                <a:gd name="T38" fmla="*/ 9432 w 10106"/>
                <a:gd name="T39" fmla="*/ 11453 h 12800"/>
                <a:gd name="T40" fmla="*/ 9432 w 10106"/>
                <a:gd name="T41" fmla="*/ 2021 h 12800"/>
                <a:gd name="T42" fmla="*/ 8758 w 10106"/>
                <a:gd name="T43" fmla="*/ 1347 h 12800"/>
                <a:gd name="T44" fmla="*/ 8421 w 10106"/>
                <a:gd name="T45" fmla="*/ 1347 h 12800"/>
                <a:gd name="T46" fmla="*/ 2695 w 10106"/>
                <a:gd name="T47" fmla="*/ 9432 h 12800"/>
                <a:gd name="T48" fmla="*/ 7411 w 10106"/>
                <a:gd name="T49" fmla="*/ 9432 h 12800"/>
                <a:gd name="T50" fmla="*/ 7748 w 10106"/>
                <a:gd name="T51" fmla="*/ 9768 h 12800"/>
                <a:gd name="T52" fmla="*/ 7411 w 10106"/>
                <a:gd name="T53" fmla="*/ 10105 h 12800"/>
                <a:gd name="T54" fmla="*/ 2695 w 10106"/>
                <a:gd name="T55" fmla="*/ 10105 h 12800"/>
                <a:gd name="T56" fmla="*/ 2358 w 10106"/>
                <a:gd name="T57" fmla="*/ 9768 h 12800"/>
                <a:gd name="T58" fmla="*/ 2695 w 10106"/>
                <a:gd name="T59" fmla="*/ 9432 h 12800"/>
                <a:gd name="T60" fmla="*/ 2695 w 10106"/>
                <a:gd name="T61" fmla="*/ 7411 h 12800"/>
                <a:gd name="T62" fmla="*/ 7411 w 10106"/>
                <a:gd name="T63" fmla="*/ 7411 h 12800"/>
                <a:gd name="T64" fmla="*/ 7748 w 10106"/>
                <a:gd name="T65" fmla="*/ 7747 h 12800"/>
                <a:gd name="T66" fmla="*/ 7411 w 10106"/>
                <a:gd name="T67" fmla="*/ 8084 h 12800"/>
                <a:gd name="T68" fmla="*/ 2695 w 10106"/>
                <a:gd name="T69" fmla="*/ 8084 h 12800"/>
                <a:gd name="T70" fmla="*/ 2358 w 10106"/>
                <a:gd name="T71" fmla="*/ 7747 h 12800"/>
                <a:gd name="T72" fmla="*/ 2695 w 10106"/>
                <a:gd name="T73" fmla="*/ 7411 h 12800"/>
                <a:gd name="T74" fmla="*/ 2695 w 10106"/>
                <a:gd name="T75" fmla="*/ 5389 h 12800"/>
                <a:gd name="T76" fmla="*/ 4716 w 10106"/>
                <a:gd name="T77" fmla="*/ 5389 h 12800"/>
                <a:gd name="T78" fmla="*/ 5053 w 10106"/>
                <a:gd name="T79" fmla="*/ 5726 h 12800"/>
                <a:gd name="T80" fmla="*/ 4716 w 10106"/>
                <a:gd name="T81" fmla="*/ 6063 h 12800"/>
                <a:gd name="T82" fmla="*/ 2695 w 10106"/>
                <a:gd name="T83" fmla="*/ 6063 h 12800"/>
                <a:gd name="T84" fmla="*/ 2358 w 10106"/>
                <a:gd name="T85" fmla="*/ 5726 h 12800"/>
                <a:gd name="T86" fmla="*/ 2695 w 10106"/>
                <a:gd name="T87" fmla="*/ 5389 h 12800"/>
                <a:gd name="T88" fmla="*/ 3706 w 10106"/>
                <a:gd name="T89" fmla="*/ 0 h 12800"/>
                <a:gd name="T90" fmla="*/ 6400 w 10106"/>
                <a:gd name="T91" fmla="*/ 0 h 12800"/>
                <a:gd name="T92" fmla="*/ 7411 w 10106"/>
                <a:gd name="T93" fmla="*/ 1011 h 12800"/>
                <a:gd name="T94" fmla="*/ 6400 w 10106"/>
                <a:gd name="T95" fmla="*/ 2021 h 12800"/>
                <a:gd name="T96" fmla="*/ 3706 w 10106"/>
                <a:gd name="T97" fmla="*/ 2021 h 12800"/>
                <a:gd name="T98" fmla="*/ 2695 w 10106"/>
                <a:gd name="T99" fmla="*/ 1011 h 12800"/>
                <a:gd name="T100" fmla="*/ 3706 w 10106"/>
                <a:gd name="T101" fmla="*/ 0 h 12800"/>
                <a:gd name="T102" fmla="*/ 3706 w 10106"/>
                <a:gd name="T103" fmla="*/ 674 h 12800"/>
                <a:gd name="T104" fmla="*/ 3369 w 10106"/>
                <a:gd name="T105" fmla="*/ 1011 h 12800"/>
                <a:gd name="T106" fmla="*/ 3706 w 10106"/>
                <a:gd name="T107" fmla="*/ 1347 h 12800"/>
                <a:gd name="T108" fmla="*/ 6400 w 10106"/>
                <a:gd name="T109" fmla="*/ 1347 h 12800"/>
                <a:gd name="T110" fmla="*/ 6737 w 10106"/>
                <a:gd name="T111" fmla="*/ 1011 h 12800"/>
                <a:gd name="T112" fmla="*/ 6400 w 10106"/>
                <a:gd name="T113" fmla="*/ 674 h 12800"/>
                <a:gd name="T114" fmla="*/ 3706 w 10106"/>
                <a:gd name="T115" fmla="*/ 674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106" h="12800">
                  <a:moveTo>
                    <a:pt x="8421" y="1347"/>
                  </a:moveTo>
                  <a:cubicBezTo>
                    <a:pt x="8235" y="1347"/>
                    <a:pt x="8085" y="1197"/>
                    <a:pt x="8085" y="1011"/>
                  </a:cubicBezTo>
                  <a:cubicBezTo>
                    <a:pt x="8085" y="824"/>
                    <a:pt x="8235" y="674"/>
                    <a:pt x="8421" y="674"/>
                  </a:cubicBezTo>
                  <a:lnTo>
                    <a:pt x="8758" y="674"/>
                  </a:lnTo>
                  <a:cubicBezTo>
                    <a:pt x="9502" y="674"/>
                    <a:pt x="10106" y="1277"/>
                    <a:pt x="10106" y="2021"/>
                  </a:cubicBezTo>
                  <a:lnTo>
                    <a:pt x="10106" y="11453"/>
                  </a:lnTo>
                  <a:cubicBezTo>
                    <a:pt x="10106" y="12197"/>
                    <a:pt x="9502" y="12800"/>
                    <a:pt x="8758" y="12800"/>
                  </a:cubicBezTo>
                  <a:lnTo>
                    <a:pt x="1348" y="12800"/>
                  </a:lnTo>
                  <a:cubicBezTo>
                    <a:pt x="604" y="12800"/>
                    <a:pt x="0" y="12197"/>
                    <a:pt x="0" y="11453"/>
                  </a:cubicBezTo>
                  <a:lnTo>
                    <a:pt x="0" y="2021"/>
                  </a:lnTo>
                  <a:cubicBezTo>
                    <a:pt x="0" y="1277"/>
                    <a:pt x="604" y="674"/>
                    <a:pt x="1348" y="674"/>
                  </a:cubicBezTo>
                  <a:lnTo>
                    <a:pt x="1685" y="674"/>
                  </a:lnTo>
                  <a:cubicBezTo>
                    <a:pt x="1871" y="674"/>
                    <a:pt x="2021" y="824"/>
                    <a:pt x="2021" y="1011"/>
                  </a:cubicBezTo>
                  <a:cubicBezTo>
                    <a:pt x="2021" y="1197"/>
                    <a:pt x="1871" y="1347"/>
                    <a:pt x="1685" y="1347"/>
                  </a:cubicBezTo>
                  <a:lnTo>
                    <a:pt x="1348" y="1347"/>
                  </a:lnTo>
                  <a:cubicBezTo>
                    <a:pt x="976" y="1347"/>
                    <a:pt x="674" y="1649"/>
                    <a:pt x="674" y="2021"/>
                  </a:cubicBezTo>
                  <a:lnTo>
                    <a:pt x="674" y="11453"/>
                  </a:lnTo>
                  <a:cubicBezTo>
                    <a:pt x="674" y="11825"/>
                    <a:pt x="976" y="12126"/>
                    <a:pt x="1348" y="12126"/>
                  </a:cubicBezTo>
                  <a:lnTo>
                    <a:pt x="8758" y="12126"/>
                  </a:lnTo>
                  <a:cubicBezTo>
                    <a:pt x="9130" y="12126"/>
                    <a:pt x="9432" y="11825"/>
                    <a:pt x="9432" y="11453"/>
                  </a:cubicBezTo>
                  <a:lnTo>
                    <a:pt x="9432" y="2021"/>
                  </a:lnTo>
                  <a:cubicBezTo>
                    <a:pt x="9432" y="1649"/>
                    <a:pt x="9130" y="1347"/>
                    <a:pt x="8758" y="1347"/>
                  </a:cubicBezTo>
                  <a:lnTo>
                    <a:pt x="8421" y="1347"/>
                  </a:lnTo>
                  <a:close/>
                  <a:moveTo>
                    <a:pt x="2695" y="9432"/>
                  </a:moveTo>
                  <a:lnTo>
                    <a:pt x="7411" y="9432"/>
                  </a:lnTo>
                  <a:cubicBezTo>
                    <a:pt x="7597" y="9432"/>
                    <a:pt x="7748" y="9582"/>
                    <a:pt x="7748" y="9768"/>
                  </a:cubicBezTo>
                  <a:cubicBezTo>
                    <a:pt x="7748" y="9954"/>
                    <a:pt x="7597" y="10105"/>
                    <a:pt x="7411" y="10105"/>
                  </a:cubicBezTo>
                  <a:lnTo>
                    <a:pt x="2695" y="10105"/>
                  </a:lnTo>
                  <a:cubicBezTo>
                    <a:pt x="2509" y="10105"/>
                    <a:pt x="2358" y="9954"/>
                    <a:pt x="2358" y="9768"/>
                  </a:cubicBezTo>
                  <a:cubicBezTo>
                    <a:pt x="2358" y="9582"/>
                    <a:pt x="2509" y="9432"/>
                    <a:pt x="2695" y="9432"/>
                  </a:cubicBezTo>
                  <a:close/>
                  <a:moveTo>
                    <a:pt x="2695" y="7411"/>
                  </a:moveTo>
                  <a:lnTo>
                    <a:pt x="7411" y="7411"/>
                  </a:lnTo>
                  <a:cubicBezTo>
                    <a:pt x="7597" y="7411"/>
                    <a:pt x="7748" y="7561"/>
                    <a:pt x="7748" y="7747"/>
                  </a:cubicBezTo>
                  <a:cubicBezTo>
                    <a:pt x="7748" y="7933"/>
                    <a:pt x="7597" y="8084"/>
                    <a:pt x="7411" y="8084"/>
                  </a:cubicBezTo>
                  <a:lnTo>
                    <a:pt x="2695" y="8084"/>
                  </a:lnTo>
                  <a:cubicBezTo>
                    <a:pt x="2509" y="8084"/>
                    <a:pt x="2358" y="7933"/>
                    <a:pt x="2358" y="7747"/>
                  </a:cubicBezTo>
                  <a:cubicBezTo>
                    <a:pt x="2358" y="7561"/>
                    <a:pt x="2509" y="7411"/>
                    <a:pt x="2695" y="7411"/>
                  </a:cubicBezTo>
                  <a:close/>
                  <a:moveTo>
                    <a:pt x="2695" y="5389"/>
                  </a:moveTo>
                  <a:lnTo>
                    <a:pt x="4716" y="5389"/>
                  </a:lnTo>
                  <a:cubicBezTo>
                    <a:pt x="4902" y="5389"/>
                    <a:pt x="5053" y="5540"/>
                    <a:pt x="5053" y="5726"/>
                  </a:cubicBezTo>
                  <a:cubicBezTo>
                    <a:pt x="5053" y="5912"/>
                    <a:pt x="4902" y="6063"/>
                    <a:pt x="4716" y="6063"/>
                  </a:cubicBezTo>
                  <a:lnTo>
                    <a:pt x="2695" y="6063"/>
                  </a:lnTo>
                  <a:cubicBezTo>
                    <a:pt x="2509" y="6063"/>
                    <a:pt x="2358" y="5912"/>
                    <a:pt x="2358" y="5726"/>
                  </a:cubicBezTo>
                  <a:cubicBezTo>
                    <a:pt x="2358" y="5540"/>
                    <a:pt x="2509" y="5389"/>
                    <a:pt x="2695" y="5389"/>
                  </a:cubicBezTo>
                  <a:close/>
                  <a:moveTo>
                    <a:pt x="3706" y="0"/>
                  </a:moveTo>
                  <a:lnTo>
                    <a:pt x="6400" y="0"/>
                  </a:lnTo>
                  <a:cubicBezTo>
                    <a:pt x="6958" y="0"/>
                    <a:pt x="7411" y="452"/>
                    <a:pt x="7411" y="1011"/>
                  </a:cubicBezTo>
                  <a:cubicBezTo>
                    <a:pt x="7411" y="1569"/>
                    <a:pt x="6958" y="2021"/>
                    <a:pt x="6400" y="2021"/>
                  </a:cubicBezTo>
                  <a:lnTo>
                    <a:pt x="3706" y="2021"/>
                  </a:lnTo>
                  <a:cubicBezTo>
                    <a:pt x="3148" y="2021"/>
                    <a:pt x="2695" y="1569"/>
                    <a:pt x="2695" y="1011"/>
                  </a:cubicBezTo>
                  <a:cubicBezTo>
                    <a:pt x="2695" y="452"/>
                    <a:pt x="3148" y="0"/>
                    <a:pt x="3706" y="0"/>
                  </a:cubicBezTo>
                  <a:close/>
                  <a:moveTo>
                    <a:pt x="3706" y="674"/>
                  </a:moveTo>
                  <a:cubicBezTo>
                    <a:pt x="3520" y="674"/>
                    <a:pt x="3369" y="824"/>
                    <a:pt x="3369" y="1011"/>
                  </a:cubicBezTo>
                  <a:cubicBezTo>
                    <a:pt x="3369" y="1197"/>
                    <a:pt x="3520" y="1347"/>
                    <a:pt x="3706" y="1347"/>
                  </a:cubicBezTo>
                  <a:lnTo>
                    <a:pt x="6400" y="1347"/>
                  </a:lnTo>
                  <a:cubicBezTo>
                    <a:pt x="6586" y="1347"/>
                    <a:pt x="6737" y="1197"/>
                    <a:pt x="6737" y="1011"/>
                  </a:cubicBezTo>
                  <a:cubicBezTo>
                    <a:pt x="6737" y="824"/>
                    <a:pt x="6586" y="674"/>
                    <a:pt x="6400" y="674"/>
                  </a:cubicBezTo>
                  <a:lnTo>
                    <a:pt x="3706" y="6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KSO_Shape"/>
            <p:cNvSpPr/>
            <p:nvPr/>
          </p:nvSpPr>
          <p:spPr bwMode="auto">
            <a:xfrm>
              <a:off x="8104019" y="2720158"/>
              <a:ext cx="303856" cy="305397"/>
            </a:xfrm>
            <a:custGeom>
              <a:avLst/>
              <a:gdLst>
                <a:gd name="T0" fmla="*/ 10857 w 12737"/>
                <a:gd name="T1" fmla="*/ 0 h 12800"/>
                <a:gd name="T2" fmla="*/ 8978 w 12737"/>
                <a:gd name="T3" fmla="*/ 1879 h 12800"/>
                <a:gd name="T4" fmla="*/ 9012 w 12737"/>
                <a:gd name="T5" fmla="*/ 2212 h 12800"/>
                <a:gd name="T6" fmla="*/ 3225 w 12737"/>
                <a:gd name="T7" fmla="*/ 4709 h 12800"/>
                <a:gd name="T8" fmla="*/ 1879 w 12737"/>
                <a:gd name="T9" fmla="*/ 4137 h 12800"/>
                <a:gd name="T10" fmla="*/ 0 w 12737"/>
                <a:gd name="T11" fmla="*/ 6016 h 12800"/>
                <a:gd name="T12" fmla="*/ 1879 w 12737"/>
                <a:gd name="T13" fmla="*/ 7895 h 12800"/>
                <a:gd name="T14" fmla="*/ 2800 w 12737"/>
                <a:gd name="T15" fmla="*/ 7644 h 12800"/>
                <a:gd name="T16" fmla="*/ 7044 w 12737"/>
                <a:gd name="T17" fmla="*/ 10301 h 12800"/>
                <a:gd name="T18" fmla="*/ 6930 w 12737"/>
                <a:gd name="T19" fmla="*/ 10921 h 12800"/>
                <a:gd name="T20" fmla="*/ 8809 w 12737"/>
                <a:gd name="T21" fmla="*/ 12800 h 12800"/>
                <a:gd name="T22" fmla="*/ 10688 w 12737"/>
                <a:gd name="T23" fmla="*/ 10921 h 12800"/>
                <a:gd name="T24" fmla="*/ 8809 w 12737"/>
                <a:gd name="T25" fmla="*/ 9042 h 12800"/>
                <a:gd name="T26" fmla="*/ 7569 w 12737"/>
                <a:gd name="T27" fmla="*/ 9521 h 12800"/>
                <a:gd name="T28" fmla="*/ 3491 w 12737"/>
                <a:gd name="T29" fmla="*/ 6968 h 12800"/>
                <a:gd name="T30" fmla="*/ 3758 w 12737"/>
                <a:gd name="T31" fmla="*/ 6016 h 12800"/>
                <a:gd name="T32" fmla="*/ 3688 w 12737"/>
                <a:gd name="T33" fmla="*/ 5533 h 12800"/>
                <a:gd name="T34" fmla="*/ 9410 w 12737"/>
                <a:gd name="T35" fmla="*/ 3062 h 12800"/>
                <a:gd name="T36" fmla="*/ 10858 w 12737"/>
                <a:gd name="T37" fmla="*/ 3758 h 12800"/>
                <a:gd name="T38" fmla="*/ 12737 w 12737"/>
                <a:gd name="T39" fmla="*/ 1878 h 12800"/>
                <a:gd name="T40" fmla="*/ 10857 w 12737"/>
                <a:gd name="T41" fmla="*/ 0 h 12800"/>
                <a:gd name="T42" fmla="*/ 940 w 12737"/>
                <a:gd name="T43" fmla="*/ 6016 h 12800"/>
                <a:gd name="T44" fmla="*/ 1879 w 12737"/>
                <a:gd name="T45" fmla="*/ 5077 h 12800"/>
                <a:gd name="T46" fmla="*/ 2819 w 12737"/>
                <a:gd name="T47" fmla="*/ 6016 h 12800"/>
                <a:gd name="T48" fmla="*/ 1879 w 12737"/>
                <a:gd name="T49" fmla="*/ 6956 h 12800"/>
                <a:gd name="T50" fmla="*/ 940 w 12737"/>
                <a:gd name="T51" fmla="*/ 6016 h 12800"/>
                <a:gd name="T52" fmla="*/ 8809 w 12737"/>
                <a:gd name="T53" fmla="*/ 9982 h 12800"/>
                <a:gd name="T54" fmla="*/ 9749 w 12737"/>
                <a:gd name="T55" fmla="*/ 10922 h 12800"/>
                <a:gd name="T56" fmla="*/ 8809 w 12737"/>
                <a:gd name="T57" fmla="*/ 11862 h 12800"/>
                <a:gd name="T58" fmla="*/ 7870 w 12737"/>
                <a:gd name="T59" fmla="*/ 10922 h 12800"/>
                <a:gd name="T60" fmla="*/ 8809 w 12737"/>
                <a:gd name="T61" fmla="*/ 9982 h 12800"/>
                <a:gd name="T62" fmla="*/ 10857 w 12737"/>
                <a:gd name="T63" fmla="*/ 2819 h 12800"/>
                <a:gd name="T64" fmla="*/ 9917 w 12737"/>
                <a:gd name="T65" fmla="*/ 1879 h 12800"/>
                <a:gd name="T66" fmla="*/ 10857 w 12737"/>
                <a:gd name="T67" fmla="*/ 940 h 12800"/>
                <a:gd name="T68" fmla="*/ 11796 w 12737"/>
                <a:gd name="T69" fmla="*/ 1879 h 12800"/>
                <a:gd name="T70" fmla="*/ 10857 w 12737"/>
                <a:gd name="T71" fmla="*/ 2819 h 12800"/>
                <a:gd name="T72" fmla="*/ 10857 w 12737"/>
                <a:gd name="T73" fmla="*/ 2819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37" h="12800">
                  <a:moveTo>
                    <a:pt x="10857" y="0"/>
                  </a:moveTo>
                  <a:cubicBezTo>
                    <a:pt x="9820" y="0"/>
                    <a:pt x="8978" y="843"/>
                    <a:pt x="8978" y="1879"/>
                  </a:cubicBezTo>
                  <a:cubicBezTo>
                    <a:pt x="8978" y="1993"/>
                    <a:pt x="8992" y="2103"/>
                    <a:pt x="9012" y="2212"/>
                  </a:cubicBezTo>
                  <a:lnTo>
                    <a:pt x="3225" y="4709"/>
                  </a:lnTo>
                  <a:cubicBezTo>
                    <a:pt x="2884" y="4358"/>
                    <a:pt x="2407" y="4137"/>
                    <a:pt x="1879" y="4137"/>
                  </a:cubicBezTo>
                  <a:cubicBezTo>
                    <a:pt x="843" y="4137"/>
                    <a:pt x="0" y="4980"/>
                    <a:pt x="0" y="6016"/>
                  </a:cubicBezTo>
                  <a:cubicBezTo>
                    <a:pt x="0" y="7053"/>
                    <a:pt x="843" y="7895"/>
                    <a:pt x="1879" y="7895"/>
                  </a:cubicBezTo>
                  <a:cubicBezTo>
                    <a:pt x="2216" y="7895"/>
                    <a:pt x="2527" y="7799"/>
                    <a:pt x="2800" y="7644"/>
                  </a:cubicBezTo>
                  <a:lnTo>
                    <a:pt x="7044" y="10301"/>
                  </a:lnTo>
                  <a:cubicBezTo>
                    <a:pt x="6975" y="10496"/>
                    <a:pt x="6930" y="10703"/>
                    <a:pt x="6930" y="10921"/>
                  </a:cubicBezTo>
                  <a:cubicBezTo>
                    <a:pt x="6930" y="11957"/>
                    <a:pt x="7773" y="12800"/>
                    <a:pt x="8809" y="12800"/>
                  </a:cubicBezTo>
                  <a:cubicBezTo>
                    <a:pt x="9846" y="12800"/>
                    <a:pt x="10688" y="11957"/>
                    <a:pt x="10688" y="10921"/>
                  </a:cubicBezTo>
                  <a:cubicBezTo>
                    <a:pt x="10688" y="9885"/>
                    <a:pt x="9846" y="9042"/>
                    <a:pt x="8809" y="9042"/>
                  </a:cubicBezTo>
                  <a:cubicBezTo>
                    <a:pt x="8332" y="9042"/>
                    <a:pt x="7901" y="9226"/>
                    <a:pt x="7569" y="9521"/>
                  </a:cubicBezTo>
                  <a:lnTo>
                    <a:pt x="3491" y="6968"/>
                  </a:lnTo>
                  <a:cubicBezTo>
                    <a:pt x="3656" y="6687"/>
                    <a:pt x="3758" y="6365"/>
                    <a:pt x="3758" y="6016"/>
                  </a:cubicBezTo>
                  <a:cubicBezTo>
                    <a:pt x="3758" y="5848"/>
                    <a:pt x="3729" y="5689"/>
                    <a:pt x="3688" y="5533"/>
                  </a:cubicBezTo>
                  <a:lnTo>
                    <a:pt x="9410" y="3062"/>
                  </a:lnTo>
                  <a:cubicBezTo>
                    <a:pt x="9755" y="3483"/>
                    <a:pt x="10272" y="3758"/>
                    <a:pt x="10858" y="3758"/>
                  </a:cubicBezTo>
                  <a:cubicBezTo>
                    <a:pt x="11894" y="3758"/>
                    <a:pt x="12737" y="2915"/>
                    <a:pt x="12737" y="1878"/>
                  </a:cubicBezTo>
                  <a:cubicBezTo>
                    <a:pt x="12737" y="842"/>
                    <a:pt x="11893" y="0"/>
                    <a:pt x="10857" y="0"/>
                  </a:cubicBezTo>
                  <a:close/>
                  <a:moveTo>
                    <a:pt x="940" y="6016"/>
                  </a:moveTo>
                  <a:cubicBezTo>
                    <a:pt x="940" y="5499"/>
                    <a:pt x="1362" y="5077"/>
                    <a:pt x="1879" y="5077"/>
                  </a:cubicBezTo>
                  <a:cubicBezTo>
                    <a:pt x="2397" y="5077"/>
                    <a:pt x="2819" y="5499"/>
                    <a:pt x="2819" y="6016"/>
                  </a:cubicBezTo>
                  <a:cubicBezTo>
                    <a:pt x="2819" y="6534"/>
                    <a:pt x="2397" y="6956"/>
                    <a:pt x="1879" y="6956"/>
                  </a:cubicBezTo>
                  <a:cubicBezTo>
                    <a:pt x="1362" y="6956"/>
                    <a:pt x="940" y="6534"/>
                    <a:pt x="940" y="6016"/>
                  </a:cubicBezTo>
                  <a:close/>
                  <a:moveTo>
                    <a:pt x="8809" y="9982"/>
                  </a:moveTo>
                  <a:cubicBezTo>
                    <a:pt x="9328" y="9982"/>
                    <a:pt x="9749" y="10403"/>
                    <a:pt x="9749" y="10922"/>
                  </a:cubicBezTo>
                  <a:cubicBezTo>
                    <a:pt x="9749" y="11441"/>
                    <a:pt x="9328" y="11862"/>
                    <a:pt x="8809" y="11862"/>
                  </a:cubicBezTo>
                  <a:cubicBezTo>
                    <a:pt x="8291" y="11862"/>
                    <a:pt x="7870" y="11441"/>
                    <a:pt x="7870" y="10922"/>
                  </a:cubicBezTo>
                  <a:cubicBezTo>
                    <a:pt x="7870" y="10403"/>
                    <a:pt x="8291" y="9982"/>
                    <a:pt x="8809" y="9982"/>
                  </a:cubicBezTo>
                  <a:close/>
                  <a:moveTo>
                    <a:pt x="10857" y="2819"/>
                  </a:moveTo>
                  <a:cubicBezTo>
                    <a:pt x="10338" y="2819"/>
                    <a:pt x="9917" y="2397"/>
                    <a:pt x="9917" y="1879"/>
                  </a:cubicBezTo>
                  <a:cubicBezTo>
                    <a:pt x="9917" y="1362"/>
                    <a:pt x="10338" y="940"/>
                    <a:pt x="10857" y="940"/>
                  </a:cubicBezTo>
                  <a:cubicBezTo>
                    <a:pt x="11375" y="940"/>
                    <a:pt x="11796" y="1362"/>
                    <a:pt x="11796" y="1879"/>
                  </a:cubicBezTo>
                  <a:cubicBezTo>
                    <a:pt x="11796" y="2397"/>
                    <a:pt x="11375" y="2819"/>
                    <a:pt x="10857" y="2819"/>
                  </a:cubicBezTo>
                  <a:close/>
                  <a:moveTo>
                    <a:pt x="10857" y="2819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KSO_Shape"/>
            <p:cNvSpPr/>
            <p:nvPr/>
          </p:nvSpPr>
          <p:spPr bwMode="auto">
            <a:xfrm>
              <a:off x="5969490" y="4231596"/>
              <a:ext cx="305397" cy="302066"/>
            </a:xfrm>
            <a:custGeom>
              <a:avLst/>
              <a:gdLst>
                <a:gd name="T0" fmla="*/ 8893 w 12800"/>
                <a:gd name="T1" fmla="*/ 5239 h 12660"/>
                <a:gd name="T2" fmla="*/ 7643 w 12800"/>
                <a:gd name="T3" fmla="*/ 0 h 12660"/>
                <a:gd name="T4" fmla="*/ 3922 w 12800"/>
                <a:gd name="T5" fmla="*/ 1250 h 12660"/>
                <a:gd name="T6" fmla="*/ 1250 w 12800"/>
                <a:gd name="T7" fmla="*/ 3290 h 12660"/>
                <a:gd name="T8" fmla="*/ 0 w 12800"/>
                <a:gd name="T9" fmla="*/ 11410 h 12660"/>
                <a:gd name="T10" fmla="*/ 8443 w 12800"/>
                <a:gd name="T11" fmla="*/ 12660 h 12660"/>
                <a:gd name="T12" fmla="*/ 11550 w 12800"/>
                <a:gd name="T13" fmla="*/ 12660 h 12660"/>
                <a:gd name="T14" fmla="*/ 12800 w 12800"/>
                <a:gd name="T15" fmla="*/ 6489 h 12660"/>
                <a:gd name="T16" fmla="*/ 3922 w 12800"/>
                <a:gd name="T17" fmla="*/ 12109 h 12660"/>
                <a:gd name="T18" fmla="*/ 551 w 12800"/>
                <a:gd name="T19" fmla="*/ 11410 h 12660"/>
                <a:gd name="T20" fmla="*/ 1250 w 12800"/>
                <a:gd name="T21" fmla="*/ 3841 h 12660"/>
                <a:gd name="T22" fmla="*/ 3922 w 12800"/>
                <a:gd name="T23" fmla="*/ 12109 h 12660"/>
                <a:gd name="T24" fmla="*/ 4472 w 12800"/>
                <a:gd name="T25" fmla="*/ 12109 h 12660"/>
                <a:gd name="T26" fmla="*/ 5171 w 12800"/>
                <a:gd name="T27" fmla="*/ 551 h 12660"/>
                <a:gd name="T28" fmla="*/ 8343 w 12800"/>
                <a:gd name="T29" fmla="*/ 1250 h 12660"/>
                <a:gd name="T30" fmla="*/ 12249 w 12800"/>
                <a:gd name="T31" fmla="*/ 11410 h 12660"/>
                <a:gd name="T32" fmla="*/ 8893 w 12800"/>
                <a:gd name="T33" fmla="*/ 12109 h 12660"/>
                <a:gd name="T34" fmla="*/ 11550 w 12800"/>
                <a:gd name="T35" fmla="*/ 5790 h 12660"/>
                <a:gd name="T36" fmla="*/ 12249 w 12800"/>
                <a:gd name="T37" fmla="*/ 11410 h 12660"/>
                <a:gd name="T38" fmla="*/ 5611 w 12800"/>
                <a:gd name="T39" fmla="*/ 2813 h 12660"/>
                <a:gd name="T40" fmla="*/ 6330 w 12800"/>
                <a:gd name="T41" fmla="*/ 2941 h 12660"/>
                <a:gd name="T42" fmla="*/ 6845 w 12800"/>
                <a:gd name="T43" fmla="*/ 5465 h 12660"/>
                <a:gd name="T44" fmla="*/ 6457 w 12800"/>
                <a:gd name="T45" fmla="*/ 2320 h 12660"/>
                <a:gd name="T46" fmla="*/ 1665 w 12800"/>
                <a:gd name="T47" fmla="*/ 7319 h 12660"/>
                <a:gd name="T48" fmla="*/ 2259 w 12800"/>
                <a:gd name="T49" fmla="*/ 6561 h 12660"/>
                <a:gd name="T50" fmla="*/ 2806 w 12800"/>
                <a:gd name="T51" fmla="*/ 7068 h 12660"/>
                <a:gd name="T52" fmla="*/ 2167 w 12800"/>
                <a:gd name="T53" fmla="*/ 7918 h 12660"/>
                <a:gd name="T54" fmla="*/ 1132 w 12800"/>
                <a:gd name="T55" fmla="*/ 9332 h 12660"/>
                <a:gd name="T56" fmla="*/ 3326 w 12800"/>
                <a:gd name="T57" fmla="*/ 8879 h 12660"/>
                <a:gd name="T58" fmla="*/ 2361 w 12800"/>
                <a:gd name="T59" fmla="*/ 8323 h 12660"/>
                <a:gd name="T60" fmla="*/ 3321 w 12800"/>
                <a:gd name="T61" fmla="*/ 7072 h 12660"/>
                <a:gd name="T62" fmla="*/ 2277 w 12800"/>
                <a:gd name="T63" fmla="*/ 6125 h 12660"/>
                <a:gd name="T64" fmla="*/ 1149 w 12800"/>
                <a:gd name="T65" fmla="*/ 7319 h 12660"/>
                <a:gd name="T66" fmla="*/ 11157 w 12800"/>
                <a:gd name="T67" fmla="*/ 8782 h 12660"/>
                <a:gd name="T68" fmla="*/ 11395 w 12800"/>
                <a:gd name="T69" fmla="*/ 7456 h 12660"/>
                <a:gd name="T70" fmla="*/ 9861 w 12800"/>
                <a:gd name="T71" fmla="*/ 7486 h 12660"/>
                <a:gd name="T72" fmla="*/ 10015 w 12800"/>
                <a:gd name="T73" fmla="*/ 8227 h 12660"/>
                <a:gd name="T74" fmla="*/ 10628 w 12800"/>
                <a:gd name="T75" fmla="*/ 7667 h 12660"/>
                <a:gd name="T76" fmla="*/ 11165 w 12800"/>
                <a:gd name="T77" fmla="*/ 8134 h 12660"/>
                <a:gd name="T78" fmla="*/ 10602 w 12800"/>
                <a:gd name="T79" fmla="*/ 8605 h 12660"/>
                <a:gd name="T80" fmla="*/ 10382 w 12800"/>
                <a:gd name="T81" fmla="*/ 8993 h 12660"/>
                <a:gd name="T82" fmla="*/ 11064 w 12800"/>
                <a:gd name="T83" fmla="*/ 9121 h 12660"/>
                <a:gd name="T84" fmla="*/ 11073 w 12800"/>
                <a:gd name="T85" fmla="*/ 9892 h 12660"/>
                <a:gd name="T86" fmla="*/ 10166 w 12800"/>
                <a:gd name="T87" fmla="*/ 9905 h 12660"/>
                <a:gd name="T88" fmla="*/ 9448 w 12800"/>
                <a:gd name="T89" fmla="*/ 9433 h 12660"/>
                <a:gd name="T90" fmla="*/ 10606 w 12800"/>
                <a:gd name="T91" fmla="*/ 10495 h 12660"/>
                <a:gd name="T92" fmla="*/ 11743 w 12800"/>
                <a:gd name="T93" fmla="*/ 9495 h 12660"/>
                <a:gd name="T94" fmla="*/ 11157 w 12800"/>
                <a:gd name="T95" fmla="*/ 8782 h 1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00" h="12660">
                  <a:moveTo>
                    <a:pt x="11550" y="5239"/>
                  </a:moveTo>
                  <a:lnTo>
                    <a:pt x="8893" y="5239"/>
                  </a:lnTo>
                  <a:lnTo>
                    <a:pt x="8893" y="1250"/>
                  </a:lnTo>
                  <a:cubicBezTo>
                    <a:pt x="8893" y="561"/>
                    <a:pt x="8333" y="0"/>
                    <a:pt x="7643" y="0"/>
                  </a:cubicBezTo>
                  <a:lnTo>
                    <a:pt x="5171" y="0"/>
                  </a:lnTo>
                  <a:cubicBezTo>
                    <a:pt x="4482" y="0"/>
                    <a:pt x="3922" y="561"/>
                    <a:pt x="3922" y="1250"/>
                  </a:cubicBezTo>
                  <a:lnTo>
                    <a:pt x="3922" y="3290"/>
                  </a:lnTo>
                  <a:lnTo>
                    <a:pt x="1250" y="3290"/>
                  </a:lnTo>
                  <a:cubicBezTo>
                    <a:pt x="561" y="3290"/>
                    <a:pt x="0" y="3851"/>
                    <a:pt x="0" y="4540"/>
                  </a:cubicBezTo>
                  <a:lnTo>
                    <a:pt x="0" y="11410"/>
                  </a:lnTo>
                  <a:cubicBezTo>
                    <a:pt x="0" y="12099"/>
                    <a:pt x="561" y="12660"/>
                    <a:pt x="1250" y="12660"/>
                  </a:cubicBezTo>
                  <a:lnTo>
                    <a:pt x="8443" y="12660"/>
                  </a:lnTo>
                  <a:lnTo>
                    <a:pt x="8893" y="12660"/>
                  </a:lnTo>
                  <a:lnTo>
                    <a:pt x="11550" y="12660"/>
                  </a:lnTo>
                  <a:cubicBezTo>
                    <a:pt x="12239" y="12660"/>
                    <a:pt x="12800" y="12099"/>
                    <a:pt x="12800" y="11410"/>
                  </a:cubicBezTo>
                  <a:lnTo>
                    <a:pt x="12800" y="6489"/>
                  </a:lnTo>
                  <a:cubicBezTo>
                    <a:pt x="12800" y="5800"/>
                    <a:pt x="12239" y="5239"/>
                    <a:pt x="11550" y="5239"/>
                  </a:cubicBezTo>
                  <a:close/>
                  <a:moveTo>
                    <a:pt x="3922" y="12109"/>
                  </a:moveTo>
                  <a:lnTo>
                    <a:pt x="1250" y="12109"/>
                  </a:lnTo>
                  <a:cubicBezTo>
                    <a:pt x="865" y="12109"/>
                    <a:pt x="551" y="11796"/>
                    <a:pt x="551" y="11410"/>
                  </a:cubicBezTo>
                  <a:lnTo>
                    <a:pt x="551" y="4540"/>
                  </a:lnTo>
                  <a:cubicBezTo>
                    <a:pt x="551" y="4154"/>
                    <a:pt x="864" y="3841"/>
                    <a:pt x="1250" y="3841"/>
                  </a:cubicBezTo>
                  <a:lnTo>
                    <a:pt x="3922" y="3841"/>
                  </a:lnTo>
                  <a:lnTo>
                    <a:pt x="3922" y="12109"/>
                  </a:lnTo>
                  <a:close/>
                  <a:moveTo>
                    <a:pt x="8343" y="12109"/>
                  </a:moveTo>
                  <a:lnTo>
                    <a:pt x="4472" y="12109"/>
                  </a:lnTo>
                  <a:lnTo>
                    <a:pt x="4472" y="1250"/>
                  </a:lnTo>
                  <a:cubicBezTo>
                    <a:pt x="4472" y="864"/>
                    <a:pt x="4786" y="551"/>
                    <a:pt x="5171" y="551"/>
                  </a:cubicBezTo>
                  <a:lnTo>
                    <a:pt x="7643" y="551"/>
                  </a:lnTo>
                  <a:cubicBezTo>
                    <a:pt x="8029" y="551"/>
                    <a:pt x="8343" y="864"/>
                    <a:pt x="8343" y="1250"/>
                  </a:cubicBezTo>
                  <a:lnTo>
                    <a:pt x="8343" y="12109"/>
                  </a:lnTo>
                  <a:close/>
                  <a:moveTo>
                    <a:pt x="12249" y="11410"/>
                  </a:moveTo>
                  <a:cubicBezTo>
                    <a:pt x="12249" y="11796"/>
                    <a:pt x="11935" y="12109"/>
                    <a:pt x="11550" y="12109"/>
                  </a:cubicBezTo>
                  <a:lnTo>
                    <a:pt x="8893" y="12109"/>
                  </a:lnTo>
                  <a:lnTo>
                    <a:pt x="8893" y="5790"/>
                  </a:lnTo>
                  <a:lnTo>
                    <a:pt x="11550" y="5790"/>
                  </a:lnTo>
                  <a:cubicBezTo>
                    <a:pt x="11935" y="5790"/>
                    <a:pt x="12249" y="6103"/>
                    <a:pt x="12249" y="6489"/>
                  </a:cubicBezTo>
                  <a:lnTo>
                    <a:pt x="12249" y="11410"/>
                  </a:lnTo>
                  <a:close/>
                  <a:moveTo>
                    <a:pt x="6065" y="2628"/>
                  </a:moveTo>
                  <a:cubicBezTo>
                    <a:pt x="5901" y="2716"/>
                    <a:pt x="5749" y="2778"/>
                    <a:pt x="5611" y="2813"/>
                  </a:cubicBezTo>
                  <a:lnTo>
                    <a:pt x="5611" y="3324"/>
                  </a:lnTo>
                  <a:cubicBezTo>
                    <a:pt x="5899" y="3242"/>
                    <a:pt x="6138" y="3114"/>
                    <a:pt x="6330" y="2941"/>
                  </a:cubicBezTo>
                  <a:lnTo>
                    <a:pt x="6330" y="5465"/>
                  </a:lnTo>
                  <a:lnTo>
                    <a:pt x="6845" y="5465"/>
                  </a:lnTo>
                  <a:lnTo>
                    <a:pt x="6845" y="2320"/>
                  </a:lnTo>
                  <a:lnTo>
                    <a:pt x="6457" y="2320"/>
                  </a:lnTo>
                  <a:cubicBezTo>
                    <a:pt x="6352" y="2431"/>
                    <a:pt x="6221" y="2534"/>
                    <a:pt x="6065" y="2628"/>
                  </a:cubicBezTo>
                  <a:close/>
                  <a:moveTo>
                    <a:pt x="1665" y="7319"/>
                  </a:moveTo>
                  <a:cubicBezTo>
                    <a:pt x="1674" y="7069"/>
                    <a:pt x="1726" y="6883"/>
                    <a:pt x="1823" y="6760"/>
                  </a:cubicBezTo>
                  <a:cubicBezTo>
                    <a:pt x="1920" y="6627"/>
                    <a:pt x="2066" y="6561"/>
                    <a:pt x="2259" y="6561"/>
                  </a:cubicBezTo>
                  <a:cubicBezTo>
                    <a:pt x="2441" y="6561"/>
                    <a:pt x="2578" y="6602"/>
                    <a:pt x="2669" y="6684"/>
                  </a:cubicBezTo>
                  <a:cubicBezTo>
                    <a:pt x="2760" y="6770"/>
                    <a:pt x="2806" y="6897"/>
                    <a:pt x="2806" y="7068"/>
                  </a:cubicBezTo>
                  <a:cubicBezTo>
                    <a:pt x="2806" y="7244"/>
                    <a:pt x="2737" y="7410"/>
                    <a:pt x="2599" y="7566"/>
                  </a:cubicBezTo>
                  <a:cubicBezTo>
                    <a:pt x="2502" y="7668"/>
                    <a:pt x="2358" y="7786"/>
                    <a:pt x="2167" y="7918"/>
                  </a:cubicBezTo>
                  <a:cubicBezTo>
                    <a:pt x="1800" y="8171"/>
                    <a:pt x="1559" y="8363"/>
                    <a:pt x="1444" y="8495"/>
                  </a:cubicBezTo>
                  <a:cubicBezTo>
                    <a:pt x="1236" y="8730"/>
                    <a:pt x="1132" y="9009"/>
                    <a:pt x="1132" y="9332"/>
                  </a:cubicBezTo>
                  <a:lnTo>
                    <a:pt x="3326" y="9332"/>
                  </a:lnTo>
                  <a:lnTo>
                    <a:pt x="3326" y="8879"/>
                  </a:lnTo>
                  <a:lnTo>
                    <a:pt x="1775" y="8879"/>
                  </a:lnTo>
                  <a:cubicBezTo>
                    <a:pt x="1845" y="8720"/>
                    <a:pt x="2041" y="8535"/>
                    <a:pt x="2361" y="8323"/>
                  </a:cubicBezTo>
                  <a:cubicBezTo>
                    <a:pt x="2681" y="8109"/>
                    <a:pt x="2899" y="7940"/>
                    <a:pt x="3013" y="7817"/>
                  </a:cubicBezTo>
                  <a:cubicBezTo>
                    <a:pt x="3219" y="7588"/>
                    <a:pt x="3321" y="7339"/>
                    <a:pt x="3321" y="7072"/>
                  </a:cubicBezTo>
                  <a:cubicBezTo>
                    <a:pt x="3321" y="6793"/>
                    <a:pt x="3224" y="6565"/>
                    <a:pt x="3031" y="6389"/>
                  </a:cubicBezTo>
                  <a:cubicBezTo>
                    <a:pt x="2834" y="6213"/>
                    <a:pt x="2583" y="6125"/>
                    <a:pt x="2277" y="6125"/>
                  </a:cubicBezTo>
                  <a:cubicBezTo>
                    <a:pt x="1939" y="6125"/>
                    <a:pt x="1666" y="6239"/>
                    <a:pt x="1458" y="6468"/>
                  </a:cubicBezTo>
                  <a:cubicBezTo>
                    <a:pt x="1258" y="6683"/>
                    <a:pt x="1155" y="6966"/>
                    <a:pt x="1149" y="7319"/>
                  </a:cubicBezTo>
                  <a:lnTo>
                    <a:pt x="1665" y="7319"/>
                  </a:lnTo>
                  <a:close/>
                  <a:moveTo>
                    <a:pt x="11157" y="8782"/>
                  </a:moveTo>
                  <a:cubicBezTo>
                    <a:pt x="11506" y="8667"/>
                    <a:pt x="11681" y="8438"/>
                    <a:pt x="11681" y="8094"/>
                  </a:cubicBezTo>
                  <a:cubicBezTo>
                    <a:pt x="11681" y="7824"/>
                    <a:pt x="11585" y="7611"/>
                    <a:pt x="11395" y="7456"/>
                  </a:cubicBezTo>
                  <a:cubicBezTo>
                    <a:pt x="11204" y="7303"/>
                    <a:pt x="10947" y="7227"/>
                    <a:pt x="10624" y="7227"/>
                  </a:cubicBezTo>
                  <a:cubicBezTo>
                    <a:pt x="10309" y="7227"/>
                    <a:pt x="10055" y="7313"/>
                    <a:pt x="9861" y="7486"/>
                  </a:cubicBezTo>
                  <a:cubicBezTo>
                    <a:pt x="9653" y="7660"/>
                    <a:pt x="9535" y="7907"/>
                    <a:pt x="9509" y="8227"/>
                  </a:cubicBezTo>
                  <a:lnTo>
                    <a:pt x="10015" y="8227"/>
                  </a:lnTo>
                  <a:cubicBezTo>
                    <a:pt x="10033" y="8036"/>
                    <a:pt x="10095" y="7895"/>
                    <a:pt x="10200" y="7804"/>
                  </a:cubicBezTo>
                  <a:cubicBezTo>
                    <a:pt x="10301" y="7713"/>
                    <a:pt x="10443" y="7667"/>
                    <a:pt x="10628" y="7667"/>
                  </a:cubicBezTo>
                  <a:cubicBezTo>
                    <a:pt x="10810" y="7667"/>
                    <a:pt x="10947" y="7707"/>
                    <a:pt x="11038" y="7786"/>
                  </a:cubicBezTo>
                  <a:cubicBezTo>
                    <a:pt x="11123" y="7865"/>
                    <a:pt x="11165" y="7982"/>
                    <a:pt x="11165" y="8134"/>
                  </a:cubicBezTo>
                  <a:cubicBezTo>
                    <a:pt x="11165" y="8290"/>
                    <a:pt x="11119" y="8407"/>
                    <a:pt x="11025" y="8487"/>
                  </a:cubicBezTo>
                  <a:cubicBezTo>
                    <a:pt x="10928" y="8566"/>
                    <a:pt x="10787" y="8605"/>
                    <a:pt x="10602" y="8605"/>
                  </a:cubicBezTo>
                  <a:lnTo>
                    <a:pt x="10382" y="8605"/>
                  </a:lnTo>
                  <a:lnTo>
                    <a:pt x="10382" y="8993"/>
                  </a:lnTo>
                  <a:lnTo>
                    <a:pt x="10602" y="8993"/>
                  </a:lnTo>
                  <a:cubicBezTo>
                    <a:pt x="10807" y="8993"/>
                    <a:pt x="10962" y="9036"/>
                    <a:pt x="11064" y="9121"/>
                  </a:cubicBezTo>
                  <a:cubicBezTo>
                    <a:pt x="11173" y="9206"/>
                    <a:pt x="11228" y="9339"/>
                    <a:pt x="11228" y="9517"/>
                  </a:cubicBezTo>
                  <a:cubicBezTo>
                    <a:pt x="11228" y="9664"/>
                    <a:pt x="11176" y="9789"/>
                    <a:pt x="11073" y="9892"/>
                  </a:cubicBezTo>
                  <a:cubicBezTo>
                    <a:pt x="10956" y="10004"/>
                    <a:pt x="10799" y="10059"/>
                    <a:pt x="10602" y="10059"/>
                  </a:cubicBezTo>
                  <a:cubicBezTo>
                    <a:pt x="10423" y="10059"/>
                    <a:pt x="10277" y="10008"/>
                    <a:pt x="10166" y="9905"/>
                  </a:cubicBezTo>
                  <a:cubicBezTo>
                    <a:pt x="10045" y="9797"/>
                    <a:pt x="9981" y="9639"/>
                    <a:pt x="9972" y="9433"/>
                  </a:cubicBezTo>
                  <a:lnTo>
                    <a:pt x="9448" y="9433"/>
                  </a:lnTo>
                  <a:cubicBezTo>
                    <a:pt x="9475" y="9789"/>
                    <a:pt x="9597" y="10059"/>
                    <a:pt x="9818" y="10244"/>
                  </a:cubicBezTo>
                  <a:cubicBezTo>
                    <a:pt x="10018" y="10412"/>
                    <a:pt x="10281" y="10495"/>
                    <a:pt x="10606" y="10495"/>
                  </a:cubicBezTo>
                  <a:cubicBezTo>
                    <a:pt x="10947" y="10495"/>
                    <a:pt x="11224" y="10400"/>
                    <a:pt x="11439" y="10209"/>
                  </a:cubicBezTo>
                  <a:cubicBezTo>
                    <a:pt x="11642" y="10024"/>
                    <a:pt x="11743" y="9787"/>
                    <a:pt x="11743" y="9495"/>
                  </a:cubicBezTo>
                  <a:cubicBezTo>
                    <a:pt x="11743" y="9307"/>
                    <a:pt x="11690" y="9155"/>
                    <a:pt x="11585" y="9037"/>
                  </a:cubicBezTo>
                  <a:cubicBezTo>
                    <a:pt x="11491" y="8925"/>
                    <a:pt x="11348" y="8840"/>
                    <a:pt x="11157" y="87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KSO_Shape"/>
            <p:cNvSpPr/>
            <p:nvPr/>
          </p:nvSpPr>
          <p:spPr bwMode="auto">
            <a:xfrm>
              <a:off x="7184876" y="4719715"/>
              <a:ext cx="300128" cy="305397"/>
            </a:xfrm>
            <a:custGeom>
              <a:avLst/>
              <a:gdLst>
                <a:gd name="T0" fmla="*/ 10113 w 12579"/>
                <a:gd name="T1" fmla="*/ 1662 h 12800"/>
                <a:gd name="T2" fmla="*/ 6151 w 12579"/>
                <a:gd name="T3" fmla="*/ 0 h 12800"/>
                <a:gd name="T4" fmla="*/ 2189 w 12579"/>
                <a:gd name="T5" fmla="*/ 1662 h 12800"/>
                <a:gd name="T6" fmla="*/ 2189 w 12579"/>
                <a:gd name="T7" fmla="*/ 9669 h 12800"/>
                <a:gd name="T8" fmla="*/ 6151 w 12579"/>
                <a:gd name="T9" fmla="*/ 11332 h 12800"/>
                <a:gd name="T10" fmla="*/ 10113 w 12579"/>
                <a:gd name="T11" fmla="*/ 9669 h 12800"/>
                <a:gd name="T12" fmla="*/ 10113 w 12579"/>
                <a:gd name="T13" fmla="*/ 1662 h 12800"/>
                <a:gd name="T14" fmla="*/ 6151 w 12579"/>
                <a:gd name="T15" fmla="*/ 10611 h 12800"/>
                <a:gd name="T16" fmla="*/ 2688 w 12579"/>
                <a:gd name="T17" fmla="*/ 9171 h 12800"/>
                <a:gd name="T18" fmla="*/ 2688 w 12579"/>
                <a:gd name="T19" fmla="*/ 2161 h 12800"/>
                <a:gd name="T20" fmla="*/ 6151 w 12579"/>
                <a:gd name="T21" fmla="*/ 720 h 12800"/>
                <a:gd name="T22" fmla="*/ 9614 w 12579"/>
                <a:gd name="T23" fmla="*/ 2161 h 12800"/>
                <a:gd name="T24" fmla="*/ 9614 w 12579"/>
                <a:gd name="T25" fmla="*/ 9171 h 12800"/>
                <a:gd name="T26" fmla="*/ 6151 w 12579"/>
                <a:gd name="T27" fmla="*/ 10611 h 12800"/>
                <a:gd name="T28" fmla="*/ 12440 w 12579"/>
                <a:gd name="T29" fmla="*/ 12163 h 12800"/>
                <a:gd name="T30" fmla="*/ 10695 w 12579"/>
                <a:gd name="T31" fmla="*/ 10417 h 12800"/>
                <a:gd name="T32" fmla="*/ 10196 w 12579"/>
                <a:gd name="T33" fmla="*/ 10417 h 12800"/>
                <a:gd name="T34" fmla="*/ 10196 w 12579"/>
                <a:gd name="T35" fmla="*/ 10916 h 12800"/>
                <a:gd name="T36" fmla="*/ 11942 w 12579"/>
                <a:gd name="T37" fmla="*/ 12689 h 12800"/>
                <a:gd name="T38" fmla="*/ 12191 w 12579"/>
                <a:gd name="T39" fmla="*/ 12800 h 12800"/>
                <a:gd name="T40" fmla="*/ 12440 w 12579"/>
                <a:gd name="T41" fmla="*/ 12689 h 12800"/>
                <a:gd name="T42" fmla="*/ 12440 w 12579"/>
                <a:gd name="T43" fmla="*/ 12163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579" h="12800">
                  <a:moveTo>
                    <a:pt x="10113" y="1662"/>
                  </a:moveTo>
                  <a:cubicBezTo>
                    <a:pt x="9060" y="582"/>
                    <a:pt x="7647" y="0"/>
                    <a:pt x="6151" y="0"/>
                  </a:cubicBezTo>
                  <a:cubicBezTo>
                    <a:pt x="4655" y="0"/>
                    <a:pt x="3242" y="582"/>
                    <a:pt x="2189" y="1662"/>
                  </a:cubicBezTo>
                  <a:cubicBezTo>
                    <a:pt x="0" y="3879"/>
                    <a:pt x="0" y="7453"/>
                    <a:pt x="2189" y="9669"/>
                  </a:cubicBezTo>
                  <a:cubicBezTo>
                    <a:pt x="3242" y="10750"/>
                    <a:pt x="4655" y="11332"/>
                    <a:pt x="6151" y="11332"/>
                  </a:cubicBezTo>
                  <a:cubicBezTo>
                    <a:pt x="7647" y="11332"/>
                    <a:pt x="9060" y="10750"/>
                    <a:pt x="10113" y="9669"/>
                  </a:cubicBezTo>
                  <a:cubicBezTo>
                    <a:pt x="12302" y="7453"/>
                    <a:pt x="12302" y="3879"/>
                    <a:pt x="10113" y="1662"/>
                  </a:cubicBezTo>
                  <a:close/>
                  <a:moveTo>
                    <a:pt x="6151" y="10611"/>
                  </a:moveTo>
                  <a:cubicBezTo>
                    <a:pt x="4849" y="10611"/>
                    <a:pt x="3602" y="10085"/>
                    <a:pt x="2688" y="9171"/>
                  </a:cubicBezTo>
                  <a:cubicBezTo>
                    <a:pt x="776" y="7231"/>
                    <a:pt x="776" y="4100"/>
                    <a:pt x="2688" y="2161"/>
                  </a:cubicBezTo>
                  <a:cubicBezTo>
                    <a:pt x="3602" y="1219"/>
                    <a:pt x="4849" y="720"/>
                    <a:pt x="6151" y="720"/>
                  </a:cubicBezTo>
                  <a:cubicBezTo>
                    <a:pt x="7453" y="720"/>
                    <a:pt x="8700" y="1247"/>
                    <a:pt x="9614" y="2161"/>
                  </a:cubicBezTo>
                  <a:cubicBezTo>
                    <a:pt x="11526" y="4100"/>
                    <a:pt x="11526" y="7231"/>
                    <a:pt x="9614" y="9171"/>
                  </a:cubicBezTo>
                  <a:cubicBezTo>
                    <a:pt x="8700" y="10113"/>
                    <a:pt x="7453" y="10611"/>
                    <a:pt x="6151" y="10611"/>
                  </a:cubicBezTo>
                  <a:close/>
                  <a:moveTo>
                    <a:pt x="12440" y="12163"/>
                  </a:moveTo>
                  <a:lnTo>
                    <a:pt x="10695" y="10417"/>
                  </a:lnTo>
                  <a:cubicBezTo>
                    <a:pt x="10556" y="10279"/>
                    <a:pt x="10335" y="10279"/>
                    <a:pt x="10196" y="10417"/>
                  </a:cubicBezTo>
                  <a:cubicBezTo>
                    <a:pt x="10058" y="10556"/>
                    <a:pt x="10058" y="10777"/>
                    <a:pt x="10196" y="10916"/>
                  </a:cubicBezTo>
                  <a:lnTo>
                    <a:pt x="11942" y="12689"/>
                  </a:lnTo>
                  <a:cubicBezTo>
                    <a:pt x="11997" y="12745"/>
                    <a:pt x="12108" y="12800"/>
                    <a:pt x="12191" y="12800"/>
                  </a:cubicBezTo>
                  <a:cubicBezTo>
                    <a:pt x="12274" y="12800"/>
                    <a:pt x="12357" y="12772"/>
                    <a:pt x="12440" y="12689"/>
                  </a:cubicBezTo>
                  <a:cubicBezTo>
                    <a:pt x="12579" y="12523"/>
                    <a:pt x="12579" y="12301"/>
                    <a:pt x="12440" y="12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350">
                <a:solidFill>
                  <a:schemeClr val="bg1"/>
                </a:solidFill>
                <a:latin typeface="Manrope SemiBold" charset="0"/>
                <a:ea typeface="Manrope SemiBold" charset="0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39302" y="2384679"/>
              <a:ext cx="2652767" cy="3819069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74788" y="1524000"/>
            <a:ext cx="9242425" cy="5255806"/>
            <a:chOff x="1474787" y="1524000"/>
            <a:chExt cx="9242425" cy="5255806"/>
          </a:xfrm>
        </p:grpSpPr>
        <p:sp>
          <p:nvSpPr>
            <p:cNvPr id="19" name="矩形 18"/>
            <p:cNvSpPr/>
            <p:nvPr/>
          </p:nvSpPr>
          <p:spPr>
            <a:xfrm>
              <a:off x="5951537" y="1524000"/>
              <a:ext cx="323850" cy="51364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  <p:sp>
          <p:nvSpPr>
            <p:cNvPr id="20" name="五边形 2"/>
            <p:cNvSpPr/>
            <p:nvPr/>
          </p:nvSpPr>
          <p:spPr>
            <a:xfrm>
              <a:off x="5951537" y="1905000"/>
              <a:ext cx="1885950" cy="4953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+mj-ea"/>
                  <a:ea typeface="+mj-ea"/>
                  <a:cs typeface="Righteous" panose="02010506000000020000" pitchFamily="2" charset="0"/>
                </a:rPr>
                <a:t>Title here</a:t>
              </a:r>
              <a:endParaRPr lang="zh-CN" altLang="en-US" sz="2000" dirty="0">
                <a:latin typeface="+mj-ea"/>
                <a:ea typeface="+mj-ea"/>
                <a:cs typeface="Righteous" panose="02010506000000020000" pitchFamily="2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411912" y="2400300"/>
              <a:ext cx="4305300" cy="614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ighteous" panose="02010506000000020000" pitchFamily="2" charset="0"/>
                </a:rPr>
                <a:t>It serves a variety of purposes, 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ighteous" panose="02010506000000020000" pitchFamily="2" charset="0"/>
                <a:sym typeface="+mn-ea"/>
              </a:endParaRPr>
            </a:p>
          </p:txBody>
        </p:sp>
        <p:sp>
          <p:nvSpPr>
            <p:cNvPr id="22" name="Shape 707"/>
            <p:cNvSpPr>
              <a:spLocks noChangeAspect="1"/>
            </p:cNvSpPr>
            <p:nvPr/>
          </p:nvSpPr>
          <p:spPr bwMode="auto">
            <a:xfrm>
              <a:off x="8063043" y="1936114"/>
              <a:ext cx="430267" cy="433070"/>
            </a:xfrm>
            <a:custGeom>
              <a:avLst/>
              <a:gdLst>
                <a:gd name="connsiteX0" fmla="*/ 300777 w 605641"/>
                <a:gd name="connsiteY0" fmla="*/ 377800 h 609586"/>
                <a:gd name="connsiteX1" fmla="*/ 140237 w 605641"/>
                <a:gd name="connsiteY1" fmla="*/ 417043 h 609586"/>
                <a:gd name="connsiteX2" fmla="*/ 40370 w 605641"/>
                <a:gd name="connsiteY2" fmla="*/ 500146 h 609586"/>
                <a:gd name="connsiteX3" fmla="*/ 53181 w 605641"/>
                <a:gd name="connsiteY3" fmla="*/ 549913 h 609586"/>
                <a:gd name="connsiteX4" fmla="*/ 136665 w 605641"/>
                <a:gd name="connsiteY4" fmla="*/ 566105 h 609586"/>
                <a:gd name="connsiteX5" fmla="*/ 299301 w 605641"/>
                <a:gd name="connsiteY5" fmla="*/ 572725 h 609586"/>
                <a:gd name="connsiteX6" fmla="*/ 300206 w 605641"/>
                <a:gd name="connsiteY6" fmla="*/ 572725 h 609586"/>
                <a:gd name="connsiteX7" fmla="*/ 464317 w 605641"/>
                <a:gd name="connsiteY7" fmla="*/ 565867 h 609586"/>
                <a:gd name="connsiteX8" fmla="*/ 549754 w 605641"/>
                <a:gd name="connsiteY8" fmla="*/ 548770 h 609586"/>
                <a:gd name="connsiteX9" fmla="*/ 549754 w 605641"/>
                <a:gd name="connsiteY9" fmla="*/ 548723 h 609586"/>
                <a:gd name="connsiteX10" fmla="*/ 566565 w 605641"/>
                <a:gd name="connsiteY10" fmla="*/ 505147 h 609586"/>
                <a:gd name="connsiteX11" fmla="*/ 466127 w 605641"/>
                <a:gd name="connsiteY11" fmla="*/ 419995 h 609586"/>
                <a:gd name="connsiteX12" fmla="*/ 300777 w 605641"/>
                <a:gd name="connsiteY12" fmla="*/ 377800 h 609586"/>
                <a:gd name="connsiteX13" fmla="*/ 243057 w 605641"/>
                <a:gd name="connsiteY13" fmla="*/ 227974 h 609586"/>
                <a:gd name="connsiteX14" fmla="*/ 252881 w 605641"/>
                <a:gd name="connsiteY14" fmla="*/ 232198 h 609586"/>
                <a:gd name="connsiteX15" fmla="*/ 352669 w 605641"/>
                <a:gd name="connsiteY15" fmla="*/ 232198 h 609586"/>
                <a:gd name="connsiteX16" fmla="*/ 372245 w 605641"/>
                <a:gd name="connsiteY16" fmla="*/ 232198 h 609586"/>
                <a:gd name="connsiteX17" fmla="*/ 372245 w 605641"/>
                <a:gd name="connsiteY17" fmla="*/ 251788 h 609586"/>
                <a:gd name="connsiteX18" fmla="*/ 372245 w 605641"/>
                <a:gd name="connsiteY18" fmla="*/ 251740 h 609586"/>
                <a:gd name="connsiteX19" fmla="*/ 233305 w 605641"/>
                <a:gd name="connsiteY19" fmla="*/ 251740 h 609586"/>
                <a:gd name="connsiteX20" fmla="*/ 233162 w 605641"/>
                <a:gd name="connsiteY20" fmla="*/ 232008 h 609586"/>
                <a:gd name="connsiteX21" fmla="*/ 243057 w 605641"/>
                <a:gd name="connsiteY21" fmla="*/ 227974 h 609586"/>
                <a:gd name="connsiteX22" fmla="*/ 302777 w 605641"/>
                <a:gd name="connsiteY22" fmla="*/ 36861 h 609586"/>
                <a:gd name="connsiteX23" fmla="*/ 165185 w 605641"/>
                <a:gd name="connsiteY23" fmla="*/ 128156 h 609586"/>
                <a:gd name="connsiteX24" fmla="*/ 153434 w 605641"/>
                <a:gd name="connsiteY24" fmla="*/ 186233 h 609586"/>
                <a:gd name="connsiteX25" fmla="*/ 153429 w 605641"/>
                <a:gd name="connsiteY25" fmla="*/ 186209 h 609586"/>
                <a:gd name="connsiteX26" fmla="*/ 153429 w 605641"/>
                <a:gd name="connsiteY26" fmla="*/ 186257 h 609586"/>
                <a:gd name="connsiteX27" fmla="*/ 153434 w 605641"/>
                <a:gd name="connsiteY27" fmla="*/ 186233 h 609586"/>
                <a:gd name="connsiteX28" fmla="*/ 165185 w 605641"/>
                <a:gd name="connsiteY28" fmla="*/ 244290 h 609586"/>
                <a:gd name="connsiteX29" fmla="*/ 302777 w 605641"/>
                <a:gd name="connsiteY29" fmla="*/ 335606 h 609586"/>
                <a:gd name="connsiteX30" fmla="*/ 452173 w 605641"/>
                <a:gd name="connsiteY30" fmla="*/ 186209 h 609586"/>
                <a:gd name="connsiteX31" fmla="*/ 302777 w 605641"/>
                <a:gd name="connsiteY31" fmla="*/ 36861 h 609586"/>
                <a:gd name="connsiteX32" fmla="*/ 302777 w 605641"/>
                <a:gd name="connsiteY32" fmla="*/ 0 h 609586"/>
                <a:gd name="connsiteX33" fmla="*/ 489034 w 605641"/>
                <a:gd name="connsiteY33" fmla="*/ 186209 h 609586"/>
                <a:gd name="connsiteX34" fmla="*/ 386786 w 605641"/>
                <a:gd name="connsiteY34" fmla="*/ 352369 h 609586"/>
                <a:gd name="connsiteX35" fmla="*/ 482224 w 605641"/>
                <a:gd name="connsiteY35" fmla="*/ 386754 h 609586"/>
                <a:gd name="connsiteX36" fmla="*/ 556945 w 605641"/>
                <a:gd name="connsiteY36" fmla="*/ 434140 h 609586"/>
                <a:gd name="connsiteX37" fmla="*/ 601426 w 605641"/>
                <a:gd name="connsiteY37" fmla="*/ 493098 h 609586"/>
                <a:gd name="connsiteX38" fmla="*/ 572518 w 605641"/>
                <a:gd name="connsiteY38" fmla="*/ 577773 h 609586"/>
                <a:gd name="connsiteX39" fmla="*/ 466556 w 605641"/>
                <a:gd name="connsiteY39" fmla="*/ 602633 h 609586"/>
                <a:gd name="connsiteX40" fmla="*/ 299253 w 605641"/>
                <a:gd name="connsiteY40" fmla="*/ 609586 h 609586"/>
                <a:gd name="connsiteX41" fmla="*/ 296920 w 605641"/>
                <a:gd name="connsiteY41" fmla="*/ 609586 h 609586"/>
                <a:gd name="connsiteX42" fmla="*/ 129236 w 605641"/>
                <a:gd name="connsiteY42" fmla="*/ 602395 h 609586"/>
                <a:gd name="connsiteX43" fmla="*/ 27654 w 605641"/>
                <a:gd name="connsiteY43" fmla="*/ 576487 h 609586"/>
                <a:gd name="connsiteX44" fmla="*/ 6224 w 605641"/>
                <a:gd name="connsiteY44" fmla="*/ 486288 h 609586"/>
                <a:gd name="connsiteX45" fmla="*/ 124473 w 605641"/>
                <a:gd name="connsiteY45" fmla="*/ 383658 h 609586"/>
                <a:gd name="connsiteX46" fmla="*/ 216864 w 605641"/>
                <a:gd name="connsiteY46" fmla="*/ 351369 h 609586"/>
                <a:gd name="connsiteX47" fmla="*/ 116568 w 605641"/>
                <a:gd name="connsiteY47" fmla="*/ 186209 h 609586"/>
                <a:gd name="connsiteX48" fmla="*/ 302777 w 605641"/>
                <a:gd name="connsiteY48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5641" h="609586">
                  <a:moveTo>
                    <a:pt x="300777" y="377800"/>
                  </a:moveTo>
                  <a:cubicBezTo>
                    <a:pt x="252153" y="377800"/>
                    <a:pt x="192147" y="392421"/>
                    <a:pt x="140237" y="417043"/>
                  </a:cubicBezTo>
                  <a:cubicBezTo>
                    <a:pt x="88994" y="441283"/>
                    <a:pt x="51657" y="472334"/>
                    <a:pt x="40370" y="500146"/>
                  </a:cubicBezTo>
                  <a:cubicBezTo>
                    <a:pt x="32988" y="518386"/>
                    <a:pt x="37084" y="534245"/>
                    <a:pt x="53181" y="549913"/>
                  </a:cubicBezTo>
                  <a:cubicBezTo>
                    <a:pt x="54228" y="550675"/>
                    <a:pt x="67325" y="559486"/>
                    <a:pt x="136665" y="566105"/>
                  </a:cubicBezTo>
                  <a:cubicBezTo>
                    <a:pt x="181574" y="570391"/>
                    <a:pt x="239295" y="572725"/>
                    <a:pt x="299301" y="572725"/>
                  </a:cubicBezTo>
                  <a:lnTo>
                    <a:pt x="300206" y="572725"/>
                  </a:lnTo>
                  <a:cubicBezTo>
                    <a:pt x="360878" y="572725"/>
                    <a:pt x="419170" y="570296"/>
                    <a:pt x="464317" y="565867"/>
                  </a:cubicBezTo>
                  <a:cubicBezTo>
                    <a:pt x="534943" y="558962"/>
                    <a:pt x="548468" y="549770"/>
                    <a:pt x="549754" y="548770"/>
                  </a:cubicBezTo>
                  <a:lnTo>
                    <a:pt x="549754" y="548723"/>
                  </a:lnTo>
                  <a:cubicBezTo>
                    <a:pt x="572233" y="531102"/>
                    <a:pt x="570137" y="515386"/>
                    <a:pt x="566565" y="505147"/>
                  </a:cubicBezTo>
                  <a:cubicBezTo>
                    <a:pt x="557136" y="477715"/>
                    <a:pt x="519561" y="445903"/>
                    <a:pt x="466127" y="419995"/>
                  </a:cubicBezTo>
                  <a:cubicBezTo>
                    <a:pt x="411693" y="393564"/>
                    <a:pt x="349877" y="377800"/>
                    <a:pt x="300777" y="377800"/>
                  </a:cubicBezTo>
                  <a:close/>
                  <a:moveTo>
                    <a:pt x="243057" y="227974"/>
                  </a:moveTo>
                  <a:cubicBezTo>
                    <a:pt x="246630" y="228004"/>
                    <a:pt x="250190" y="229410"/>
                    <a:pt x="252881" y="232198"/>
                  </a:cubicBezTo>
                  <a:cubicBezTo>
                    <a:pt x="280460" y="259748"/>
                    <a:pt x="325090" y="259748"/>
                    <a:pt x="352669" y="232198"/>
                  </a:cubicBezTo>
                  <a:cubicBezTo>
                    <a:pt x="358099" y="226765"/>
                    <a:pt x="366863" y="226812"/>
                    <a:pt x="372245" y="232198"/>
                  </a:cubicBezTo>
                  <a:cubicBezTo>
                    <a:pt x="377675" y="237632"/>
                    <a:pt x="377675" y="246402"/>
                    <a:pt x="372245" y="251788"/>
                  </a:cubicBezTo>
                  <a:lnTo>
                    <a:pt x="372245" y="251740"/>
                  </a:lnTo>
                  <a:cubicBezTo>
                    <a:pt x="333854" y="290062"/>
                    <a:pt x="271696" y="290062"/>
                    <a:pt x="233305" y="251740"/>
                  </a:cubicBezTo>
                  <a:cubicBezTo>
                    <a:pt x="227780" y="246402"/>
                    <a:pt x="227684" y="237489"/>
                    <a:pt x="233162" y="232008"/>
                  </a:cubicBezTo>
                  <a:cubicBezTo>
                    <a:pt x="235901" y="229291"/>
                    <a:pt x="239485" y="227945"/>
                    <a:pt x="243057" y="227974"/>
                  </a:cubicBezTo>
                  <a:close/>
                  <a:moveTo>
                    <a:pt x="302777" y="36861"/>
                  </a:moveTo>
                  <a:cubicBezTo>
                    <a:pt x="241021" y="36861"/>
                    <a:pt x="187890" y="74552"/>
                    <a:pt x="165185" y="128156"/>
                  </a:cubicBezTo>
                  <a:lnTo>
                    <a:pt x="153434" y="186233"/>
                  </a:lnTo>
                  <a:lnTo>
                    <a:pt x="153429" y="186209"/>
                  </a:lnTo>
                  <a:lnTo>
                    <a:pt x="153429" y="186257"/>
                  </a:lnTo>
                  <a:lnTo>
                    <a:pt x="153434" y="186233"/>
                  </a:lnTo>
                  <a:lnTo>
                    <a:pt x="165185" y="244290"/>
                  </a:lnTo>
                  <a:cubicBezTo>
                    <a:pt x="187890" y="297888"/>
                    <a:pt x="241021" y="335606"/>
                    <a:pt x="302777" y="335606"/>
                  </a:cubicBezTo>
                  <a:cubicBezTo>
                    <a:pt x="385166" y="335606"/>
                    <a:pt x="452173" y="268599"/>
                    <a:pt x="452173" y="186209"/>
                  </a:cubicBezTo>
                  <a:cubicBezTo>
                    <a:pt x="452173" y="103868"/>
                    <a:pt x="385166" y="36861"/>
                    <a:pt x="302777" y="36861"/>
                  </a:cubicBezTo>
                  <a:close/>
                  <a:moveTo>
                    <a:pt x="302777" y="0"/>
                  </a:moveTo>
                  <a:cubicBezTo>
                    <a:pt x="405502" y="0"/>
                    <a:pt x="489034" y="83532"/>
                    <a:pt x="489034" y="186209"/>
                  </a:cubicBezTo>
                  <a:cubicBezTo>
                    <a:pt x="489034" y="258693"/>
                    <a:pt x="447411" y="321604"/>
                    <a:pt x="386786" y="352369"/>
                  </a:cubicBezTo>
                  <a:cubicBezTo>
                    <a:pt x="419694" y="360513"/>
                    <a:pt x="451697" y="372038"/>
                    <a:pt x="482224" y="386754"/>
                  </a:cubicBezTo>
                  <a:cubicBezTo>
                    <a:pt x="511227" y="400850"/>
                    <a:pt x="537086" y="417185"/>
                    <a:pt x="556945" y="434140"/>
                  </a:cubicBezTo>
                  <a:cubicBezTo>
                    <a:pt x="579614" y="453475"/>
                    <a:pt x="594616" y="473286"/>
                    <a:pt x="601426" y="493098"/>
                  </a:cubicBezTo>
                  <a:cubicBezTo>
                    <a:pt x="612284" y="524577"/>
                    <a:pt x="601997" y="554628"/>
                    <a:pt x="572518" y="577773"/>
                  </a:cubicBezTo>
                  <a:cubicBezTo>
                    <a:pt x="563327" y="584964"/>
                    <a:pt x="542325" y="595346"/>
                    <a:pt x="466556" y="602633"/>
                  </a:cubicBezTo>
                  <a:cubicBezTo>
                    <a:pt x="420122" y="607157"/>
                    <a:pt x="360783" y="609586"/>
                    <a:pt x="299253" y="609586"/>
                  </a:cubicBezTo>
                  <a:lnTo>
                    <a:pt x="296920" y="609586"/>
                  </a:lnTo>
                  <a:cubicBezTo>
                    <a:pt x="234771" y="609538"/>
                    <a:pt x="175193" y="606967"/>
                    <a:pt x="129236" y="602395"/>
                  </a:cubicBezTo>
                  <a:cubicBezTo>
                    <a:pt x="55276" y="595013"/>
                    <a:pt x="36084" y="584679"/>
                    <a:pt x="27654" y="576487"/>
                  </a:cubicBezTo>
                  <a:cubicBezTo>
                    <a:pt x="795" y="550485"/>
                    <a:pt x="-6825" y="518434"/>
                    <a:pt x="6224" y="486288"/>
                  </a:cubicBezTo>
                  <a:cubicBezTo>
                    <a:pt x="26559" y="436045"/>
                    <a:pt x="89041" y="400422"/>
                    <a:pt x="124473" y="383658"/>
                  </a:cubicBezTo>
                  <a:cubicBezTo>
                    <a:pt x="154048" y="369704"/>
                    <a:pt x="185003" y="358894"/>
                    <a:pt x="216864" y="351369"/>
                  </a:cubicBezTo>
                  <a:cubicBezTo>
                    <a:pt x="157334" y="320271"/>
                    <a:pt x="116568" y="257931"/>
                    <a:pt x="116568" y="186209"/>
                  </a:cubicBezTo>
                  <a:cubicBezTo>
                    <a:pt x="116568" y="83532"/>
                    <a:pt x="200100" y="0"/>
                    <a:pt x="302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Righteous" panose="02010506000000020000" pitchFamily="2" charset="0"/>
              </a:endParaRPr>
            </a:p>
          </p:txBody>
        </p:sp>
        <p:sp>
          <p:nvSpPr>
            <p:cNvPr id="23" name="五边形 5"/>
            <p:cNvSpPr/>
            <p:nvPr/>
          </p:nvSpPr>
          <p:spPr>
            <a:xfrm flipH="1">
              <a:off x="4389437" y="3112135"/>
              <a:ext cx="1885950" cy="4953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+mj-ea"/>
                  <a:ea typeface="+mj-ea"/>
                  <a:cs typeface="Righteous" panose="02010506000000020000" pitchFamily="2" charset="0"/>
                </a:rPr>
                <a:t>Title here</a:t>
              </a:r>
              <a:endParaRPr lang="zh-CN" altLang="en-US" sz="2000" dirty="0">
                <a:latin typeface="+mj-ea"/>
                <a:ea typeface="+mj-ea"/>
                <a:cs typeface="Righteous" panose="02010506000000020000" pitchFamily="2" charset="0"/>
              </a:endParaRPr>
            </a:p>
          </p:txBody>
        </p:sp>
        <p:sp>
          <p:nvSpPr>
            <p:cNvPr id="24" name="Shape 707"/>
            <p:cNvSpPr>
              <a:spLocks noChangeAspect="1"/>
            </p:cNvSpPr>
            <p:nvPr/>
          </p:nvSpPr>
          <p:spPr bwMode="auto">
            <a:xfrm>
              <a:off x="3833812" y="3178898"/>
              <a:ext cx="433070" cy="361773"/>
            </a:xfrm>
            <a:custGeom>
              <a:avLst/>
              <a:gdLst>
                <a:gd name="connsiteX0" fmla="*/ 304963 w 608527"/>
                <a:gd name="connsiteY0" fmla="*/ 158979 h 508346"/>
                <a:gd name="connsiteX1" fmla="*/ 348050 w 608527"/>
                <a:gd name="connsiteY1" fmla="*/ 176790 h 508346"/>
                <a:gd name="connsiteX2" fmla="*/ 438632 w 608527"/>
                <a:gd name="connsiteY2" fmla="*/ 267413 h 508346"/>
                <a:gd name="connsiteX3" fmla="*/ 438632 w 608527"/>
                <a:gd name="connsiteY3" fmla="*/ 267453 h 508346"/>
                <a:gd name="connsiteX4" fmla="*/ 438831 w 608527"/>
                <a:gd name="connsiteY4" fmla="*/ 286713 h 508346"/>
                <a:gd name="connsiteX5" fmla="*/ 419531 w 608527"/>
                <a:gd name="connsiteY5" fmla="*/ 286554 h 508346"/>
                <a:gd name="connsiteX6" fmla="*/ 328949 w 608527"/>
                <a:gd name="connsiteY6" fmla="*/ 195931 h 508346"/>
                <a:gd name="connsiteX7" fmla="*/ 317433 w 608527"/>
                <a:gd name="connsiteY7" fmla="*/ 188346 h 508346"/>
                <a:gd name="connsiteX8" fmla="*/ 317790 w 608527"/>
                <a:gd name="connsiteY8" fmla="*/ 191483 h 508346"/>
                <a:gd name="connsiteX9" fmla="*/ 317790 w 608527"/>
                <a:gd name="connsiteY9" fmla="*/ 494844 h 508346"/>
                <a:gd name="connsiteX10" fmla="*/ 304288 w 608527"/>
                <a:gd name="connsiteY10" fmla="*/ 508346 h 508346"/>
                <a:gd name="connsiteX11" fmla="*/ 290786 w 608527"/>
                <a:gd name="connsiteY11" fmla="*/ 494844 h 508346"/>
                <a:gd name="connsiteX12" fmla="*/ 290786 w 608527"/>
                <a:gd name="connsiteY12" fmla="*/ 191483 h 508346"/>
                <a:gd name="connsiteX13" fmla="*/ 291025 w 608527"/>
                <a:gd name="connsiteY13" fmla="*/ 189021 h 508346"/>
                <a:gd name="connsiteX14" fmla="*/ 280978 w 608527"/>
                <a:gd name="connsiteY14" fmla="*/ 195931 h 508346"/>
                <a:gd name="connsiteX15" fmla="*/ 189006 w 608527"/>
                <a:gd name="connsiteY15" fmla="*/ 287904 h 508346"/>
                <a:gd name="connsiteX16" fmla="*/ 169905 w 608527"/>
                <a:gd name="connsiteY16" fmla="*/ 287904 h 508346"/>
                <a:gd name="connsiteX17" fmla="*/ 169905 w 608527"/>
                <a:gd name="connsiteY17" fmla="*/ 268803 h 508346"/>
                <a:gd name="connsiteX18" fmla="*/ 261876 w 608527"/>
                <a:gd name="connsiteY18" fmla="*/ 176790 h 508346"/>
                <a:gd name="connsiteX19" fmla="*/ 304963 w 608527"/>
                <a:gd name="connsiteY19" fmla="*/ 158979 h 508346"/>
                <a:gd name="connsiteX20" fmla="*/ 99979 w 608527"/>
                <a:gd name="connsiteY20" fmla="*/ 0 h 508346"/>
                <a:gd name="connsiteX21" fmla="*/ 508509 w 608527"/>
                <a:gd name="connsiteY21" fmla="*/ 0 h 508346"/>
                <a:gd name="connsiteX22" fmla="*/ 608527 w 608527"/>
                <a:gd name="connsiteY22" fmla="*/ 100004 h 508346"/>
                <a:gd name="connsiteX23" fmla="*/ 608527 w 608527"/>
                <a:gd name="connsiteY23" fmla="*/ 403709 h 508346"/>
                <a:gd name="connsiteX24" fmla="*/ 508509 w 608527"/>
                <a:gd name="connsiteY24" fmla="*/ 503713 h 508346"/>
                <a:gd name="connsiteX25" fmla="*/ 447362 w 608527"/>
                <a:gd name="connsiteY25" fmla="*/ 503713 h 508346"/>
                <a:gd name="connsiteX26" fmla="*/ 429336 w 608527"/>
                <a:gd name="connsiteY26" fmla="*/ 485682 h 508346"/>
                <a:gd name="connsiteX27" fmla="*/ 447362 w 608527"/>
                <a:gd name="connsiteY27" fmla="*/ 467691 h 508346"/>
                <a:gd name="connsiteX28" fmla="*/ 508509 w 608527"/>
                <a:gd name="connsiteY28" fmla="*/ 467691 h 508346"/>
                <a:gd name="connsiteX29" fmla="*/ 572474 w 608527"/>
                <a:gd name="connsiteY29" fmla="*/ 403709 h 508346"/>
                <a:gd name="connsiteX30" fmla="*/ 572474 w 608527"/>
                <a:gd name="connsiteY30" fmla="*/ 100004 h 508346"/>
                <a:gd name="connsiteX31" fmla="*/ 508509 w 608527"/>
                <a:gd name="connsiteY31" fmla="*/ 36062 h 508346"/>
                <a:gd name="connsiteX32" fmla="*/ 99979 w 608527"/>
                <a:gd name="connsiteY32" fmla="*/ 36062 h 508346"/>
                <a:gd name="connsiteX33" fmla="*/ 36053 w 608527"/>
                <a:gd name="connsiteY33" fmla="*/ 100004 h 508346"/>
                <a:gd name="connsiteX34" fmla="*/ 36053 w 608527"/>
                <a:gd name="connsiteY34" fmla="*/ 403709 h 508346"/>
                <a:gd name="connsiteX35" fmla="*/ 99979 w 608527"/>
                <a:gd name="connsiteY35" fmla="*/ 467691 h 508346"/>
                <a:gd name="connsiteX36" fmla="*/ 161165 w 608527"/>
                <a:gd name="connsiteY36" fmla="*/ 467691 h 508346"/>
                <a:gd name="connsiteX37" fmla="*/ 179191 w 608527"/>
                <a:gd name="connsiteY37" fmla="*/ 485682 h 508346"/>
                <a:gd name="connsiteX38" fmla="*/ 161165 w 608527"/>
                <a:gd name="connsiteY38" fmla="*/ 503713 h 508346"/>
                <a:gd name="connsiteX39" fmla="*/ 99979 w 608527"/>
                <a:gd name="connsiteY39" fmla="*/ 503713 h 508346"/>
                <a:gd name="connsiteX40" fmla="*/ 0 w 608527"/>
                <a:gd name="connsiteY40" fmla="*/ 403709 h 508346"/>
                <a:gd name="connsiteX41" fmla="*/ 0 w 608527"/>
                <a:gd name="connsiteY41" fmla="*/ 100004 h 508346"/>
                <a:gd name="connsiteX42" fmla="*/ 99979 w 608527"/>
                <a:gd name="connsiteY42" fmla="*/ 0 h 50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527" h="508346">
                  <a:moveTo>
                    <a:pt x="304963" y="158979"/>
                  </a:moveTo>
                  <a:cubicBezTo>
                    <a:pt x="320550" y="158979"/>
                    <a:pt x="336137" y="164916"/>
                    <a:pt x="348050" y="176790"/>
                  </a:cubicBezTo>
                  <a:lnTo>
                    <a:pt x="438632" y="267413"/>
                  </a:lnTo>
                  <a:lnTo>
                    <a:pt x="438632" y="267453"/>
                  </a:lnTo>
                  <a:cubicBezTo>
                    <a:pt x="444073" y="272695"/>
                    <a:pt x="444152" y="281391"/>
                    <a:pt x="438831" y="286713"/>
                  </a:cubicBezTo>
                  <a:cubicBezTo>
                    <a:pt x="433470" y="292074"/>
                    <a:pt x="424773" y="291995"/>
                    <a:pt x="419531" y="286554"/>
                  </a:cubicBezTo>
                  <a:lnTo>
                    <a:pt x="328949" y="195931"/>
                  </a:lnTo>
                  <a:cubicBezTo>
                    <a:pt x="325653" y="192635"/>
                    <a:pt x="321761" y="190054"/>
                    <a:pt x="317433" y="188346"/>
                  </a:cubicBezTo>
                  <a:cubicBezTo>
                    <a:pt x="317671" y="189379"/>
                    <a:pt x="317790" y="190411"/>
                    <a:pt x="317790" y="191483"/>
                  </a:cubicBezTo>
                  <a:lnTo>
                    <a:pt x="317790" y="494844"/>
                  </a:lnTo>
                  <a:cubicBezTo>
                    <a:pt x="317790" y="502310"/>
                    <a:pt x="311754" y="508346"/>
                    <a:pt x="304288" y="508346"/>
                  </a:cubicBezTo>
                  <a:cubicBezTo>
                    <a:pt x="296822" y="508346"/>
                    <a:pt x="290786" y="502310"/>
                    <a:pt x="290786" y="494844"/>
                  </a:cubicBezTo>
                  <a:lnTo>
                    <a:pt x="290786" y="191483"/>
                  </a:lnTo>
                  <a:cubicBezTo>
                    <a:pt x="290786" y="190649"/>
                    <a:pt x="290866" y="189815"/>
                    <a:pt x="291025" y="189021"/>
                  </a:cubicBezTo>
                  <a:cubicBezTo>
                    <a:pt x="287292" y="190689"/>
                    <a:pt x="283877" y="193032"/>
                    <a:pt x="280978" y="195931"/>
                  </a:cubicBezTo>
                  <a:lnTo>
                    <a:pt x="189006" y="287904"/>
                  </a:lnTo>
                  <a:cubicBezTo>
                    <a:pt x="183724" y="293186"/>
                    <a:pt x="175147" y="293186"/>
                    <a:pt x="169905" y="287904"/>
                  </a:cubicBezTo>
                  <a:cubicBezTo>
                    <a:pt x="164623" y="282623"/>
                    <a:pt x="164623" y="274084"/>
                    <a:pt x="169905" y="268803"/>
                  </a:cubicBezTo>
                  <a:lnTo>
                    <a:pt x="261876" y="176790"/>
                  </a:lnTo>
                  <a:cubicBezTo>
                    <a:pt x="273790" y="164916"/>
                    <a:pt x="289376" y="158979"/>
                    <a:pt x="304963" y="158979"/>
                  </a:cubicBezTo>
                  <a:close/>
                  <a:moveTo>
                    <a:pt x="99979" y="0"/>
                  </a:moveTo>
                  <a:lnTo>
                    <a:pt x="508509" y="0"/>
                  </a:lnTo>
                  <a:cubicBezTo>
                    <a:pt x="563699" y="40"/>
                    <a:pt x="608448" y="44799"/>
                    <a:pt x="608527" y="100004"/>
                  </a:cubicBezTo>
                  <a:lnTo>
                    <a:pt x="608527" y="403709"/>
                  </a:lnTo>
                  <a:cubicBezTo>
                    <a:pt x="608448" y="458914"/>
                    <a:pt x="563699" y="503673"/>
                    <a:pt x="508509" y="503713"/>
                  </a:cubicBezTo>
                  <a:lnTo>
                    <a:pt x="447362" y="503713"/>
                  </a:lnTo>
                  <a:cubicBezTo>
                    <a:pt x="437396" y="503713"/>
                    <a:pt x="429336" y="495651"/>
                    <a:pt x="429336" y="485682"/>
                  </a:cubicBezTo>
                  <a:cubicBezTo>
                    <a:pt x="429336" y="475753"/>
                    <a:pt x="437396" y="467691"/>
                    <a:pt x="447362" y="467691"/>
                  </a:cubicBezTo>
                  <a:lnTo>
                    <a:pt x="508509" y="467691"/>
                  </a:lnTo>
                  <a:cubicBezTo>
                    <a:pt x="543847" y="467691"/>
                    <a:pt x="572474" y="439016"/>
                    <a:pt x="572474" y="403709"/>
                  </a:cubicBezTo>
                  <a:lnTo>
                    <a:pt x="572474" y="100004"/>
                  </a:lnTo>
                  <a:cubicBezTo>
                    <a:pt x="572474" y="64697"/>
                    <a:pt x="543847" y="36062"/>
                    <a:pt x="508509" y="36062"/>
                  </a:cubicBezTo>
                  <a:lnTo>
                    <a:pt x="99979" y="36062"/>
                  </a:lnTo>
                  <a:cubicBezTo>
                    <a:pt x="64680" y="36062"/>
                    <a:pt x="36053" y="64697"/>
                    <a:pt x="36053" y="100004"/>
                  </a:cubicBezTo>
                  <a:lnTo>
                    <a:pt x="36053" y="403709"/>
                  </a:lnTo>
                  <a:cubicBezTo>
                    <a:pt x="36053" y="439016"/>
                    <a:pt x="64680" y="467651"/>
                    <a:pt x="99979" y="467691"/>
                  </a:cubicBezTo>
                  <a:lnTo>
                    <a:pt x="161165" y="467691"/>
                  </a:lnTo>
                  <a:cubicBezTo>
                    <a:pt x="171091" y="467691"/>
                    <a:pt x="179191" y="475753"/>
                    <a:pt x="179191" y="485682"/>
                  </a:cubicBezTo>
                  <a:cubicBezTo>
                    <a:pt x="179191" y="495651"/>
                    <a:pt x="171091" y="503713"/>
                    <a:pt x="161165" y="503713"/>
                  </a:cubicBezTo>
                  <a:lnTo>
                    <a:pt x="99979" y="503713"/>
                  </a:lnTo>
                  <a:cubicBezTo>
                    <a:pt x="44788" y="503673"/>
                    <a:pt x="40" y="458914"/>
                    <a:pt x="0" y="403709"/>
                  </a:cubicBezTo>
                  <a:lnTo>
                    <a:pt x="0" y="100004"/>
                  </a:lnTo>
                  <a:cubicBezTo>
                    <a:pt x="40" y="44799"/>
                    <a:pt x="44788" y="40"/>
                    <a:pt x="99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Righteous" panose="02010506000000020000" pitchFamily="2" charset="0"/>
              </a:endParaRP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1474787" y="3607435"/>
              <a:ext cx="4305300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ighteous" panose="02010506000000020000" pitchFamily="2" charset="0"/>
                </a:rPr>
                <a:t>It serves a variety of purposes, 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ighteous" panose="02010506000000020000" pitchFamily="2" charset="0"/>
                <a:sym typeface="+mn-ea"/>
              </a:endParaRPr>
            </a:p>
          </p:txBody>
        </p:sp>
        <p:sp>
          <p:nvSpPr>
            <p:cNvPr id="26" name="五边形 17"/>
            <p:cNvSpPr/>
            <p:nvPr/>
          </p:nvSpPr>
          <p:spPr>
            <a:xfrm>
              <a:off x="5951537" y="4319270"/>
              <a:ext cx="1885950" cy="4953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latin typeface="+mj-ea"/>
                  <a:ea typeface="+mj-ea"/>
                  <a:cs typeface="Righteous" panose="02010506000000020000" pitchFamily="2" charset="0"/>
                </a:rPr>
                <a:t>Title here</a:t>
              </a:r>
              <a:endParaRPr lang="zh-CN" altLang="en-US" sz="2000" dirty="0">
                <a:latin typeface="+mj-ea"/>
                <a:ea typeface="+mj-ea"/>
                <a:cs typeface="Righteous" panose="02010506000000020000" pitchFamily="2" charset="0"/>
              </a:endParaRPr>
            </a:p>
          </p:txBody>
        </p:sp>
        <p:sp>
          <p:nvSpPr>
            <p:cNvPr id="27" name="文本框 18"/>
            <p:cNvSpPr txBox="1"/>
            <p:nvPr/>
          </p:nvSpPr>
          <p:spPr>
            <a:xfrm>
              <a:off x="6411912" y="4814570"/>
              <a:ext cx="4305300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nrope SemiBold" charset="0"/>
                  <a:ea typeface="Manrope SemiBold" charset="0"/>
                  <a:cs typeface="Righteous" panose="02010506000000020000" pitchFamily="2" charset="0"/>
                </a:rPr>
                <a:t>It serves a variety of purposes, making presentations powerful tools for convincing and teaching.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Righteous" panose="02010506000000020000" pitchFamily="2" charset="0"/>
                <a:sym typeface="+mn-ea"/>
              </a:endParaRPr>
            </a:p>
          </p:txBody>
        </p:sp>
        <p:sp>
          <p:nvSpPr>
            <p:cNvPr id="28" name="Shape 707"/>
            <p:cNvSpPr>
              <a:spLocks noChangeAspect="1"/>
            </p:cNvSpPr>
            <p:nvPr/>
          </p:nvSpPr>
          <p:spPr bwMode="auto">
            <a:xfrm>
              <a:off x="8061007" y="4350385"/>
              <a:ext cx="433070" cy="433070"/>
            </a:xfrm>
            <a:custGeom>
              <a:avLst/>
              <a:gdLst>
                <a:gd name="connsiteX0" fmla="*/ 448768 w 609586"/>
                <a:gd name="connsiteY0" fmla="*/ 197478 h 609586"/>
                <a:gd name="connsiteX1" fmla="*/ 461323 w 609586"/>
                <a:gd name="connsiteY1" fmla="*/ 202722 h 609586"/>
                <a:gd name="connsiteX2" fmla="*/ 461514 w 609586"/>
                <a:gd name="connsiteY2" fmla="*/ 227866 h 609586"/>
                <a:gd name="connsiteX3" fmla="*/ 271538 w 609586"/>
                <a:gd name="connsiteY3" fmla="*/ 417823 h 609586"/>
                <a:gd name="connsiteX4" fmla="*/ 246202 w 609586"/>
                <a:gd name="connsiteY4" fmla="*/ 417823 h 609586"/>
                <a:gd name="connsiteX5" fmla="*/ 148666 w 609586"/>
                <a:gd name="connsiteY5" fmla="*/ 320297 h 609586"/>
                <a:gd name="connsiteX6" fmla="*/ 148905 w 609586"/>
                <a:gd name="connsiteY6" fmla="*/ 295153 h 609586"/>
                <a:gd name="connsiteX7" fmla="*/ 174003 w 609586"/>
                <a:gd name="connsiteY7" fmla="*/ 294915 h 609586"/>
                <a:gd name="connsiteX8" fmla="*/ 258870 w 609586"/>
                <a:gd name="connsiteY8" fmla="*/ 379775 h 609586"/>
                <a:gd name="connsiteX9" fmla="*/ 436177 w 609586"/>
                <a:gd name="connsiteY9" fmla="*/ 202484 h 609586"/>
                <a:gd name="connsiteX10" fmla="*/ 448768 w 609586"/>
                <a:gd name="connsiteY10" fmla="*/ 197478 h 609586"/>
                <a:gd name="connsiteX11" fmla="*/ 304793 w 609586"/>
                <a:gd name="connsiteY11" fmla="*/ 35861 h 609586"/>
                <a:gd name="connsiteX12" fmla="*/ 35861 w 609586"/>
                <a:gd name="connsiteY12" fmla="*/ 304793 h 609586"/>
                <a:gd name="connsiteX13" fmla="*/ 304793 w 609586"/>
                <a:gd name="connsiteY13" fmla="*/ 573725 h 609586"/>
                <a:gd name="connsiteX14" fmla="*/ 573725 w 609586"/>
                <a:gd name="connsiteY14" fmla="*/ 304793 h 609586"/>
                <a:gd name="connsiteX15" fmla="*/ 304793 w 609586"/>
                <a:gd name="connsiteY15" fmla="*/ 35861 h 609586"/>
                <a:gd name="connsiteX16" fmla="*/ 304793 w 609586"/>
                <a:gd name="connsiteY16" fmla="*/ 0 h 609586"/>
                <a:gd name="connsiteX17" fmla="*/ 609586 w 609586"/>
                <a:gd name="connsiteY17" fmla="*/ 304793 h 609586"/>
                <a:gd name="connsiteX18" fmla="*/ 304793 w 609586"/>
                <a:gd name="connsiteY18" fmla="*/ 609586 h 609586"/>
                <a:gd name="connsiteX19" fmla="*/ 0 w 609586"/>
                <a:gd name="connsiteY19" fmla="*/ 304793 h 609586"/>
                <a:gd name="connsiteX20" fmla="*/ 304793 w 609586"/>
                <a:gd name="connsiteY20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9586" h="609586">
                  <a:moveTo>
                    <a:pt x="448768" y="197478"/>
                  </a:moveTo>
                  <a:cubicBezTo>
                    <a:pt x="453310" y="197520"/>
                    <a:pt x="457847" y="199270"/>
                    <a:pt x="461323" y="202722"/>
                  </a:cubicBezTo>
                  <a:cubicBezTo>
                    <a:pt x="468229" y="209627"/>
                    <a:pt x="468324" y="220818"/>
                    <a:pt x="461514" y="227866"/>
                  </a:cubicBezTo>
                  <a:lnTo>
                    <a:pt x="271538" y="417823"/>
                  </a:lnTo>
                  <a:cubicBezTo>
                    <a:pt x="264538" y="424776"/>
                    <a:pt x="253203" y="424776"/>
                    <a:pt x="246202" y="417823"/>
                  </a:cubicBezTo>
                  <a:lnTo>
                    <a:pt x="148666" y="320297"/>
                  </a:lnTo>
                  <a:cubicBezTo>
                    <a:pt x="141856" y="313249"/>
                    <a:pt x="141951" y="302058"/>
                    <a:pt x="148905" y="295153"/>
                  </a:cubicBezTo>
                  <a:cubicBezTo>
                    <a:pt x="155810" y="288248"/>
                    <a:pt x="167002" y="288153"/>
                    <a:pt x="174003" y="294915"/>
                  </a:cubicBezTo>
                  <a:lnTo>
                    <a:pt x="258870" y="379775"/>
                  </a:lnTo>
                  <a:lnTo>
                    <a:pt x="436177" y="202484"/>
                  </a:lnTo>
                  <a:cubicBezTo>
                    <a:pt x="439678" y="199103"/>
                    <a:pt x="444226" y="197436"/>
                    <a:pt x="448768" y="197478"/>
                  </a:cubicBezTo>
                  <a:close/>
                  <a:moveTo>
                    <a:pt x="304793" y="35861"/>
                  </a:moveTo>
                  <a:cubicBezTo>
                    <a:pt x="156254" y="35861"/>
                    <a:pt x="35861" y="156254"/>
                    <a:pt x="35861" y="304793"/>
                  </a:cubicBezTo>
                  <a:cubicBezTo>
                    <a:pt x="35861" y="453332"/>
                    <a:pt x="156254" y="573725"/>
                    <a:pt x="304793" y="573725"/>
                  </a:cubicBezTo>
                  <a:cubicBezTo>
                    <a:pt x="453332" y="573725"/>
                    <a:pt x="573725" y="453332"/>
                    <a:pt x="573725" y="304793"/>
                  </a:cubicBezTo>
                  <a:cubicBezTo>
                    <a:pt x="573725" y="156254"/>
                    <a:pt x="453332" y="35861"/>
                    <a:pt x="304793" y="35861"/>
                  </a:cubicBezTo>
                  <a:close/>
                  <a:moveTo>
                    <a:pt x="304793" y="0"/>
                  </a:moveTo>
                  <a:cubicBezTo>
                    <a:pt x="473144" y="0"/>
                    <a:pt x="609586" y="136442"/>
                    <a:pt x="609586" y="304793"/>
                  </a:cubicBezTo>
                  <a:cubicBezTo>
                    <a:pt x="609586" y="473144"/>
                    <a:pt x="473144" y="609586"/>
                    <a:pt x="304793" y="609586"/>
                  </a:cubicBezTo>
                  <a:cubicBezTo>
                    <a:pt x="136442" y="609586"/>
                    <a:pt x="0" y="473144"/>
                    <a:pt x="0" y="304793"/>
                  </a:cubicBezTo>
                  <a:cubicBezTo>
                    <a:pt x="0" y="136442"/>
                    <a:pt x="136442" y="0"/>
                    <a:pt x="304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Righteous" panose="02010506000000020000" pitchFamily="2" charset="0"/>
              </a:endParaRPr>
            </a:p>
          </p:txBody>
        </p:sp>
        <p:pic>
          <p:nvPicPr>
            <p:cNvPr id="3" name="图形 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190614" y="4233829"/>
              <a:ext cx="1851620" cy="2545977"/>
            </a:xfrm>
            <a:prstGeom prst="rect">
              <a:avLst/>
            </a:prstGeom>
          </p:spPr>
        </p:pic>
        <p:pic>
          <p:nvPicPr>
            <p:cNvPr id="4" name="图形 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342" y="3393969"/>
              <a:ext cx="1521142" cy="718977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1358" y="2222055"/>
            <a:ext cx="10449284" cy="3871881"/>
            <a:chOff x="658286" y="1829586"/>
            <a:chExt cx="10449284" cy="3871881"/>
          </a:xfrm>
        </p:grpSpPr>
        <p:grpSp>
          <p:nvGrpSpPr>
            <p:cNvPr id="4" name="组合 3"/>
            <p:cNvGrpSpPr/>
            <p:nvPr/>
          </p:nvGrpSpPr>
          <p:grpSpPr>
            <a:xfrm>
              <a:off x="658286" y="2204647"/>
              <a:ext cx="5163969" cy="3117711"/>
              <a:chOff x="512931" y="2204647"/>
              <a:chExt cx="5163969" cy="3117711"/>
            </a:xfrm>
          </p:grpSpPr>
          <p:sp>
            <p:nvSpPr>
              <p:cNvPr id="7" name="文本框 1"/>
              <p:cNvSpPr txBox="1"/>
              <p:nvPr/>
            </p:nvSpPr>
            <p:spPr>
              <a:xfrm>
                <a:off x="538331" y="2204647"/>
                <a:ext cx="3119968" cy="37702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  <a:ea typeface="+mj-ea"/>
                    <a:cs typeface="Righteous" panose="02010506000000020000" pitchFamily="2" charset="0"/>
                    <a:sym typeface="+mn-lt"/>
                  </a:rPr>
                  <a:t>This is an infographic</a:t>
                </a:r>
                <a:endParaRPr lang="zh-CN" altLang="en-US" sz="2000" dirty="0">
                  <a:solidFill>
                    <a:schemeClr val="accent1"/>
                  </a:solidFill>
                  <a:latin typeface="+mj-ea"/>
                  <a:ea typeface="+mj-ea"/>
                  <a:cs typeface="Righteous" panose="02010506000000020000" pitchFamily="2" charset="0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86591" y="4846022"/>
                <a:ext cx="476336" cy="4763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ctr" eaLnBrk="0" hangingPunct="0">
                  <a:spcBef>
                    <a:spcPct val="50000"/>
                  </a:spcBef>
                </a:pPr>
                <a:endParaRPr kumimoji="1" lang="zh-CN" altLang="en-US" sz="2000" kern="0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546802" y="4846022"/>
                <a:ext cx="476336" cy="476336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kern="0" dirty="0">
                  <a:solidFill>
                    <a:prstClr val="white"/>
                  </a:solidFill>
                  <a:latin typeface="Manrope SemiBold" charset="0"/>
                  <a:ea typeface="Manrope SemiBold" charset="0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507014" y="4846022"/>
                <a:ext cx="476336" cy="4763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ctr" eaLnBrk="0" hangingPunct="0">
                  <a:spcBef>
                    <a:spcPct val="50000"/>
                  </a:spcBef>
                </a:pPr>
                <a:endParaRPr kumimoji="1" lang="zh-CN" altLang="en-US" sz="2000" kern="0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2931" y="2761475"/>
                <a:ext cx="5163969" cy="1722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anrope SemiBold" charset="0"/>
                    <a:cs typeface="+mn-ea"/>
                    <a:sym typeface="+mn-lt"/>
                  </a:rPr>
                  <a:t>It serves a variety of purposes, making presentations powerful tools for convincing and teaching.</a:t>
                </a:r>
                <a:endPara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anrope SemiBold" charset="0"/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anrope SemiBold" charset="0"/>
                    <a:cs typeface="+mn-ea"/>
                    <a:sym typeface="+mn-lt"/>
                  </a:rPr>
                  <a:t>It serves a variety of purposes, making presentations powerful tools for convincing and teaching.</a:t>
                </a:r>
                <a:endParaRPr lang="en-US" altLang="zh-CN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anrope SemiBold" charset="0"/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anrope SemiBold" charset="0"/>
                    <a:cs typeface="+mn-ea"/>
                    <a:sym typeface="+mn-lt"/>
                  </a:rPr>
                  <a:t>It serves a variety of purposes, making presentations powerful tools for convincing and teaching.</a:t>
                </a:r>
                <a:endParaRPr lang="zh-CN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anrope SemiBold" charset="0"/>
                  <a:cs typeface="+mn-ea"/>
                  <a:sym typeface="+mn-lt"/>
                </a:endParaRPr>
              </a:p>
            </p:txBody>
          </p:sp>
          <p:sp>
            <p:nvSpPr>
              <p:cNvPr id="12" name="Oval 1"/>
              <p:cNvSpPr/>
              <p:nvPr/>
            </p:nvSpPr>
            <p:spPr>
              <a:xfrm>
                <a:off x="2632961" y="4966996"/>
                <a:ext cx="224442" cy="234388"/>
              </a:xfrm>
              <a:custGeom>
                <a:avLst/>
                <a:gdLst>
                  <a:gd name="T0" fmla="*/ 10185 w 10671"/>
                  <a:gd name="T1" fmla="*/ 3987 h 11145"/>
                  <a:gd name="T2" fmla="*/ 10185 w 10671"/>
                  <a:gd name="T3" fmla="*/ 2746 h 11145"/>
                  <a:gd name="T4" fmla="*/ 7848 w 10671"/>
                  <a:gd name="T5" fmla="*/ 408 h 11145"/>
                  <a:gd name="T6" fmla="*/ 4449 w 10671"/>
                  <a:gd name="T7" fmla="*/ 408 h 11145"/>
                  <a:gd name="T8" fmla="*/ 4348 w 10671"/>
                  <a:gd name="T9" fmla="*/ 200 h 11145"/>
                  <a:gd name="T10" fmla="*/ 4030 w 10671"/>
                  <a:gd name="T11" fmla="*/ 0 h 11145"/>
                  <a:gd name="T12" fmla="*/ 2544 w 10671"/>
                  <a:gd name="T13" fmla="*/ 0 h 11145"/>
                  <a:gd name="T14" fmla="*/ 0 w 10671"/>
                  <a:gd name="T15" fmla="*/ 2543 h 11145"/>
                  <a:gd name="T16" fmla="*/ 0 w 10671"/>
                  <a:gd name="T17" fmla="*/ 8601 h 11145"/>
                  <a:gd name="T18" fmla="*/ 2544 w 10671"/>
                  <a:gd name="T19" fmla="*/ 11145 h 11145"/>
                  <a:gd name="T20" fmla="*/ 8128 w 10671"/>
                  <a:gd name="T21" fmla="*/ 11145 h 11145"/>
                  <a:gd name="T22" fmla="*/ 10671 w 10671"/>
                  <a:gd name="T23" fmla="*/ 8601 h 11145"/>
                  <a:gd name="T24" fmla="*/ 10671 w 10671"/>
                  <a:gd name="T25" fmla="*/ 4612 h 11145"/>
                  <a:gd name="T26" fmla="*/ 10185 w 10671"/>
                  <a:gd name="T27" fmla="*/ 3987 h 11145"/>
                  <a:gd name="T28" fmla="*/ 7848 w 10671"/>
                  <a:gd name="T29" fmla="*/ 1115 h 11145"/>
                  <a:gd name="T30" fmla="*/ 9479 w 10671"/>
                  <a:gd name="T31" fmla="*/ 2746 h 11145"/>
                  <a:gd name="T32" fmla="*/ 9479 w 10671"/>
                  <a:gd name="T33" fmla="*/ 3966 h 11145"/>
                  <a:gd name="T34" fmla="*/ 6166 w 10671"/>
                  <a:gd name="T35" fmla="*/ 3966 h 11145"/>
                  <a:gd name="T36" fmla="*/ 4790 w 10671"/>
                  <a:gd name="T37" fmla="*/ 1115 h 11145"/>
                  <a:gd name="T38" fmla="*/ 7848 w 10671"/>
                  <a:gd name="T39" fmla="*/ 1115 h 11145"/>
                  <a:gd name="T40" fmla="*/ 9964 w 10671"/>
                  <a:gd name="T41" fmla="*/ 8601 h 11145"/>
                  <a:gd name="T42" fmla="*/ 8126 w 10671"/>
                  <a:gd name="T43" fmla="*/ 10438 h 11145"/>
                  <a:gd name="T44" fmla="*/ 2544 w 10671"/>
                  <a:gd name="T45" fmla="*/ 10438 h 11145"/>
                  <a:gd name="T46" fmla="*/ 706 w 10671"/>
                  <a:gd name="T47" fmla="*/ 8601 h 11145"/>
                  <a:gd name="T48" fmla="*/ 706 w 10671"/>
                  <a:gd name="T49" fmla="*/ 2543 h 11145"/>
                  <a:gd name="T50" fmla="*/ 2544 w 10671"/>
                  <a:gd name="T51" fmla="*/ 706 h 11145"/>
                  <a:gd name="T52" fmla="*/ 3809 w 10671"/>
                  <a:gd name="T53" fmla="*/ 706 h 11145"/>
                  <a:gd name="T54" fmla="*/ 5626 w 10671"/>
                  <a:gd name="T55" fmla="*/ 4472 h 11145"/>
                  <a:gd name="T56" fmla="*/ 5944 w 10671"/>
                  <a:gd name="T57" fmla="*/ 4672 h 11145"/>
                  <a:gd name="T58" fmla="*/ 9964 w 10671"/>
                  <a:gd name="T59" fmla="*/ 4672 h 11145"/>
                  <a:gd name="T60" fmla="*/ 9964 w 10671"/>
                  <a:gd name="T61" fmla="*/ 8601 h 1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71" h="11145">
                    <a:moveTo>
                      <a:pt x="10185" y="3987"/>
                    </a:moveTo>
                    <a:lnTo>
                      <a:pt x="10185" y="2746"/>
                    </a:lnTo>
                    <a:cubicBezTo>
                      <a:pt x="10185" y="1457"/>
                      <a:pt x="9136" y="408"/>
                      <a:pt x="7848" y="408"/>
                    </a:cubicBezTo>
                    <a:lnTo>
                      <a:pt x="4449" y="408"/>
                    </a:lnTo>
                    <a:lnTo>
                      <a:pt x="4348" y="200"/>
                    </a:lnTo>
                    <a:cubicBezTo>
                      <a:pt x="4289" y="77"/>
                      <a:pt x="4165" y="0"/>
                      <a:pt x="4030" y="0"/>
                    </a:cubicBezTo>
                    <a:lnTo>
                      <a:pt x="2544" y="0"/>
                    </a:lnTo>
                    <a:cubicBezTo>
                      <a:pt x="1141" y="0"/>
                      <a:pt x="0" y="1141"/>
                      <a:pt x="0" y="2543"/>
                    </a:cubicBezTo>
                    <a:lnTo>
                      <a:pt x="0" y="8601"/>
                    </a:lnTo>
                    <a:cubicBezTo>
                      <a:pt x="0" y="10003"/>
                      <a:pt x="1141" y="11145"/>
                      <a:pt x="2544" y="11145"/>
                    </a:cubicBezTo>
                    <a:lnTo>
                      <a:pt x="8128" y="11145"/>
                    </a:lnTo>
                    <a:cubicBezTo>
                      <a:pt x="9530" y="11145"/>
                      <a:pt x="10671" y="10003"/>
                      <a:pt x="10671" y="8601"/>
                    </a:cubicBezTo>
                    <a:lnTo>
                      <a:pt x="10671" y="4612"/>
                    </a:lnTo>
                    <a:cubicBezTo>
                      <a:pt x="10670" y="4311"/>
                      <a:pt x="10464" y="4058"/>
                      <a:pt x="10185" y="3987"/>
                    </a:cubicBezTo>
                    <a:close/>
                    <a:moveTo>
                      <a:pt x="7848" y="1115"/>
                    </a:moveTo>
                    <a:cubicBezTo>
                      <a:pt x="8748" y="1115"/>
                      <a:pt x="9479" y="1846"/>
                      <a:pt x="9479" y="2746"/>
                    </a:cubicBezTo>
                    <a:lnTo>
                      <a:pt x="9479" y="3966"/>
                    </a:lnTo>
                    <a:lnTo>
                      <a:pt x="6166" y="3966"/>
                    </a:lnTo>
                    <a:lnTo>
                      <a:pt x="4790" y="1115"/>
                    </a:lnTo>
                    <a:lnTo>
                      <a:pt x="7848" y="1115"/>
                    </a:lnTo>
                    <a:close/>
                    <a:moveTo>
                      <a:pt x="9964" y="8601"/>
                    </a:moveTo>
                    <a:cubicBezTo>
                      <a:pt x="9964" y="9615"/>
                      <a:pt x="9140" y="10438"/>
                      <a:pt x="8126" y="10438"/>
                    </a:cubicBezTo>
                    <a:lnTo>
                      <a:pt x="2544" y="10438"/>
                    </a:lnTo>
                    <a:cubicBezTo>
                      <a:pt x="1530" y="10438"/>
                      <a:pt x="706" y="9615"/>
                      <a:pt x="706" y="8601"/>
                    </a:cubicBezTo>
                    <a:lnTo>
                      <a:pt x="706" y="2543"/>
                    </a:lnTo>
                    <a:cubicBezTo>
                      <a:pt x="706" y="1530"/>
                      <a:pt x="1530" y="706"/>
                      <a:pt x="2544" y="706"/>
                    </a:cubicBezTo>
                    <a:lnTo>
                      <a:pt x="3809" y="706"/>
                    </a:lnTo>
                    <a:lnTo>
                      <a:pt x="5626" y="4472"/>
                    </a:lnTo>
                    <a:cubicBezTo>
                      <a:pt x="5685" y="4595"/>
                      <a:pt x="5809" y="4672"/>
                      <a:pt x="5944" y="4672"/>
                    </a:cubicBezTo>
                    <a:lnTo>
                      <a:pt x="9964" y="4672"/>
                    </a:lnTo>
                    <a:lnTo>
                      <a:pt x="9964" y="860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sp>
            <p:nvSpPr>
              <p:cNvPr id="13" name="Oval 43"/>
              <p:cNvSpPr/>
              <p:nvPr/>
            </p:nvSpPr>
            <p:spPr>
              <a:xfrm>
                <a:off x="1672761" y="4966996"/>
                <a:ext cx="224419" cy="234388"/>
              </a:xfrm>
              <a:custGeom>
                <a:avLst/>
                <a:gdLst>
                  <a:gd name="connsiteX0" fmla="*/ 250747 w 509195"/>
                  <a:gd name="connsiteY0" fmla="*/ 154157 h 531813"/>
                  <a:gd name="connsiteX1" fmla="*/ 266746 w 509195"/>
                  <a:gd name="connsiteY1" fmla="*/ 170161 h 531813"/>
                  <a:gd name="connsiteX2" fmla="*/ 266746 w 509195"/>
                  <a:gd name="connsiteY2" fmla="*/ 258468 h 531813"/>
                  <a:gd name="connsiteX3" fmla="*/ 360505 w 509195"/>
                  <a:gd name="connsiteY3" fmla="*/ 352252 h 531813"/>
                  <a:gd name="connsiteX4" fmla="*/ 360505 w 509195"/>
                  <a:gd name="connsiteY4" fmla="*/ 374924 h 531813"/>
                  <a:gd name="connsiteX5" fmla="*/ 349220 w 509195"/>
                  <a:gd name="connsiteY5" fmla="*/ 379639 h 531813"/>
                  <a:gd name="connsiteX6" fmla="*/ 337887 w 509195"/>
                  <a:gd name="connsiteY6" fmla="*/ 374924 h 531813"/>
                  <a:gd name="connsiteX7" fmla="*/ 242604 w 509195"/>
                  <a:gd name="connsiteY7" fmla="*/ 279520 h 531813"/>
                  <a:gd name="connsiteX8" fmla="*/ 234985 w 509195"/>
                  <a:gd name="connsiteY8" fmla="*/ 268470 h 531813"/>
                  <a:gd name="connsiteX9" fmla="*/ 234747 w 509195"/>
                  <a:gd name="connsiteY9" fmla="*/ 262850 h 531813"/>
                  <a:gd name="connsiteX10" fmla="*/ 234747 w 509195"/>
                  <a:gd name="connsiteY10" fmla="*/ 170161 h 531813"/>
                  <a:gd name="connsiteX11" fmla="*/ 250747 w 509195"/>
                  <a:gd name="connsiteY11" fmla="*/ 154157 h 531813"/>
                  <a:gd name="connsiteX12" fmla="*/ 120928 w 509195"/>
                  <a:gd name="connsiteY12" fmla="*/ 32048 h 531813"/>
                  <a:gd name="connsiteX13" fmla="*/ 32006 w 509195"/>
                  <a:gd name="connsiteY13" fmla="*/ 120905 h 531813"/>
                  <a:gd name="connsiteX14" fmla="*/ 32006 w 509195"/>
                  <a:gd name="connsiteY14" fmla="*/ 410908 h 531813"/>
                  <a:gd name="connsiteX15" fmla="*/ 120928 w 509195"/>
                  <a:gd name="connsiteY15" fmla="*/ 499765 h 531813"/>
                  <a:gd name="connsiteX16" fmla="*/ 388219 w 509195"/>
                  <a:gd name="connsiteY16" fmla="*/ 499765 h 531813"/>
                  <a:gd name="connsiteX17" fmla="*/ 477141 w 509195"/>
                  <a:gd name="connsiteY17" fmla="*/ 410908 h 531813"/>
                  <a:gd name="connsiteX18" fmla="*/ 477189 w 509195"/>
                  <a:gd name="connsiteY18" fmla="*/ 410908 h 531813"/>
                  <a:gd name="connsiteX19" fmla="*/ 477189 w 509195"/>
                  <a:gd name="connsiteY19" fmla="*/ 120905 h 531813"/>
                  <a:gd name="connsiteX20" fmla="*/ 388314 w 509195"/>
                  <a:gd name="connsiteY20" fmla="*/ 32048 h 531813"/>
                  <a:gd name="connsiteX21" fmla="*/ 120928 w 509195"/>
                  <a:gd name="connsiteY21" fmla="*/ 0 h 531813"/>
                  <a:gd name="connsiteX22" fmla="*/ 388219 w 509195"/>
                  <a:gd name="connsiteY22" fmla="*/ 0 h 531813"/>
                  <a:gd name="connsiteX23" fmla="*/ 509195 w 509195"/>
                  <a:gd name="connsiteY23" fmla="*/ 120905 h 531813"/>
                  <a:gd name="connsiteX24" fmla="*/ 509195 w 509195"/>
                  <a:gd name="connsiteY24" fmla="*/ 410908 h 531813"/>
                  <a:gd name="connsiteX25" fmla="*/ 388314 w 509195"/>
                  <a:gd name="connsiteY25" fmla="*/ 531813 h 531813"/>
                  <a:gd name="connsiteX26" fmla="*/ 120928 w 509195"/>
                  <a:gd name="connsiteY26" fmla="*/ 531813 h 531813"/>
                  <a:gd name="connsiteX27" fmla="*/ 0 w 509195"/>
                  <a:gd name="connsiteY27" fmla="*/ 410908 h 531813"/>
                  <a:gd name="connsiteX28" fmla="*/ 0 w 509195"/>
                  <a:gd name="connsiteY28" fmla="*/ 120905 h 531813"/>
                  <a:gd name="connsiteX29" fmla="*/ 120928 w 509195"/>
                  <a:gd name="connsiteY29" fmla="*/ 0 h 53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9195" h="531813">
                    <a:moveTo>
                      <a:pt x="250747" y="154157"/>
                    </a:moveTo>
                    <a:cubicBezTo>
                      <a:pt x="259556" y="154157"/>
                      <a:pt x="266746" y="161302"/>
                      <a:pt x="266746" y="170161"/>
                    </a:cubicBezTo>
                    <a:lnTo>
                      <a:pt x="266746" y="258468"/>
                    </a:lnTo>
                    <a:lnTo>
                      <a:pt x="360505" y="352252"/>
                    </a:lnTo>
                    <a:cubicBezTo>
                      <a:pt x="366743" y="358491"/>
                      <a:pt x="366743" y="368684"/>
                      <a:pt x="360505" y="374924"/>
                    </a:cubicBezTo>
                    <a:cubicBezTo>
                      <a:pt x="357410" y="378067"/>
                      <a:pt x="353315" y="379639"/>
                      <a:pt x="349220" y="379639"/>
                    </a:cubicBezTo>
                    <a:cubicBezTo>
                      <a:pt x="345077" y="379639"/>
                      <a:pt x="341030" y="378067"/>
                      <a:pt x="337887" y="374924"/>
                    </a:cubicBezTo>
                    <a:lnTo>
                      <a:pt x="242604" y="279520"/>
                    </a:lnTo>
                    <a:cubicBezTo>
                      <a:pt x="238604" y="277139"/>
                      <a:pt x="235747" y="273138"/>
                      <a:pt x="234985" y="268470"/>
                    </a:cubicBezTo>
                    <a:cubicBezTo>
                      <a:pt x="234557" y="266612"/>
                      <a:pt x="234509" y="264755"/>
                      <a:pt x="234747" y="262850"/>
                    </a:cubicBezTo>
                    <a:lnTo>
                      <a:pt x="234747" y="170161"/>
                    </a:lnTo>
                    <a:cubicBezTo>
                      <a:pt x="234747" y="161349"/>
                      <a:pt x="241890" y="154157"/>
                      <a:pt x="250747" y="154157"/>
                    </a:cubicBezTo>
                    <a:close/>
                    <a:moveTo>
                      <a:pt x="120928" y="32048"/>
                    </a:moveTo>
                    <a:cubicBezTo>
                      <a:pt x="71919" y="32048"/>
                      <a:pt x="32006" y="71905"/>
                      <a:pt x="32006" y="120905"/>
                    </a:cubicBezTo>
                    <a:lnTo>
                      <a:pt x="32006" y="410908"/>
                    </a:lnTo>
                    <a:cubicBezTo>
                      <a:pt x="32006" y="459908"/>
                      <a:pt x="71919" y="499765"/>
                      <a:pt x="120928" y="499765"/>
                    </a:cubicBezTo>
                    <a:lnTo>
                      <a:pt x="388219" y="499765"/>
                    </a:lnTo>
                    <a:cubicBezTo>
                      <a:pt x="437229" y="499765"/>
                      <a:pt x="477141" y="459908"/>
                      <a:pt x="477141" y="410908"/>
                    </a:cubicBezTo>
                    <a:lnTo>
                      <a:pt x="477189" y="410908"/>
                    </a:lnTo>
                    <a:lnTo>
                      <a:pt x="477189" y="120905"/>
                    </a:lnTo>
                    <a:cubicBezTo>
                      <a:pt x="477189" y="71905"/>
                      <a:pt x="437276" y="32048"/>
                      <a:pt x="388314" y="32048"/>
                    </a:cubicBezTo>
                    <a:close/>
                    <a:moveTo>
                      <a:pt x="120928" y="0"/>
                    </a:moveTo>
                    <a:lnTo>
                      <a:pt x="388219" y="0"/>
                    </a:lnTo>
                    <a:cubicBezTo>
                      <a:pt x="454899" y="0"/>
                      <a:pt x="509195" y="54238"/>
                      <a:pt x="509195" y="120905"/>
                    </a:cubicBezTo>
                    <a:lnTo>
                      <a:pt x="509195" y="410908"/>
                    </a:lnTo>
                    <a:cubicBezTo>
                      <a:pt x="509195" y="477575"/>
                      <a:pt x="454994" y="531813"/>
                      <a:pt x="388314" y="531813"/>
                    </a:cubicBezTo>
                    <a:lnTo>
                      <a:pt x="120928" y="531813"/>
                    </a:lnTo>
                    <a:cubicBezTo>
                      <a:pt x="54248" y="531813"/>
                      <a:pt x="0" y="477575"/>
                      <a:pt x="0" y="410908"/>
                    </a:cubicBezTo>
                    <a:lnTo>
                      <a:pt x="0" y="120905"/>
                    </a:lnTo>
                    <a:cubicBezTo>
                      <a:pt x="0" y="54238"/>
                      <a:pt x="54248" y="0"/>
                      <a:pt x="1209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sp>
            <p:nvSpPr>
              <p:cNvPr id="14" name="Oval 47"/>
              <p:cNvSpPr/>
              <p:nvPr/>
            </p:nvSpPr>
            <p:spPr>
              <a:xfrm>
                <a:off x="712562" y="4966996"/>
                <a:ext cx="224393" cy="234388"/>
              </a:xfrm>
              <a:custGeom>
                <a:avLst/>
                <a:gdLst>
                  <a:gd name="connsiteX0" fmla="*/ 170887 w 507806"/>
                  <a:gd name="connsiteY0" fmla="*/ 165466 h 530424"/>
                  <a:gd name="connsiteX1" fmla="*/ 190890 w 507806"/>
                  <a:gd name="connsiteY1" fmla="*/ 185475 h 530424"/>
                  <a:gd name="connsiteX2" fmla="*/ 253804 w 507806"/>
                  <a:gd name="connsiteY2" fmla="*/ 248454 h 530424"/>
                  <a:gd name="connsiteX3" fmla="*/ 316718 w 507806"/>
                  <a:gd name="connsiteY3" fmla="*/ 185475 h 530424"/>
                  <a:gd name="connsiteX4" fmla="*/ 336721 w 507806"/>
                  <a:gd name="connsiteY4" fmla="*/ 165466 h 530424"/>
                  <a:gd name="connsiteX5" fmla="*/ 356629 w 507806"/>
                  <a:gd name="connsiteY5" fmla="*/ 185475 h 530424"/>
                  <a:gd name="connsiteX6" fmla="*/ 253756 w 507806"/>
                  <a:gd name="connsiteY6" fmla="*/ 288375 h 530424"/>
                  <a:gd name="connsiteX7" fmla="*/ 150884 w 507806"/>
                  <a:gd name="connsiteY7" fmla="*/ 185475 h 530424"/>
                  <a:gd name="connsiteX8" fmla="*/ 170887 w 507806"/>
                  <a:gd name="connsiteY8" fmla="*/ 165466 h 530424"/>
                  <a:gd name="connsiteX9" fmla="*/ 120571 w 507806"/>
                  <a:gd name="connsiteY9" fmla="*/ 31904 h 530424"/>
                  <a:gd name="connsiteX10" fmla="*/ 31952 w 507806"/>
                  <a:gd name="connsiteY10" fmla="*/ 120570 h 530424"/>
                  <a:gd name="connsiteX11" fmla="*/ 31952 w 507806"/>
                  <a:gd name="connsiteY11" fmla="*/ 409854 h 530424"/>
                  <a:gd name="connsiteX12" fmla="*/ 120571 w 507806"/>
                  <a:gd name="connsiteY12" fmla="*/ 498472 h 530424"/>
                  <a:gd name="connsiteX13" fmla="*/ 387140 w 507806"/>
                  <a:gd name="connsiteY13" fmla="*/ 498472 h 530424"/>
                  <a:gd name="connsiteX14" fmla="*/ 475759 w 507806"/>
                  <a:gd name="connsiteY14" fmla="*/ 409854 h 530424"/>
                  <a:gd name="connsiteX15" fmla="*/ 475806 w 507806"/>
                  <a:gd name="connsiteY15" fmla="*/ 409854 h 530424"/>
                  <a:gd name="connsiteX16" fmla="*/ 475806 w 507806"/>
                  <a:gd name="connsiteY16" fmla="*/ 120570 h 530424"/>
                  <a:gd name="connsiteX17" fmla="*/ 387188 w 507806"/>
                  <a:gd name="connsiteY17" fmla="*/ 31904 h 530424"/>
                  <a:gd name="connsiteX18" fmla="*/ 120571 w 507806"/>
                  <a:gd name="connsiteY18" fmla="*/ 0 h 530424"/>
                  <a:gd name="connsiteX19" fmla="*/ 387140 w 507806"/>
                  <a:gd name="connsiteY19" fmla="*/ 0 h 530424"/>
                  <a:gd name="connsiteX20" fmla="*/ 507806 w 507806"/>
                  <a:gd name="connsiteY20" fmla="*/ 120570 h 530424"/>
                  <a:gd name="connsiteX21" fmla="*/ 507806 w 507806"/>
                  <a:gd name="connsiteY21" fmla="*/ 409854 h 530424"/>
                  <a:gd name="connsiteX22" fmla="*/ 387188 w 507806"/>
                  <a:gd name="connsiteY22" fmla="*/ 530424 h 530424"/>
                  <a:gd name="connsiteX23" fmla="*/ 120571 w 507806"/>
                  <a:gd name="connsiteY23" fmla="*/ 530424 h 530424"/>
                  <a:gd name="connsiteX24" fmla="*/ 0 w 507806"/>
                  <a:gd name="connsiteY24" fmla="*/ 409854 h 530424"/>
                  <a:gd name="connsiteX25" fmla="*/ 0 w 507806"/>
                  <a:gd name="connsiteY25" fmla="*/ 120570 h 530424"/>
                  <a:gd name="connsiteX26" fmla="*/ 120571 w 507806"/>
                  <a:gd name="connsiteY26" fmla="*/ 0 h 53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7806" h="530424">
                    <a:moveTo>
                      <a:pt x="170887" y="165466"/>
                    </a:moveTo>
                    <a:cubicBezTo>
                      <a:pt x="181936" y="165466"/>
                      <a:pt x="190890" y="174470"/>
                      <a:pt x="190890" y="185475"/>
                    </a:cubicBezTo>
                    <a:cubicBezTo>
                      <a:pt x="190890" y="220204"/>
                      <a:pt x="219085" y="248454"/>
                      <a:pt x="253804" y="248454"/>
                    </a:cubicBezTo>
                    <a:cubicBezTo>
                      <a:pt x="288523" y="248454"/>
                      <a:pt x="316718" y="220204"/>
                      <a:pt x="316718" y="185475"/>
                    </a:cubicBezTo>
                    <a:cubicBezTo>
                      <a:pt x="316718" y="174422"/>
                      <a:pt x="325719" y="165466"/>
                      <a:pt x="336721" y="165466"/>
                    </a:cubicBezTo>
                    <a:cubicBezTo>
                      <a:pt x="347818" y="165466"/>
                      <a:pt x="356724" y="174422"/>
                      <a:pt x="356629" y="185475"/>
                    </a:cubicBezTo>
                    <a:cubicBezTo>
                      <a:pt x="356629" y="242261"/>
                      <a:pt x="310479" y="288375"/>
                      <a:pt x="253756" y="288375"/>
                    </a:cubicBezTo>
                    <a:cubicBezTo>
                      <a:pt x="196986" y="288375"/>
                      <a:pt x="150884" y="242261"/>
                      <a:pt x="150884" y="185475"/>
                    </a:cubicBezTo>
                    <a:cubicBezTo>
                      <a:pt x="150884" y="174422"/>
                      <a:pt x="159838" y="165466"/>
                      <a:pt x="170887" y="165466"/>
                    </a:cubicBezTo>
                    <a:close/>
                    <a:moveTo>
                      <a:pt x="120571" y="31904"/>
                    </a:moveTo>
                    <a:cubicBezTo>
                      <a:pt x="71714" y="31904"/>
                      <a:pt x="31952" y="71666"/>
                      <a:pt x="31952" y="120570"/>
                    </a:cubicBezTo>
                    <a:lnTo>
                      <a:pt x="31952" y="409854"/>
                    </a:lnTo>
                    <a:cubicBezTo>
                      <a:pt x="31952" y="458663"/>
                      <a:pt x="71714" y="498425"/>
                      <a:pt x="120571" y="498472"/>
                    </a:cubicBezTo>
                    <a:lnTo>
                      <a:pt x="387140" y="498472"/>
                    </a:lnTo>
                    <a:cubicBezTo>
                      <a:pt x="435997" y="498472"/>
                      <a:pt x="475759" y="458711"/>
                      <a:pt x="475759" y="409854"/>
                    </a:cubicBezTo>
                    <a:lnTo>
                      <a:pt x="475806" y="409854"/>
                    </a:lnTo>
                    <a:lnTo>
                      <a:pt x="475806" y="120570"/>
                    </a:lnTo>
                    <a:cubicBezTo>
                      <a:pt x="475806" y="71666"/>
                      <a:pt x="436045" y="31904"/>
                      <a:pt x="387188" y="31904"/>
                    </a:cubicBezTo>
                    <a:close/>
                    <a:moveTo>
                      <a:pt x="120571" y="0"/>
                    </a:moveTo>
                    <a:lnTo>
                      <a:pt x="387140" y="0"/>
                    </a:lnTo>
                    <a:cubicBezTo>
                      <a:pt x="453616" y="0"/>
                      <a:pt x="507711" y="54047"/>
                      <a:pt x="507806" y="120570"/>
                    </a:cubicBezTo>
                    <a:lnTo>
                      <a:pt x="507806" y="409854"/>
                    </a:lnTo>
                    <a:cubicBezTo>
                      <a:pt x="507806" y="476329"/>
                      <a:pt x="453664" y="530424"/>
                      <a:pt x="387188" y="530424"/>
                    </a:cubicBezTo>
                    <a:lnTo>
                      <a:pt x="120571" y="530424"/>
                    </a:lnTo>
                    <a:cubicBezTo>
                      <a:pt x="54095" y="530424"/>
                      <a:pt x="0" y="476329"/>
                      <a:pt x="0" y="409854"/>
                    </a:cubicBezTo>
                    <a:lnTo>
                      <a:pt x="0" y="120570"/>
                    </a:lnTo>
                    <a:cubicBezTo>
                      <a:pt x="0" y="54047"/>
                      <a:pt x="54095" y="0"/>
                      <a:pt x="1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</p:grpSp>
        <p:graphicFrame>
          <p:nvGraphicFramePr>
            <p:cNvPr id="5" name="图表 4"/>
            <p:cNvGraphicFramePr/>
            <p:nvPr/>
          </p:nvGraphicFramePr>
          <p:xfrm>
            <a:off x="6891170" y="1829586"/>
            <a:ext cx="4216400" cy="38718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pic>
        <p:nvPicPr>
          <p:cNvPr id="2" name="图形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14029" y="2460385"/>
            <a:ext cx="1369888" cy="3496820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915" y="5238491"/>
            <a:ext cx="1521142" cy="71897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278137"/>
          </a:xfrm>
          <a:prstGeom prst="rect">
            <a:avLst/>
          </a:prstGeom>
          <a:solidFill>
            <a:srgbClr val="FDF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43239"/>
            <a:ext cx="12192000" cy="1014761"/>
          </a:xfrm>
          <a:prstGeom prst="rect">
            <a:avLst/>
          </a:prstGeom>
          <a:solidFill>
            <a:srgbClr val="AB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7478" y="6013701"/>
            <a:ext cx="10917044" cy="708103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94070" y="399354"/>
            <a:ext cx="1057872" cy="1014761"/>
          </a:xfrm>
          <a:prstGeom prst="rect">
            <a:avLst/>
          </a:prstGeom>
        </p:spPr>
      </p:pic>
      <p:pic>
        <p:nvPicPr>
          <p:cNvPr id="35" name="图形 3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7756" y="824784"/>
            <a:ext cx="3330542" cy="2232916"/>
          </a:xfrm>
          <a:prstGeom prst="rect">
            <a:avLst/>
          </a:prstGeom>
        </p:spPr>
      </p:pic>
      <p:pic>
        <p:nvPicPr>
          <p:cNvPr id="36" name="图形 3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80057" y="1561171"/>
            <a:ext cx="3412524" cy="488742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726172" y="1630585"/>
            <a:ext cx="2073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Courseware for Kids</a:t>
            </a:r>
            <a:endParaRPr lang="zh-CN" altLang="en-US" sz="24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996616" y="1721099"/>
            <a:ext cx="649969" cy="649968"/>
            <a:chOff x="5586080" y="1439037"/>
            <a:chExt cx="649969" cy="649968"/>
          </a:xfrm>
        </p:grpSpPr>
        <p:sp>
          <p:nvSpPr>
            <p:cNvPr id="39" name="文本框 12"/>
            <p:cNvSpPr/>
            <p:nvPr/>
          </p:nvSpPr>
          <p:spPr>
            <a:xfrm>
              <a:off x="5586080" y="1439037"/>
              <a:ext cx="649969" cy="649968"/>
            </a:xfrm>
            <a:prstGeom prst="ellipse">
              <a:avLst/>
            </a:prstGeom>
            <a:solidFill>
              <a:srgbClr val="FFB25D"/>
            </a:solidFill>
            <a:ln w="952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marL="0" marR="0" indent="0" algn="ctr" defTabSz="41084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ea"/>
                <a:ea typeface="+mj-ea"/>
                <a:cs typeface="Manrope SemiBold" charset="0"/>
                <a:sym typeface="Manrope SemiBold" charset="0"/>
              </a:endParaRPr>
            </a:p>
          </p:txBody>
        </p:sp>
        <p:sp>
          <p:nvSpPr>
            <p:cNvPr id="40" name="Oval 6"/>
            <p:cNvSpPr/>
            <p:nvPr/>
          </p:nvSpPr>
          <p:spPr>
            <a:xfrm>
              <a:off x="5762480" y="1639416"/>
              <a:ext cx="297169" cy="249210"/>
            </a:xfrm>
            <a:custGeom>
              <a:avLst/>
              <a:gdLst>
                <a:gd name="connsiteX0" fmla="*/ 523598 w 607940"/>
                <a:gd name="connsiteY0" fmla="*/ 236036 h 509829"/>
                <a:gd name="connsiteX1" fmla="*/ 384423 w 607940"/>
                <a:gd name="connsiteY1" fmla="*/ 362818 h 509829"/>
                <a:gd name="connsiteX2" fmla="*/ 223181 w 607940"/>
                <a:gd name="connsiteY2" fmla="*/ 460045 h 509829"/>
                <a:gd name="connsiteX3" fmla="*/ 304001 w 607940"/>
                <a:gd name="connsiteY3" fmla="*/ 475379 h 509829"/>
                <a:gd name="connsiteX4" fmla="*/ 524434 w 607940"/>
                <a:gd name="connsiteY4" fmla="*/ 254956 h 509829"/>
                <a:gd name="connsiteX5" fmla="*/ 523598 w 607940"/>
                <a:gd name="connsiteY5" fmla="*/ 236036 h 509829"/>
                <a:gd name="connsiteX6" fmla="*/ 317718 w 607940"/>
                <a:gd name="connsiteY6" fmla="*/ 80787 h 509829"/>
                <a:gd name="connsiteX7" fmla="*/ 330579 w 607940"/>
                <a:gd name="connsiteY7" fmla="*/ 93687 h 509829"/>
                <a:gd name="connsiteX8" fmla="*/ 317718 w 607940"/>
                <a:gd name="connsiteY8" fmla="*/ 106586 h 509829"/>
                <a:gd name="connsiteX9" fmla="*/ 169322 w 607940"/>
                <a:gd name="connsiteY9" fmla="*/ 208071 h 509829"/>
                <a:gd name="connsiteX10" fmla="*/ 152599 w 607940"/>
                <a:gd name="connsiteY10" fmla="*/ 215436 h 509829"/>
                <a:gd name="connsiteX11" fmla="*/ 145233 w 607940"/>
                <a:gd name="connsiteY11" fmla="*/ 198714 h 509829"/>
                <a:gd name="connsiteX12" fmla="*/ 317678 w 607940"/>
                <a:gd name="connsiteY12" fmla="*/ 80827 h 509829"/>
                <a:gd name="connsiteX13" fmla="*/ 304001 w 607940"/>
                <a:gd name="connsiteY13" fmla="*/ 34532 h 509829"/>
                <a:gd name="connsiteX14" fmla="*/ 83568 w 607940"/>
                <a:gd name="connsiteY14" fmla="*/ 254956 h 509829"/>
                <a:gd name="connsiteX15" fmla="*/ 192749 w 607940"/>
                <a:gd name="connsiteY15" fmla="*/ 445188 h 509829"/>
                <a:gd name="connsiteX16" fmla="*/ 368968 w 607940"/>
                <a:gd name="connsiteY16" fmla="*/ 342066 h 509829"/>
                <a:gd name="connsiteX17" fmla="*/ 518141 w 607940"/>
                <a:gd name="connsiteY17" fmla="*/ 202539 h 509829"/>
                <a:gd name="connsiteX18" fmla="*/ 304001 w 607940"/>
                <a:gd name="connsiteY18" fmla="*/ 34532 h 509829"/>
                <a:gd name="connsiteX19" fmla="*/ 330478 w 607940"/>
                <a:gd name="connsiteY19" fmla="*/ 1371 h 509829"/>
                <a:gd name="connsiteX20" fmla="*/ 386415 w 607940"/>
                <a:gd name="connsiteY20" fmla="*/ 13661 h 509829"/>
                <a:gd name="connsiteX21" fmla="*/ 543793 w 607940"/>
                <a:gd name="connsiteY21" fmla="*/ 168244 h 509829"/>
                <a:gd name="connsiteX22" fmla="*/ 543913 w 607940"/>
                <a:gd name="connsiteY22" fmla="*/ 168085 h 509829"/>
                <a:gd name="connsiteX23" fmla="*/ 579324 w 607940"/>
                <a:gd name="connsiteY23" fmla="*/ 96190 h 509829"/>
                <a:gd name="connsiteX24" fmla="*/ 575380 w 607940"/>
                <a:gd name="connsiteY24" fmla="*/ 52576 h 509829"/>
                <a:gd name="connsiteX25" fmla="*/ 476317 w 607940"/>
                <a:gd name="connsiteY25" fmla="*/ 43853 h 509829"/>
                <a:gd name="connsiteX26" fmla="*/ 460623 w 607940"/>
                <a:gd name="connsiteY26" fmla="*/ 34532 h 509829"/>
                <a:gd name="connsiteX27" fmla="*/ 469904 w 607940"/>
                <a:gd name="connsiteY27" fmla="*/ 18839 h 509829"/>
                <a:gd name="connsiteX28" fmla="*/ 596053 w 607940"/>
                <a:gd name="connsiteY28" fmla="*/ 37161 h 509829"/>
                <a:gd name="connsiteX29" fmla="*/ 604378 w 607940"/>
                <a:gd name="connsiteY29" fmla="*/ 102444 h 509829"/>
                <a:gd name="connsiteX30" fmla="*/ 565263 w 607940"/>
                <a:gd name="connsiteY30" fmla="*/ 182583 h 509829"/>
                <a:gd name="connsiteX31" fmla="*/ 552915 w 607940"/>
                <a:gd name="connsiteY31" fmla="*/ 199910 h 509829"/>
                <a:gd name="connsiteX32" fmla="*/ 558850 w 607940"/>
                <a:gd name="connsiteY32" fmla="*/ 254996 h 509829"/>
                <a:gd name="connsiteX33" fmla="*/ 433218 w 607940"/>
                <a:gd name="connsiteY33" fmla="*/ 474583 h 509829"/>
                <a:gd name="connsiteX34" fmla="*/ 180242 w 607940"/>
                <a:gd name="connsiteY34" fmla="*/ 477849 h 509829"/>
                <a:gd name="connsiteX35" fmla="*/ 160126 w 607940"/>
                <a:gd name="connsiteY35" fmla="*/ 484740 h 509829"/>
                <a:gd name="connsiteX36" fmla="*/ 78948 w 607940"/>
                <a:gd name="connsiteY36" fmla="*/ 499477 h 509829"/>
                <a:gd name="connsiteX37" fmla="*/ 72176 w 607940"/>
                <a:gd name="connsiteY37" fmla="*/ 499358 h 509829"/>
                <a:gd name="connsiteX38" fmla="*/ 11949 w 607940"/>
                <a:gd name="connsiteY38" fmla="*/ 472751 h 509829"/>
                <a:gd name="connsiteX39" fmla="*/ 33061 w 607940"/>
                <a:gd name="connsiteY39" fmla="*/ 342225 h 509829"/>
                <a:gd name="connsiteX40" fmla="*/ 50826 w 607940"/>
                <a:gd name="connsiteY40" fmla="*/ 338003 h 509829"/>
                <a:gd name="connsiteX41" fmla="*/ 55008 w 607940"/>
                <a:gd name="connsiteY41" fmla="*/ 355768 h 509829"/>
                <a:gd name="connsiteX42" fmla="*/ 32622 w 607940"/>
                <a:gd name="connsiteY42" fmla="*/ 457296 h 509829"/>
                <a:gd name="connsiteX43" fmla="*/ 73291 w 607940"/>
                <a:gd name="connsiteY43" fmla="*/ 473547 h 509829"/>
                <a:gd name="connsiteX44" fmla="*/ 152279 w 607940"/>
                <a:gd name="connsiteY44" fmla="*/ 460124 h 509829"/>
                <a:gd name="connsiteX45" fmla="*/ 152598 w 607940"/>
                <a:gd name="connsiteY45" fmla="*/ 460005 h 509829"/>
                <a:gd name="connsiteX46" fmla="*/ 123799 w 607940"/>
                <a:gd name="connsiteY46" fmla="*/ 435150 h 509829"/>
                <a:gd name="connsiteX47" fmla="*/ 50667 w 607940"/>
                <a:gd name="connsiteY47" fmla="*/ 226995 h 509829"/>
                <a:gd name="connsiteX48" fmla="*/ 167336 w 607940"/>
                <a:gd name="connsiteY48" fmla="*/ 39750 h 509829"/>
                <a:gd name="connsiteX49" fmla="*/ 330478 w 607940"/>
                <a:gd name="connsiteY49" fmla="*/ 1371 h 50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7940" h="509829">
                  <a:moveTo>
                    <a:pt x="523598" y="236036"/>
                  </a:moveTo>
                  <a:cubicBezTo>
                    <a:pt x="485996" y="279014"/>
                    <a:pt x="438237" y="322708"/>
                    <a:pt x="384423" y="362818"/>
                  </a:cubicBezTo>
                  <a:cubicBezTo>
                    <a:pt x="330570" y="402887"/>
                    <a:pt x="275163" y="436226"/>
                    <a:pt x="223181" y="460045"/>
                  </a:cubicBezTo>
                  <a:cubicBezTo>
                    <a:pt x="248913" y="470201"/>
                    <a:pt x="276318" y="475419"/>
                    <a:pt x="304001" y="475379"/>
                  </a:cubicBezTo>
                  <a:cubicBezTo>
                    <a:pt x="425530" y="475379"/>
                    <a:pt x="524434" y="376480"/>
                    <a:pt x="524434" y="254956"/>
                  </a:cubicBezTo>
                  <a:cubicBezTo>
                    <a:pt x="524434" y="248583"/>
                    <a:pt x="524156" y="242250"/>
                    <a:pt x="523598" y="236036"/>
                  </a:cubicBezTo>
                  <a:close/>
                  <a:moveTo>
                    <a:pt x="317718" y="80787"/>
                  </a:moveTo>
                  <a:cubicBezTo>
                    <a:pt x="324806" y="80787"/>
                    <a:pt x="330579" y="86560"/>
                    <a:pt x="330579" y="93687"/>
                  </a:cubicBezTo>
                  <a:cubicBezTo>
                    <a:pt x="330579" y="100813"/>
                    <a:pt x="324806" y="106586"/>
                    <a:pt x="317718" y="106586"/>
                  </a:cubicBezTo>
                  <a:cubicBezTo>
                    <a:pt x="251543" y="106586"/>
                    <a:pt x="193292" y="146439"/>
                    <a:pt x="169322" y="208071"/>
                  </a:cubicBezTo>
                  <a:cubicBezTo>
                    <a:pt x="166734" y="214719"/>
                    <a:pt x="159248" y="218024"/>
                    <a:pt x="152599" y="215436"/>
                  </a:cubicBezTo>
                  <a:cubicBezTo>
                    <a:pt x="145950" y="212848"/>
                    <a:pt x="142645" y="205363"/>
                    <a:pt x="145233" y="198714"/>
                  </a:cubicBezTo>
                  <a:cubicBezTo>
                    <a:pt x="172906" y="127608"/>
                    <a:pt x="241390" y="80787"/>
                    <a:pt x="317678" y="80827"/>
                  </a:cubicBezTo>
                  <a:close/>
                  <a:moveTo>
                    <a:pt x="304001" y="34532"/>
                  </a:moveTo>
                  <a:cubicBezTo>
                    <a:pt x="182433" y="34532"/>
                    <a:pt x="83568" y="133392"/>
                    <a:pt x="83568" y="254956"/>
                  </a:cubicBezTo>
                  <a:cubicBezTo>
                    <a:pt x="83568" y="335932"/>
                    <a:pt x="127504" y="406870"/>
                    <a:pt x="192749" y="445188"/>
                  </a:cubicBezTo>
                  <a:cubicBezTo>
                    <a:pt x="248475" y="422006"/>
                    <a:pt x="309578" y="386358"/>
                    <a:pt x="368968" y="342066"/>
                  </a:cubicBezTo>
                  <a:cubicBezTo>
                    <a:pt x="428358" y="297814"/>
                    <a:pt x="480021" y="249340"/>
                    <a:pt x="518141" y="202539"/>
                  </a:cubicBezTo>
                  <a:cubicBezTo>
                    <a:pt x="494560" y="106228"/>
                    <a:pt x="407486" y="34532"/>
                    <a:pt x="304001" y="34532"/>
                  </a:cubicBezTo>
                  <a:close/>
                  <a:moveTo>
                    <a:pt x="330478" y="1371"/>
                  </a:moveTo>
                  <a:cubicBezTo>
                    <a:pt x="349348" y="3335"/>
                    <a:pt x="368112" y="7418"/>
                    <a:pt x="386415" y="13661"/>
                  </a:cubicBezTo>
                  <a:cubicBezTo>
                    <a:pt x="459587" y="38635"/>
                    <a:pt x="517504" y="95513"/>
                    <a:pt x="543793" y="168244"/>
                  </a:cubicBezTo>
                  <a:lnTo>
                    <a:pt x="543913" y="168085"/>
                  </a:lnTo>
                  <a:cubicBezTo>
                    <a:pt x="561996" y="141478"/>
                    <a:pt x="574265" y="116624"/>
                    <a:pt x="579324" y="96190"/>
                  </a:cubicBezTo>
                  <a:cubicBezTo>
                    <a:pt x="584104" y="77151"/>
                    <a:pt x="582749" y="62493"/>
                    <a:pt x="575380" y="52576"/>
                  </a:cubicBezTo>
                  <a:cubicBezTo>
                    <a:pt x="561837" y="34413"/>
                    <a:pt x="525749" y="31226"/>
                    <a:pt x="476317" y="43853"/>
                  </a:cubicBezTo>
                  <a:cubicBezTo>
                    <a:pt x="469386" y="45605"/>
                    <a:pt x="462375" y="41463"/>
                    <a:pt x="460623" y="34532"/>
                  </a:cubicBezTo>
                  <a:cubicBezTo>
                    <a:pt x="458830" y="27642"/>
                    <a:pt x="463013" y="20591"/>
                    <a:pt x="469904" y="18839"/>
                  </a:cubicBezTo>
                  <a:cubicBezTo>
                    <a:pt x="531764" y="3066"/>
                    <a:pt x="575340" y="9399"/>
                    <a:pt x="596053" y="37161"/>
                  </a:cubicBezTo>
                  <a:cubicBezTo>
                    <a:pt x="608282" y="53571"/>
                    <a:pt x="611110" y="75518"/>
                    <a:pt x="604378" y="102444"/>
                  </a:cubicBezTo>
                  <a:cubicBezTo>
                    <a:pt x="598483" y="126143"/>
                    <a:pt x="585338" y="153109"/>
                    <a:pt x="565263" y="182583"/>
                  </a:cubicBezTo>
                  <a:cubicBezTo>
                    <a:pt x="561359" y="188319"/>
                    <a:pt x="557256" y="194094"/>
                    <a:pt x="552915" y="199910"/>
                  </a:cubicBezTo>
                  <a:cubicBezTo>
                    <a:pt x="556858" y="217993"/>
                    <a:pt x="558850" y="236474"/>
                    <a:pt x="558850" y="254996"/>
                  </a:cubicBezTo>
                  <a:cubicBezTo>
                    <a:pt x="558810" y="345252"/>
                    <a:pt x="511051" y="428817"/>
                    <a:pt x="433218" y="474583"/>
                  </a:cubicBezTo>
                  <a:cubicBezTo>
                    <a:pt x="355425" y="520388"/>
                    <a:pt x="259190" y="521623"/>
                    <a:pt x="180242" y="477849"/>
                  </a:cubicBezTo>
                  <a:cubicBezTo>
                    <a:pt x="173430" y="480318"/>
                    <a:pt x="166739" y="482629"/>
                    <a:pt x="160126" y="484740"/>
                  </a:cubicBezTo>
                  <a:cubicBezTo>
                    <a:pt x="129216" y="494538"/>
                    <a:pt x="101971" y="499477"/>
                    <a:pt x="78948" y="499477"/>
                  </a:cubicBezTo>
                  <a:cubicBezTo>
                    <a:pt x="76637" y="499477"/>
                    <a:pt x="74407" y="499437"/>
                    <a:pt x="72176" y="499358"/>
                  </a:cubicBezTo>
                  <a:cubicBezTo>
                    <a:pt x="44413" y="498083"/>
                    <a:pt x="24178" y="489161"/>
                    <a:pt x="11949" y="472751"/>
                  </a:cubicBezTo>
                  <a:cubicBezTo>
                    <a:pt x="-9361" y="444192"/>
                    <a:pt x="-2072" y="399024"/>
                    <a:pt x="33061" y="342225"/>
                  </a:cubicBezTo>
                  <a:cubicBezTo>
                    <a:pt x="36805" y="336131"/>
                    <a:pt x="44732" y="334259"/>
                    <a:pt x="50826" y="338003"/>
                  </a:cubicBezTo>
                  <a:cubicBezTo>
                    <a:pt x="56880" y="341747"/>
                    <a:pt x="58753" y="349713"/>
                    <a:pt x="55008" y="355768"/>
                  </a:cubicBezTo>
                  <a:cubicBezTo>
                    <a:pt x="26767" y="401493"/>
                    <a:pt x="18601" y="438496"/>
                    <a:pt x="32622" y="457296"/>
                  </a:cubicBezTo>
                  <a:cubicBezTo>
                    <a:pt x="40031" y="467214"/>
                    <a:pt x="53694" y="472711"/>
                    <a:pt x="73291" y="473547"/>
                  </a:cubicBezTo>
                  <a:cubicBezTo>
                    <a:pt x="94323" y="474503"/>
                    <a:pt x="121648" y="469843"/>
                    <a:pt x="152279" y="460124"/>
                  </a:cubicBezTo>
                  <a:lnTo>
                    <a:pt x="152598" y="460005"/>
                  </a:lnTo>
                  <a:cubicBezTo>
                    <a:pt x="142401" y="452437"/>
                    <a:pt x="132761" y="444152"/>
                    <a:pt x="123799" y="435150"/>
                  </a:cubicBezTo>
                  <a:cubicBezTo>
                    <a:pt x="69109" y="380463"/>
                    <a:pt x="42182" y="303868"/>
                    <a:pt x="50667" y="226995"/>
                  </a:cubicBezTo>
                  <a:cubicBezTo>
                    <a:pt x="59111" y="150121"/>
                    <a:pt x="102051" y="81254"/>
                    <a:pt x="167336" y="39750"/>
                  </a:cubicBezTo>
                  <a:cubicBezTo>
                    <a:pt x="216301" y="8652"/>
                    <a:pt x="273868" y="-4522"/>
                    <a:pt x="330478" y="13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Righteous" panose="02010506000000020000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856528" y="2593997"/>
            <a:ext cx="63582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rgbClr val="FFA44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6000" dirty="0">
              <a:solidFill>
                <a:srgbClr val="FFA44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90882" y="3493092"/>
            <a:ext cx="6358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A44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Briefly elaborate on what you want to discuss. </a:t>
            </a:r>
            <a:endParaRPr lang="zh-CN" altLang="en-US" dirty="0">
              <a:solidFill>
                <a:srgbClr val="FFA44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13170" y="697238"/>
            <a:ext cx="368254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solidFill>
                  <a:srgbClr val="9D76AE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02</a:t>
            </a:r>
            <a:endParaRPr lang="zh-CN" altLang="en-US" sz="13800" dirty="0">
              <a:solidFill>
                <a:srgbClr val="9D76AE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00070" y="4125503"/>
            <a:ext cx="6349075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Righteous" panose="02010506000000020000" pitchFamily="2" charset="0"/>
              </a:rPr>
              <a:t>Presentations are communication tools that can be used as demonstrations, lectures, speeches, reports, and more. Most of the time.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Righteous" panose="0201050600000002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74713" y="2034272"/>
            <a:ext cx="10442574" cy="3900342"/>
            <a:chOff x="874713" y="1919972"/>
            <a:chExt cx="10442574" cy="3900342"/>
          </a:xfrm>
        </p:grpSpPr>
        <p:grpSp>
          <p:nvGrpSpPr>
            <p:cNvPr id="4" name="组合 3"/>
            <p:cNvGrpSpPr/>
            <p:nvPr/>
          </p:nvGrpSpPr>
          <p:grpSpPr>
            <a:xfrm>
              <a:off x="874713" y="1919972"/>
              <a:ext cx="10442574" cy="3900342"/>
              <a:chOff x="874713" y="1919972"/>
              <a:chExt cx="10442574" cy="390034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874713" y="3309044"/>
                <a:ext cx="973956" cy="973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10019" y="3345511"/>
                <a:ext cx="973956" cy="973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 rot="20038018">
                <a:off x="1463062" y="2423398"/>
                <a:ext cx="2976204" cy="2976202"/>
              </a:xfrm>
              <a:prstGeom prst="arc">
                <a:avLst>
                  <a:gd name="adj1" fmla="val 13829918"/>
                  <a:gd name="adj2" fmla="val 16289837"/>
                </a:avLst>
              </a:prstGeom>
              <a:noFill/>
              <a:ln w="28575" cap="rnd">
                <a:gradFill flip="none"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20038018">
                <a:off x="1463062" y="2423398"/>
                <a:ext cx="2976204" cy="2976202"/>
              </a:xfrm>
              <a:prstGeom prst="arc">
                <a:avLst>
                  <a:gd name="adj1" fmla="val 2744312"/>
                  <a:gd name="adj2" fmla="val 5442722"/>
                </a:avLst>
              </a:prstGeom>
              <a:noFill/>
              <a:ln w="28575" cap="rnd">
                <a:gradFill flip="none"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9" name="弧形 8"/>
              <p:cNvSpPr/>
              <p:nvPr/>
            </p:nvSpPr>
            <p:spPr>
              <a:xfrm rot="20038018">
                <a:off x="1463062" y="2423398"/>
                <a:ext cx="2976204" cy="2976202"/>
              </a:xfrm>
              <a:prstGeom prst="arc">
                <a:avLst>
                  <a:gd name="adj1" fmla="val 7780976"/>
                  <a:gd name="adj2" fmla="val 11351815"/>
                </a:avLst>
              </a:prstGeom>
              <a:noFill/>
              <a:ln w="28575" cap="rnd">
                <a:gradFill flip="none" rotWithShape="1">
                  <a:gsLst>
                    <a:gs pos="100000">
                      <a:schemeClr val="accent2">
                        <a:alpha val="0"/>
                      </a:schemeClr>
                    </a:gs>
                    <a:gs pos="0">
                      <a:schemeClr val="accent2"/>
                    </a:gs>
                  </a:gsLst>
                  <a:lin ang="5400000" scaled="0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0" name="弧形 9"/>
              <p:cNvSpPr/>
              <p:nvPr/>
            </p:nvSpPr>
            <p:spPr>
              <a:xfrm rot="1561982" flipH="1">
                <a:off x="1480162" y="2412908"/>
                <a:ext cx="2976204" cy="2976202"/>
              </a:xfrm>
              <a:prstGeom prst="arc">
                <a:avLst>
                  <a:gd name="adj1" fmla="val 13829918"/>
                  <a:gd name="adj2" fmla="val 16469790"/>
                </a:avLst>
              </a:prstGeom>
              <a:noFill/>
              <a:ln w="28575" cap="rnd">
                <a:gradFill flip="none"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483546" y="1919972"/>
                <a:ext cx="973956" cy="973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520372" y="4846358"/>
                <a:ext cx="973956" cy="9739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prstClr val="white"/>
                  </a:solidFill>
                  <a:latin typeface="Righteous" panose="02010506000000020000" pitchFamily="2" charset="0"/>
                  <a:ea typeface="Righteous" panose="02010506000000020000" pitchFamily="2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3" name="文本框 63"/>
              <p:cNvSpPr txBox="1"/>
              <p:nvPr/>
            </p:nvSpPr>
            <p:spPr>
              <a:xfrm>
                <a:off x="5410208" y="2580741"/>
                <a:ext cx="2767639" cy="89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cs typeface="Righteous" panose="02010506000000020000" pitchFamily="2" charset="0"/>
                  </a:rPr>
                  <a:t>It serves a variety of purposes, making presentations powerful tools for convincing and teaching.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573595" y="2180631"/>
                <a:ext cx="24408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  <a:ea typeface="+mj-ea"/>
                    <a:cs typeface="Righteous" panose="02010506000000020000" pitchFamily="2" charset="0"/>
                    <a:sym typeface="+mn-lt"/>
                  </a:rPr>
                  <a:t>Title here</a:t>
                </a:r>
                <a:endParaRPr lang="zh-CN" altLang="en-US" sz="2000" dirty="0">
                  <a:solidFill>
                    <a:schemeClr val="accent1"/>
                  </a:solidFill>
                  <a:latin typeface="+mj-ea"/>
                  <a:ea typeface="+mj-ea"/>
                  <a:cs typeface="Righteous" panose="02010506000000020000" pitchFamily="2" charset="0"/>
                  <a:sym typeface="+mn-lt"/>
                </a:endParaRPr>
              </a:p>
            </p:txBody>
          </p:sp>
          <p:sp>
            <p:nvSpPr>
              <p:cNvPr id="15" name="文本框 61"/>
              <p:cNvSpPr txBox="1"/>
              <p:nvPr/>
            </p:nvSpPr>
            <p:spPr>
              <a:xfrm>
                <a:off x="8549648" y="2580741"/>
                <a:ext cx="2767639" cy="89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cs typeface="Righteous" panose="02010506000000020000" pitchFamily="2" charset="0"/>
                  </a:rPr>
                  <a:t>It serves a variety of purposes, making presentations powerful tools for convincing and teaching.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713035" y="2180631"/>
                <a:ext cx="24408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+mj-ea"/>
                    <a:ea typeface="+mj-ea"/>
                    <a:cs typeface="Righteous" panose="02010506000000020000" pitchFamily="2" charset="0"/>
                    <a:sym typeface="+mn-lt"/>
                  </a:rPr>
                  <a:t>Title here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  <a:cs typeface="Righteous" panose="02010506000000020000" pitchFamily="2" charset="0"/>
                  <a:sym typeface="+mn-lt"/>
                </a:endParaRPr>
              </a:p>
            </p:txBody>
          </p:sp>
          <p:sp>
            <p:nvSpPr>
              <p:cNvPr id="17" name="文本框 57"/>
              <p:cNvSpPr txBox="1"/>
              <p:nvPr/>
            </p:nvSpPr>
            <p:spPr>
              <a:xfrm>
                <a:off x="5410208" y="4483055"/>
                <a:ext cx="2767639" cy="89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cs typeface="Righteous" panose="02010506000000020000" pitchFamily="2" charset="0"/>
                  </a:rPr>
                  <a:t>It serves a variety of purposes, making presentations powerful tools for convincing and teaching.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573595" y="4082945"/>
                <a:ext cx="24408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+mj-ea"/>
                    <a:ea typeface="+mj-ea"/>
                    <a:cs typeface="Righteous" panose="02010506000000020000" pitchFamily="2" charset="0"/>
                    <a:sym typeface="+mn-lt"/>
                  </a:rPr>
                  <a:t>Title here</a:t>
                </a:r>
                <a:endParaRPr lang="zh-CN" altLang="en-US" sz="2000" dirty="0">
                  <a:solidFill>
                    <a:schemeClr val="accent2"/>
                  </a:solidFill>
                  <a:latin typeface="+mj-ea"/>
                  <a:ea typeface="+mj-ea"/>
                  <a:cs typeface="Righteous" panose="02010506000000020000" pitchFamily="2" charset="0"/>
                  <a:sym typeface="+mn-lt"/>
                </a:endParaRPr>
              </a:p>
            </p:txBody>
          </p:sp>
          <p:sp>
            <p:nvSpPr>
              <p:cNvPr id="20" name="文本框 55"/>
              <p:cNvSpPr txBox="1"/>
              <p:nvPr/>
            </p:nvSpPr>
            <p:spPr>
              <a:xfrm>
                <a:off x="8549648" y="4483055"/>
                <a:ext cx="2767639" cy="89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nrope SemiBold" charset="0"/>
                    <a:cs typeface="Righteous" panose="02010506000000020000" pitchFamily="2" charset="0"/>
                  </a:rPr>
                  <a:t>It serves a variety of purposes, making presentations powerful tools for convincing and teaching.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Manrope SemiBold" charset="0"/>
                  <a:cs typeface="Righteous" panose="02010506000000020000" pitchFamily="2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8713035" y="4082945"/>
                <a:ext cx="24408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2000" dirty="0">
                    <a:solidFill>
                      <a:schemeClr val="accent1"/>
                    </a:solidFill>
                    <a:latin typeface="+mj-ea"/>
                    <a:ea typeface="+mj-ea"/>
                    <a:cs typeface="Righteous" panose="02010506000000020000" pitchFamily="2" charset="0"/>
                    <a:sym typeface="+mn-lt"/>
                  </a:rPr>
                  <a:t>Title here</a:t>
                </a:r>
                <a:endParaRPr lang="zh-CN" altLang="en-US" sz="2000" dirty="0">
                  <a:solidFill>
                    <a:schemeClr val="accent1"/>
                  </a:solidFill>
                  <a:latin typeface="+mj-ea"/>
                  <a:ea typeface="+mj-ea"/>
                  <a:cs typeface="Righteous" panose="02010506000000020000" pitchFamily="2" charset="0"/>
                  <a:sym typeface="+mn-lt"/>
                </a:endParaRPr>
              </a:p>
            </p:txBody>
          </p:sp>
          <p:sp>
            <p:nvSpPr>
              <p:cNvPr id="22" name="Oval 1"/>
              <p:cNvSpPr/>
              <p:nvPr/>
            </p:nvSpPr>
            <p:spPr>
              <a:xfrm>
                <a:off x="2769096" y="2196575"/>
                <a:ext cx="402855" cy="420750"/>
              </a:xfrm>
              <a:custGeom>
                <a:avLst/>
                <a:gdLst>
                  <a:gd name="connsiteX0" fmla="*/ 250747 w 509195"/>
                  <a:gd name="connsiteY0" fmla="*/ 154157 h 531813"/>
                  <a:gd name="connsiteX1" fmla="*/ 266746 w 509195"/>
                  <a:gd name="connsiteY1" fmla="*/ 170161 h 531813"/>
                  <a:gd name="connsiteX2" fmla="*/ 266746 w 509195"/>
                  <a:gd name="connsiteY2" fmla="*/ 258468 h 531813"/>
                  <a:gd name="connsiteX3" fmla="*/ 360505 w 509195"/>
                  <a:gd name="connsiteY3" fmla="*/ 352252 h 531813"/>
                  <a:gd name="connsiteX4" fmla="*/ 360505 w 509195"/>
                  <a:gd name="connsiteY4" fmla="*/ 374924 h 531813"/>
                  <a:gd name="connsiteX5" fmla="*/ 349220 w 509195"/>
                  <a:gd name="connsiteY5" fmla="*/ 379639 h 531813"/>
                  <a:gd name="connsiteX6" fmla="*/ 337887 w 509195"/>
                  <a:gd name="connsiteY6" fmla="*/ 374924 h 531813"/>
                  <a:gd name="connsiteX7" fmla="*/ 242604 w 509195"/>
                  <a:gd name="connsiteY7" fmla="*/ 279520 h 531813"/>
                  <a:gd name="connsiteX8" fmla="*/ 234985 w 509195"/>
                  <a:gd name="connsiteY8" fmla="*/ 268470 h 531813"/>
                  <a:gd name="connsiteX9" fmla="*/ 234747 w 509195"/>
                  <a:gd name="connsiteY9" fmla="*/ 262850 h 531813"/>
                  <a:gd name="connsiteX10" fmla="*/ 234747 w 509195"/>
                  <a:gd name="connsiteY10" fmla="*/ 170161 h 531813"/>
                  <a:gd name="connsiteX11" fmla="*/ 250747 w 509195"/>
                  <a:gd name="connsiteY11" fmla="*/ 154157 h 531813"/>
                  <a:gd name="connsiteX12" fmla="*/ 120928 w 509195"/>
                  <a:gd name="connsiteY12" fmla="*/ 32048 h 531813"/>
                  <a:gd name="connsiteX13" fmla="*/ 32006 w 509195"/>
                  <a:gd name="connsiteY13" fmla="*/ 120905 h 531813"/>
                  <a:gd name="connsiteX14" fmla="*/ 32006 w 509195"/>
                  <a:gd name="connsiteY14" fmla="*/ 410908 h 531813"/>
                  <a:gd name="connsiteX15" fmla="*/ 120928 w 509195"/>
                  <a:gd name="connsiteY15" fmla="*/ 499765 h 531813"/>
                  <a:gd name="connsiteX16" fmla="*/ 388219 w 509195"/>
                  <a:gd name="connsiteY16" fmla="*/ 499765 h 531813"/>
                  <a:gd name="connsiteX17" fmla="*/ 477141 w 509195"/>
                  <a:gd name="connsiteY17" fmla="*/ 410908 h 531813"/>
                  <a:gd name="connsiteX18" fmla="*/ 477189 w 509195"/>
                  <a:gd name="connsiteY18" fmla="*/ 410908 h 531813"/>
                  <a:gd name="connsiteX19" fmla="*/ 477189 w 509195"/>
                  <a:gd name="connsiteY19" fmla="*/ 120905 h 531813"/>
                  <a:gd name="connsiteX20" fmla="*/ 388314 w 509195"/>
                  <a:gd name="connsiteY20" fmla="*/ 32048 h 531813"/>
                  <a:gd name="connsiteX21" fmla="*/ 120928 w 509195"/>
                  <a:gd name="connsiteY21" fmla="*/ 0 h 531813"/>
                  <a:gd name="connsiteX22" fmla="*/ 388219 w 509195"/>
                  <a:gd name="connsiteY22" fmla="*/ 0 h 531813"/>
                  <a:gd name="connsiteX23" fmla="*/ 509195 w 509195"/>
                  <a:gd name="connsiteY23" fmla="*/ 120905 h 531813"/>
                  <a:gd name="connsiteX24" fmla="*/ 509195 w 509195"/>
                  <a:gd name="connsiteY24" fmla="*/ 410908 h 531813"/>
                  <a:gd name="connsiteX25" fmla="*/ 388314 w 509195"/>
                  <a:gd name="connsiteY25" fmla="*/ 531813 h 531813"/>
                  <a:gd name="connsiteX26" fmla="*/ 120928 w 509195"/>
                  <a:gd name="connsiteY26" fmla="*/ 531813 h 531813"/>
                  <a:gd name="connsiteX27" fmla="*/ 0 w 509195"/>
                  <a:gd name="connsiteY27" fmla="*/ 410908 h 531813"/>
                  <a:gd name="connsiteX28" fmla="*/ 0 w 509195"/>
                  <a:gd name="connsiteY28" fmla="*/ 120905 h 531813"/>
                  <a:gd name="connsiteX29" fmla="*/ 120928 w 509195"/>
                  <a:gd name="connsiteY29" fmla="*/ 0 h 53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09195" h="531813">
                    <a:moveTo>
                      <a:pt x="250747" y="154157"/>
                    </a:moveTo>
                    <a:cubicBezTo>
                      <a:pt x="259556" y="154157"/>
                      <a:pt x="266746" y="161302"/>
                      <a:pt x="266746" y="170161"/>
                    </a:cubicBezTo>
                    <a:lnTo>
                      <a:pt x="266746" y="258468"/>
                    </a:lnTo>
                    <a:lnTo>
                      <a:pt x="360505" y="352252"/>
                    </a:lnTo>
                    <a:cubicBezTo>
                      <a:pt x="366743" y="358491"/>
                      <a:pt x="366743" y="368684"/>
                      <a:pt x="360505" y="374924"/>
                    </a:cubicBezTo>
                    <a:cubicBezTo>
                      <a:pt x="357410" y="378067"/>
                      <a:pt x="353315" y="379639"/>
                      <a:pt x="349220" y="379639"/>
                    </a:cubicBezTo>
                    <a:cubicBezTo>
                      <a:pt x="345077" y="379639"/>
                      <a:pt x="341030" y="378067"/>
                      <a:pt x="337887" y="374924"/>
                    </a:cubicBezTo>
                    <a:lnTo>
                      <a:pt x="242604" y="279520"/>
                    </a:lnTo>
                    <a:cubicBezTo>
                      <a:pt x="238604" y="277139"/>
                      <a:pt x="235747" y="273138"/>
                      <a:pt x="234985" y="268470"/>
                    </a:cubicBezTo>
                    <a:cubicBezTo>
                      <a:pt x="234557" y="266612"/>
                      <a:pt x="234509" y="264755"/>
                      <a:pt x="234747" y="262850"/>
                    </a:cubicBezTo>
                    <a:lnTo>
                      <a:pt x="234747" y="170161"/>
                    </a:lnTo>
                    <a:cubicBezTo>
                      <a:pt x="234747" y="161349"/>
                      <a:pt x="241890" y="154157"/>
                      <a:pt x="250747" y="154157"/>
                    </a:cubicBezTo>
                    <a:close/>
                    <a:moveTo>
                      <a:pt x="120928" y="32048"/>
                    </a:moveTo>
                    <a:cubicBezTo>
                      <a:pt x="71919" y="32048"/>
                      <a:pt x="32006" y="71905"/>
                      <a:pt x="32006" y="120905"/>
                    </a:cubicBezTo>
                    <a:lnTo>
                      <a:pt x="32006" y="410908"/>
                    </a:lnTo>
                    <a:cubicBezTo>
                      <a:pt x="32006" y="459908"/>
                      <a:pt x="71919" y="499765"/>
                      <a:pt x="120928" y="499765"/>
                    </a:cubicBezTo>
                    <a:lnTo>
                      <a:pt x="388219" y="499765"/>
                    </a:lnTo>
                    <a:cubicBezTo>
                      <a:pt x="437229" y="499765"/>
                      <a:pt x="477141" y="459908"/>
                      <a:pt x="477141" y="410908"/>
                    </a:cubicBezTo>
                    <a:lnTo>
                      <a:pt x="477189" y="410908"/>
                    </a:lnTo>
                    <a:lnTo>
                      <a:pt x="477189" y="120905"/>
                    </a:lnTo>
                    <a:cubicBezTo>
                      <a:pt x="477189" y="71905"/>
                      <a:pt x="437276" y="32048"/>
                      <a:pt x="388314" y="32048"/>
                    </a:cubicBezTo>
                    <a:close/>
                    <a:moveTo>
                      <a:pt x="120928" y="0"/>
                    </a:moveTo>
                    <a:lnTo>
                      <a:pt x="388219" y="0"/>
                    </a:lnTo>
                    <a:cubicBezTo>
                      <a:pt x="454899" y="0"/>
                      <a:pt x="509195" y="54238"/>
                      <a:pt x="509195" y="120905"/>
                    </a:cubicBezTo>
                    <a:lnTo>
                      <a:pt x="509195" y="410908"/>
                    </a:lnTo>
                    <a:cubicBezTo>
                      <a:pt x="509195" y="477575"/>
                      <a:pt x="454994" y="531813"/>
                      <a:pt x="388314" y="531813"/>
                    </a:cubicBezTo>
                    <a:lnTo>
                      <a:pt x="120928" y="531813"/>
                    </a:lnTo>
                    <a:cubicBezTo>
                      <a:pt x="54248" y="531813"/>
                      <a:pt x="0" y="477575"/>
                      <a:pt x="0" y="410908"/>
                    </a:cubicBezTo>
                    <a:lnTo>
                      <a:pt x="0" y="120905"/>
                    </a:lnTo>
                    <a:cubicBezTo>
                      <a:pt x="0" y="54238"/>
                      <a:pt x="54248" y="0"/>
                      <a:pt x="12092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sp>
            <p:nvSpPr>
              <p:cNvPr id="23" name="Oval 90"/>
              <p:cNvSpPr/>
              <p:nvPr/>
            </p:nvSpPr>
            <p:spPr>
              <a:xfrm>
                <a:off x="4286622" y="3639652"/>
                <a:ext cx="420750" cy="385674"/>
              </a:xfrm>
              <a:custGeom>
                <a:avLst/>
                <a:gdLst>
                  <a:gd name="T0" fmla="*/ 10880 w 11520"/>
                  <a:gd name="T1" fmla="*/ 0 h 10560"/>
                  <a:gd name="T2" fmla="*/ 640 w 11520"/>
                  <a:gd name="T3" fmla="*/ 0 h 10560"/>
                  <a:gd name="T4" fmla="*/ 0 w 11520"/>
                  <a:gd name="T5" fmla="*/ 640 h 10560"/>
                  <a:gd name="T6" fmla="*/ 0 w 11520"/>
                  <a:gd name="T7" fmla="*/ 8000 h 10560"/>
                  <a:gd name="T8" fmla="*/ 64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960 w 11520"/>
                  <a:gd name="T15" fmla="*/ 9920 h 10560"/>
                  <a:gd name="T16" fmla="*/ 640 w 11520"/>
                  <a:gd name="T17" fmla="*/ 10240 h 10560"/>
                  <a:gd name="T18" fmla="*/ 960 w 11520"/>
                  <a:gd name="T19" fmla="*/ 10560 h 10560"/>
                  <a:gd name="T20" fmla="*/ 10560 w 11520"/>
                  <a:gd name="T21" fmla="*/ 10560 h 10560"/>
                  <a:gd name="T22" fmla="*/ 10880 w 11520"/>
                  <a:gd name="T23" fmla="*/ 10240 h 10560"/>
                  <a:gd name="T24" fmla="*/ 1056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0880 w 11520"/>
                  <a:gd name="T31" fmla="*/ 8640 h 10560"/>
                  <a:gd name="T32" fmla="*/ 11520 w 11520"/>
                  <a:gd name="T33" fmla="*/ 8000 h 10560"/>
                  <a:gd name="T34" fmla="*/ 11520 w 11520"/>
                  <a:gd name="T35" fmla="*/ 640 h 10560"/>
                  <a:gd name="T36" fmla="*/ 10880 w 11520"/>
                  <a:gd name="T37" fmla="*/ 0 h 10560"/>
                  <a:gd name="T38" fmla="*/ 6400 w 11520"/>
                  <a:gd name="T39" fmla="*/ 9920 h 10560"/>
                  <a:gd name="T40" fmla="*/ 5120 w 11520"/>
                  <a:gd name="T41" fmla="*/ 9920 h 10560"/>
                  <a:gd name="T42" fmla="*/ 5120 w 11520"/>
                  <a:gd name="T43" fmla="*/ 8640 h 10560"/>
                  <a:gd name="T44" fmla="*/ 6400 w 11520"/>
                  <a:gd name="T45" fmla="*/ 8640 h 10560"/>
                  <a:gd name="T46" fmla="*/ 6400 w 11520"/>
                  <a:gd name="T47" fmla="*/ 9920 h 10560"/>
                  <a:gd name="T48" fmla="*/ 10880 w 11520"/>
                  <a:gd name="T49" fmla="*/ 8000 h 10560"/>
                  <a:gd name="T50" fmla="*/ 640 w 11520"/>
                  <a:gd name="T51" fmla="*/ 8000 h 10560"/>
                  <a:gd name="T52" fmla="*/ 640 w 11520"/>
                  <a:gd name="T53" fmla="*/ 640 h 10560"/>
                  <a:gd name="T54" fmla="*/ 10880 w 11520"/>
                  <a:gd name="T55" fmla="*/ 640 h 10560"/>
                  <a:gd name="T56" fmla="*/ 10880 w 11520"/>
                  <a:gd name="T57" fmla="*/ 8000 h 10560"/>
                  <a:gd name="T58" fmla="*/ 2880 w 11520"/>
                  <a:gd name="T59" fmla="*/ 6720 h 10560"/>
                  <a:gd name="T60" fmla="*/ 3200 w 11520"/>
                  <a:gd name="T61" fmla="*/ 6400 h 10560"/>
                  <a:gd name="T62" fmla="*/ 3200 w 11520"/>
                  <a:gd name="T63" fmla="*/ 4800 h 10560"/>
                  <a:gd name="T64" fmla="*/ 2880 w 11520"/>
                  <a:gd name="T65" fmla="*/ 4480 h 10560"/>
                  <a:gd name="T66" fmla="*/ 2560 w 11520"/>
                  <a:gd name="T67" fmla="*/ 4800 h 10560"/>
                  <a:gd name="T68" fmla="*/ 2560 w 11520"/>
                  <a:gd name="T69" fmla="*/ 6400 h 10560"/>
                  <a:gd name="T70" fmla="*/ 2880 w 11520"/>
                  <a:gd name="T71" fmla="*/ 6720 h 10560"/>
                  <a:gd name="T72" fmla="*/ 4800 w 11520"/>
                  <a:gd name="T73" fmla="*/ 6720 h 10560"/>
                  <a:gd name="T74" fmla="*/ 5120 w 11520"/>
                  <a:gd name="T75" fmla="*/ 6400 h 10560"/>
                  <a:gd name="T76" fmla="*/ 5120 w 11520"/>
                  <a:gd name="T77" fmla="*/ 3520 h 10560"/>
                  <a:gd name="T78" fmla="*/ 4800 w 11520"/>
                  <a:gd name="T79" fmla="*/ 3200 h 10560"/>
                  <a:gd name="T80" fmla="*/ 4480 w 11520"/>
                  <a:gd name="T81" fmla="*/ 3520 h 10560"/>
                  <a:gd name="T82" fmla="*/ 4480 w 11520"/>
                  <a:gd name="T83" fmla="*/ 6400 h 10560"/>
                  <a:gd name="T84" fmla="*/ 4800 w 11520"/>
                  <a:gd name="T85" fmla="*/ 6720 h 10560"/>
                  <a:gd name="T86" fmla="*/ 6720 w 11520"/>
                  <a:gd name="T87" fmla="*/ 6720 h 10560"/>
                  <a:gd name="T88" fmla="*/ 7040 w 11520"/>
                  <a:gd name="T89" fmla="*/ 6400 h 10560"/>
                  <a:gd name="T90" fmla="*/ 7040 w 11520"/>
                  <a:gd name="T91" fmla="*/ 4160 h 10560"/>
                  <a:gd name="T92" fmla="*/ 6720 w 11520"/>
                  <a:gd name="T93" fmla="*/ 3840 h 10560"/>
                  <a:gd name="T94" fmla="*/ 6400 w 11520"/>
                  <a:gd name="T95" fmla="*/ 4160 h 10560"/>
                  <a:gd name="T96" fmla="*/ 6400 w 11520"/>
                  <a:gd name="T97" fmla="*/ 6400 h 10560"/>
                  <a:gd name="T98" fmla="*/ 6720 w 11520"/>
                  <a:gd name="T99" fmla="*/ 6720 h 10560"/>
                  <a:gd name="T100" fmla="*/ 8640 w 11520"/>
                  <a:gd name="T101" fmla="*/ 6720 h 10560"/>
                  <a:gd name="T102" fmla="*/ 8960 w 11520"/>
                  <a:gd name="T103" fmla="*/ 6400 h 10560"/>
                  <a:gd name="T104" fmla="*/ 8960 w 11520"/>
                  <a:gd name="T105" fmla="*/ 2880 h 10560"/>
                  <a:gd name="T106" fmla="*/ 8640 w 11520"/>
                  <a:gd name="T107" fmla="*/ 2560 h 10560"/>
                  <a:gd name="T108" fmla="*/ 8320 w 11520"/>
                  <a:gd name="T109" fmla="*/ 2880 h 10560"/>
                  <a:gd name="T110" fmla="*/ 8320 w 11520"/>
                  <a:gd name="T111" fmla="*/ 6400 h 10560"/>
                  <a:gd name="T112" fmla="*/ 8640 w 11520"/>
                  <a:gd name="T113" fmla="*/ 672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520" h="10560">
                    <a:moveTo>
                      <a:pt x="10880" y="0"/>
                    </a:moveTo>
                    <a:lnTo>
                      <a:pt x="640" y="0"/>
                    </a:lnTo>
                    <a:cubicBezTo>
                      <a:pt x="288" y="0"/>
                      <a:pt x="0" y="288"/>
                      <a:pt x="0" y="640"/>
                    </a:cubicBezTo>
                    <a:lnTo>
                      <a:pt x="0" y="8000"/>
                    </a:lnTo>
                    <a:cubicBezTo>
                      <a:pt x="0" y="8352"/>
                      <a:pt x="288" y="8640"/>
                      <a:pt x="64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960" y="9920"/>
                    </a:lnTo>
                    <a:cubicBezTo>
                      <a:pt x="800" y="9920"/>
                      <a:pt x="640" y="10080"/>
                      <a:pt x="640" y="10240"/>
                    </a:cubicBezTo>
                    <a:cubicBezTo>
                      <a:pt x="640" y="10400"/>
                      <a:pt x="800" y="10560"/>
                      <a:pt x="960" y="10560"/>
                    </a:cubicBezTo>
                    <a:lnTo>
                      <a:pt x="10560" y="10560"/>
                    </a:lnTo>
                    <a:cubicBezTo>
                      <a:pt x="10720" y="10560"/>
                      <a:pt x="10880" y="10400"/>
                      <a:pt x="10880" y="10240"/>
                    </a:cubicBezTo>
                    <a:cubicBezTo>
                      <a:pt x="10880" y="10080"/>
                      <a:pt x="10720" y="9920"/>
                      <a:pt x="1056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0880" y="8640"/>
                    </a:lnTo>
                    <a:cubicBezTo>
                      <a:pt x="11232" y="8640"/>
                      <a:pt x="11520" y="8352"/>
                      <a:pt x="11520" y="8000"/>
                    </a:cubicBezTo>
                    <a:lnTo>
                      <a:pt x="11520" y="640"/>
                    </a:lnTo>
                    <a:cubicBezTo>
                      <a:pt x="11520" y="288"/>
                      <a:pt x="11232" y="0"/>
                      <a:pt x="10880" y="0"/>
                    </a:cubicBez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10880" y="8000"/>
                    </a:moveTo>
                    <a:lnTo>
                      <a:pt x="640" y="8000"/>
                    </a:lnTo>
                    <a:lnTo>
                      <a:pt x="640" y="640"/>
                    </a:lnTo>
                    <a:lnTo>
                      <a:pt x="10880" y="640"/>
                    </a:lnTo>
                    <a:lnTo>
                      <a:pt x="10880" y="8000"/>
                    </a:lnTo>
                    <a:close/>
                    <a:moveTo>
                      <a:pt x="2880" y="6720"/>
                    </a:moveTo>
                    <a:cubicBezTo>
                      <a:pt x="3040" y="6720"/>
                      <a:pt x="3200" y="6560"/>
                      <a:pt x="3200" y="6400"/>
                    </a:cubicBezTo>
                    <a:lnTo>
                      <a:pt x="3200" y="4800"/>
                    </a:lnTo>
                    <a:cubicBezTo>
                      <a:pt x="3200" y="4640"/>
                      <a:pt x="3040" y="4480"/>
                      <a:pt x="2880" y="4480"/>
                    </a:cubicBezTo>
                    <a:cubicBezTo>
                      <a:pt x="2720" y="4480"/>
                      <a:pt x="2560" y="4640"/>
                      <a:pt x="2560" y="4800"/>
                    </a:cubicBezTo>
                    <a:lnTo>
                      <a:pt x="2560" y="6400"/>
                    </a:lnTo>
                    <a:cubicBezTo>
                      <a:pt x="2560" y="6560"/>
                      <a:pt x="2720" y="6720"/>
                      <a:pt x="2880" y="6720"/>
                    </a:cubicBezTo>
                    <a:close/>
                    <a:moveTo>
                      <a:pt x="4800" y="6720"/>
                    </a:moveTo>
                    <a:cubicBezTo>
                      <a:pt x="4960" y="6720"/>
                      <a:pt x="5120" y="6560"/>
                      <a:pt x="5120" y="6400"/>
                    </a:cubicBezTo>
                    <a:lnTo>
                      <a:pt x="5120" y="3520"/>
                    </a:lnTo>
                    <a:cubicBezTo>
                      <a:pt x="5120" y="3360"/>
                      <a:pt x="4960" y="3200"/>
                      <a:pt x="4800" y="3200"/>
                    </a:cubicBezTo>
                    <a:cubicBezTo>
                      <a:pt x="4640" y="3200"/>
                      <a:pt x="4480" y="3360"/>
                      <a:pt x="4480" y="3520"/>
                    </a:cubicBezTo>
                    <a:lnTo>
                      <a:pt x="4480" y="6400"/>
                    </a:lnTo>
                    <a:cubicBezTo>
                      <a:pt x="4480" y="6560"/>
                      <a:pt x="4640" y="6720"/>
                      <a:pt x="4800" y="6720"/>
                    </a:cubicBezTo>
                    <a:close/>
                    <a:moveTo>
                      <a:pt x="6720" y="6720"/>
                    </a:moveTo>
                    <a:cubicBezTo>
                      <a:pt x="6880" y="6720"/>
                      <a:pt x="7040" y="6560"/>
                      <a:pt x="7040" y="6400"/>
                    </a:cubicBezTo>
                    <a:lnTo>
                      <a:pt x="7040" y="4160"/>
                    </a:lnTo>
                    <a:cubicBezTo>
                      <a:pt x="7040" y="4000"/>
                      <a:pt x="6880" y="3840"/>
                      <a:pt x="6720" y="3840"/>
                    </a:cubicBezTo>
                    <a:cubicBezTo>
                      <a:pt x="6560" y="3840"/>
                      <a:pt x="6400" y="4000"/>
                      <a:pt x="6400" y="4160"/>
                    </a:cubicBezTo>
                    <a:lnTo>
                      <a:pt x="6400" y="6400"/>
                    </a:lnTo>
                    <a:cubicBezTo>
                      <a:pt x="6400" y="6560"/>
                      <a:pt x="6560" y="6720"/>
                      <a:pt x="6720" y="6720"/>
                    </a:cubicBezTo>
                    <a:close/>
                    <a:moveTo>
                      <a:pt x="8640" y="6720"/>
                    </a:moveTo>
                    <a:cubicBezTo>
                      <a:pt x="8800" y="6720"/>
                      <a:pt x="8960" y="6560"/>
                      <a:pt x="8960" y="6400"/>
                    </a:cubicBezTo>
                    <a:lnTo>
                      <a:pt x="8960" y="2880"/>
                    </a:lnTo>
                    <a:cubicBezTo>
                      <a:pt x="8960" y="2720"/>
                      <a:pt x="8800" y="2560"/>
                      <a:pt x="8640" y="2560"/>
                    </a:cubicBezTo>
                    <a:cubicBezTo>
                      <a:pt x="8480" y="2560"/>
                      <a:pt x="8320" y="2720"/>
                      <a:pt x="8320" y="2880"/>
                    </a:cubicBezTo>
                    <a:lnTo>
                      <a:pt x="8320" y="6400"/>
                    </a:lnTo>
                    <a:cubicBezTo>
                      <a:pt x="8320" y="6560"/>
                      <a:pt x="8480" y="6720"/>
                      <a:pt x="8640" y="67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sp>
            <p:nvSpPr>
              <p:cNvPr id="24" name="Oval 91"/>
              <p:cNvSpPr/>
              <p:nvPr/>
            </p:nvSpPr>
            <p:spPr>
              <a:xfrm>
                <a:off x="2796975" y="5146358"/>
                <a:ext cx="420750" cy="373957"/>
              </a:xfrm>
              <a:custGeom>
                <a:avLst/>
                <a:gdLst>
                  <a:gd name="T0" fmla="*/ 10240 w 11520"/>
                  <a:gd name="T1" fmla="*/ 6432 h 10240"/>
                  <a:gd name="T2" fmla="*/ 10240 w 11520"/>
                  <a:gd name="T3" fmla="*/ 5120 h 10240"/>
                  <a:gd name="T4" fmla="*/ 9920 w 11520"/>
                  <a:gd name="T5" fmla="*/ 4800 h 10240"/>
                  <a:gd name="T6" fmla="*/ 6080 w 11520"/>
                  <a:gd name="T7" fmla="*/ 4800 h 10240"/>
                  <a:gd name="T8" fmla="*/ 6080 w 11520"/>
                  <a:gd name="T9" fmla="*/ 3520 h 10240"/>
                  <a:gd name="T10" fmla="*/ 8320 w 11520"/>
                  <a:gd name="T11" fmla="*/ 3520 h 10240"/>
                  <a:gd name="T12" fmla="*/ 8640 w 11520"/>
                  <a:gd name="T13" fmla="*/ 3200 h 10240"/>
                  <a:gd name="T14" fmla="*/ 8640 w 11520"/>
                  <a:gd name="T15" fmla="*/ 320 h 10240"/>
                  <a:gd name="T16" fmla="*/ 8320 w 11520"/>
                  <a:gd name="T17" fmla="*/ 0 h 10240"/>
                  <a:gd name="T18" fmla="*/ 3200 w 11520"/>
                  <a:gd name="T19" fmla="*/ 0 h 10240"/>
                  <a:gd name="T20" fmla="*/ 2880 w 11520"/>
                  <a:gd name="T21" fmla="*/ 320 h 10240"/>
                  <a:gd name="T22" fmla="*/ 2880 w 11520"/>
                  <a:gd name="T23" fmla="*/ 3200 h 10240"/>
                  <a:gd name="T24" fmla="*/ 3200 w 11520"/>
                  <a:gd name="T25" fmla="*/ 3520 h 10240"/>
                  <a:gd name="T26" fmla="*/ 5440 w 11520"/>
                  <a:gd name="T27" fmla="*/ 3520 h 10240"/>
                  <a:gd name="T28" fmla="*/ 5440 w 11520"/>
                  <a:gd name="T29" fmla="*/ 4800 h 10240"/>
                  <a:gd name="T30" fmla="*/ 1600 w 11520"/>
                  <a:gd name="T31" fmla="*/ 4800 h 10240"/>
                  <a:gd name="T32" fmla="*/ 1280 w 11520"/>
                  <a:gd name="T33" fmla="*/ 5120 h 10240"/>
                  <a:gd name="T34" fmla="*/ 1280 w 11520"/>
                  <a:gd name="T35" fmla="*/ 6432 h 10240"/>
                  <a:gd name="T36" fmla="*/ 0 w 11520"/>
                  <a:gd name="T37" fmla="*/ 8000 h 10240"/>
                  <a:gd name="T38" fmla="*/ 1600 w 11520"/>
                  <a:gd name="T39" fmla="*/ 9600 h 10240"/>
                  <a:gd name="T40" fmla="*/ 3200 w 11520"/>
                  <a:gd name="T41" fmla="*/ 8000 h 10240"/>
                  <a:gd name="T42" fmla="*/ 1920 w 11520"/>
                  <a:gd name="T43" fmla="*/ 6432 h 10240"/>
                  <a:gd name="T44" fmla="*/ 1920 w 11520"/>
                  <a:gd name="T45" fmla="*/ 5440 h 10240"/>
                  <a:gd name="T46" fmla="*/ 5440 w 11520"/>
                  <a:gd name="T47" fmla="*/ 5440 h 10240"/>
                  <a:gd name="T48" fmla="*/ 5440 w 11520"/>
                  <a:gd name="T49" fmla="*/ 7072 h 10240"/>
                  <a:gd name="T50" fmla="*/ 4160 w 11520"/>
                  <a:gd name="T51" fmla="*/ 8640 h 10240"/>
                  <a:gd name="T52" fmla="*/ 5760 w 11520"/>
                  <a:gd name="T53" fmla="*/ 10240 h 10240"/>
                  <a:gd name="T54" fmla="*/ 7360 w 11520"/>
                  <a:gd name="T55" fmla="*/ 8640 h 10240"/>
                  <a:gd name="T56" fmla="*/ 6080 w 11520"/>
                  <a:gd name="T57" fmla="*/ 7072 h 10240"/>
                  <a:gd name="T58" fmla="*/ 6080 w 11520"/>
                  <a:gd name="T59" fmla="*/ 5440 h 10240"/>
                  <a:gd name="T60" fmla="*/ 9600 w 11520"/>
                  <a:gd name="T61" fmla="*/ 5440 h 10240"/>
                  <a:gd name="T62" fmla="*/ 9600 w 11520"/>
                  <a:gd name="T63" fmla="*/ 6432 h 10240"/>
                  <a:gd name="T64" fmla="*/ 8320 w 11520"/>
                  <a:gd name="T65" fmla="*/ 8000 h 10240"/>
                  <a:gd name="T66" fmla="*/ 9920 w 11520"/>
                  <a:gd name="T67" fmla="*/ 9600 h 10240"/>
                  <a:gd name="T68" fmla="*/ 11520 w 11520"/>
                  <a:gd name="T69" fmla="*/ 8000 h 10240"/>
                  <a:gd name="T70" fmla="*/ 10240 w 11520"/>
                  <a:gd name="T71" fmla="*/ 6432 h 10240"/>
                  <a:gd name="T72" fmla="*/ 3520 w 11520"/>
                  <a:gd name="T73" fmla="*/ 640 h 10240"/>
                  <a:gd name="T74" fmla="*/ 8000 w 11520"/>
                  <a:gd name="T75" fmla="*/ 640 h 10240"/>
                  <a:gd name="T76" fmla="*/ 8000 w 11520"/>
                  <a:gd name="T77" fmla="*/ 2880 h 10240"/>
                  <a:gd name="T78" fmla="*/ 3520 w 11520"/>
                  <a:gd name="T79" fmla="*/ 2880 h 10240"/>
                  <a:gd name="T80" fmla="*/ 3520 w 11520"/>
                  <a:gd name="T81" fmla="*/ 640 h 10240"/>
                  <a:gd name="T82" fmla="*/ 2560 w 11520"/>
                  <a:gd name="T83" fmla="*/ 8000 h 10240"/>
                  <a:gd name="T84" fmla="*/ 1600 w 11520"/>
                  <a:gd name="T85" fmla="*/ 8960 h 10240"/>
                  <a:gd name="T86" fmla="*/ 640 w 11520"/>
                  <a:gd name="T87" fmla="*/ 8000 h 10240"/>
                  <a:gd name="T88" fmla="*/ 1280 w 11520"/>
                  <a:gd name="T89" fmla="*/ 7104 h 10240"/>
                  <a:gd name="T90" fmla="*/ 1440 w 11520"/>
                  <a:gd name="T91" fmla="*/ 7072 h 10240"/>
                  <a:gd name="T92" fmla="*/ 1760 w 11520"/>
                  <a:gd name="T93" fmla="*/ 7072 h 10240"/>
                  <a:gd name="T94" fmla="*/ 1920 w 11520"/>
                  <a:gd name="T95" fmla="*/ 7104 h 10240"/>
                  <a:gd name="T96" fmla="*/ 2560 w 11520"/>
                  <a:gd name="T97" fmla="*/ 8000 h 10240"/>
                  <a:gd name="T98" fmla="*/ 6720 w 11520"/>
                  <a:gd name="T99" fmla="*/ 8640 h 10240"/>
                  <a:gd name="T100" fmla="*/ 5760 w 11520"/>
                  <a:gd name="T101" fmla="*/ 9600 h 10240"/>
                  <a:gd name="T102" fmla="*/ 4800 w 11520"/>
                  <a:gd name="T103" fmla="*/ 8640 h 10240"/>
                  <a:gd name="T104" fmla="*/ 5760 w 11520"/>
                  <a:gd name="T105" fmla="*/ 7680 h 10240"/>
                  <a:gd name="T106" fmla="*/ 6720 w 11520"/>
                  <a:gd name="T107" fmla="*/ 8640 h 10240"/>
                  <a:gd name="T108" fmla="*/ 9920 w 11520"/>
                  <a:gd name="T109" fmla="*/ 8960 h 10240"/>
                  <a:gd name="T110" fmla="*/ 8960 w 11520"/>
                  <a:gd name="T111" fmla="*/ 8000 h 10240"/>
                  <a:gd name="T112" fmla="*/ 9600 w 11520"/>
                  <a:gd name="T113" fmla="*/ 7104 h 10240"/>
                  <a:gd name="T114" fmla="*/ 10240 w 11520"/>
                  <a:gd name="T115" fmla="*/ 7104 h 10240"/>
                  <a:gd name="T116" fmla="*/ 10880 w 11520"/>
                  <a:gd name="T117" fmla="*/ 8000 h 10240"/>
                  <a:gd name="T118" fmla="*/ 9920 w 11520"/>
                  <a:gd name="T119" fmla="*/ 8960 h 10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520" h="10240">
                    <a:moveTo>
                      <a:pt x="10240" y="6432"/>
                    </a:moveTo>
                    <a:lnTo>
                      <a:pt x="10240" y="5120"/>
                    </a:lnTo>
                    <a:cubicBezTo>
                      <a:pt x="10240" y="4928"/>
                      <a:pt x="10080" y="4800"/>
                      <a:pt x="9920" y="4800"/>
                    </a:cubicBezTo>
                    <a:lnTo>
                      <a:pt x="6080" y="4800"/>
                    </a:lnTo>
                    <a:lnTo>
                      <a:pt x="6080" y="3520"/>
                    </a:lnTo>
                    <a:lnTo>
                      <a:pt x="8320" y="3520"/>
                    </a:lnTo>
                    <a:cubicBezTo>
                      <a:pt x="8512" y="3520"/>
                      <a:pt x="8640" y="3392"/>
                      <a:pt x="8640" y="3200"/>
                    </a:cubicBezTo>
                    <a:lnTo>
                      <a:pt x="8640" y="320"/>
                    </a:lnTo>
                    <a:cubicBezTo>
                      <a:pt x="8640" y="128"/>
                      <a:pt x="8512" y="0"/>
                      <a:pt x="8320" y="0"/>
                    </a:cubicBezTo>
                    <a:lnTo>
                      <a:pt x="3200" y="0"/>
                    </a:lnTo>
                    <a:cubicBezTo>
                      <a:pt x="3008" y="0"/>
                      <a:pt x="2880" y="128"/>
                      <a:pt x="2880" y="320"/>
                    </a:cubicBezTo>
                    <a:lnTo>
                      <a:pt x="2880" y="3200"/>
                    </a:lnTo>
                    <a:cubicBezTo>
                      <a:pt x="2880" y="3392"/>
                      <a:pt x="3008" y="3520"/>
                      <a:pt x="3200" y="3520"/>
                    </a:cubicBezTo>
                    <a:lnTo>
                      <a:pt x="5440" y="3520"/>
                    </a:lnTo>
                    <a:lnTo>
                      <a:pt x="5440" y="4800"/>
                    </a:lnTo>
                    <a:lnTo>
                      <a:pt x="1600" y="4800"/>
                    </a:lnTo>
                    <a:cubicBezTo>
                      <a:pt x="1440" y="4800"/>
                      <a:pt x="1280" y="4928"/>
                      <a:pt x="1280" y="5120"/>
                    </a:cubicBezTo>
                    <a:lnTo>
                      <a:pt x="1280" y="6432"/>
                    </a:lnTo>
                    <a:cubicBezTo>
                      <a:pt x="544" y="6592"/>
                      <a:pt x="0" y="7232"/>
                      <a:pt x="0" y="8000"/>
                    </a:cubicBezTo>
                    <a:cubicBezTo>
                      <a:pt x="0" y="8896"/>
                      <a:pt x="704" y="9600"/>
                      <a:pt x="1600" y="9600"/>
                    </a:cubicBezTo>
                    <a:cubicBezTo>
                      <a:pt x="2496" y="9600"/>
                      <a:pt x="3200" y="8896"/>
                      <a:pt x="3200" y="8000"/>
                    </a:cubicBezTo>
                    <a:cubicBezTo>
                      <a:pt x="3200" y="7232"/>
                      <a:pt x="2656" y="6592"/>
                      <a:pt x="1920" y="6432"/>
                    </a:cubicBezTo>
                    <a:lnTo>
                      <a:pt x="1920" y="5440"/>
                    </a:lnTo>
                    <a:lnTo>
                      <a:pt x="5440" y="5440"/>
                    </a:lnTo>
                    <a:lnTo>
                      <a:pt x="5440" y="7072"/>
                    </a:lnTo>
                    <a:cubicBezTo>
                      <a:pt x="4704" y="7232"/>
                      <a:pt x="4160" y="7872"/>
                      <a:pt x="4160" y="8640"/>
                    </a:cubicBezTo>
                    <a:cubicBezTo>
                      <a:pt x="4160" y="9536"/>
                      <a:pt x="4864" y="10240"/>
                      <a:pt x="5760" y="10240"/>
                    </a:cubicBezTo>
                    <a:cubicBezTo>
                      <a:pt x="6656" y="10240"/>
                      <a:pt x="7360" y="9536"/>
                      <a:pt x="7360" y="8640"/>
                    </a:cubicBezTo>
                    <a:cubicBezTo>
                      <a:pt x="7360" y="7872"/>
                      <a:pt x="6816" y="7232"/>
                      <a:pt x="6080" y="7072"/>
                    </a:cubicBezTo>
                    <a:lnTo>
                      <a:pt x="6080" y="5440"/>
                    </a:lnTo>
                    <a:lnTo>
                      <a:pt x="9600" y="5440"/>
                    </a:lnTo>
                    <a:lnTo>
                      <a:pt x="9600" y="6432"/>
                    </a:lnTo>
                    <a:cubicBezTo>
                      <a:pt x="8864" y="6592"/>
                      <a:pt x="8320" y="7232"/>
                      <a:pt x="8320" y="8000"/>
                    </a:cubicBezTo>
                    <a:cubicBezTo>
                      <a:pt x="8320" y="8896"/>
                      <a:pt x="9024" y="9600"/>
                      <a:pt x="9920" y="9600"/>
                    </a:cubicBezTo>
                    <a:cubicBezTo>
                      <a:pt x="10816" y="9600"/>
                      <a:pt x="11520" y="8896"/>
                      <a:pt x="11520" y="8000"/>
                    </a:cubicBezTo>
                    <a:cubicBezTo>
                      <a:pt x="11520" y="7232"/>
                      <a:pt x="10976" y="6592"/>
                      <a:pt x="10240" y="6432"/>
                    </a:cubicBezTo>
                    <a:close/>
                    <a:moveTo>
                      <a:pt x="3520" y="640"/>
                    </a:moveTo>
                    <a:lnTo>
                      <a:pt x="8000" y="640"/>
                    </a:lnTo>
                    <a:lnTo>
                      <a:pt x="8000" y="2880"/>
                    </a:lnTo>
                    <a:lnTo>
                      <a:pt x="3520" y="2880"/>
                    </a:lnTo>
                    <a:lnTo>
                      <a:pt x="3520" y="640"/>
                    </a:lnTo>
                    <a:close/>
                    <a:moveTo>
                      <a:pt x="2560" y="8000"/>
                    </a:moveTo>
                    <a:cubicBezTo>
                      <a:pt x="2560" y="8512"/>
                      <a:pt x="2144" y="8960"/>
                      <a:pt x="1600" y="8960"/>
                    </a:cubicBezTo>
                    <a:cubicBezTo>
                      <a:pt x="1056" y="8960"/>
                      <a:pt x="640" y="8512"/>
                      <a:pt x="640" y="8000"/>
                    </a:cubicBezTo>
                    <a:cubicBezTo>
                      <a:pt x="640" y="7584"/>
                      <a:pt x="896" y="7232"/>
                      <a:pt x="1280" y="7104"/>
                    </a:cubicBezTo>
                    <a:cubicBezTo>
                      <a:pt x="1344" y="7072"/>
                      <a:pt x="1376" y="7072"/>
                      <a:pt x="1440" y="7072"/>
                    </a:cubicBezTo>
                    <a:lnTo>
                      <a:pt x="1760" y="7072"/>
                    </a:lnTo>
                    <a:cubicBezTo>
                      <a:pt x="1824" y="7072"/>
                      <a:pt x="1856" y="7104"/>
                      <a:pt x="1920" y="7104"/>
                    </a:cubicBezTo>
                    <a:cubicBezTo>
                      <a:pt x="2304" y="7232"/>
                      <a:pt x="2560" y="7584"/>
                      <a:pt x="2560" y="8000"/>
                    </a:cubicBezTo>
                    <a:close/>
                    <a:moveTo>
                      <a:pt x="6720" y="8640"/>
                    </a:moveTo>
                    <a:cubicBezTo>
                      <a:pt x="6720" y="9152"/>
                      <a:pt x="6304" y="9600"/>
                      <a:pt x="5760" y="9600"/>
                    </a:cubicBezTo>
                    <a:cubicBezTo>
                      <a:pt x="5216" y="9600"/>
                      <a:pt x="4800" y="9152"/>
                      <a:pt x="4800" y="8640"/>
                    </a:cubicBezTo>
                    <a:cubicBezTo>
                      <a:pt x="4800" y="8096"/>
                      <a:pt x="5216" y="7680"/>
                      <a:pt x="5760" y="7680"/>
                    </a:cubicBezTo>
                    <a:cubicBezTo>
                      <a:pt x="6304" y="7680"/>
                      <a:pt x="6720" y="8096"/>
                      <a:pt x="6720" y="8640"/>
                    </a:cubicBezTo>
                    <a:close/>
                    <a:moveTo>
                      <a:pt x="9920" y="8960"/>
                    </a:moveTo>
                    <a:cubicBezTo>
                      <a:pt x="9376" y="8960"/>
                      <a:pt x="8960" y="8512"/>
                      <a:pt x="8960" y="8000"/>
                    </a:cubicBezTo>
                    <a:cubicBezTo>
                      <a:pt x="8960" y="7584"/>
                      <a:pt x="9216" y="7232"/>
                      <a:pt x="9600" y="7104"/>
                    </a:cubicBezTo>
                    <a:lnTo>
                      <a:pt x="10240" y="7104"/>
                    </a:lnTo>
                    <a:cubicBezTo>
                      <a:pt x="10624" y="7232"/>
                      <a:pt x="10880" y="7584"/>
                      <a:pt x="10880" y="8000"/>
                    </a:cubicBezTo>
                    <a:cubicBezTo>
                      <a:pt x="10880" y="8512"/>
                      <a:pt x="10464" y="8960"/>
                      <a:pt x="9920" y="89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  <p:sp>
            <p:nvSpPr>
              <p:cNvPr id="25" name="Oval 92"/>
              <p:cNvSpPr/>
              <p:nvPr/>
            </p:nvSpPr>
            <p:spPr>
              <a:xfrm>
                <a:off x="1151316" y="3585647"/>
                <a:ext cx="420750" cy="420750"/>
              </a:xfrm>
              <a:custGeom>
                <a:avLst/>
                <a:gdLst>
                  <a:gd name="T0" fmla="*/ 6400 w 12800"/>
                  <a:gd name="T1" fmla="*/ 640 h 12800"/>
                  <a:gd name="T2" fmla="*/ 12160 w 12800"/>
                  <a:gd name="T3" fmla="*/ 6400 h 12800"/>
                  <a:gd name="T4" fmla="*/ 6400 w 12800"/>
                  <a:gd name="T5" fmla="*/ 12160 h 12800"/>
                  <a:gd name="T6" fmla="*/ 640 w 12800"/>
                  <a:gd name="T7" fmla="*/ 6400 h 12800"/>
                  <a:gd name="T8" fmla="*/ 6400 w 12800"/>
                  <a:gd name="T9" fmla="*/ 640 h 12800"/>
                  <a:gd name="T10" fmla="*/ 6400 w 12800"/>
                  <a:gd name="T11" fmla="*/ 0 h 12800"/>
                  <a:gd name="T12" fmla="*/ 0 w 12800"/>
                  <a:gd name="T13" fmla="*/ 6400 h 12800"/>
                  <a:gd name="T14" fmla="*/ 6400 w 12800"/>
                  <a:gd name="T15" fmla="*/ 12800 h 12800"/>
                  <a:gd name="T16" fmla="*/ 12800 w 12800"/>
                  <a:gd name="T17" fmla="*/ 6400 h 12800"/>
                  <a:gd name="T18" fmla="*/ 6400 w 12800"/>
                  <a:gd name="T19" fmla="*/ 0 h 12800"/>
                  <a:gd name="T20" fmla="*/ 5920 w 12800"/>
                  <a:gd name="T21" fmla="*/ 8000 h 12800"/>
                  <a:gd name="T22" fmla="*/ 5920 w 12800"/>
                  <a:gd name="T23" fmla="*/ 7760 h 12800"/>
                  <a:gd name="T24" fmla="*/ 6080 w 12800"/>
                  <a:gd name="T25" fmla="*/ 6880 h 12800"/>
                  <a:gd name="T26" fmla="*/ 6320 w 12800"/>
                  <a:gd name="T27" fmla="*/ 6400 h 12800"/>
                  <a:gd name="T28" fmla="*/ 6960 w 12800"/>
                  <a:gd name="T29" fmla="*/ 5840 h 12800"/>
                  <a:gd name="T30" fmla="*/ 7520 w 12800"/>
                  <a:gd name="T31" fmla="*/ 5200 h 12800"/>
                  <a:gd name="T32" fmla="*/ 7680 w 12800"/>
                  <a:gd name="T33" fmla="*/ 4720 h 12800"/>
                  <a:gd name="T34" fmla="*/ 7280 w 12800"/>
                  <a:gd name="T35" fmla="*/ 3840 h 12800"/>
                  <a:gd name="T36" fmla="*/ 6320 w 12800"/>
                  <a:gd name="T37" fmla="*/ 3440 h 12800"/>
                  <a:gd name="T38" fmla="*/ 5440 w 12800"/>
                  <a:gd name="T39" fmla="*/ 3760 h 12800"/>
                  <a:gd name="T40" fmla="*/ 4960 w 12800"/>
                  <a:gd name="T41" fmla="*/ 4800 h 12800"/>
                  <a:gd name="T42" fmla="*/ 4080 w 12800"/>
                  <a:gd name="T43" fmla="*/ 4720 h 12800"/>
                  <a:gd name="T44" fmla="*/ 4800 w 12800"/>
                  <a:gd name="T45" fmla="*/ 3280 h 12800"/>
                  <a:gd name="T46" fmla="*/ 6320 w 12800"/>
                  <a:gd name="T47" fmla="*/ 2800 h 12800"/>
                  <a:gd name="T48" fmla="*/ 7920 w 12800"/>
                  <a:gd name="T49" fmla="*/ 3360 h 12800"/>
                  <a:gd name="T50" fmla="*/ 8480 w 12800"/>
                  <a:gd name="T51" fmla="*/ 4720 h 12800"/>
                  <a:gd name="T52" fmla="*/ 8240 w 12800"/>
                  <a:gd name="T53" fmla="*/ 5520 h 12800"/>
                  <a:gd name="T54" fmla="*/ 7440 w 12800"/>
                  <a:gd name="T55" fmla="*/ 6480 h 12800"/>
                  <a:gd name="T56" fmla="*/ 6960 w 12800"/>
                  <a:gd name="T57" fmla="*/ 6880 h 12800"/>
                  <a:gd name="T58" fmla="*/ 6800 w 12800"/>
                  <a:gd name="T59" fmla="*/ 7280 h 12800"/>
                  <a:gd name="T60" fmla="*/ 6720 w 12800"/>
                  <a:gd name="T61" fmla="*/ 8000 h 12800"/>
                  <a:gd name="T62" fmla="*/ 5920 w 12800"/>
                  <a:gd name="T63" fmla="*/ 8000 h 12800"/>
                  <a:gd name="T64" fmla="*/ 5840 w 12800"/>
                  <a:gd name="T65" fmla="*/ 9760 h 12800"/>
                  <a:gd name="T66" fmla="*/ 5840 w 12800"/>
                  <a:gd name="T67" fmla="*/ 8800 h 12800"/>
                  <a:gd name="T68" fmla="*/ 6800 w 12800"/>
                  <a:gd name="T69" fmla="*/ 8800 h 12800"/>
                  <a:gd name="T70" fmla="*/ 6800 w 12800"/>
                  <a:gd name="T71" fmla="*/ 9760 h 12800"/>
                  <a:gd name="T72" fmla="*/ 5840 w 12800"/>
                  <a:gd name="T73" fmla="*/ 9760 h 1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800" h="12800">
                    <a:moveTo>
                      <a:pt x="6400" y="640"/>
                    </a:moveTo>
                    <a:cubicBezTo>
                      <a:pt x="9600" y="640"/>
                      <a:pt x="12160" y="3200"/>
                      <a:pt x="12160" y="6400"/>
                    </a:cubicBezTo>
                    <a:cubicBezTo>
                      <a:pt x="12160" y="9600"/>
                      <a:pt x="9600" y="12160"/>
                      <a:pt x="6400" y="12160"/>
                    </a:cubicBezTo>
                    <a:cubicBezTo>
                      <a:pt x="3200" y="12160"/>
                      <a:pt x="640" y="9600"/>
                      <a:pt x="640" y="6400"/>
                    </a:cubicBezTo>
                    <a:cubicBezTo>
                      <a:pt x="640" y="3200"/>
                      <a:pt x="3200" y="640"/>
                      <a:pt x="6400" y="640"/>
                    </a:cubicBezTo>
                    <a:close/>
                    <a:moveTo>
                      <a:pt x="6400" y="0"/>
                    </a:moveTo>
                    <a:cubicBezTo>
                      <a:pt x="2880" y="0"/>
                      <a:pt x="0" y="2880"/>
                      <a:pt x="0" y="6400"/>
                    </a:cubicBezTo>
                    <a:cubicBezTo>
                      <a:pt x="0" y="9920"/>
                      <a:pt x="2880" y="12800"/>
                      <a:pt x="6400" y="12800"/>
                    </a:cubicBezTo>
                    <a:cubicBezTo>
                      <a:pt x="9920" y="12800"/>
                      <a:pt x="12800" y="9920"/>
                      <a:pt x="12800" y="6400"/>
                    </a:cubicBezTo>
                    <a:cubicBezTo>
                      <a:pt x="12800" y="2880"/>
                      <a:pt x="9920" y="0"/>
                      <a:pt x="6400" y="0"/>
                    </a:cubicBezTo>
                    <a:close/>
                    <a:moveTo>
                      <a:pt x="5920" y="8000"/>
                    </a:moveTo>
                    <a:lnTo>
                      <a:pt x="5920" y="7760"/>
                    </a:lnTo>
                    <a:cubicBezTo>
                      <a:pt x="5920" y="7440"/>
                      <a:pt x="6000" y="7120"/>
                      <a:pt x="6080" y="6880"/>
                    </a:cubicBezTo>
                    <a:cubicBezTo>
                      <a:pt x="6080" y="6720"/>
                      <a:pt x="6240" y="6560"/>
                      <a:pt x="6320" y="6400"/>
                    </a:cubicBezTo>
                    <a:cubicBezTo>
                      <a:pt x="6400" y="6240"/>
                      <a:pt x="6640" y="6080"/>
                      <a:pt x="6960" y="5840"/>
                    </a:cubicBezTo>
                    <a:cubicBezTo>
                      <a:pt x="7280" y="5600"/>
                      <a:pt x="7440" y="5360"/>
                      <a:pt x="7520" y="5200"/>
                    </a:cubicBezTo>
                    <a:cubicBezTo>
                      <a:pt x="7600" y="5040"/>
                      <a:pt x="7680" y="4880"/>
                      <a:pt x="7680" y="4720"/>
                    </a:cubicBezTo>
                    <a:cubicBezTo>
                      <a:pt x="7680" y="4400"/>
                      <a:pt x="7520" y="4080"/>
                      <a:pt x="7280" y="3840"/>
                    </a:cubicBezTo>
                    <a:cubicBezTo>
                      <a:pt x="7040" y="3520"/>
                      <a:pt x="6720" y="3440"/>
                      <a:pt x="6320" y="3440"/>
                    </a:cubicBezTo>
                    <a:cubicBezTo>
                      <a:pt x="6000" y="3440"/>
                      <a:pt x="5680" y="3520"/>
                      <a:pt x="5440" y="3760"/>
                    </a:cubicBezTo>
                    <a:cubicBezTo>
                      <a:pt x="5200" y="4000"/>
                      <a:pt x="5040" y="4320"/>
                      <a:pt x="4960" y="4800"/>
                    </a:cubicBezTo>
                    <a:lnTo>
                      <a:pt x="4080" y="4720"/>
                    </a:lnTo>
                    <a:cubicBezTo>
                      <a:pt x="4160" y="4080"/>
                      <a:pt x="4400" y="3600"/>
                      <a:pt x="4800" y="3280"/>
                    </a:cubicBezTo>
                    <a:cubicBezTo>
                      <a:pt x="5200" y="2960"/>
                      <a:pt x="5680" y="2800"/>
                      <a:pt x="6320" y="2800"/>
                    </a:cubicBezTo>
                    <a:cubicBezTo>
                      <a:pt x="6960" y="2800"/>
                      <a:pt x="7520" y="2960"/>
                      <a:pt x="7920" y="3360"/>
                    </a:cubicBezTo>
                    <a:cubicBezTo>
                      <a:pt x="8320" y="3760"/>
                      <a:pt x="8480" y="4160"/>
                      <a:pt x="8480" y="4720"/>
                    </a:cubicBezTo>
                    <a:cubicBezTo>
                      <a:pt x="8480" y="5040"/>
                      <a:pt x="8400" y="5280"/>
                      <a:pt x="8240" y="5520"/>
                    </a:cubicBezTo>
                    <a:cubicBezTo>
                      <a:pt x="8080" y="5760"/>
                      <a:pt x="7840" y="6080"/>
                      <a:pt x="7440" y="6480"/>
                    </a:cubicBezTo>
                    <a:cubicBezTo>
                      <a:pt x="7200" y="6640"/>
                      <a:pt x="7040" y="6800"/>
                      <a:pt x="6960" y="6880"/>
                    </a:cubicBezTo>
                    <a:cubicBezTo>
                      <a:pt x="6880" y="7040"/>
                      <a:pt x="6800" y="7120"/>
                      <a:pt x="6800" y="7280"/>
                    </a:cubicBezTo>
                    <a:cubicBezTo>
                      <a:pt x="6720" y="7440"/>
                      <a:pt x="6720" y="7680"/>
                      <a:pt x="6720" y="8000"/>
                    </a:cubicBezTo>
                    <a:lnTo>
                      <a:pt x="5920" y="8000"/>
                    </a:lnTo>
                    <a:close/>
                    <a:moveTo>
                      <a:pt x="5840" y="9760"/>
                    </a:moveTo>
                    <a:lnTo>
                      <a:pt x="5840" y="8800"/>
                    </a:lnTo>
                    <a:lnTo>
                      <a:pt x="6800" y="8800"/>
                    </a:lnTo>
                    <a:lnTo>
                      <a:pt x="6800" y="9760"/>
                    </a:lnTo>
                    <a:lnTo>
                      <a:pt x="5840" y="97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Righteous" panose="02010506000000020000" pitchFamily="2" charset="0"/>
                </a:endParaRPr>
              </a:p>
            </p:txBody>
          </p:sp>
        </p:grpSp>
        <p:pic>
          <p:nvPicPr>
            <p:cNvPr id="2" name="图形 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2182105" y="2694509"/>
              <a:ext cx="1614797" cy="2413000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916869" y="329975"/>
            <a:ext cx="63582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Righteous" panose="02010506000000020000" pitchFamily="2" charset="0"/>
                <a:ea typeface="+mj-ea"/>
                <a:cs typeface="Righteous" panose="02010506000000020000" pitchFamily="2" charset="0"/>
              </a:rPr>
              <a:t>Insert title here</a:t>
            </a:r>
            <a:endParaRPr lang="zh-CN" altLang="en-US" sz="4000" dirty="0">
              <a:solidFill>
                <a:schemeClr val="bg1"/>
              </a:solidFill>
              <a:latin typeface="Righteous" panose="02010506000000020000" pitchFamily="2" charset="0"/>
              <a:ea typeface="+mj-ea"/>
              <a:cs typeface="Righteous" panose="02010506000000020000" pitchFamily="2" charset="0"/>
            </a:endParaRPr>
          </a:p>
        </p:txBody>
      </p:sp>
      <p:sp>
        <p:nvSpPr>
          <p:cNvPr id="3" name="流程图: 联系 1"/>
          <p:cNvSpPr/>
          <p:nvPr/>
        </p:nvSpPr>
        <p:spPr>
          <a:xfrm>
            <a:off x="2080052" y="2237046"/>
            <a:ext cx="1297912" cy="1297912"/>
          </a:xfrm>
          <a:prstGeom prst="flowChartConnector">
            <a:avLst/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4537272" y="2635700"/>
            <a:ext cx="706055" cy="500605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箭头: 右 4"/>
          <p:cNvSpPr/>
          <p:nvPr/>
        </p:nvSpPr>
        <p:spPr>
          <a:xfrm flipH="1">
            <a:off x="3604590" y="2635700"/>
            <a:ext cx="706055" cy="500605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50000"/>
              </a:spcBef>
            </a:pPr>
            <a:endParaRPr kumimoji="1"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Righteous" panose="02010506000000020000" pitchFamily="2" charset="0"/>
              <a:ea typeface="Righteous" panose="02010506000000020000" pitchFamily="2" charset="0"/>
              <a:cs typeface="+mn-ea"/>
              <a:sym typeface="+mn-lt"/>
            </a:endParaRPr>
          </a:p>
        </p:txBody>
      </p:sp>
      <p:sp>
        <p:nvSpPr>
          <p:cNvPr id="6" name="流程图: 联系 1"/>
          <p:cNvSpPr/>
          <p:nvPr/>
        </p:nvSpPr>
        <p:spPr>
          <a:xfrm>
            <a:off x="5469954" y="2237046"/>
            <a:ext cx="1297912" cy="1297912"/>
          </a:xfrm>
          <a:prstGeom prst="flowChartConnector">
            <a:avLst/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箭头: 右 6"/>
          <p:cNvSpPr/>
          <p:nvPr/>
        </p:nvSpPr>
        <p:spPr>
          <a:xfrm>
            <a:off x="7927175" y="2635700"/>
            <a:ext cx="706055" cy="500605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50000"/>
              </a:spcBef>
            </a:pPr>
            <a:endParaRPr kumimoji="1"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Righteous" panose="02010506000000020000" pitchFamily="2" charset="0"/>
              <a:ea typeface="Righteous" panose="02010506000000020000" pitchFamily="2" charset="0"/>
              <a:cs typeface="+mn-ea"/>
              <a:sym typeface="+mn-lt"/>
            </a:endParaRPr>
          </a:p>
        </p:txBody>
      </p:sp>
      <p:sp>
        <p:nvSpPr>
          <p:cNvPr id="8" name="箭头: 右 7"/>
          <p:cNvSpPr/>
          <p:nvPr/>
        </p:nvSpPr>
        <p:spPr>
          <a:xfrm flipH="1">
            <a:off x="6994493" y="2635700"/>
            <a:ext cx="706055" cy="500605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流程图: 联系 1"/>
          <p:cNvSpPr/>
          <p:nvPr/>
        </p:nvSpPr>
        <p:spPr>
          <a:xfrm>
            <a:off x="8859857" y="2237046"/>
            <a:ext cx="1297912" cy="1297912"/>
          </a:xfrm>
          <a:prstGeom prst="flowChartConnector">
            <a:avLst/>
          </a:pr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8479" y="3699836"/>
            <a:ext cx="1923782" cy="407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accent1"/>
                </a:solidFill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 here</a:t>
            </a:r>
            <a:endParaRPr lang="zh-CN" altLang="en-US" dirty="0">
              <a:solidFill>
                <a:schemeClr val="accent1"/>
              </a:solidFill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55432" y="3699836"/>
            <a:ext cx="1923782" cy="4077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Righteous" panose="02010506000000020000" pitchFamily="2" charset="0"/>
                <a:sym typeface="+mn-lt"/>
              </a:rPr>
              <a:t>Title here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1143" y="3699836"/>
            <a:ext cx="1923782" cy="4140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 here</a:t>
            </a:r>
            <a:endParaRPr lang="zh-CN" altLang="en-US" dirty="0">
              <a:solidFill>
                <a:schemeClr val="accent1"/>
              </a:solidFill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74839" y="5149525"/>
            <a:ext cx="4538586" cy="6147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 tools for convincing and teaching.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74838" y="4795057"/>
            <a:ext cx="3342737" cy="4428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8575" y="5149525"/>
            <a:ext cx="4598801" cy="6147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cs typeface="+mn-ea"/>
                <a:sym typeface="+mn-lt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97789" y="4795057"/>
            <a:ext cx="3342736" cy="4498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Righteous" panose="02010506000000020000" pitchFamily="2" charset="0"/>
                <a:ea typeface="Righteous" panose="02010506000000020000" pitchFamily="2" charset="0"/>
                <a:cs typeface="Righteous" panose="02010506000000020000" pitchFamily="2" charset="0"/>
                <a:sym typeface="+mn-lt"/>
              </a:rPr>
              <a:t>Title here</a:t>
            </a:r>
            <a:endParaRPr lang="zh-CN" altLang="en-US" sz="2000" dirty="0">
              <a:solidFill>
                <a:schemeClr val="accent2"/>
              </a:solidFill>
              <a:latin typeface="Righteous" panose="02010506000000020000" pitchFamily="2" charset="0"/>
              <a:ea typeface="Righteous" panose="02010506000000020000" pitchFamily="2" charset="0"/>
              <a:cs typeface="Righteous" panose="02010506000000020000" pitchFamily="2" charset="0"/>
              <a:sym typeface="+mn-lt"/>
            </a:endParaRPr>
          </a:p>
        </p:txBody>
      </p:sp>
      <p:sp>
        <p:nvSpPr>
          <p:cNvPr id="17" name="流程图: 联系 1"/>
          <p:cNvSpPr/>
          <p:nvPr/>
        </p:nvSpPr>
        <p:spPr>
          <a:xfrm>
            <a:off x="2164160" y="2321154"/>
            <a:ext cx="1129697" cy="1129697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50000"/>
              </a:spcBef>
            </a:pPr>
            <a:endParaRPr kumimoji="1"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Righteous" panose="02010506000000020000" pitchFamily="2" charset="0"/>
              <a:ea typeface="Righteous" panose="02010506000000020000" pitchFamily="2" charset="0"/>
              <a:cs typeface="+mn-ea"/>
              <a:sym typeface="+mn-lt"/>
            </a:endParaRPr>
          </a:p>
        </p:txBody>
      </p:sp>
      <p:sp>
        <p:nvSpPr>
          <p:cNvPr id="19" name="流程图: 联系 1"/>
          <p:cNvSpPr/>
          <p:nvPr/>
        </p:nvSpPr>
        <p:spPr>
          <a:xfrm>
            <a:off x="5554062" y="2321154"/>
            <a:ext cx="1129697" cy="1129697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流程图: 联系 1"/>
          <p:cNvSpPr/>
          <p:nvPr/>
        </p:nvSpPr>
        <p:spPr>
          <a:xfrm>
            <a:off x="8943965" y="2321154"/>
            <a:ext cx="1129697" cy="1129697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 eaLnBrk="0" hangingPunct="0">
              <a:spcBef>
                <a:spcPct val="50000"/>
              </a:spcBef>
            </a:pPr>
            <a:endParaRPr kumimoji="1"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Righteous" panose="02010506000000020000" pitchFamily="2" charset="0"/>
              <a:ea typeface="Righteous" panose="02010506000000020000" pitchFamily="2" charset="0"/>
              <a:cs typeface="+mn-ea"/>
              <a:sym typeface="+mn-lt"/>
            </a:endParaRPr>
          </a:p>
        </p:txBody>
      </p:sp>
      <p:sp>
        <p:nvSpPr>
          <p:cNvPr id="21" name="Oval 1"/>
          <p:cNvSpPr/>
          <p:nvPr/>
        </p:nvSpPr>
        <p:spPr>
          <a:xfrm>
            <a:off x="9309003" y="2674409"/>
            <a:ext cx="399620" cy="423186"/>
          </a:xfrm>
          <a:custGeom>
            <a:avLst/>
            <a:gdLst>
              <a:gd name="T0" fmla="*/ 7776 w 10880"/>
              <a:gd name="T1" fmla="*/ 9792 h 11520"/>
              <a:gd name="T2" fmla="*/ 7232 w 10880"/>
              <a:gd name="T3" fmla="*/ 8800 h 11520"/>
              <a:gd name="T4" fmla="*/ 8000 w 10880"/>
              <a:gd name="T5" fmla="*/ 9120 h 11520"/>
              <a:gd name="T6" fmla="*/ 9408 w 10880"/>
              <a:gd name="T7" fmla="*/ 8160 h 11520"/>
              <a:gd name="T8" fmla="*/ 8224 w 10880"/>
              <a:gd name="T9" fmla="*/ 9792 h 11520"/>
              <a:gd name="T10" fmla="*/ 8000 w 10880"/>
              <a:gd name="T11" fmla="*/ 4480 h 11520"/>
              <a:gd name="T12" fmla="*/ 1920 w 10880"/>
              <a:gd name="T13" fmla="*/ 4800 h 11520"/>
              <a:gd name="T14" fmla="*/ 8000 w 10880"/>
              <a:gd name="T15" fmla="*/ 5120 h 11520"/>
              <a:gd name="T16" fmla="*/ 8000 w 10880"/>
              <a:gd name="T17" fmla="*/ 4480 h 11520"/>
              <a:gd name="T18" fmla="*/ 2240 w 10880"/>
              <a:gd name="T19" fmla="*/ 6400 h 11520"/>
              <a:gd name="T20" fmla="*/ 2240 w 10880"/>
              <a:gd name="T21" fmla="*/ 7040 h 11520"/>
              <a:gd name="T22" fmla="*/ 4480 w 10880"/>
              <a:gd name="T23" fmla="*/ 6720 h 11520"/>
              <a:gd name="T24" fmla="*/ 4160 w 10880"/>
              <a:gd name="T25" fmla="*/ 8320 h 11520"/>
              <a:gd name="T26" fmla="*/ 1920 w 10880"/>
              <a:gd name="T27" fmla="*/ 8640 h 11520"/>
              <a:gd name="T28" fmla="*/ 4160 w 10880"/>
              <a:gd name="T29" fmla="*/ 8960 h 11520"/>
              <a:gd name="T30" fmla="*/ 4160 w 10880"/>
              <a:gd name="T31" fmla="*/ 8320 h 11520"/>
              <a:gd name="T32" fmla="*/ 2240 w 10880"/>
              <a:gd name="T33" fmla="*/ 2560 h 11520"/>
              <a:gd name="T34" fmla="*/ 2240 w 10880"/>
              <a:gd name="T35" fmla="*/ 3200 h 11520"/>
              <a:gd name="T36" fmla="*/ 8320 w 10880"/>
              <a:gd name="T37" fmla="*/ 2880 h 11520"/>
              <a:gd name="T38" fmla="*/ 9920 w 10880"/>
              <a:gd name="T39" fmla="*/ 0 h 11520"/>
              <a:gd name="T40" fmla="*/ 0 w 10880"/>
              <a:gd name="T41" fmla="*/ 320 h 11520"/>
              <a:gd name="T42" fmla="*/ 320 w 10880"/>
              <a:gd name="T43" fmla="*/ 11520 h 11520"/>
              <a:gd name="T44" fmla="*/ 5440 w 10880"/>
              <a:gd name="T45" fmla="*/ 11200 h 11520"/>
              <a:gd name="T46" fmla="*/ 640 w 10880"/>
              <a:gd name="T47" fmla="*/ 10880 h 11520"/>
              <a:gd name="T48" fmla="*/ 9600 w 10880"/>
              <a:gd name="T49" fmla="*/ 640 h 11520"/>
              <a:gd name="T50" fmla="*/ 9920 w 10880"/>
              <a:gd name="T51" fmla="*/ 5760 h 11520"/>
              <a:gd name="T52" fmla="*/ 10240 w 10880"/>
              <a:gd name="T53" fmla="*/ 320 h 11520"/>
              <a:gd name="T54" fmla="*/ 8320 w 10880"/>
              <a:gd name="T55" fmla="*/ 7040 h 11520"/>
              <a:gd name="T56" fmla="*/ 8320 w 10880"/>
              <a:gd name="T57" fmla="*/ 10880 h 11520"/>
              <a:gd name="T58" fmla="*/ 8320 w 10880"/>
              <a:gd name="T59" fmla="*/ 7040 h 11520"/>
              <a:gd name="T60" fmla="*/ 5760 w 10880"/>
              <a:gd name="T61" fmla="*/ 8960 h 11520"/>
              <a:gd name="T62" fmla="*/ 10880 w 10880"/>
              <a:gd name="T63" fmla="*/ 8960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80" h="11520">
                <a:moveTo>
                  <a:pt x="8000" y="9888"/>
                </a:moveTo>
                <a:cubicBezTo>
                  <a:pt x="7904" y="9888"/>
                  <a:pt x="7840" y="9856"/>
                  <a:pt x="7776" y="9792"/>
                </a:cubicBezTo>
                <a:lnTo>
                  <a:pt x="7232" y="9248"/>
                </a:lnTo>
                <a:cubicBezTo>
                  <a:pt x="7104" y="9120"/>
                  <a:pt x="7104" y="8928"/>
                  <a:pt x="7232" y="8800"/>
                </a:cubicBezTo>
                <a:cubicBezTo>
                  <a:pt x="7360" y="8672"/>
                  <a:pt x="7552" y="8672"/>
                  <a:pt x="7680" y="8800"/>
                </a:cubicBezTo>
                <a:lnTo>
                  <a:pt x="8000" y="9120"/>
                </a:lnTo>
                <a:lnTo>
                  <a:pt x="8960" y="8160"/>
                </a:lnTo>
                <a:cubicBezTo>
                  <a:pt x="9088" y="8032"/>
                  <a:pt x="9280" y="8032"/>
                  <a:pt x="9408" y="8160"/>
                </a:cubicBezTo>
                <a:cubicBezTo>
                  <a:pt x="9536" y="8288"/>
                  <a:pt x="9536" y="8480"/>
                  <a:pt x="9408" y="8608"/>
                </a:cubicBezTo>
                <a:lnTo>
                  <a:pt x="8224" y="9792"/>
                </a:lnTo>
                <a:cubicBezTo>
                  <a:pt x="8160" y="9856"/>
                  <a:pt x="8096" y="9888"/>
                  <a:pt x="8000" y="9888"/>
                </a:cubicBezTo>
                <a:close/>
                <a:moveTo>
                  <a:pt x="8000" y="4480"/>
                </a:moveTo>
                <a:lnTo>
                  <a:pt x="2240" y="4480"/>
                </a:lnTo>
                <a:cubicBezTo>
                  <a:pt x="2080" y="4480"/>
                  <a:pt x="1920" y="4640"/>
                  <a:pt x="1920" y="4800"/>
                </a:cubicBezTo>
                <a:cubicBezTo>
                  <a:pt x="1920" y="4960"/>
                  <a:pt x="2080" y="5120"/>
                  <a:pt x="2240" y="5120"/>
                </a:cubicBezTo>
                <a:lnTo>
                  <a:pt x="8000" y="5120"/>
                </a:lnTo>
                <a:cubicBezTo>
                  <a:pt x="8160" y="5120"/>
                  <a:pt x="8320" y="4960"/>
                  <a:pt x="8320" y="4800"/>
                </a:cubicBezTo>
                <a:cubicBezTo>
                  <a:pt x="8320" y="4640"/>
                  <a:pt x="8160" y="4480"/>
                  <a:pt x="8000" y="4480"/>
                </a:cubicBezTo>
                <a:close/>
                <a:moveTo>
                  <a:pt x="4160" y="6400"/>
                </a:moveTo>
                <a:lnTo>
                  <a:pt x="2240" y="6400"/>
                </a:lnTo>
                <a:cubicBezTo>
                  <a:pt x="2080" y="6400"/>
                  <a:pt x="1920" y="6528"/>
                  <a:pt x="1920" y="6720"/>
                </a:cubicBezTo>
                <a:cubicBezTo>
                  <a:pt x="1920" y="6880"/>
                  <a:pt x="2080" y="7040"/>
                  <a:pt x="2240" y="7040"/>
                </a:cubicBezTo>
                <a:lnTo>
                  <a:pt x="4160" y="7040"/>
                </a:lnTo>
                <a:cubicBezTo>
                  <a:pt x="4352" y="7040"/>
                  <a:pt x="4480" y="6880"/>
                  <a:pt x="4480" y="6720"/>
                </a:cubicBezTo>
                <a:cubicBezTo>
                  <a:pt x="4480" y="6528"/>
                  <a:pt x="4352" y="6400"/>
                  <a:pt x="4160" y="6400"/>
                </a:cubicBezTo>
                <a:close/>
                <a:moveTo>
                  <a:pt x="4160" y="8320"/>
                </a:moveTo>
                <a:lnTo>
                  <a:pt x="2240" y="8320"/>
                </a:lnTo>
                <a:cubicBezTo>
                  <a:pt x="2080" y="8320"/>
                  <a:pt x="1920" y="8448"/>
                  <a:pt x="1920" y="8640"/>
                </a:cubicBezTo>
                <a:cubicBezTo>
                  <a:pt x="1920" y="8800"/>
                  <a:pt x="2080" y="8960"/>
                  <a:pt x="2240" y="8960"/>
                </a:cubicBezTo>
                <a:lnTo>
                  <a:pt x="4160" y="8960"/>
                </a:lnTo>
                <a:cubicBezTo>
                  <a:pt x="4320" y="8960"/>
                  <a:pt x="4480" y="8800"/>
                  <a:pt x="4480" y="8640"/>
                </a:cubicBezTo>
                <a:cubicBezTo>
                  <a:pt x="4480" y="8448"/>
                  <a:pt x="4320" y="8320"/>
                  <a:pt x="4160" y="8320"/>
                </a:cubicBezTo>
                <a:close/>
                <a:moveTo>
                  <a:pt x="8000" y="2560"/>
                </a:moveTo>
                <a:lnTo>
                  <a:pt x="2240" y="2560"/>
                </a:lnTo>
                <a:cubicBezTo>
                  <a:pt x="2080" y="2560"/>
                  <a:pt x="1920" y="2720"/>
                  <a:pt x="1920" y="2880"/>
                </a:cubicBezTo>
                <a:cubicBezTo>
                  <a:pt x="1920" y="3040"/>
                  <a:pt x="2080" y="3200"/>
                  <a:pt x="2240" y="3200"/>
                </a:cubicBezTo>
                <a:lnTo>
                  <a:pt x="8000" y="3200"/>
                </a:lnTo>
                <a:cubicBezTo>
                  <a:pt x="8160" y="3200"/>
                  <a:pt x="8320" y="3040"/>
                  <a:pt x="8320" y="2880"/>
                </a:cubicBezTo>
                <a:cubicBezTo>
                  <a:pt x="8320" y="2720"/>
                  <a:pt x="8160" y="2560"/>
                  <a:pt x="8000" y="2560"/>
                </a:cubicBezTo>
                <a:close/>
                <a:moveTo>
                  <a:pt x="9920" y="0"/>
                </a:moveTo>
                <a:lnTo>
                  <a:pt x="320" y="0"/>
                </a:lnTo>
                <a:cubicBezTo>
                  <a:pt x="160" y="0"/>
                  <a:pt x="0" y="160"/>
                  <a:pt x="0" y="320"/>
                </a:cubicBezTo>
                <a:lnTo>
                  <a:pt x="0" y="11200"/>
                </a:lnTo>
                <a:cubicBezTo>
                  <a:pt x="0" y="11360"/>
                  <a:pt x="160" y="11520"/>
                  <a:pt x="320" y="11520"/>
                </a:cubicBezTo>
                <a:lnTo>
                  <a:pt x="5120" y="11520"/>
                </a:lnTo>
                <a:cubicBezTo>
                  <a:pt x="5312" y="11520"/>
                  <a:pt x="5440" y="11392"/>
                  <a:pt x="5440" y="11200"/>
                </a:cubicBezTo>
                <a:cubicBezTo>
                  <a:pt x="5440" y="11008"/>
                  <a:pt x="5312" y="10880"/>
                  <a:pt x="5120" y="10880"/>
                </a:cubicBezTo>
                <a:lnTo>
                  <a:pt x="640" y="10880"/>
                </a:lnTo>
                <a:lnTo>
                  <a:pt x="640" y="640"/>
                </a:lnTo>
                <a:lnTo>
                  <a:pt x="9600" y="640"/>
                </a:lnTo>
                <a:lnTo>
                  <a:pt x="9600" y="5440"/>
                </a:lnTo>
                <a:cubicBezTo>
                  <a:pt x="9600" y="5632"/>
                  <a:pt x="9728" y="5760"/>
                  <a:pt x="9920" y="5760"/>
                </a:cubicBezTo>
                <a:cubicBezTo>
                  <a:pt x="10112" y="5760"/>
                  <a:pt x="10240" y="5632"/>
                  <a:pt x="10240" y="5440"/>
                </a:cubicBezTo>
                <a:lnTo>
                  <a:pt x="10240" y="320"/>
                </a:lnTo>
                <a:cubicBezTo>
                  <a:pt x="10240" y="160"/>
                  <a:pt x="10080" y="0"/>
                  <a:pt x="9920" y="0"/>
                </a:cubicBezTo>
                <a:close/>
                <a:moveTo>
                  <a:pt x="8320" y="7040"/>
                </a:moveTo>
                <a:cubicBezTo>
                  <a:pt x="9376" y="7040"/>
                  <a:pt x="10240" y="7904"/>
                  <a:pt x="10240" y="8960"/>
                </a:cubicBezTo>
                <a:cubicBezTo>
                  <a:pt x="10240" y="10016"/>
                  <a:pt x="9376" y="10880"/>
                  <a:pt x="8320" y="10880"/>
                </a:cubicBezTo>
                <a:cubicBezTo>
                  <a:pt x="7264" y="10880"/>
                  <a:pt x="6400" y="10016"/>
                  <a:pt x="6400" y="8960"/>
                </a:cubicBezTo>
                <a:cubicBezTo>
                  <a:pt x="6400" y="7904"/>
                  <a:pt x="7264" y="7040"/>
                  <a:pt x="8320" y="7040"/>
                </a:cubicBezTo>
                <a:close/>
                <a:moveTo>
                  <a:pt x="8320" y="6400"/>
                </a:moveTo>
                <a:cubicBezTo>
                  <a:pt x="6912" y="6400"/>
                  <a:pt x="5760" y="7552"/>
                  <a:pt x="5760" y="8960"/>
                </a:cubicBezTo>
                <a:cubicBezTo>
                  <a:pt x="5760" y="10368"/>
                  <a:pt x="6912" y="11520"/>
                  <a:pt x="8320" y="11520"/>
                </a:cubicBezTo>
                <a:cubicBezTo>
                  <a:pt x="9728" y="11520"/>
                  <a:pt x="10880" y="10368"/>
                  <a:pt x="10880" y="8960"/>
                </a:cubicBezTo>
                <a:cubicBezTo>
                  <a:pt x="10880" y="7552"/>
                  <a:pt x="9728" y="6400"/>
                  <a:pt x="8320" y="64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22" name="Oval 39"/>
          <p:cNvSpPr/>
          <p:nvPr/>
        </p:nvSpPr>
        <p:spPr>
          <a:xfrm>
            <a:off x="5916398" y="2674409"/>
            <a:ext cx="405023" cy="423186"/>
          </a:xfrm>
          <a:custGeom>
            <a:avLst/>
            <a:gdLst>
              <a:gd name="connsiteX0" fmla="*/ 308622 w 508798"/>
              <a:gd name="connsiteY0" fmla="*/ 369369 h 531614"/>
              <a:gd name="connsiteX1" fmla="*/ 379347 w 508798"/>
              <a:gd name="connsiteY1" fmla="*/ 369369 h 531614"/>
              <a:gd name="connsiteX2" fmla="*/ 391444 w 508798"/>
              <a:gd name="connsiteY2" fmla="*/ 381419 h 531614"/>
              <a:gd name="connsiteX3" fmla="*/ 379395 w 508798"/>
              <a:gd name="connsiteY3" fmla="*/ 393421 h 531614"/>
              <a:gd name="connsiteX4" fmla="*/ 308622 w 508798"/>
              <a:gd name="connsiteY4" fmla="*/ 393421 h 531614"/>
              <a:gd name="connsiteX5" fmla="*/ 296572 w 508798"/>
              <a:gd name="connsiteY5" fmla="*/ 381419 h 531614"/>
              <a:gd name="connsiteX6" fmla="*/ 308622 w 508798"/>
              <a:gd name="connsiteY6" fmla="*/ 369369 h 531614"/>
              <a:gd name="connsiteX7" fmla="*/ 135309 w 508798"/>
              <a:gd name="connsiteY7" fmla="*/ 312931 h 531614"/>
              <a:gd name="connsiteX8" fmla="*/ 152264 w 508798"/>
              <a:gd name="connsiteY8" fmla="*/ 312931 h 531614"/>
              <a:gd name="connsiteX9" fmla="*/ 174315 w 508798"/>
              <a:gd name="connsiteY9" fmla="*/ 334983 h 531614"/>
              <a:gd name="connsiteX10" fmla="*/ 196319 w 508798"/>
              <a:gd name="connsiteY10" fmla="*/ 312931 h 531614"/>
              <a:gd name="connsiteX11" fmla="*/ 213321 w 508798"/>
              <a:gd name="connsiteY11" fmla="*/ 312931 h 531614"/>
              <a:gd name="connsiteX12" fmla="*/ 213416 w 508798"/>
              <a:gd name="connsiteY12" fmla="*/ 329886 h 531614"/>
              <a:gd name="connsiteX13" fmla="*/ 191413 w 508798"/>
              <a:gd name="connsiteY13" fmla="*/ 351938 h 531614"/>
              <a:gd name="connsiteX14" fmla="*/ 213416 w 508798"/>
              <a:gd name="connsiteY14" fmla="*/ 373942 h 531614"/>
              <a:gd name="connsiteX15" fmla="*/ 213416 w 508798"/>
              <a:gd name="connsiteY15" fmla="*/ 390944 h 531614"/>
              <a:gd name="connsiteX16" fmla="*/ 204891 w 508798"/>
              <a:gd name="connsiteY16" fmla="*/ 394421 h 531614"/>
              <a:gd name="connsiteX17" fmla="*/ 196414 w 508798"/>
              <a:gd name="connsiteY17" fmla="*/ 390944 h 531614"/>
              <a:gd name="connsiteX18" fmla="*/ 174363 w 508798"/>
              <a:gd name="connsiteY18" fmla="*/ 368893 h 531614"/>
              <a:gd name="connsiteX19" fmla="*/ 152359 w 508798"/>
              <a:gd name="connsiteY19" fmla="*/ 390944 h 531614"/>
              <a:gd name="connsiteX20" fmla="*/ 143834 w 508798"/>
              <a:gd name="connsiteY20" fmla="*/ 394421 h 531614"/>
              <a:gd name="connsiteX21" fmla="*/ 135309 w 508798"/>
              <a:gd name="connsiteY21" fmla="*/ 390944 h 531614"/>
              <a:gd name="connsiteX22" fmla="*/ 135309 w 508798"/>
              <a:gd name="connsiteY22" fmla="*/ 373942 h 531614"/>
              <a:gd name="connsiteX23" fmla="*/ 157360 w 508798"/>
              <a:gd name="connsiteY23" fmla="*/ 351938 h 531614"/>
              <a:gd name="connsiteX24" fmla="*/ 135309 w 508798"/>
              <a:gd name="connsiteY24" fmla="*/ 329886 h 531614"/>
              <a:gd name="connsiteX25" fmla="*/ 135309 w 508798"/>
              <a:gd name="connsiteY25" fmla="*/ 312931 h 531614"/>
              <a:gd name="connsiteX26" fmla="*/ 308622 w 508798"/>
              <a:gd name="connsiteY26" fmla="*/ 310597 h 531614"/>
              <a:gd name="connsiteX27" fmla="*/ 379347 w 508798"/>
              <a:gd name="connsiteY27" fmla="*/ 310597 h 531614"/>
              <a:gd name="connsiteX28" fmla="*/ 391444 w 508798"/>
              <a:gd name="connsiteY28" fmla="*/ 322647 h 531614"/>
              <a:gd name="connsiteX29" fmla="*/ 379395 w 508798"/>
              <a:gd name="connsiteY29" fmla="*/ 334649 h 531614"/>
              <a:gd name="connsiteX30" fmla="*/ 308622 w 508798"/>
              <a:gd name="connsiteY30" fmla="*/ 334649 h 531614"/>
              <a:gd name="connsiteX31" fmla="*/ 296572 w 508798"/>
              <a:gd name="connsiteY31" fmla="*/ 322647 h 531614"/>
              <a:gd name="connsiteX32" fmla="*/ 308622 w 508798"/>
              <a:gd name="connsiteY32" fmla="*/ 310597 h 531614"/>
              <a:gd name="connsiteX33" fmla="*/ 308622 w 508798"/>
              <a:gd name="connsiteY33" fmla="*/ 181909 h 531614"/>
              <a:gd name="connsiteX34" fmla="*/ 379347 w 508798"/>
              <a:gd name="connsiteY34" fmla="*/ 181909 h 531614"/>
              <a:gd name="connsiteX35" fmla="*/ 391444 w 508798"/>
              <a:gd name="connsiteY35" fmla="*/ 193911 h 531614"/>
              <a:gd name="connsiteX36" fmla="*/ 379395 w 508798"/>
              <a:gd name="connsiteY36" fmla="*/ 205960 h 531614"/>
              <a:gd name="connsiteX37" fmla="*/ 308622 w 508798"/>
              <a:gd name="connsiteY37" fmla="*/ 205960 h 531614"/>
              <a:gd name="connsiteX38" fmla="*/ 296572 w 508798"/>
              <a:gd name="connsiteY38" fmla="*/ 193911 h 531614"/>
              <a:gd name="connsiteX39" fmla="*/ 308622 w 508798"/>
              <a:gd name="connsiteY39" fmla="*/ 181909 h 531614"/>
              <a:gd name="connsiteX40" fmla="*/ 174268 w 508798"/>
              <a:gd name="connsiteY40" fmla="*/ 136996 h 531614"/>
              <a:gd name="connsiteX41" fmla="*/ 186269 w 508798"/>
              <a:gd name="connsiteY41" fmla="*/ 149046 h 531614"/>
              <a:gd name="connsiteX42" fmla="*/ 186269 w 508798"/>
              <a:gd name="connsiteY42" fmla="*/ 181909 h 531614"/>
              <a:gd name="connsiteX43" fmla="*/ 219132 w 508798"/>
              <a:gd name="connsiteY43" fmla="*/ 181909 h 531614"/>
              <a:gd name="connsiteX44" fmla="*/ 231133 w 508798"/>
              <a:gd name="connsiteY44" fmla="*/ 193911 h 531614"/>
              <a:gd name="connsiteX45" fmla="*/ 219132 w 508798"/>
              <a:gd name="connsiteY45" fmla="*/ 205960 h 531614"/>
              <a:gd name="connsiteX46" fmla="*/ 186269 w 508798"/>
              <a:gd name="connsiteY46" fmla="*/ 205960 h 531614"/>
              <a:gd name="connsiteX47" fmla="*/ 186269 w 508798"/>
              <a:gd name="connsiteY47" fmla="*/ 238823 h 531614"/>
              <a:gd name="connsiteX48" fmla="*/ 174268 w 508798"/>
              <a:gd name="connsiteY48" fmla="*/ 250825 h 531614"/>
              <a:gd name="connsiteX49" fmla="*/ 162218 w 508798"/>
              <a:gd name="connsiteY49" fmla="*/ 238823 h 531614"/>
              <a:gd name="connsiteX50" fmla="*/ 162218 w 508798"/>
              <a:gd name="connsiteY50" fmla="*/ 205960 h 531614"/>
              <a:gd name="connsiteX51" fmla="*/ 129356 w 508798"/>
              <a:gd name="connsiteY51" fmla="*/ 205960 h 531614"/>
              <a:gd name="connsiteX52" fmla="*/ 117354 w 508798"/>
              <a:gd name="connsiteY52" fmla="*/ 193911 h 531614"/>
              <a:gd name="connsiteX53" fmla="*/ 129356 w 508798"/>
              <a:gd name="connsiteY53" fmla="*/ 181909 h 531614"/>
              <a:gd name="connsiteX54" fmla="*/ 162218 w 508798"/>
              <a:gd name="connsiteY54" fmla="*/ 181909 h 531614"/>
              <a:gd name="connsiteX55" fmla="*/ 162218 w 508798"/>
              <a:gd name="connsiteY55" fmla="*/ 149046 h 531614"/>
              <a:gd name="connsiteX56" fmla="*/ 174268 w 508798"/>
              <a:gd name="connsiteY56" fmla="*/ 136996 h 531614"/>
              <a:gd name="connsiteX57" fmla="*/ 120807 w 508798"/>
              <a:gd name="connsiteY57" fmla="*/ 32005 h 531614"/>
              <a:gd name="connsiteX58" fmla="*/ 31999 w 508798"/>
              <a:gd name="connsiteY58" fmla="*/ 120830 h 531614"/>
              <a:gd name="connsiteX59" fmla="*/ 31999 w 508798"/>
              <a:gd name="connsiteY59" fmla="*/ 410784 h 531614"/>
              <a:gd name="connsiteX60" fmla="*/ 120807 w 508798"/>
              <a:gd name="connsiteY60" fmla="*/ 499609 h 531614"/>
              <a:gd name="connsiteX61" fmla="*/ 387944 w 508798"/>
              <a:gd name="connsiteY61" fmla="*/ 499609 h 531614"/>
              <a:gd name="connsiteX62" fmla="*/ 476751 w 508798"/>
              <a:gd name="connsiteY62" fmla="*/ 410784 h 531614"/>
              <a:gd name="connsiteX63" fmla="*/ 476751 w 508798"/>
              <a:gd name="connsiteY63" fmla="*/ 120830 h 531614"/>
              <a:gd name="connsiteX64" fmla="*/ 387944 w 508798"/>
              <a:gd name="connsiteY64" fmla="*/ 32005 h 531614"/>
              <a:gd name="connsiteX65" fmla="*/ 120807 w 508798"/>
              <a:gd name="connsiteY65" fmla="*/ 0 h 531614"/>
              <a:gd name="connsiteX66" fmla="*/ 387944 w 508798"/>
              <a:gd name="connsiteY66" fmla="*/ 0 h 531614"/>
              <a:gd name="connsiteX67" fmla="*/ 508798 w 508798"/>
              <a:gd name="connsiteY67" fmla="*/ 120830 h 531614"/>
              <a:gd name="connsiteX68" fmla="*/ 508798 w 508798"/>
              <a:gd name="connsiteY68" fmla="*/ 410784 h 531614"/>
              <a:gd name="connsiteX69" fmla="*/ 387944 w 508798"/>
              <a:gd name="connsiteY69" fmla="*/ 531614 h 531614"/>
              <a:gd name="connsiteX70" fmla="*/ 120807 w 508798"/>
              <a:gd name="connsiteY70" fmla="*/ 531614 h 531614"/>
              <a:gd name="connsiteX71" fmla="*/ 0 w 508798"/>
              <a:gd name="connsiteY71" fmla="*/ 410784 h 531614"/>
              <a:gd name="connsiteX72" fmla="*/ 0 w 508798"/>
              <a:gd name="connsiteY72" fmla="*/ 120830 h 531614"/>
              <a:gd name="connsiteX73" fmla="*/ 120807 w 508798"/>
              <a:gd name="connsiteY73" fmla="*/ 0 h 53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08798" h="531614">
                <a:moveTo>
                  <a:pt x="308622" y="369369"/>
                </a:moveTo>
                <a:lnTo>
                  <a:pt x="379347" y="369369"/>
                </a:lnTo>
                <a:cubicBezTo>
                  <a:pt x="386015" y="369369"/>
                  <a:pt x="391349" y="374751"/>
                  <a:pt x="391444" y="381419"/>
                </a:cubicBezTo>
                <a:cubicBezTo>
                  <a:pt x="391444" y="388087"/>
                  <a:pt x="386015" y="393421"/>
                  <a:pt x="379395" y="393421"/>
                </a:cubicBezTo>
                <a:lnTo>
                  <a:pt x="308622" y="393421"/>
                </a:lnTo>
                <a:cubicBezTo>
                  <a:pt x="301954" y="393421"/>
                  <a:pt x="296572" y="387992"/>
                  <a:pt x="296572" y="381419"/>
                </a:cubicBezTo>
                <a:cubicBezTo>
                  <a:pt x="296572" y="374751"/>
                  <a:pt x="302002" y="369369"/>
                  <a:pt x="308622" y="369369"/>
                </a:cubicBezTo>
                <a:close/>
                <a:moveTo>
                  <a:pt x="135309" y="312931"/>
                </a:moveTo>
                <a:cubicBezTo>
                  <a:pt x="139977" y="308216"/>
                  <a:pt x="147597" y="308216"/>
                  <a:pt x="152264" y="312931"/>
                </a:cubicBezTo>
                <a:lnTo>
                  <a:pt x="174315" y="334983"/>
                </a:lnTo>
                <a:lnTo>
                  <a:pt x="196319" y="312931"/>
                </a:lnTo>
                <a:cubicBezTo>
                  <a:pt x="200986" y="308216"/>
                  <a:pt x="208606" y="308216"/>
                  <a:pt x="213321" y="312931"/>
                </a:cubicBezTo>
                <a:cubicBezTo>
                  <a:pt x="217941" y="317646"/>
                  <a:pt x="217941" y="325267"/>
                  <a:pt x="213416" y="329886"/>
                </a:cubicBezTo>
                <a:lnTo>
                  <a:pt x="191413" y="351938"/>
                </a:lnTo>
                <a:lnTo>
                  <a:pt x="213416" y="373942"/>
                </a:lnTo>
                <a:cubicBezTo>
                  <a:pt x="218131" y="378609"/>
                  <a:pt x="218131" y="386229"/>
                  <a:pt x="213416" y="390944"/>
                </a:cubicBezTo>
                <a:cubicBezTo>
                  <a:pt x="211035" y="393231"/>
                  <a:pt x="207987" y="394421"/>
                  <a:pt x="204891" y="394421"/>
                </a:cubicBezTo>
                <a:cubicBezTo>
                  <a:pt x="201796" y="394421"/>
                  <a:pt x="198700" y="393231"/>
                  <a:pt x="196414" y="390944"/>
                </a:cubicBezTo>
                <a:lnTo>
                  <a:pt x="174363" y="368893"/>
                </a:lnTo>
                <a:lnTo>
                  <a:pt x="152359" y="390944"/>
                </a:lnTo>
                <a:cubicBezTo>
                  <a:pt x="149978" y="393231"/>
                  <a:pt x="146930" y="394421"/>
                  <a:pt x="143834" y="394421"/>
                </a:cubicBezTo>
                <a:cubicBezTo>
                  <a:pt x="140739" y="394421"/>
                  <a:pt x="137643" y="393231"/>
                  <a:pt x="135309" y="390944"/>
                </a:cubicBezTo>
                <a:cubicBezTo>
                  <a:pt x="130594" y="386277"/>
                  <a:pt x="130594" y="378657"/>
                  <a:pt x="135309" y="373942"/>
                </a:cubicBezTo>
                <a:lnTo>
                  <a:pt x="157360" y="351938"/>
                </a:lnTo>
                <a:lnTo>
                  <a:pt x="135309" y="329886"/>
                </a:lnTo>
                <a:cubicBezTo>
                  <a:pt x="130594" y="325267"/>
                  <a:pt x="130594" y="317646"/>
                  <a:pt x="135309" y="312931"/>
                </a:cubicBezTo>
                <a:close/>
                <a:moveTo>
                  <a:pt x="308622" y="310597"/>
                </a:moveTo>
                <a:lnTo>
                  <a:pt x="379347" y="310597"/>
                </a:lnTo>
                <a:cubicBezTo>
                  <a:pt x="386015" y="310597"/>
                  <a:pt x="391444" y="315979"/>
                  <a:pt x="391444" y="322647"/>
                </a:cubicBezTo>
                <a:cubicBezTo>
                  <a:pt x="391444" y="329315"/>
                  <a:pt x="386015" y="334649"/>
                  <a:pt x="379395" y="334649"/>
                </a:cubicBezTo>
                <a:lnTo>
                  <a:pt x="308622" y="334649"/>
                </a:lnTo>
                <a:cubicBezTo>
                  <a:pt x="301954" y="334649"/>
                  <a:pt x="296572" y="329315"/>
                  <a:pt x="296572" y="322647"/>
                </a:cubicBezTo>
                <a:cubicBezTo>
                  <a:pt x="296572" y="315979"/>
                  <a:pt x="302002" y="310597"/>
                  <a:pt x="308622" y="310597"/>
                </a:cubicBezTo>
                <a:close/>
                <a:moveTo>
                  <a:pt x="308622" y="181909"/>
                </a:moveTo>
                <a:lnTo>
                  <a:pt x="379347" y="181909"/>
                </a:lnTo>
                <a:cubicBezTo>
                  <a:pt x="386015" y="181909"/>
                  <a:pt x="391444" y="187243"/>
                  <a:pt x="391444" y="193911"/>
                </a:cubicBezTo>
                <a:cubicBezTo>
                  <a:pt x="391444" y="200579"/>
                  <a:pt x="386015" y="205960"/>
                  <a:pt x="379395" y="205960"/>
                </a:cubicBezTo>
                <a:lnTo>
                  <a:pt x="308622" y="205960"/>
                </a:lnTo>
                <a:cubicBezTo>
                  <a:pt x="301954" y="205960"/>
                  <a:pt x="296572" y="200579"/>
                  <a:pt x="296572" y="193911"/>
                </a:cubicBezTo>
                <a:cubicBezTo>
                  <a:pt x="296572" y="187243"/>
                  <a:pt x="302002" y="181909"/>
                  <a:pt x="308622" y="181909"/>
                </a:cubicBezTo>
                <a:close/>
                <a:moveTo>
                  <a:pt x="174268" y="136996"/>
                </a:moveTo>
                <a:cubicBezTo>
                  <a:pt x="180935" y="136996"/>
                  <a:pt x="186269" y="142426"/>
                  <a:pt x="186269" y="149046"/>
                </a:cubicBezTo>
                <a:lnTo>
                  <a:pt x="186269" y="181909"/>
                </a:lnTo>
                <a:lnTo>
                  <a:pt x="219132" y="181909"/>
                </a:lnTo>
                <a:cubicBezTo>
                  <a:pt x="225752" y="181909"/>
                  <a:pt x="231133" y="187243"/>
                  <a:pt x="231133" y="193911"/>
                </a:cubicBezTo>
                <a:cubicBezTo>
                  <a:pt x="231133" y="200579"/>
                  <a:pt x="225752" y="205960"/>
                  <a:pt x="219132" y="205960"/>
                </a:cubicBezTo>
                <a:lnTo>
                  <a:pt x="186269" y="205960"/>
                </a:lnTo>
                <a:lnTo>
                  <a:pt x="186269" y="238823"/>
                </a:lnTo>
                <a:cubicBezTo>
                  <a:pt x="186269" y="245491"/>
                  <a:pt x="180935" y="250825"/>
                  <a:pt x="174268" y="250825"/>
                </a:cubicBezTo>
                <a:cubicBezTo>
                  <a:pt x="167600" y="250825"/>
                  <a:pt x="162218" y="245443"/>
                  <a:pt x="162218" y="238823"/>
                </a:cubicBezTo>
                <a:lnTo>
                  <a:pt x="162218" y="205960"/>
                </a:lnTo>
                <a:lnTo>
                  <a:pt x="129356" y="205960"/>
                </a:lnTo>
                <a:cubicBezTo>
                  <a:pt x="122688" y="205960"/>
                  <a:pt x="117354" y="200579"/>
                  <a:pt x="117354" y="193911"/>
                </a:cubicBezTo>
                <a:cubicBezTo>
                  <a:pt x="117354" y="187243"/>
                  <a:pt x="122736" y="181909"/>
                  <a:pt x="129356" y="181909"/>
                </a:cubicBezTo>
                <a:lnTo>
                  <a:pt x="162218" y="181909"/>
                </a:lnTo>
                <a:lnTo>
                  <a:pt x="162218" y="149046"/>
                </a:lnTo>
                <a:cubicBezTo>
                  <a:pt x="162218" y="142378"/>
                  <a:pt x="167600" y="136996"/>
                  <a:pt x="174268" y="136996"/>
                </a:cubicBezTo>
                <a:close/>
                <a:moveTo>
                  <a:pt x="120807" y="32005"/>
                </a:moveTo>
                <a:cubicBezTo>
                  <a:pt x="71808" y="32005"/>
                  <a:pt x="31999" y="71869"/>
                  <a:pt x="31999" y="120830"/>
                </a:cubicBezTo>
                <a:lnTo>
                  <a:pt x="31999" y="410784"/>
                </a:lnTo>
                <a:cubicBezTo>
                  <a:pt x="31999" y="459793"/>
                  <a:pt x="71808" y="499609"/>
                  <a:pt x="120807" y="499609"/>
                </a:cubicBezTo>
                <a:lnTo>
                  <a:pt x="387944" y="499609"/>
                </a:lnTo>
                <a:cubicBezTo>
                  <a:pt x="436943" y="499609"/>
                  <a:pt x="476751" y="459793"/>
                  <a:pt x="476751" y="410784"/>
                </a:cubicBezTo>
                <a:lnTo>
                  <a:pt x="476751" y="120830"/>
                </a:lnTo>
                <a:cubicBezTo>
                  <a:pt x="476751" y="71869"/>
                  <a:pt x="436943" y="32005"/>
                  <a:pt x="387944" y="32005"/>
                </a:cubicBezTo>
                <a:close/>
                <a:moveTo>
                  <a:pt x="120807" y="0"/>
                </a:moveTo>
                <a:lnTo>
                  <a:pt x="387944" y="0"/>
                </a:lnTo>
                <a:cubicBezTo>
                  <a:pt x="454561" y="0"/>
                  <a:pt x="508798" y="54247"/>
                  <a:pt x="508798" y="120830"/>
                </a:cubicBezTo>
                <a:lnTo>
                  <a:pt x="508798" y="410784"/>
                </a:lnTo>
                <a:cubicBezTo>
                  <a:pt x="508798" y="477415"/>
                  <a:pt x="454561" y="531614"/>
                  <a:pt x="387944" y="531614"/>
                </a:cubicBezTo>
                <a:lnTo>
                  <a:pt x="120807" y="531614"/>
                </a:lnTo>
                <a:cubicBezTo>
                  <a:pt x="54189" y="531614"/>
                  <a:pt x="0" y="477415"/>
                  <a:pt x="0" y="410784"/>
                </a:cubicBezTo>
                <a:lnTo>
                  <a:pt x="0" y="120830"/>
                </a:lnTo>
                <a:cubicBezTo>
                  <a:pt x="0" y="54247"/>
                  <a:pt x="54189" y="0"/>
                  <a:pt x="1208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23" name="Oval 40"/>
          <p:cNvSpPr/>
          <p:nvPr/>
        </p:nvSpPr>
        <p:spPr>
          <a:xfrm>
            <a:off x="2517415" y="2674409"/>
            <a:ext cx="423186" cy="423186"/>
          </a:xfrm>
          <a:custGeom>
            <a:avLst/>
            <a:gdLst>
              <a:gd name="connsiteX0" fmla="*/ 106701 w 457214"/>
              <a:gd name="connsiteY0" fmla="*/ 316024 h 457214"/>
              <a:gd name="connsiteX1" fmla="*/ 350514 w 457214"/>
              <a:gd name="connsiteY1" fmla="*/ 316024 h 457214"/>
              <a:gd name="connsiteX2" fmla="*/ 365752 w 457214"/>
              <a:gd name="connsiteY2" fmla="*/ 331266 h 457214"/>
              <a:gd name="connsiteX3" fmla="*/ 350514 w 457214"/>
              <a:gd name="connsiteY3" fmla="*/ 346507 h 457214"/>
              <a:gd name="connsiteX4" fmla="*/ 106701 w 457214"/>
              <a:gd name="connsiteY4" fmla="*/ 346507 h 457214"/>
              <a:gd name="connsiteX5" fmla="*/ 91463 w 457214"/>
              <a:gd name="connsiteY5" fmla="*/ 331266 h 457214"/>
              <a:gd name="connsiteX6" fmla="*/ 106701 w 457214"/>
              <a:gd name="connsiteY6" fmla="*/ 316024 h 457214"/>
              <a:gd name="connsiteX7" fmla="*/ 106701 w 457214"/>
              <a:gd name="connsiteY7" fmla="*/ 215432 h 457214"/>
              <a:gd name="connsiteX8" fmla="*/ 350514 w 457214"/>
              <a:gd name="connsiteY8" fmla="*/ 215432 h 457214"/>
              <a:gd name="connsiteX9" fmla="*/ 365752 w 457214"/>
              <a:gd name="connsiteY9" fmla="*/ 230673 h 457214"/>
              <a:gd name="connsiteX10" fmla="*/ 350514 w 457214"/>
              <a:gd name="connsiteY10" fmla="*/ 245914 h 457214"/>
              <a:gd name="connsiteX11" fmla="*/ 106701 w 457214"/>
              <a:gd name="connsiteY11" fmla="*/ 245914 h 457214"/>
              <a:gd name="connsiteX12" fmla="*/ 91463 w 457214"/>
              <a:gd name="connsiteY12" fmla="*/ 230673 h 457214"/>
              <a:gd name="connsiteX13" fmla="*/ 106701 w 457214"/>
              <a:gd name="connsiteY13" fmla="*/ 215432 h 457214"/>
              <a:gd name="connsiteX14" fmla="*/ 106701 w 457214"/>
              <a:gd name="connsiteY14" fmla="*/ 115172 h 457214"/>
              <a:gd name="connsiteX15" fmla="*/ 350514 w 457214"/>
              <a:gd name="connsiteY15" fmla="*/ 115172 h 457214"/>
              <a:gd name="connsiteX16" fmla="*/ 365752 w 457214"/>
              <a:gd name="connsiteY16" fmla="*/ 130413 h 457214"/>
              <a:gd name="connsiteX17" fmla="*/ 350514 w 457214"/>
              <a:gd name="connsiteY17" fmla="*/ 145655 h 457214"/>
              <a:gd name="connsiteX18" fmla="*/ 106701 w 457214"/>
              <a:gd name="connsiteY18" fmla="*/ 145655 h 457214"/>
              <a:gd name="connsiteX19" fmla="*/ 91463 w 457214"/>
              <a:gd name="connsiteY19" fmla="*/ 130413 h 457214"/>
              <a:gd name="connsiteX20" fmla="*/ 106701 w 457214"/>
              <a:gd name="connsiteY20" fmla="*/ 115172 h 457214"/>
              <a:gd name="connsiteX21" fmla="*/ 76202 w 457214"/>
              <a:gd name="connsiteY21" fmla="*/ 30481 h 457214"/>
              <a:gd name="connsiteX22" fmla="*/ 30481 w 457214"/>
              <a:gd name="connsiteY22" fmla="*/ 76202 h 457214"/>
              <a:gd name="connsiteX23" fmla="*/ 30481 w 457214"/>
              <a:gd name="connsiteY23" fmla="*/ 381012 h 457214"/>
              <a:gd name="connsiteX24" fmla="*/ 76202 w 457214"/>
              <a:gd name="connsiteY24" fmla="*/ 426733 h 457214"/>
              <a:gd name="connsiteX25" fmla="*/ 381012 w 457214"/>
              <a:gd name="connsiteY25" fmla="*/ 426733 h 457214"/>
              <a:gd name="connsiteX26" fmla="*/ 426733 w 457214"/>
              <a:gd name="connsiteY26" fmla="*/ 381012 h 457214"/>
              <a:gd name="connsiteX27" fmla="*/ 426733 w 457214"/>
              <a:gd name="connsiteY27" fmla="*/ 76202 h 457214"/>
              <a:gd name="connsiteX28" fmla="*/ 381012 w 457214"/>
              <a:gd name="connsiteY28" fmla="*/ 30481 h 457214"/>
              <a:gd name="connsiteX29" fmla="*/ 76202 w 457214"/>
              <a:gd name="connsiteY29" fmla="*/ 0 h 457214"/>
              <a:gd name="connsiteX30" fmla="*/ 381012 w 457214"/>
              <a:gd name="connsiteY30" fmla="*/ 0 h 457214"/>
              <a:gd name="connsiteX31" fmla="*/ 457214 w 457214"/>
              <a:gd name="connsiteY31" fmla="*/ 76202 h 457214"/>
              <a:gd name="connsiteX32" fmla="*/ 457214 w 457214"/>
              <a:gd name="connsiteY32" fmla="*/ 381012 h 457214"/>
              <a:gd name="connsiteX33" fmla="*/ 381012 w 457214"/>
              <a:gd name="connsiteY33" fmla="*/ 457214 h 457214"/>
              <a:gd name="connsiteX34" fmla="*/ 76202 w 457214"/>
              <a:gd name="connsiteY34" fmla="*/ 457214 h 457214"/>
              <a:gd name="connsiteX35" fmla="*/ 0 w 457214"/>
              <a:gd name="connsiteY35" fmla="*/ 381012 h 457214"/>
              <a:gd name="connsiteX36" fmla="*/ 0 w 457214"/>
              <a:gd name="connsiteY36" fmla="*/ 76202 h 457214"/>
              <a:gd name="connsiteX37" fmla="*/ 76202 w 457214"/>
              <a:gd name="connsiteY37" fmla="*/ 0 h 45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57214" h="457214">
                <a:moveTo>
                  <a:pt x="106701" y="316024"/>
                </a:moveTo>
                <a:lnTo>
                  <a:pt x="350514" y="316024"/>
                </a:lnTo>
                <a:cubicBezTo>
                  <a:pt x="358942" y="316024"/>
                  <a:pt x="365752" y="322883"/>
                  <a:pt x="365752" y="331266"/>
                </a:cubicBezTo>
                <a:cubicBezTo>
                  <a:pt x="365752" y="339696"/>
                  <a:pt x="358942" y="346507"/>
                  <a:pt x="350514" y="346507"/>
                </a:cubicBezTo>
                <a:lnTo>
                  <a:pt x="106701" y="346507"/>
                </a:lnTo>
                <a:cubicBezTo>
                  <a:pt x="98273" y="346507"/>
                  <a:pt x="91463" y="339696"/>
                  <a:pt x="91463" y="331266"/>
                </a:cubicBezTo>
                <a:cubicBezTo>
                  <a:pt x="91463" y="322883"/>
                  <a:pt x="98273" y="316024"/>
                  <a:pt x="106701" y="316024"/>
                </a:cubicBezTo>
                <a:close/>
                <a:moveTo>
                  <a:pt x="106701" y="215432"/>
                </a:moveTo>
                <a:lnTo>
                  <a:pt x="350514" y="215432"/>
                </a:lnTo>
                <a:cubicBezTo>
                  <a:pt x="358942" y="215432"/>
                  <a:pt x="365752" y="222290"/>
                  <a:pt x="365752" y="230673"/>
                </a:cubicBezTo>
                <a:cubicBezTo>
                  <a:pt x="365752" y="239103"/>
                  <a:pt x="358942" y="245914"/>
                  <a:pt x="350514" y="245914"/>
                </a:cubicBezTo>
                <a:lnTo>
                  <a:pt x="106701" y="245914"/>
                </a:lnTo>
                <a:cubicBezTo>
                  <a:pt x="98273" y="245914"/>
                  <a:pt x="91463" y="239103"/>
                  <a:pt x="91463" y="230673"/>
                </a:cubicBezTo>
                <a:cubicBezTo>
                  <a:pt x="91463" y="222290"/>
                  <a:pt x="98273" y="215432"/>
                  <a:pt x="106701" y="215432"/>
                </a:cubicBezTo>
                <a:close/>
                <a:moveTo>
                  <a:pt x="106701" y="115172"/>
                </a:moveTo>
                <a:lnTo>
                  <a:pt x="350514" y="115172"/>
                </a:lnTo>
                <a:cubicBezTo>
                  <a:pt x="358942" y="115172"/>
                  <a:pt x="365752" y="121983"/>
                  <a:pt x="365752" y="130413"/>
                </a:cubicBezTo>
                <a:cubicBezTo>
                  <a:pt x="365752" y="138844"/>
                  <a:pt x="358942" y="145655"/>
                  <a:pt x="350514" y="145655"/>
                </a:cubicBezTo>
                <a:lnTo>
                  <a:pt x="106701" y="145655"/>
                </a:lnTo>
                <a:cubicBezTo>
                  <a:pt x="98273" y="145655"/>
                  <a:pt x="91463" y="138844"/>
                  <a:pt x="91463" y="130413"/>
                </a:cubicBezTo>
                <a:cubicBezTo>
                  <a:pt x="91463" y="121983"/>
                  <a:pt x="98273" y="115172"/>
                  <a:pt x="106701" y="115172"/>
                </a:cubicBezTo>
                <a:close/>
                <a:moveTo>
                  <a:pt x="76202" y="30481"/>
                </a:moveTo>
                <a:cubicBezTo>
                  <a:pt x="50960" y="30481"/>
                  <a:pt x="30481" y="50913"/>
                  <a:pt x="30481" y="76202"/>
                </a:cubicBezTo>
                <a:lnTo>
                  <a:pt x="30481" y="381012"/>
                </a:lnTo>
                <a:cubicBezTo>
                  <a:pt x="30481" y="406254"/>
                  <a:pt x="50960" y="426733"/>
                  <a:pt x="76202" y="426733"/>
                </a:cubicBezTo>
                <a:lnTo>
                  <a:pt x="381012" y="426733"/>
                </a:lnTo>
                <a:cubicBezTo>
                  <a:pt x="406254" y="426733"/>
                  <a:pt x="426733" y="406254"/>
                  <a:pt x="426733" y="381012"/>
                </a:cubicBezTo>
                <a:lnTo>
                  <a:pt x="426733" y="76202"/>
                </a:lnTo>
                <a:cubicBezTo>
                  <a:pt x="426733" y="50913"/>
                  <a:pt x="406254" y="30481"/>
                  <a:pt x="381012" y="30481"/>
                </a:cubicBezTo>
                <a:close/>
                <a:moveTo>
                  <a:pt x="76202" y="0"/>
                </a:moveTo>
                <a:lnTo>
                  <a:pt x="381012" y="0"/>
                </a:lnTo>
                <a:cubicBezTo>
                  <a:pt x="423113" y="0"/>
                  <a:pt x="457214" y="34100"/>
                  <a:pt x="457214" y="76202"/>
                </a:cubicBezTo>
                <a:lnTo>
                  <a:pt x="457214" y="381012"/>
                </a:lnTo>
                <a:cubicBezTo>
                  <a:pt x="457214" y="423066"/>
                  <a:pt x="423113" y="457214"/>
                  <a:pt x="381012" y="457214"/>
                </a:cubicBezTo>
                <a:lnTo>
                  <a:pt x="76202" y="457214"/>
                </a:lnTo>
                <a:cubicBezTo>
                  <a:pt x="34101" y="457214"/>
                  <a:pt x="0" y="423066"/>
                  <a:pt x="0" y="381012"/>
                </a:cubicBezTo>
                <a:lnTo>
                  <a:pt x="0" y="76202"/>
                </a:lnTo>
                <a:cubicBezTo>
                  <a:pt x="0" y="34100"/>
                  <a:pt x="34101" y="0"/>
                  <a:pt x="762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903059" y="2059399"/>
            <a:ext cx="960420" cy="2782903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86531" y="2079810"/>
            <a:ext cx="1082213" cy="276249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405205;#405186;#369679;"/>
</p:tagLst>
</file>

<file path=ppt/tags/tag10.xml><?xml version="1.0" encoding="utf-8"?>
<p:tagLst xmlns:p="http://schemas.openxmlformats.org/presentationml/2006/main">
  <p:tag name="ISLIDE.ICON" val="#405205;#405186;#369679;"/>
</p:tagLst>
</file>

<file path=ppt/tags/tag11.xml><?xml version="1.0" encoding="utf-8"?>
<p:tagLst xmlns:p="http://schemas.openxmlformats.org/presentationml/2006/main">
  <p:tag name="ISLIDE.ICON" val="#405205;#405186;#369679;"/>
</p:tagLst>
</file>

<file path=ppt/tags/tag12.xml><?xml version="1.0" encoding="utf-8"?>
<p:tagLst xmlns:p="http://schemas.openxmlformats.org/presentationml/2006/main">
  <p:tag name="ISLIDE.ICON" val="#405205;#405186;#369679;"/>
</p:tagLst>
</file>

<file path=ppt/tags/tag13.xml><?xml version="1.0" encoding="utf-8"?>
<p:tagLst xmlns:p="http://schemas.openxmlformats.org/presentationml/2006/main">
  <p:tag name="ISLIDE.ICON" val="#405205;#405186;#369679;"/>
</p:tagLst>
</file>

<file path=ppt/tags/tag14.xml><?xml version="1.0" encoding="utf-8"?>
<p:tagLst xmlns:p="http://schemas.openxmlformats.org/presentationml/2006/main">
  <p:tag name="ISLIDE.ICON" val="#405205;#405186;#369679;"/>
</p:tagLst>
</file>

<file path=ppt/tags/tag15.xml><?xml version="1.0" encoding="utf-8"?>
<p:tagLst xmlns:p="http://schemas.openxmlformats.org/presentationml/2006/main">
  <p:tag name="KSO_WPP_MARK_KEY" val="68e93075-9326-47c8-a51e-346500c1caa3"/>
  <p:tag name="COMMONDATA" val="eyJoZGlkIjoiODliZWY4OTY0MGRkODE3MzUwYWNjNzJlOTZjZjEzOWIifQ=="/>
</p:tagLst>
</file>

<file path=ppt/tags/tag2.xml><?xml version="1.0" encoding="utf-8"?>
<p:tagLst xmlns:p="http://schemas.openxmlformats.org/presentationml/2006/main">
  <p:tag name="ISLIDE.ICON" val="#405205;#405186;#369679;"/>
</p:tagLst>
</file>

<file path=ppt/tags/tag3.xml><?xml version="1.0" encoding="utf-8"?>
<p:tagLst xmlns:p="http://schemas.openxmlformats.org/presentationml/2006/main">
  <p:tag name="ISLIDE.ICON" val="#405205;#405186;#369679;"/>
</p:tagLst>
</file>

<file path=ppt/tags/tag4.xml><?xml version="1.0" encoding="utf-8"?>
<p:tagLst xmlns:p="http://schemas.openxmlformats.org/presentationml/2006/main">
  <p:tag name="ISLIDE.ICON" val="#405205;#405186;#369679;"/>
</p:tagLst>
</file>

<file path=ppt/tags/tag5.xml><?xml version="1.0" encoding="utf-8"?>
<p:tagLst xmlns:p="http://schemas.openxmlformats.org/presentationml/2006/main">
  <p:tag name="ISLIDE.ICON" val="#405205;#405186;#369679;"/>
</p:tagLst>
</file>

<file path=ppt/tags/tag6.xml><?xml version="1.0" encoding="utf-8"?>
<p:tagLst xmlns:p="http://schemas.openxmlformats.org/presentationml/2006/main">
  <p:tag name="ISLIDE.ICON" val="#405205;#405186;#369679;"/>
</p:tagLst>
</file>

<file path=ppt/tags/tag7.xml><?xml version="1.0" encoding="utf-8"?>
<p:tagLst xmlns:p="http://schemas.openxmlformats.org/presentationml/2006/main">
  <p:tag name="ISLIDE.ICON" val="#405205;#405186;#369679;"/>
</p:tagLst>
</file>

<file path=ppt/tags/tag8.xml><?xml version="1.0" encoding="utf-8"?>
<p:tagLst xmlns:p="http://schemas.openxmlformats.org/presentationml/2006/main">
  <p:tag name="ISLIDE.ICON" val="#405205;#405186;#369679;"/>
</p:tagLst>
</file>

<file path=ppt/tags/tag9.xml><?xml version="1.0" encoding="utf-8"?>
<p:tagLst xmlns:p="http://schemas.openxmlformats.org/presentationml/2006/main">
  <p:tag name="ISLIDE.ICON" val="#405205;#405186;#369679;"/>
</p:tagLst>
</file>

<file path=ppt/theme/theme1.xml><?xml version="1.0" encoding="utf-8"?>
<a:theme xmlns:a="http://schemas.openxmlformats.org/drawingml/2006/main" name="Office 主题​​">
  <a:themeElements>
    <a:clrScheme name="自定义 207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A441"/>
      </a:accent1>
      <a:accent2>
        <a:srgbClr val="9D76AE"/>
      </a:accent2>
      <a:accent3>
        <a:srgbClr val="FFA441"/>
      </a:accent3>
      <a:accent4>
        <a:srgbClr val="9D76AE"/>
      </a:accent4>
      <a:accent5>
        <a:srgbClr val="FFA441"/>
      </a:accent5>
      <a:accent6>
        <a:srgbClr val="9D76AE"/>
      </a:accent6>
      <a:hlink>
        <a:srgbClr val="0563C1"/>
      </a:hlink>
      <a:folHlink>
        <a:srgbClr val="954F72"/>
      </a:folHlink>
    </a:clrScheme>
    <a:fontScheme name="自定义 27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4424</Words>
  <Application>WPS Presentation</Application>
  <PresentationFormat>宽屏</PresentationFormat>
  <Paragraphs>240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Manrope SemiBold</vt:lpstr>
      <vt:lpstr>Righteous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Chompa Akter</cp:lastModifiedBy>
  <cp:revision>45</cp:revision>
  <dcterms:created xsi:type="dcterms:W3CDTF">2023-04-03T08:24:00Z</dcterms:created>
  <dcterms:modified xsi:type="dcterms:W3CDTF">2025-02-27T17:47:00Z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18A95EF2625E45DFA62B29F81C08A193_11</vt:lpwstr>
  </property>
  <property fmtid="{D5CDD505-2E9C-101B-9397-08002B2CF9AE}" pid="3" name="KSOProductBuildVer">
    <vt:lpwstr>1033-12.2.0.19805</vt:lpwstr>
  </property>
</Properties>
</file>