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1887200" cy="1828800"/>
  <p:notesSz cx="6858000" cy="9144000"/>
  <p:defaultTextStyle>
    <a:defPPr>
      <a:defRPr lang="en-US"/>
    </a:defPPr>
    <a:lvl1pPr marL="0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1pPr>
    <a:lvl2pPr marL="329184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2pPr>
    <a:lvl3pPr marL="658368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3pPr>
    <a:lvl4pPr marL="987552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4pPr>
    <a:lvl5pPr marL="1316736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5pPr>
    <a:lvl6pPr marL="1645920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6pPr>
    <a:lvl7pPr marL="1975104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7pPr>
    <a:lvl8pPr marL="2304288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8pPr>
    <a:lvl9pPr marL="2633472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39" d="100"/>
          <a:sy n="139" d="100"/>
        </p:scale>
        <p:origin x="184" y="2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299297"/>
            <a:ext cx="89154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960543"/>
            <a:ext cx="89154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B26C-1F22-544F-9187-3726BC5AE8A4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18F6-3BE9-0247-873B-05C9AC20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06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B26C-1F22-544F-9187-3726BC5AE8A4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18F6-3BE9-0247-873B-05C9AC20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6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97367"/>
            <a:ext cx="2563178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97367"/>
            <a:ext cx="7540943" cy="15498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B26C-1F22-544F-9187-3726BC5AE8A4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18F6-3BE9-0247-873B-05C9AC20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7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B26C-1F22-544F-9187-3726BC5AE8A4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18F6-3BE9-0247-873B-05C9AC20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455930"/>
            <a:ext cx="1025271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1223857"/>
            <a:ext cx="1025271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B26C-1F22-544F-9187-3726BC5AE8A4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18F6-3BE9-0247-873B-05C9AC20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5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486833"/>
            <a:ext cx="505206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486833"/>
            <a:ext cx="505206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B26C-1F22-544F-9187-3726BC5AE8A4}" type="datetimeFigureOut">
              <a:rPr lang="en-US" smtClean="0"/>
              <a:t>3/25/18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18F6-3BE9-0247-873B-05C9AC20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97367"/>
            <a:ext cx="1025271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448310"/>
            <a:ext cx="5028842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668020"/>
            <a:ext cx="5028842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448310"/>
            <a:ext cx="5053608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668020"/>
            <a:ext cx="5053608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B26C-1F22-544F-9187-3726BC5AE8A4}" type="datetimeFigureOut">
              <a:rPr lang="en-US" smtClean="0"/>
              <a:t>3/25/18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18F6-3BE9-0247-873B-05C9AC20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6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B26C-1F22-544F-9187-3726BC5AE8A4}" type="datetimeFigureOut">
              <a:rPr lang="en-US" smtClean="0"/>
              <a:t>3/25/18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18F6-3BE9-0247-873B-05C9AC20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0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B26C-1F22-544F-9187-3726BC5AE8A4}" type="datetimeFigureOut">
              <a:rPr lang="en-US" smtClean="0"/>
              <a:t>3/25/18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18F6-3BE9-0247-873B-05C9AC20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5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121920"/>
            <a:ext cx="3833931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263314"/>
            <a:ext cx="6017895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548640"/>
            <a:ext cx="3833931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B26C-1F22-544F-9187-3726BC5AE8A4}" type="datetimeFigureOut">
              <a:rPr lang="en-US" smtClean="0"/>
              <a:t>3/25/18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18F6-3BE9-0247-873B-05C9AC20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9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121920"/>
            <a:ext cx="3833931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263314"/>
            <a:ext cx="6017895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548640"/>
            <a:ext cx="3833931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B26C-1F22-544F-9187-3726BC5AE8A4}" type="datetimeFigureOut">
              <a:rPr lang="en-US" smtClean="0"/>
              <a:t>3/25/18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18F6-3BE9-0247-873B-05C9AC20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1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97367"/>
            <a:ext cx="1025271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486833"/>
            <a:ext cx="1025271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1695027"/>
            <a:ext cx="26746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AB26C-1F22-544F-9187-3726BC5AE8A4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1695027"/>
            <a:ext cx="401193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1695027"/>
            <a:ext cx="26746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F18F6-3BE9-0247-873B-05C9AC20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2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B5F06F-1539-B847-8AEC-F896C72E7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086" y="0"/>
            <a:ext cx="27432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CC8172-4069-3A43-A2C0-5968AD53D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686" y="0"/>
            <a:ext cx="2743200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7F7166-A2EF-B34E-9F90-8663CCCEF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486" y="0"/>
            <a:ext cx="2743200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13F2C5-FD2F-F64C-913C-450C9FA0B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" y="0"/>
            <a:ext cx="2463800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B9EF17-5182-FD48-824C-0CA0C83B36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7286" y="0"/>
            <a:ext cx="1219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61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2018-03-26T03:07:50Z</dcterms:created>
  <dcterms:modified xsi:type="dcterms:W3CDTF">2018-03-26T03:13:59Z</dcterms:modified>
</cp:coreProperties>
</file>