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887200" cy="1828800"/>
  <p:notesSz cx="6858000" cy="9144000"/>
  <p:defaultTextStyle>
    <a:defPPr>
      <a:defRPr lang="en-US"/>
    </a:defPPr>
    <a:lvl1pPr marL="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84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299297"/>
            <a:ext cx="89154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960543"/>
            <a:ext cx="8915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97367"/>
            <a:ext cx="256317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97367"/>
            <a:ext cx="7540943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7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455930"/>
            <a:ext cx="1025271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1223857"/>
            <a:ext cx="1025271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486833"/>
            <a:ext cx="505206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486833"/>
            <a:ext cx="505206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97367"/>
            <a:ext cx="1025271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448310"/>
            <a:ext cx="502884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668020"/>
            <a:ext cx="5028842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448310"/>
            <a:ext cx="5053608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668020"/>
            <a:ext cx="5053608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21920"/>
            <a:ext cx="383393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63314"/>
            <a:ext cx="601789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548640"/>
            <a:ext cx="383393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9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21920"/>
            <a:ext cx="383393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63314"/>
            <a:ext cx="601789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548640"/>
            <a:ext cx="383393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97367"/>
            <a:ext cx="1025271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486833"/>
            <a:ext cx="1025271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695027"/>
            <a:ext cx="26746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695027"/>
            <a:ext cx="40119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695027"/>
            <a:ext cx="26746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2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5F06F-1539-B847-8AEC-F896C72E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86" y="0"/>
            <a:ext cx="27432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C8172-4069-3A43-A2C0-5968AD53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686" y="0"/>
            <a:ext cx="27432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F7166-A2EF-B34E-9F90-8663CCCEF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486" y="0"/>
            <a:ext cx="27432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13F2C5-FD2F-F64C-913C-450C9FA0B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" y="0"/>
            <a:ext cx="2463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B9EF17-5182-FD48-824C-0CA0C83B3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286" y="0"/>
            <a:ext cx="1219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6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2018-03-26T03:07:50Z</dcterms:created>
  <dcterms:modified xsi:type="dcterms:W3CDTF">2018-03-26T03:14:35Z</dcterms:modified>
</cp:coreProperties>
</file>