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24" r:id="rId12"/>
    <p:sldId id="266" r:id="rId13"/>
    <p:sldId id="267" r:id="rId14"/>
    <p:sldId id="269" r:id="rId15"/>
    <p:sldId id="270" r:id="rId16"/>
    <p:sldId id="271" r:id="rId17"/>
    <p:sldId id="320" r:id="rId18"/>
    <p:sldId id="321" r:id="rId19"/>
    <p:sldId id="322" r:id="rId20"/>
    <p:sldId id="272" r:id="rId21"/>
    <p:sldId id="323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513F6-CF07-4E73-9CFD-42DBFC567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0E149-D8D5-4720-B8C9-79802CFC7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2F5A3-7592-4017-9593-4E3EF0DE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18B700-1A42-491C-B5BC-53186F46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4CFE2-2648-4D8E-92F8-534397BB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64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0F4F4-4A15-41FB-BF71-64B05D15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D6E463-64A8-42AD-B972-907CBA61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391B9-C5FB-4436-A1CE-8F96442A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F0E44-4DB2-4B03-A5F7-33950DA3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672D1-837D-47AC-A321-4B540F00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9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903C0F-1C05-405C-9559-4E1C12A56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E4123-828C-42EC-BB19-B79E31285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A761F-C4EE-4665-BA0E-20B3268E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D24AE-BC5E-42A5-AF96-C71251ED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D62BB-7F75-42D6-A5AB-AF67FE96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0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FBCB-8049-4CED-84B0-9702D792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EBDA-535F-4F14-BD6D-1D0F698B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BC90C-F506-4966-B290-EC5E9914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8BC20-C4A2-4A7F-8796-A44AC2D7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6C294-988A-4DEC-8091-D262D6B3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8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7B482-59F3-4D1B-A64A-4E8CFD18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F3CAD8-8CDB-4D1F-9324-CD06FBDF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91E9-0F12-49DB-BE2F-B414B20D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7B1D78-EDD1-44B9-A788-206360DC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7D50C0-1D59-4451-AC81-622BC3D2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797B8-3035-48B6-B5D9-15375989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B3C01-726F-46D0-BAD1-4632BE7BD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72054-E92A-46DF-AF3A-6200B8B0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F609E-2EA1-41DB-9957-E9A26552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136CE-F144-4FEE-BE5A-19AC0FFD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0AB76-7A02-4FC3-BD8D-5B3B3894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22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7973E-ACB6-4E04-9F0E-D35826B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60C0E-F41F-4385-9438-272D0BD8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63F2D-518C-4D17-B1E9-D2B84BEDB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696FA5-7994-4A83-89B2-A7C80640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5CD49A-CD05-4118-AC42-DE4A033D6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ACBDC3-90F0-4837-8D10-1736CE92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BA0209-1BB6-4D2C-B43A-05EDC8B6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3AED2E-6967-4AEF-A803-8BEC4820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30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85FE6-23CD-49E7-B34D-8C525A05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AD8907-AE7D-45F5-BC18-108FECEC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4E5DAF-66B4-40B8-AE99-5F976565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17D27E-EE7A-4A3C-BE1D-C2F71D8C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AE4FB7-9DF9-4CA0-966B-989DA092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6CB3C2-9D0C-4A4D-AFF9-4E62D1F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A7FCE2-DDE1-403D-BC7C-5F22A852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1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7B43B-4DDA-427E-B7C1-2C13287E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5EEBF-45A6-4FBD-9395-C43E6AB7F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FC2FF-133D-4B89-9E35-5268E454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8DC9B-5B9F-4E99-A607-60E775E7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5E23C-B965-44CF-8B09-AF37E4E9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90429-E301-4D2E-91A8-4F2B17E1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C090E-9115-4436-B52B-2336C8B8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B0C3AC-C1A8-4D66-BE21-EE4320A47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2E2E3-6DA7-489A-8C14-9BD7F02D9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AA1C6C-07DF-45E5-BF03-CF7C0404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6C7BF2-C897-4E0A-A2DA-123817BE9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1E08D2-EFFF-42C7-88E0-B3B2A8165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00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461705-E187-4DE9-A642-6E7E8A27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6232F-502B-4780-954B-2FC28E992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26BA-7D7D-4712-9AF8-BC9C2D17B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CCCE3-DFEB-4CE1-ABD1-42B6BE30D346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36544-072F-44BD-8449-771E46D5A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22185-7B41-48FF-9CEA-E5A1C1985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DD94-52A5-4CFA-A5E9-679A1696B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8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5B0967-2666-474A-81B7-A8F6BF868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93" y="0"/>
            <a:ext cx="25668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95D8AD-1892-47A9-A6B0-CF495063CA01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1 - 1</a:t>
            </a:r>
            <a:endParaRPr lang="ko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91DBC-0205-4C6F-841B-0B415FFFE1C5}"/>
              </a:ext>
            </a:extLst>
          </p:cNvPr>
          <p:cNvSpPr txBox="1"/>
          <p:nvPr/>
        </p:nvSpPr>
        <p:spPr>
          <a:xfrm>
            <a:off x="8302752" y="51206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#1 - 3 </a:t>
            </a:r>
            <a:r>
              <a:rPr lang="ko-KR" altLang="en-US" dirty="0"/>
              <a:t>이동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8128EA4-C737-43BD-A248-7E8993329E2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205472" y="283464"/>
            <a:ext cx="1097280" cy="413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B85BEB7-9B9B-436B-A88F-048F71A572F4}"/>
              </a:ext>
            </a:extLst>
          </p:cNvPr>
          <p:cNvCxnSpPr>
            <a:cxnSpLocks/>
          </p:cNvCxnSpPr>
          <p:nvPr/>
        </p:nvCxnSpPr>
        <p:spPr>
          <a:xfrm>
            <a:off x="6729984" y="1106424"/>
            <a:ext cx="1371600" cy="1152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C56D3087-1A43-48E3-B4F4-0EF947F39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98820" y="2967228"/>
            <a:ext cx="3011424" cy="189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9A4C06-1314-4633-B3EE-252342B9B9CC}"/>
              </a:ext>
            </a:extLst>
          </p:cNvPr>
          <p:cNvSpPr txBox="1"/>
          <p:nvPr/>
        </p:nvSpPr>
        <p:spPr>
          <a:xfrm>
            <a:off x="8016240" y="207390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#1 - 2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186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8DD77-030C-41F4-A6A0-B60DAA20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77" y="0"/>
            <a:ext cx="319764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DBD58-34D2-4EE5-9BDD-3E311B2C9A68}"/>
              </a:ext>
            </a:extLst>
          </p:cNvPr>
          <p:cNvSpPr txBox="1"/>
          <p:nvPr/>
        </p:nvSpPr>
        <p:spPr>
          <a:xfrm>
            <a:off x="10275489" y="6211669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1 - 10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D53701E-51B6-4498-A6A3-C4D3116EE1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0440" y="292608"/>
            <a:ext cx="1170432" cy="859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57BC87-D936-4123-9178-9C185FDD4DDE}"/>
              </a:ext>
            </a:extLst>
          </p:cNvPr>
          <p:cNvSpPr txBox="1"/>
          <p:nvPr/>
        </p:nvSpPr>
        <p:spPr>
          <a:xfrm>
            <a:off x="2117492" y="9674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– 9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64738A4-D383-4F90-A6E0-F450D94560D5}"/>
              </a:ext>
            </a:extLst>
          </p:cNvPr>
          <p:cNvCxnSpPr>
            <a:cxnSpLocks/>
          </p:cNvCxnSpPr>
          <p:nvPr/>
        </p:nvCxnSpPr>
        <p:spPr>
          <a:xfrm>
            <a:off x="6044184" y="1216152"/>
            <a:ext cx="272491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AB8475-4996-487A-BB42-DB8DD118EEE5}"/>
              </a:ext>
            </a:extLst>
          </p:cNvPr>
          <p:cNvSpPr txBox="1"/>
          <p:nvPr/>
        </p:nvSpPr>
        <p:spPr>
          <a:xfrm>
            <a:off x="8872540" y="1031486"/>
            <a:ext cx="155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– 11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79356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B8DD77-030C-41F4-A6A0-B60DAA200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77" y="0"/>
            <a:ext cx="3197646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102DE5-0E11-47AB-A763-F4DBA178A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897" y="2914805"/>
            <a:ext cx="3042205" cy="14539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3AE9C0-421E-4139-A951-8DA5783B73C7}"/>
              </a:ext>
            </a:extLst>
          </p:cNvPr>
          <p:cNvSpPr txBox="1"/>
          <p:nvPr/>
        </p:nvSpPr>
        <p:spPr>
          <a:xfrm>
            <a:off x="10300889" y="6211669"/>
            <a:ext cx="19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1 - 11</a:t>
            </a:r>
            <a:endParaRPr lang="ko-KR" altLang="en-US" sz="3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4CFAE9F-46F2-487C-A1B5-D2C5644BE7FE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>
            <a:off x="2843784" y="3641802"/>
            <a:ext cx="2871216" cy="116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8CBE84-2262-41BA-8179-1DBBEE277678}"/>
              </a:ext>
            </a:extLst>
          </p:cNvPr>
          <p:cNvSpPr txBox="1"/>
          <p:nvPr/>
        </p:nvSpPr>
        <p:spPr>
          <a:xfrm>
            <a:off x="1307592" y="345713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– 10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93325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DBDED0-69E4-4F2B-B13D-A9CF1E07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9D5F21-84D8-413B-9D38-E4D09D444DC4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2 - 1</a:t>
            </a:r>
            <a:endParaRPr lang="ko-KR" altLang="en-US" sz="3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2E8DAA9-AC21-4696-8F7C-F53509DEB860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2843784" y="2852928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E72123-F102-4C4D-8781-2BEA363A7177}"/>
              </a:ext>
            </a:extLst>
          </p:cNvPr>
          <p:cNvSpPr txBox="1"/>
          <p:nvPr/>
        </p:nvSpPr>
        <p:spPr>
          <a:xfrm>
            <a:off x="1307592" y="345713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– 2 </a:t>
            </a:r>
            <a:r>
              <a:rPr lang="ko-KR" altLang="en-US" dirty="0"/>
              <a:t>이동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6D3D68F-316D-47BE-A978-32CAE4476120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2843784" y="3099816"/>
            <a:ext cx="3813048" cy="541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83AAE9A-AB4E-4659-9858-3D5C5474A135}"/>
              </a:ext>
            </a:extLst>
          </p:cNvPr>
          <p:cNvCxnSpPr>
            <a:cxnSpLocks/>
            <a:endCxn id="16" idx="3"/>
          </p:cNvCxnSpPr>
          <p:nvPr/>
        </p:nvCxnSpPr>
        <p:spPr>
          <a:xfrm rot="10800000" flipV="1">
            <a:off x="2588676" y="458930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242DD7-35B4-4017-A693-691D66B17CE5}"/>
              </a:ext>
            </a:extLst>
          </p:cNvPr>
          <p:cNvSpPr txBox="1"/>
          <p:nvPr/>
        </p:nvSpPr>
        <p:spPr>
          <a:xfrm>
            <a:off x="1052484" y="106313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– 8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19276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67BD92-EE48-480E-9C7A-1C5B75A0D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3C816-2228-4397-829B-F1AA7C425655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2 - 2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F0C69A5-F9F2-4D6C-9588-6B711359E88B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744124" y="4482290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43D3DD-6E64-491D-95FF-44205DD15D6E}"/>
              </a:ext>
            </a:extLst>
          </p:cNvPr>
          <p:cNvSpPr txBox="1"/>
          <p:nvPr/>
        </p:nvSpPr>
        <p:spPr>
          <a:xfrm>
            <a:off x="1207932" y="508649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– 3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86554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1B51A5-59A1-431B-A38B-D5C223E86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0AD44-BDED-4D28-8B3E-77FC73ADFB86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2 - 3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6616DB0-5AA6-42E2-8AA2-220FEA95C88A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588676" y="458930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CB0846D-F519-4AD6-B7AA-35AF5ADEC690}"/>
              </a:ext>
            </a:extLst>
          </p:cNvPr>
          <p:cNvSpPr txBox="1"/>
          <p:nvPr/>
        </p:nvSpPr>
        <p:spPr>
          <a:xfrm>
            <a:off x="1052484" y="106313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– 8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10845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F95CF4-BAD2-4D7C-AD60-0A413EE9D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1B3B1-6BEB-45F3-95CE-40DDB946BEBF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3 - 1</a:t>
            </a:r>
            <a:endParaRPr lang="ko-KR" altLang="en-US" sz="3600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DE3D3610-2862-457A-9294-A0E28A436247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4608576"/>
            <a:ext cx="2310385" cy="19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AE2B43-B6BC-4C11-93B3-3A9DA5D4C701}"/>
              </a:ext>
            </a:extLst>
          </p:cNvPr>
          <p:cNvSpPr txBox="1"/>
          <p:nvPr/>
        </p:nvSpPr>
        <p:spPr>
          <a:xfrm>
            <a:off x="2309047" y="442391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#6 - 1 </a:t>
            </a:r>
            <a:r>
              <a:rPr lang="ko-KR" altLang="en-US" dirty="0"/>
              <a:t>이동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08D90A7-3619-42EB-B4FD-6A01A23CFA3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84705" y="4813502"/>
            <a:ext cx="1952363" cy="1408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CDC05F-5F76-472D-B954-CFE9B84A0F5A}"/>
              </a:ext>
            </a:extLst>
          </p:cNvPr>
          <p:cNvSpPr txBox="1"/>
          <p:nvPr/>
        </p:nvSpPr>
        <p:spPr>
          <a:xfrm>
            <a:off x="7581894" y="415069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#4 - 1 </a:t>
            </a:r>
            <a:r>
              <a:rPr lang="ko-KR" altLang="en-US" dirty="0"/>
              <a:t>이동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80A2CC-8141-48B5-A029-146415D5A68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7296915" y="4983926"/>
            <a:ext cx="2227938" cy="161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D6479E-CB0A-4B85-8150-7790EC3AB83D}"/>
              </a:ext>
            </a:extLst>
          </p:cNvPr>
          <p:cNvSpPr txBox="1"/>
          <p:nvPr/>
        </p:nvSpPr>
        <p:spPr>
          <a:xfrm>
            <a:off x="9524853" y="47992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#5 - 1 </a:t>
            </a:r>
            <a:r>
              <a:rPr lang="ko-KR" altLang="en-US" dirty="0"/>
              <a:t>이동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A644AE13-9664-4053-9800-B38299C27CBA}"/>
              </a:ext>
            </a:extLst>
          </p:cNvPr>
          <p:cNvCxnSpPr>
            <a:cxnSpLocks/>
          </p:cNvCxnSpPr>
          <p:nvPr/>
        </p:nvCxnSpPr>
        <p:spPr>
          <a:xfrm rot="10800000">
            <a:off x="2243664" y="5646023"/>
            <a:ext cx="2523140" cy="88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2EEA71-5DA6-4021-8B70-44FADAB843EA}"/>
              </a:ext>
            </a:extLst>
          </p:cNvPr>
          <p:cNvSpPr txBox="1"/>
          <p:nvPr/>
        </p:nvSpPr>
        <p:spPr>
          <a:xfrm>
            <a:off x="917191" y="5461357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A6F5F96A-BC33-487A-947A-60C2EF959633}"/>
              </a:ext>
            </a:extLst>
          </p:cNvPr>
          <p:cNvCxnSpPr>
            <a:cxnSpLocks/>
            <a:endCxn id="26" idx="3"/>
          </p:cNvCxnSpPr>
          <p:nvPr/>
        </p:nvCxnSpPr>
        <p:spPr>
          <a:xfrm rot="10800000" flipV="1">
            <a:off x="2826420" y="1645216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8DAE77-431C-4D03-A93E-9896F60DCF93}"/>
              </a:ext>
            </a:extLst>
          </p:cNvPr>
          <p:cNvSpPr txBox="1"/>
          <p:nvPr/>
        </p:nvSpPr>
        <p:spPr>
          <a:xfrm>
            <a:off x="1290228" y="224942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1613AB5A-B575-4B74-B6CB-80500DBE0F30}"/>
              </a:ext>
            </a:extLst>
          </p:cNvPr>
          <p:cNvCxnSpPr>
            <a:cxnSpLocks/>
            <a:endCxn id="28" idx="3"/>
          </p:cNvCxnSpPr>
          <p:nvPr/>
        </p:nvCxnSpPr>
        <p:spPr>
          <a:xfrm>
            <a:off x="7479792" y="256030"/>
            <a:ext cx="2462784" cy="1204520"/>
          </a:xfrm>
          <a:prstGeom prst="bentConnector3">
            <a:avLst>
              <a:gd name="adj1" fmla="val 1092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C30F6C-7792-4A95-935B-0AA795D04794}"/>
              </a:ext>
            </a:extLst>
          </p:cNvPr>
          <p:cNvSpPr txBox="1"/>
          <p:nvPr/>
        </p:nvSpPr>
        <p:spPr>
          <a:xfrm>
            <a:off x="8406384" y="127588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8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16513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79F35-93AC-478A-95FD-69BC74C1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76C684-2552-4786-BDF8-6BBCDC6A734B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3 - 2</a:t>
            </a:r>
            <a:endParaRPr lang="ko-KR" altLang="en-US" sz="3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EC8A3C5-44A0-40BD-8632-F5DBACA6C2BA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6B1951-616D-4D27-835F-212C9FE3768D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1 </a:t>
            </a:r>
            <a:r>
              <a:rPr lang="ko-KR" altLang="en-US" dirty="0"/>
              <a:t>이동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6B615491-8853-4B7C-868C-BEF199370986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488092" y="4068376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A172D9-6660-44CF-A15B-37FA848E1F91}"/>
              </a:ext>
            </a:extLst>
          </p:cNvPr>
          <p:cNvSpPr txBox="1"/>
          <p:nvPr/>
        </p:nvSpPr>
        <p:spPr>
          <a:xfrm>
            <a:off x="951900" y="467258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3 </a:t>
            </a:r>
            <a:r>
              <a:rPr lang="ko-KR" altLang="en-US" dirty="0"/>
              <a:t>이동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F279C5C-BD02-48CE-9D59-8BE8CCA4F10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327648" y="2488954"/>
            <a:ext cx="1655988" cy="1397246"/>
          </a:xfrm>
          <a:prstGeom prst="bentConnector3">
            <a:avLst>
              <a:gd name="adj1" fmla="val 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2767FC-816B-4534-AE4F-3BE6FDE79FAB}"/>
              </a:ext>
            </a:extLst>
          </p:cNvPr>
          <p:cNvSpPr txBox="1"/>
          <p:nvPr/>
        </p:nvSpPr>
        <p:spPr>
          <a:xfrm>
            <a:off x="7983636" y="230428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6 </a:t>
            </a:r>
            <a:r>
              <a:rPr lang="ko-KR" altLang="en-US" dirty="0"/>
              <a:t>이동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5171854-C12A-4A9B-97C8-6DC88C0E717C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7040880" y="875145"/>
            <a:ext cx="2869229" cy="7279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0CC60B-7A14-4F1A-86E9-95400385171A}"/>
              </a:ext>
            </a:extLst>
          </p:cNvPr>
          <p:cNvSpPr txBox="1"/>
          <p:nvPr/>
        </p:nvSpPr>
        <p:spPr>
          <a:xfrm>
            <a:off x="9910109" y="141842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5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865683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79F35-93AC-478A-95FD-69BC74C1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329D3CE-68E1-45C8-9FA3-986D3C0D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417" y="1968840"/>
            <a:ext cx="3123163" cy="3276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6F8F55-F555-4CBA-A11C-F34410162EDB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3 - 3</a:t>
            </a:r>
            <a:endParaRPr lang="ko-KR" altLang="en-US" sz="36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6095DF1-8E82-4DE2-8EBC-99C69B3AD528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109884" y="4077520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46330E-A8AE-468D-BF80-33581B3D996D}"/>
              </a:ext>
            </a:extLst>
          </p:cNvPr>
          <p:cNvSpPr txBox="1"/>
          <p:nvPr/>
        </p:nvSpPr>
        <p:spPr>
          <a:xfrm>
            <a:off x="1573692" y="468172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4 </a:t>
            </a:r>
            <a:r>
              <a:rPr lang="ko-KR" altLang="en-US" dirty="0"/>
              <a:t>이동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BE608CE-24FE-4806-8605-DA3195846FD9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7250536" y="4077520"/>
            <a:ext cx="2599675" cy="419542"/>
          </a:xfrm>
          <a:prstGeom prst="bentConnector3">
            <a:avLst>
              <a:gd name="adj1" fmla="val 108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2E98B8-617E-425E-9711-C76A6C322C50}"/>
              </a:ext>
            </a:extLst>
          </p:cNvPr>
          <p:cNvSpPr txBox="1"/>
          <p:nvPr/>
        </p:nvSpPr>
        <p:spPr>
          <a:xfrm>
            <a:off x="8314019" y="431239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635713B-F7F4-475D-9BB6-26C5CE78E4C4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109885" y="4497062"/>
            <a:ext cx="2654979" cy="3693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9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79F35-93AC-478A-95FD-69BC74C1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0E0369-1B64-415F-B63F-17A594E7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323" y="2045040"/>
            <a:ext cx="2881078" cy="306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D8D904-8B15-4464-8BEA-A77A277FD83B}"/>
              </a:ext>
            </a:extLst>
          </p:cNvPr>
          <p:cNvSpPr txBox="1"/>
          <p:nvPr/>
        </p:nvSpPr>
        <p:spPr>
          <a:xfrm>
            <a:off x="10542189" y="62243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3 - 4</a:t>
            </a:r>
            <a:endParaRPr lang="ko-KR" altLang="en-US" sz="36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CC989680-CA1D-4B6B-9359-B357105993F3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3553226" y="4434136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645307-C3F4-48C2-8E54-DDB7ADD64609}"/>
              </a:ext>
            </a:extLst>
          </p:cNvPr>
          <p:cNvSpPr txBox="1"/>
          <p:nvPr/>
        </p:nvSpPr>
        <p:spPr>
          <a:xfrm>
            <a:off x="2017034" y="503834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312847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79F35-93AC-478A-95FD-69BC74C1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056D58-FD9B-41D4-861B-C790D4ED4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359" y="2184740"/>
            <a:ext cx="3062631" cy="3212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F3957-5B3F-45AD-9AE0-E29197A7888D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3 - 5</a:t>
            </a:r>
            <a:endParaRPr lang="ko-KR" altLang="en-US" sz="36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BAE6B94-88B5-4373-A615-8768C3C78BD2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064164" y="4608626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57EF6D-EED1-4DF9-A2E1-376EA28E97DE}"/>
              </a:ext>
            </a:extLst>
          </p:cNvPr>
          <p:cNvSpPr txBox="1"/>
          <p:nvPr/>
        </p:nvSpPr>
        <p:spPr>
          <a:xfrm>
            <a:off x="1527972" y="521283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90DAE233-608D-4125-987D-43C7BAACEDBC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064164" y="4791456"/>
            <a:ext cx="3226908" cy="606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6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D5B0967-2666-474A-81B7-A8F6BF868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93" y="0"/>
            <a:ext cx="2566814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84FB86-1F5F-4341-9F6D-9F569B60B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30" y="2356061"/>
            <a:ext cx="2590477" cy="1682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D45AE-6054-4C3B-BB72-8F1920CD1670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1 - 2</a:t>
            </a:r>
            <a:endParaRPr lang="ko-KR" altLang="en-US" sz="36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D2DAC9D-85D5-4EF9-B46F-7CEEC91CCCAF}"/>
              </a:ext>
            </a:extLst>
          </p:cNvPr>
          <p:cNvCxnSpPr>
            <a:cxnSpLocks/>
          </p:cNvCxnSpPr>
          <p:nvPr/>
        </p:nvCxnSpPr>
        <p:spPr>
          <a:xfrm>
            <a:off x="6940296" y="3429000"/>
            <a:ext cx="1106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F2A0B994-F58C-45F4-BD56-C1CC14151828}"/>
              </a:ext>
            </a:extLst>
          </p:cNvPr>
          <p:cNvCxnSpPr>
            <a:cxnSpLocks/>
          </p:cNvCxnSpPr>
          <p:nvPr/>
        </p:nvCxnSpPr>
        <p:spPr>
          <a:xfrm flipV="1">
            <a:off x="5705856" y="2203704"/>
            <a:ext cx="2340864" cy="1152144"/>
          </a:xfrm>
          <a:prstGeom prst="bentConnector3">
            <a:avLst>
              <a:gd name="adj1" fmla="val -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A604B9-7F22-4F26-97A5-FA0BAFD7FA9F}"/>
              </a:ext>
            </a:extLst>
          </p:cNvPr>
          <p:cNvSpPr txBox="1"/>
          <p:nvPr/>
        </p:nvSpPr>
        <p:spPr>
          <a:xfrm>
            <a:off x="8016240" y="2073902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#1 - 3 </a:t>
            </a:r>
            <a:r>
              <a:rPr lang="ko-KR" altLang="en-US" dirty="0"/>
              <a:t>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AB9A5-CE5D-44EE-AED4-0204986DFC57}"/>
              </a:ext>
            </a:extLst>
          </p:cNvPr>
          <p:cNvSpPr txBox="1"/>
          <p:nvPr/>
        </p:nvSpPr>
        <p:spPr>
          <a:xfrm>
            <a:off x="8128206" y="320647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824495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700B28-F1F7-4941-B964-912BA831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90" y="0"/>
            <a:ext cx="320362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F60A1-0D2B-403F-9889-E6A7D863F120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3 - 6</a:t>
            </a:r>
            <a:endParaRPr lang="ko-KR" altLang="en-US" sz="36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3E7AF73-A353-4879-9FBF-A6E04D156E7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84B82D-2712-476D-B2D7-E67F950FCC19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2F0BC1CA-66E7-4B38-A548-751C3557524B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 flipH="1" flipV="1">
            <a:off x="7404214" y="3972168"/>
            <a:ext cx="2751100" cy="2453639"/>
          </a:xfrm>
          <a:prstGeom prst="bentConnector4">
            <a:avLst>
              <a:gd name="adj1" fmla="val 46644"/>
              <a:gd name="adj2" fmla="val 1093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E355FD-BFDB-4E30-A5EF-2145AB7BA373}"/>
              </a:ext>
            </a:extLst>
          </p:cNvPr>
          <p:cNvSpPr txBox="1"/>
          <p:nvPr/>
        </p:nvSpPr>
        <p:spPr>
          <a:xfrm>
            <a:off x="8470392" y="363877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7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19212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700B28-F1F7-4941-B964-912BA831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190" y="0"/>
            <a:ext cx="320362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54B3B79-3C36-49F7-8043-CFCED0B2E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916" y="2337087"/>
            <a:ext cx="3306167" cy="2933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2751D1-25F1-481E-9FCB-DCB172B013F9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3 - 7</a:t>
            </a:r>
            <a:endParaRPr lang="ko-KR" altLang="en-US" sz="36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34360E9-3B74-42D0-BD19-33DBCF40A3C1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716692" y="4481626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5E0FE5-517A-4512-BDE1-748149015BB9}"/>
              </a:ext>
            </a:extLst>
          </p:cNvPr>
          <p:cNvSpPr txBox="1"/>
          <p:nvPr/>
        </p:nvSpPr>
        <p:spPr>
          <a:xfrm>
            <a:off x="1180500" y="5085834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2 </a:t>
            </a:r>
            <a:r>
              <a:rPr lang="ko-KR" altLang="en-US" dirty="0"/>
              <a:t>이동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22324F-3615-4902-9D05-2E2BC8633F2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388352" y="2900434"/>
            <a:ext cx="2219028" cy="1581192"/>
          </a:xfrm>
          <a:prstGeom prst="bentConnector3">
            <a:avLst>
              <a:gd name="adj1" fmla="val 1103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C0D682-6B5B-4B9D-89E2-CBFE860691FA}"/>
              </a:ext>
            </a:extLst>
          </p:cNvPr>
          <p:cNvSpPr txBox="1"/>
          <p:nvPr/>
        </p:nvSpPr>
        <p:spPr>
          <a:xfrm>
            <a:off x="8071188" y="271576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6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05444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FDF309-72F7-4CC9-88D7-603D5729D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2D72C-76DC-457E-A875-F61F8475605D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3 - 8</a:t>
            </a:r>
            <a:endParaRPr lang="ko-KR" altLang="en-US" sz="36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33C5BC7-278B-46AC-8AB9-EAA3988A71BB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4608576"/>
            <a:ext cx="2310385" cy="19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47D2B1-0B09-4F9E-9286-6A5168AA7B18}"/>
              </a:ext>
            </a:extLst>
          </p:cNvPr>
          <p:cNvSpPr txBox="1"/>
          <p:nvPr/>
        </p:nvSpPr>
        <p:spPr>
          <a:xfrm>
            <a:off x="2309047" y="442391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#6 - 1 </a:t>
            </a:r>
            <a:r>
              <a:rPr lang="ko-KR" altLang="en-US" dirty="0"/>
              <a:t>이동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235BD9C-1A3B-4B4A-9652-09549884AD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84705" y="4813502"/>
            <a:ext cx="1952363" cy="1408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286F94-CF2A-4F2D-BCC9-6467365E9F5D}"/>
              </a:ext>
            </a:extLst>
          </p:cNvPr>
          <p:cNvSpPr txBox="1"/>
          <p:nvPr/>
        </p:nvSpPr>
        <p:spPr>
          <a:xfrm>
            <a:off x="7581894" y="415069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#4 - 1 </a:t>
            </a:r>
            <a:r>
              <a:rPr lang="ko-KR" altLang="en-US" dirty="0"/>
              <a:t>이동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569FB8B-E424-4E1A-8E9B-7336DA89E98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96915" y="4983926"/>
            <a:ext cx="2227938" cy="161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E2F85-4E82-477D-B043-D40A649296A7}"/>
              </a:ext>
            </a:extLst>
          </p:cNvPr>
          <p:cNvSpPr txBox="1"/>
          <p:nvPr/>
        </p:nvSpPr>
        <p:spPr>
          <a:xfrm>
            <a:off x="9524853" y="47992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#5 - 1 </a:t>
            </a:r>
            <a:r>
              <a:rPr lang="ko-KR" altLang="en-US" dirty="0"/>
              <a:t>이동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EE0153B-0C8A-4CD3-84C7-0FE53141871E}"/>
              </a:ext>
            </a:extLst>
          </p:cNvPr>
          <p:cNvCxnSpPr>
            <a:cxnSpLocks/>
          </p:cNvCxnSpPr>
          <p:nvPr/>
        </p:nvCxnSpPr>
        <p:spPr>
          <a:xfrm rot="10800000">
            <a:off x="2282755" y="5630862"/>
            <a:ext cx="2523140" cy="88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E3AA8E9-02C9-4641-842E-679BEC128A87}"/>
              </a:ext>
            </a:extLst>
          </p:cNvPr>
          <p:cNvSpPr txBox="1"/>
          <p:nvPr/>
        </p:nvSpPr>
        <p:spPr>
          <a:xfrm>
            <a:off x="806183" y="5447418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74F224-3443-41DA-98E9-DE57221C160D}"/>
              </a:ext>
            </a:extLst>
          </p:cNvPr>
          <p:cNvSpPr txBox="1"/>
          <p:nvPr/>
        </p:nvSpPr>
        <p:spPr>
          <a:xfrm>
            <a:off x="1754632" y="10641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#3 - 9 </a:t>
            </a:r>
            <a:r>
              <a:rPr lang="ko-KR" altLang="en-US" dirty="0"/>
              <a:t>이동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5865AF-150F-47B9-A7B3-D1510A5A5EC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3133536" y="1064160"/>
            <a:ext cx="1840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57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A25BA-E6B9-4898-BC55-FE307DDE8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52B14-6B96-4CDD-9B66-A000986A36FA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3 - 9</a:t>
            </a:r>
            <a:endParaRPr lang="ko-KR" altLang="en-US" sz="3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A376149-9F36-401D-AD17-69E2FCD0711E}"/>
              </a:ext>
            </a:extLst>
          </p:cNvPr>
          <p:cNvCxnSpPr>
            <a:cxnSpLocks/>
            <a:endCxn id="7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96C21F-9A40-4E71-9DD9-EBFEA78CCFBF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– 8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352731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325FE3-A4E8-4120-B607-1FFBB2B89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00D7DE-DC7D-441A-A18D-00B295FDC4F1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4 - 1</a:t>
            </a:r>
            <a:endParaRPr lang="ko-KR" altLang="en-US" sz="36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C1948DA-4BA4-46FD-B257-865053DAB33F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5330952"/>
            <a:ext cx="1746505" cy="1271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B2C9AA72-ECE9-4805-B535-D34C9C5B9691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4608576"/>
            <a:ext cx="2310385" cy="19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42B6BA-5AD4-4BB9-AAF5-6438A0C7D73C}"/>
              </a:ext>
            </a:extLst>
          </p:cNvPr>
          <p:cNvSpPr txBox="1"/>
          <p:nvPr/>
        </p:nvSpPr>
        <p:spPr>
          <a:xfrm>
            <a:off x="2309047" y="442391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#6 - 1 </a:t>
            </a:r>
            <a:r>
              <a:rPr lang="ko-KR" altLang="en-US" dirty="0"/>
              <a:t>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F4800-CD2E-43BB-998D-2E563C43259C}"/>
              </a:ext>
            </a:extLst>
          </p:cNvPr>
          <p:cNvSpPr txBox="1"/>
          <p:nvPr/>
        </p:nvSpPr>
        <p:spPr>
          <a:xfrm>
            <a:off x="2309047" y="5147509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#3 - 1 </a:t>
            </a:r>
            <a:r>
              <a:rPr lang="ko-KR" altLang="en-US" dirty="0"/>
              <a:t>이동</a:t>
            </a: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B035919-4D19-4325-B442-CFA830105A0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96915" y="4983926"/>
            <a:ext cx="2227938" cy="161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257E99-BB59-4FC9-8C8E-B94691559A86}"/>
              </a:ext>
            </a:extLst>
          </p:cNvPr>
          <p:cNvSpPr txBox="1"/>
          <p:nvPr/>
        </p:nvSpPr>
        <p:spPr>
          <a:xfrm>
            <a:off x="9524853" y="47992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#5 - 1 </a:t>
            </a:r>
            <a:r>
              <a:rPr lang="ko-KR" altLang="en-US" dirty="0"/>
              <a:t>이동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5E8D33-C65F-48E5-82BA-4C480EE28FE0}"/>
              </a:ext>
            </a:extLst>
          </p:cNvPr>
          <p:cNvCxnSpPr>
            <a:cxnSpLocks/>
          </p:cNvCxnSpPr>
          <p:nvPr/>
        </p:nvCxnSpPr>
        <p:spPr>
          <a:xfrm rot="10800000">
            <a:off x="2291899" y="5786310"/>
            <a:ext cx="2523140" cy="88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15155C-095F-47CF-AD59-14B329FAF102}"/>
              </a:ext>
            </a:extLst>
          </p:cNvPr>
          <p:cNvSpPr txBox="1"/>
          <p:nvPr/>
        </p:nvSpPr>
        <p:spPr>
          <a:xfrm>
            <a:off x="815327" y="560286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990AD3A-FD93-4C5F-87B6-8E405C4CBA0F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 flipV="1">
            <a:off x="2632542" y="843978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CB7873F-4D90-4235-B9A5-5454219170DE}"/>
              </a:ext>
            </a:extLst>
          </p:cNvPr>
          <p:cNvSpPr txBox="1"/>
          <p:nvPr/>
        </p:nvSpPr>
        <p:spPr>
          <a:xfrm>
            <a:off x="1096350" y="144818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– 2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2383060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3E5B19-DEDA-447D-A2F7-344885AD1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16" y="0"/>
            <a:ext cx="27043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79C4E-3272-44A1-8E87-8255850B7ED2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4 - 2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30BFF68-A34F-4D0B-B5F0-BD009C6EC9E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716692" y="218752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ED15E7-158A-48B3-8B0D-31DF11CB8DB5}"/>
              </a:ext>
            </a:extLst>
          </p:cNvPr>
          <p:cNvSpPr txBox="1"/>
          <p:nvPr/>
        </p:nvSpPr>
        <p:spPr>
          <a:xfrm>
            <a:off x="1180500" y="822960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–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907056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ACD4E-33A6-49EC-A9DB-F87D16690959}"/>
              </a:ext>
            </a:extLst>
          </p:cNvPr>
          <p:cNvSpPr txBox="1"/>
          <p:nvPr/>
        </p:nvSpPr>
        <p:spPr>
          <a:xfrm>
            <a:off x="2171700" y="1854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E1E71A-F104-4AFB-AE9D-4152F90A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9" y="0"/>
            <a:ext cx="2373221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4476F-DF8F-4372-BCB7-86EEEBF0937D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5 - 1</a:t>
            </a:r>
            <a:endParaRPr lang="ko-KR" altLang="en-US" sz="36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2DA26D9-BB0C-42EA-94C2-EC8516DAAE39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5330952"/>
            <a:ext cx="1746505" cy="1271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A167710A-7FB8-4D9F-96D9-445DEDE01D48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4608576"/>
            <a:ext cx="2310385" cy="19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461C9E-F249-4122-82A4-F8764F5EB157}"/>
              </a:ext>
            </a:extLst>
          </p:cNvPr>
          <p:cNvSpPr txBox="1"/>
          <p:nvPr/>
        </p:nvSpPr>
        <p:spPr>
          <a:xfrm>
            <a:off x="2309047" y="442391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#6 - 1 </a:t>
            </a:r>
            <a:r>
              <a:rPr lang="ko-KR" altLang="en-US" dirty="0"/>
              <a:t>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847516-86ED-417E-AED4-936BAF1C8E8C}"/>
              </a:ext>
            </a:extLst>
          </p:cNvPr>
          <p:cNvSpPr txBox="1"/>
          <p:nvPr/>
        </p:nvSpPr>
        <p:spPr>
          <a:xfrm>
            <a:off x="2309047" y="5147509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#3 - 1 </a:t>
            </a:r>
            <a:r>
              <a:rPr lang="ko-KR" altLang="en-US" dirty="0"/>
              <a:t>이동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5595EF-4A6A-4C1D-8A34-288F1087E9F7}"/>
              </a:ext>
            </a:extLst>
          </p:cNvPr>
          <p:cNvCxnSpPr>
            <a:cxnSpLocks/>
          </p:cNvCxnSpPr>
          <p:nvPr/>
        </p:nvCxnSpPr>
        <p:spPr>
          <a:xfrm flipV="1">
            <a:off x="6656765" y="4681731"/>
            <a:ext cx="3438214" cy="1812075"/>
          </a:xfrm>
          <a:prstGeom prst="bentConnector3">
            <a:avLst>
              <a:gd name="adj1" fmla="val 99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9A545B-8BB2-4768-943B-FAA88A1C1203}"/>
              </a:ext>
            </a:extLst>
          </p:cNvPr>
          <p:cNvSpPr txBox="1"/>
          <p:nvPr/>
        </p:nvSpPr>
        <p:spPr>
          <a:xfrm>
            <a:off x="9373968" y="4132871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#4 - 1 </a:t>
            </a:r>
            <a:r>
              <a:rPr lang="ko-KR" altLang="en-US" dirty="0"/>
              <a:t>이동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05C1F78-3C91-49C9-9ED8-874900ACE622}"/>
              </a:ext>
            </a:extLst>
          </p:cNvPr>
          <p:cNvCxnSpPr>
            <a:cxnSpLocks/>
          </p:cNvCxnSpPr>
          <p:nvPr/>
        </p:nvCxnSpPr>
        <p:spPr>
          <a:xfrm rot="10800000">
            <a:off x="2557075" y="5768022"/>
            <a:ext cx="2523140" cy="88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818F2F-6269-438D-A066-A366F5163F9E}"/>
              </a:ext>
            </a:extLst>
          </p:cNvPr>
          <p:cNvSpPr txBox="1"/>
          <p:nvPr/>
        </p:nvSpPr>
        <p:spPr>
          <a:xfrm>
            <a:off x="1080503" y="5584578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F7C351D0-0040-493D-A812-556E7F07C9A5}"/>
              </a:ext>
            </a:extLst>
          </p:cNvPr>
          <p:cNvCxnSpPr>
            <a:cxnSpLocks/>
          </p:cNvCxnSpPr>
          <p:nvPr/>
        </p:nvCxnSpPr>
        <p:spPr>
          <a:xfrm flipV="1">
            <a:off x="6280236" y="4317537"/>
            <a:ext cx="1907123" cy="1736010"/>
          </a:xfrm>
          <a:prstGeom prst="bentConnector3">
            <a:avLst>
              <a:gd name="adj1" fmla="val 993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F0E8E02-6C04-4069-8F34-A84F91281B7F}"/>
              </a:ext>
            </a:extLst>
          </p:cNvPr>
          <p:cNvSpPr txBox="1"/>
          <p:nvPr/>
        </p:nvSpPr>
        <p:spPr>
          <a:xfrm>
            <a:off x="7638837" y="3817183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#5 - 2 </a:t>
            </a:r>
            <a:r>
              <a:rPr lang="ko-KR" altLang="en-US" dirty="0"/>
              <a:t>이동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B729A9B-AA02-4B73-8B96-6C97D01CB75F}"/>
              </a:ext>
            </a:extLst>
          </p:cNvPr>
          <p:cNvCxnSpPr>
            <a:cxnSpLocks/>
          </p:cNvCxnSpPr>
          <p:nvPr/>
        </p:nvCxnSpPr>
        <p:spPr>
          <a:xfrm>
            <a:off x="6793992" y="364194"/>
            <a:ext cx="2223749" cy="1190286"/>
          </a:xfrm>
          <a:prstGeom prst="bentConnector3">
            <a:avLst>
              <a:gd name="adj1" fmla="val -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C96AFC6-0785-4172-B30F-136C52E6571D}"/>
              </a:ext>
            </a:extLst>
          </p:cNvPr>
          <p:cNvCxnSpPr>
            <a:cxnSpLocks/>
          </p:cNvCxnSpPr>
          <p:nvPr/>
        </p:nvCxnSpPr>
        <p:spPr>
          <a:xfrm>
            <a:off x="7031736" y="364194"/>
            <a:ext cx="11556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A0AC06-5E3F-4023-95C0-05F42FACDE3D}"/>
              </a:ext>
            </a:extLst>
          </p:cNvPr>
          <p:cNvSpPr txBox="1"/>
          <p:nvPr/>
        </p:nvSpPr>
        <p:spPr>
          <a:xfrm>
            <a:off x="8945472" y="1369815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#5 - 3 </a:t>
            </a:r>
            <a:r>
              <a:rPr lang="ko-KR" altLang="en-US" dirty="0"/>
              <a:t>이동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13C4D2-6397-4CB3-B924-7F408B6D9195}"/>
              </a:ext>
            </a:extLst>
          </p:cNvPr>
          <p:cNvSpPr txBox="1"/>
          <p:nvPr/>
        </p:nvSpPr>
        <p:spPr>
          <a:xfrm>
            <a:off x="8198155" y="179527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#5 - 5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23556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FBEAB9-A74D-4557-983E-A876EE261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177" y="0"/>
            <a:ext cx="319764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5A28C2-09A0-4D0F-A490-253D785D58B9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5 - 2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03D6321-6166-4E7A-9793-784E3302E27F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EDB7B1-520A-4F9E-AC1A-58BE73D4CC14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642006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3A1A4E-C52D-44EF-BA8A-05D32ED77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3" y="0"/>
            <a:ext cx="313187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D2A27F-1405-4D7A-B7D2-A5A2958AAC1A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5 - 3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45F13E6-9E51-4E58-BFC8-6F8442F664A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E36604-A779-4F45-89ED-015B01122C08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1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7355148-F73E-4E6E-B661-3E4CED3CA429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6190488" y="1080778"/>
            <a:ext cx="3394548" cy="973540"/>
          </a:xfrm>
          <a:prstGeom prst="bentConnector3">
            <a:avLst>
              <a:gd name="adj1" fmla="val 106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F668BA-9C19-4847-A8C1-42D73448481C}"/>
              </a:ext>
            </a:extLst>
          </p:cNvPr>
          <p:cNvSpPr txBox="1"/>
          <p:nvPr/>
        </p:nvSpPr>
        <p:spPr>
          <a:xfrm>
            <a:off x="8048844" y="186965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4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44863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42154C-EC03-4D72-BD24-54EC8905B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335" y="0"/>
            <a:ext cx="23753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2BC7B3-DF55-4E22-85C3-1A2423B8E9D0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5 - 4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0C8668F5-1474-4F6B-B7F1-F3565801BBEF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844708" y="209608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0CA568-154E-4B24-82F0-39E362555ECA}"/>
              </a:ext>
            </a:extLst>
          </p:cNvPr>
          <p:cNvSpPr txBox="1"/>
          <p:nvPr/>
        </p:nvSpPr>
        <p:spPr>
          <a:xfrm>
            <a:off x="1308516" y="81381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3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949106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B048AA-624C-488A-AFFF-4800FD3EA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7A8BDD-05B9-47DC-967C-C099FA9DC8DE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1 - 3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50BC14-6F88-430E-AC0A-54E32599C773}"/>
              </a:ext>
            </a:extLst>
          </p:cNvPr>
          <p:cNvSpPr txBox="1"/>
          <p:nvPr/>
        </p:nvSpPr>
        <p:spPr>
          <a:xfrm>
            <a:off x="8128206" y="3206475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#1 - 4 </a:t>
            </a:r>
            <a:r>
              <a:rPr lang="ko-KR" altLang="en-US" dirty="0"/>
              <a:t>이동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6995326-D8BA-454C-B13C-95410A2D1D5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83780" y="3753612"/>
            <a:ext cx="1389888" cy="12893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9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82C4E-C52D-4160-8705-75F317414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80" y="0"/>
            <a:ext cx="2904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E403B-8795-446F-8FDC-D68A1733AFA5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5 - 5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1A612308-63AA-4411-92C6-C559116A0270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7423F7-BDA3-4C4A-B4A3-D471B94F95B6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1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F662618-15E0-41E6-B57B-BED9830D5E0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15200" y="896112"/>
            <a:ext cx="1366185" cy="967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B3AB97-FA37-402B-A058-911D22D3BA79}"/>
              </a:ext>
            </a:extLst>
          </p:cNvPr>
          <p:cNvSpPr txBox="1"/>
          <p:nvPr/>
        </p:nvSpPr>
        <p:spPr>
          <a:xfrm>
            <a:off x="7913289" y="1864080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6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21670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70ABB5-AFF5-40C1-967A-CF0CBA35C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980" y="0"/>
            <a:ext cx="290403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F90786-8DEA-49E0-864E-0402F4FBCC76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5 - 6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89AEABB-0D83-402D-9358-2D8A0BEB910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2B9B7A-3266-409C-B7FF-D2C8D238BC18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– 5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02187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1CC338-874F-453D-8D83-CBD62CE95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6" y="0"/>
            <a:ext cx="32146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A9D5AF-064E-4053-80CF-CD28A73A9C9A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6 - 1</a:t>
            </a:r>
            <a:endParaRPr lang="ko-KR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DD436-875C-4791-B429-DFA6DFFE7482}"/>
              </a:ext>
            </a:extLst>
          </p:cNvPr>
          <p:cNvSpPr txBox="1"/>
          <p:nvPr/>
        </p:nvSpPr>
        <p:spPr>
          <a:xfrm>
            <a:off x="2501900" y="1905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</a:t>
            </a: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B30062B0-3115-4554-B75B-7C6CF2386445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5330952"/>
            <a:ext cx="1746505" cy="1271016"/>
          </a:xfrm>
          <a:prstGeom prst="bentConnector3">
            <a:avLst>
              <a:gd name="adj1" fmla="val 735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42731B-4951-440A-99A8-B2A174DE6AF7}"/>
              </a:ext>
            </a:extLst>
          </p:cNvPr>
          <p:cNvSpPr txBox="1"/>
          <p:nvPr/>
        </p:nvSpPr>
        <p:spPr>
          <a:xfrm>
            <a:off x="2309047" y="5147509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#3 - 1 </a:t>
            </a:r>
            <a:r>
              <a:rPr lang="ko-KR" altLang="en-US" dirty="0"/>
              <a:t>이동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B9AC2E6-C7C6-4D94-9654-8C4017A6CCA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48272" y="4306366"/>
            <a:ext cx="2704375" cy="2204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5992127-9823-4108-B876-41DE895F505B}"/>
              </a:ext>
            </a:extLst>
          </p:cNvPr>
          <p:cNvSpPr txBox="1"/>
          <p:nvPr/>
        </p:nvSpPr>
        <p:spPr>
          <a:xfrm>
            <a:off x="9452647" y="412170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#4 - 1 </a:t>
            </a:r>
            <a:r>
              <a:rPr lang="ko-KR" altLang="en-US" dirty="0"/>
              <a:t>이동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3722578D-BE31-4EE4-BC47-8ABAE2E3506D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296915" y="4983926"/>
            <a:ext cx="2227938" cy="161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69D186-5F85-4783-A6E1-015A8B7A362C}"/>
              </a:ext>
            </a:extLst>
          </p:cNvPr>
          <p:cNvSpPr txBox="1"/>
          <p:nvPr/>
        </p:nvSpPr>
        <p:spPr>
          <a:xfrm>
            <a:off x="9524853" y="47992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#5 - 1 </a:t>
            </a:r>
            <a:r>
              <a:rPr lang="ko-KR" altLang="en-US" dirty="0"/>
              <a:t>이동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28EE7F4-50A0-4F43-A31A-6D6CD44C24A0}"/>
              </a:ext>
            </a:extLst>
          </p:cNvPr>
          <p:cNvCxnSpPr>
            <a:cxnSpLocks/>
          </p:cNvCxnSpPr>
          <p:nvPr/>
        </p:nvCxnSpPr>
        <p:spPr>
          <a:xfrm rot="10800000">
            <a:off x="2237035" y="5786310"/>
            <a:ext cx="2523140" cy="888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DD9E01-A286-4723-9E0B-1D14CF8BD14A}"/>
              </a:ext>
            </a:extLst>
          </p:cNvPr>
          <p:cNvSpPr txBox="1"/>
          <p:nvPr/>
        </p:nvSpPr>
        <p:spPr>
          <a:xfrm>
            <a:off x="760463" y="560286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1BF31B3-60F0-46DE-A945-64EB99374629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6700793" y="1880299"/>
            <a:ext cx="2314102" cy="1121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D9C47D-B230-4088-9080-4FDFD97422C1}"/>
              </a:ext>
            </a:extLst>
          </p:cNvPr>
          <p:cNvSpPr txBox="1"/>
          <p:nvPr/>
        </p:nvSpPr>
        <p:spPr>
          <a:xfrm>
            <a:off x="8418773" y="109951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4 </a:t>
            </a:r>
            <a:r>
              <a:rPr lang="ko-KR" altLang="en-US" dirty="0"/>
              <a:t>이동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F92C8-57E6-4393-B0E8-9D1D56494AFB}"/>
              </a:ext>
            </a:extLst>
          </p:cNvPr>
          <p:cNvSpPr txBox="1"/>
          <p:nvPr/>
        </p:nvSpPr>
        <p:spPr>
          <a:xfrm>
            <a:off x="8813074" y="214640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2 </a:t>
            </a:r>
            <a:r>
              <a:rPr lang="ko-KR" altLang="en-US" dirty="0"/>
              <a:t>이동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0189D901-27CF-4BDC-9186-785871F7EC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60241" y="2552410"/>
            <a:ext cx="1975297" cy="1901949"/>
          </a:xfrm>
          <a:prstGeom prst="bentConnector3">
            <a:avLst>
              <a:gd name="adj1" fmla="val 287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80B9E80-3FE3-4B52-8966-D3F5F3C3C9FC}"/>
              </a:ext>
            </a:extLst>
          </p:cNvPr>
          <p:cNvSpPr txBox="1"/>
          <p:nvPr/>
        </p:nvSpPr>
        <p:spPr>
          <a:xfrm>
            <a:off x="1899051" y="266814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3 </a:t>
            </a:r>
            <a:r>
              <a:rPr lang="ko-KR" altLang="en-US" dirty="0"/>
              <a:t>이동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C8F3B4F-785C-421A-A573-FFF759CFF718}"/>
              </a:ext>
            </a:extLst>
          </p:cNvPr>
          <p:cNvCxnSpPr>
            <a:cxnSpLocks/>
          </p:cNvCxnSpPr>
          <p:nvPr/>
        </p:nvCxnSpPr>
        <p:spPr>
          <a:xfrm rot="10800000">
            <a:off x="3485131" y="2852812"/>
            <a:ext cx="3797512" cy="2750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78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7C8C10A-31B7-458E-8DB1-AD97AC85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656" y="0"/>
            <a:ext cx="32146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534C1-8E05-4269-8833-827DB274D148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6 - 2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AAA3ACD-D36B-435A-B4E7-4A4E549C0A4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05579D-A2C0-49FE-B197-1CFE58244F0C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398475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F26939-BA98-4CDB-8857-0917DD8E8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10" y="0"/>
            <a:ext cx="251138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0B5FBA-DF77-4760-B8D9-A066AD7A78A2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6 - 3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CD6D6BF-EEC4-4C80-849C-C442F063FA79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274320"/>
            <a:ext cx="2330796" cy="8064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DF59871-BEEA-4C17-9A3C-577EFBAF19A3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604617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3C536B-FE33-4A58-BA1B-EA968C37C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06F506-6C33-46BE-BB5F-2769A8FAAAAA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6 - 4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0A38FF3-502C-45D2-8E46-6E46499F74EA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606964" y="365760"/>
            <a:ext cx="2147916" cy="715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95A4C3-75BA-40F3-8E3F-426242D01A2D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1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58A13B5-13B9-4438-8D31-DC7DF020290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186002" y="3467903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3880D7-3C32-4E56-9633-F2887C49281F}"/>
              </a:ext>
            </a:extLst>
          </p:cNvPr>
          <p:cNvSpPr txBox="1"/>
          <p:nvPr/>
        </p:nvSpPr>
        <p:spPr>
          <a:xfrm>
            <a:off x="1649810" y="407211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5 </a:t>
            </a:r>
            <a:r>
              <a:rPr lang="ko-KR" altLang="en-US" dirty="0"/>
              <a:t>이동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ED72F1F5-5E75-47E3-B24E-FED66D0984BA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3186002" y="3602735"/>
            <a:ext cx="3717718" cy="654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780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591342-4DD6-42F4-BBBB-53C3669A7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780B1-BD3D-4B5D-9E33-38E41030965B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6 - 5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8753D309-64E6-45E7-98D2-82EB9D14FD4C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2817276" y="3867208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5C66D5-8DD1-48F6-A196-C68BB738E881}"/>
              </a:ext>
            </a:extLst>
          </p:cNvPr>
          <p:cNvSpPr txBox="1"/>
          <p:nvPr/>
        </p:nvSpPr>
        <p:spPr>
          <a:xfrm>
            <a:off x="1281084" y="4471416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6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4016206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F0812A4-418D-4BB6-98F7-F48D7986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983" y="0"/>
            <a:ext cx="31540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424CC9-7B70-42FF-8AA0-DF3B1E21DF0E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6 - 6</a:t>
            </a:r>
            <a:endParaRPr lang="ko-KR" altLang="en-US" sz="36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90429B0-C107-409F-BA1D-08D8D360E7BF}"/>
              </a:ext>
            </a:extLst>
          </p:cNvPr>
          <p:cNvCxnSpPr>
            <a:cxnSpLocks/>
            <a:endCxn id="8" idx="3"/>
          </p:cNvCxnSpPr>
          <p:nvPr/>
        </p:nvCxnSpPr>
        <p:spPr>
          <a:xfrm rot="10800000" flipV="1">
            <a:off x="2606964" y="291904"/>
            <a:ext cx="2185416" cy="7888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9DF794-C775-4A71-B938-47159BD1A9DD}"/>
              </a:ext>
            </a:extLst>
          </p:cNvPr>
          <p:cNvSpPr txBox="1"/>
          <p:nvPr/>
        </p:nvSpPr>
        <p:spPr>
          <a:xfrm>
            <a:off x="1070772" y="896112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–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73002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BBD224-83C5-4E1E-A849-D83ABA38A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E9BC7-4511-4F52-9C00-1CA542C4D97E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1 - 4</a:t>
            </a:r>
            <a:endParaRPr lang="ko-KR" altLang="en-US" sz="36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4254DC0-6DB3-48E9-86C1-A532EB45F24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6016" y="5056632"/>
            <a:ext cx="1389888" cy="107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6A5A45-E50E-491C-B405-1563CAFB839D}"/>
              </a:ext>
            </a:extLst>
          </p:cNvPr>
          <p:cNvSpPr txBox="1"/>
          <p:nvPr/>
        </p:nvSpPr>
        <p:spPr>
          <a:xfrm>
            <a:off x="7732435" y="443177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#1 - 5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28236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CAF4EF-A56E-4B46-A65A-E66B95088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65352-7726-4757-A3FF-C091D368D6B8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1 - 5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DD70A3EB-B4A6-4112-BA8F-5F3ABE31B4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6016" y="5056632"/>
            <a:ext cx="1389888" cy="107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746679-EAA5-43D3-B081-B4E955758DD8}"/>
              </a:ext>
            </a:extLst>
          </p:cNvPr>
          <p:cNvSpPr txBox="1"/>
          <p:nvPr/>
        </p:nvSpPr>
        <p:spPr>
          <a:xfrm>
            <a:off x="7732435" y="443177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#1 - 6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14F9120E-97F0-4233-ADE0-4790AF7E90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86461" y="4758061"/>
            <a:ext cx="1574554" cy="1491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B40D1DD-88B9-4F58-994D-FD1AEF725841}"/>
              </a:ext>
            </a:extLst>
          </p:cNvPr>
          <p:cNvSpPr txBox="1"/>
          <p:nvPr/>
        </p:nvSpPr>
        <p:spPr>
          <a:xfrm>
            <a:off x="2939983" y="4247105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#1 - 4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6360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FA43A2-A71A-4078-8756-56549EB0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DEB8AC-8F99-4F9B-B1C2-EEA8DA38D6A9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1 - 6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2374180-4A03-47CE-8F6C-A61E122C35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6016" y="5056632"/>
            <a:ext cx="1389888" cy="107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0A9D2-FC7B-4EDB-B6C5-EF01DB5FBE6E}"/>
              </a:ext>
            </a:extLst>
          </p:cNvPr>
          <p:cNvSpPr txBox="1"/>
          <p:nvPr/>
        </p:nvSpPr>
        <p:spPr>
          <a:xfrm>
            <a:off x="7732435" y="443177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#1 - 7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75974D5D-C14E-4AE4-87BB-6D278041D33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86461" y="4758061"/>
            <a:ext cx="1574554" cy="1491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B6101F-98FA-4415-9D53-A444D2383106}"/>
              </a:ext>
            </a:extLst>
          </p:cNvPr>
          <p:cNvSpPr txBox="1"/>
          <p:nvPr/>
        </p:nvSpPr>
        <p:spPr>
          <a:xfrm>
            <a:off x="2939983" y="4247105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#1 - 5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26766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8134EB-27A6-4A19-820F-A7F975E6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A15DF8-1EE5-49F1-A604-3B515B77E586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1 - 7</a:t>
            </a:r>
            <a:endParaRPr lang="ko-KR" altLang="en-US" sz="36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C7599805-A4E1-45E3-99FA-7D61BBC09D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86016" y="5056632"/>
            <a:ext cx="1389888" cy="1078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21EDF2-006D-420B-97CD-9AC139426D87}"/>
              </a:ext>
            </a:extLst>
          </p:cNvPr>
          <p:cNvSpPr txBox="1"/>
          <p:nvPr/>
        </p:nvSpPr>
        <p:spPr>
          <a:xfrm>
            <a:off x="7732435" y="4431771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#1 - 8 </a:t>
            </a:r>
            <a:r>
              <a:rPr lang="ko-KR" altLang="en-US" dirty="0"/>
              <a:t>이동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223EBF09-FE3C-477F-B552-79252994432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86461" y="4758061"/>
            <a:ext cx="1574554" cy="14914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0C50A2-F1A8-42A8-9EEF-739381853EBB}"/>
              </a:ext>
            </a:extLst>
          </p:cNvPr>
          <p:cNvSpPr txBox="1"/>
          <p:nvPr/>
        </p:nvSpPr>
        <p:spPr>
          <a:xfrm>
            <a:off x="2939983" y="4247105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#1 - 6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48514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93056A-F3B7-44CD-8E24-C06987FB1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593" y="0"/>
            <a:ext cx="256681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E86FB-0E39-4C51-A842-28410DD27628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1 - 8</a:t>
            </a:r>
            <a:endParaRPr lang="ko-KR" altLang="en-US" sz="36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51137B95-DACA-468A-BB6C-11B8AB5C1A23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5330952"/>
            <a:ext cx="1746505" cy="1271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ECC9422-6688-45AD-A268-55CCAA16EBC3}"/>
              </a:ext>
            </a:extLst>
          </p:cNvPr>
          <p:cNvCxnSpPr>
            <a:cxnSpLocks/>
          </p:cNvCxnSpPr>
          <p:nvPr/>
        </p:nvCxnSpPr>
        <p:spPr>
          <a:xfrm rot="10800000">
            <a:off x="3785616" y="4608576"/>
            <a:ext cx="2310385" cy="1926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7728F3-3E02-4C71-ACB3-25E24DC71881}"/>
              </a:ext>
            </a:extLst>
          </p:cNvPr>
          <p:cNvSpPr txBox="1"/>
          <p:nvPr/>
        </p:nvSpPr>
        <p:spPr>
          <a:xfrm>
            <a:off x="2309047" y="442391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#6 - 1 </a:t>
            </a:r>
            <a:r>
              <a:rPr lang="ko-KR" altLang="en-US" dirty="0"/>
              <a:t>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C0B8C-5999-4C65-9433-ED601AB04385}"/>
              </a:ext>
            </a:extLst>
          </p:cNvPr>
          <p:cNvSpPr txBox="1"/>
          <p:nvPr/>
        </p:nvSpPr>
        <p:spPr>
          <a:xfrm>
            <a:off x="2309047" y="5147509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#3 - 1 </a:t>
            </a:r>
            <a:r>
              <a:rPr lang="ko-KR" altLang="en-US" dirty="0"/>
              <a:t>이동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26DB82AB-4A03-4397-BE81-2777CD7162B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84705" y="4813502"/>
            <a:ext cx="1952363" cy="1408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724487-0BFF-4287-AF83-9A9BB31CCAF4}"/>
              </a:ext>
            </a:extLst>
          </p:cNvPr>
          <p:cNvSpPr txBox="1"/>
          <p:nvPr/>
        </p:nvSpPr>
        <p:spPr>
          <a:xfrm>
            <a:off x="7581894" y="415069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#4 - 1 </a:t>
            </a:r>
            <a:r>
              <a:rPr lang="ko-KR" altLang="en-US" dirty="0"/>
              <a:t>이동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B036412-0F7B-4070-BFEA-7DC8EE065A8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7296915" y="4983926"/>
            <a:ext cx="2227938" cy="16180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73D5DC-D599-40E1-A80A-E38CF059FC32}"/>
              </a:ext>
            </a:extLst>
          </p:cNvPr>
          <p:cNvSpPr txBox="1"/>
          <p:nvPr/>
        </p:nvSpPr>
        <p:spPr>
          <a:xfrm>
            <a:off x="9524853" y="479926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#5 - 1 </a:t>
            </a:r>
            <a:r>
              <a:rPr lang="ko-KR" altLang="en-US" dirty="0"/>
              <a:t>이동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798424-B1B5-4B5E-BACE-CF066DEFF10F}"/>
              </a:ext>
            </a:extLst>
          </p:cNvPr>
          <p:cNvSpPr txBox="1"/>
          <p:nvPr/>
        </p:nvSpPr>
        <p:spPr>
          <a:xfrm>
            <a:off x="8247078" y="3317466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#1 - 9 </a:t>
            </a:r>
            <a:r>
              <a:rPr lang="ko-KR" altLang="en-US" dirty="0"/>
              <a:t>이동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307045E-17B2-4A90-8892-84803C871AD2}"/>
              </a:ext>
            </a:extLst>
          </p:cNvPr>
          <p:cNvCxnSpPr>
            <a:cxnSpLocks/>
          </p:cNvCxnSpPr>
          <p:nvPr/>
        </p:nvCxnSpPr>
        <p:spPr>
          <a:xfrm>
            <a:off x="7059168" y="3520440"/>
            <a:ext cx="1078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591299D-2913-4F36-ACAA-902AFFBEB399}"/>
              </a:ext>
            </a:extLst>
          </p:cNvPr>
          <p:cNvCxnSpPr>
            <a:cxnSpLocks/>
            <a:endCxn id="41" idx="3"/>
          </p:cNvCxnSpPr>
          <p:nvPr/>
        </p:nvCxnSpPr>
        <p:spPr>
          <a:xfrm rot="10800000">
            <a:off x="3785616" y="2962656"/>
            <a:ext cx="3273559" cy="194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BCF71F-2A4C-4134-99C4-ED411D80D7AB}"/>
              </a:ext>
            </a:extLst>
          </p:cNvPr>
          <p:cNvSpPr txBox="1"/>
          <p:nvPr/>
        </p:nvSpPr>
        <p:spPr>
          <a:xfrm>
            <a:off x="2406711" y="2777990"/>
            <a:ext cx="137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#2 - 1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72868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214949-39D4-49E9-B5F5-6A4A14A54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89" y="0"/>
            <a:ext cx="237322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4C5D78-B3B9-4729-ACB6-5ED8DED04A3A}"/>
              </a:ext>
            </a:extLst>
          </p:cNvPr>
          <p:cNvSpPr txBox="1"/>
          <p:nvPr/>
        </p:nvSpPr>
        <p:spPr>
          <a:xfrm>
            <a:off x="10542189" y="6211669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# 1 - 9</a:t>
            </a:r>
            <a:endParaRPr lang="ko-KR" altLang="en-US" sz="36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18AFCD4-E693-4A38-BF43-2A5E98112D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68496" y="329184"/>
            <a:ext cx="1170432" cy="8595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ABF43B-C85A-4023-ABDC-1B643A9DB792}"/>
              </a:ext>
            </a:extLst>
          </p:cNvPr>
          <p:cNvSpPr txBox="1"/>
          <p:nvPr/>
        </p:nvSpPr>
        <p:spPr>
          <a:xfrm>
            <a:off x="2565548" y="1004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#1 – 8 </a:t>
            </a:r>
            <a:r>
              <a:rPr lang="ko-KR" altLang="en-US" dirty="0"/>
              <a:t>이동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F859294A-7F76-420F-96E3-A27D87903A16}"/>
              </a:ext>
            </a:extLst>
          </p:cNvPr>
          <p:cNvCxnSpPr>
            <a:cxnSpLocks/>
          </p:cNvCxnSpPr>
          <p:nvPr/>
        </p:nvCxnSpPr>
        <p:spPr>
          <a:xfrm flipV="1">
            <a:off x="6318504" y="3858768"/>
            <a:ext cx="2968752" cy="2276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B91438-E651-4EC8-9478-85EA36571E00}"/>
              </a:ext>
            </a:extLst>
          </p:cNvPr>
          <p:cNvSpPr txBox="1"/>
          <p:nvPr/>
        </p:nvSpPr>
        <p:spPr>
          <a:xfrm>
            <a:off x="9293422" y="3674102"/>
            <a:ext cx="157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#1 – 10 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195468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570</Words>
  <Application>Microsoft Office PowerPoint</Application>
  <PresentationFormat>와이드스크린</PresentationFormat>
  <Paragraphs>123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8</cp:revision>
  <dcterms:created xsi:type="dcterms:W3CDTF">2025-07-25T05:47:58Z</dcterms:created>
  <dcterms:modified xsi:type="dcterms:W3CDTF">2025-07-25T06:50:14Z</dcterms:modified>
</cp:coreProperties>
</file>