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  <a:solidFill>
            <a:schemeClr val="bg1"/>
          </a:solidFill>
          <a:ln w="76200">
            <a:solidFill>
              <a:schemeClr val="accent1"/>
            </a:solidFill>
          </a:ln>
          <a:effectLst>
            <a:softEdge rad="0"/>
          </a:effectLst>
        </p:spPr>
        <p:txBody>
          <a:bodyPr anchor="b">
            <a:spAutoFit/>
          </a:bodyPr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 w="38100">
            <a:noFill/>
            <a:prstDash val="lgDash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332A1673-3ADA-430D-AC2D-6F16CFB3E3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7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0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4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9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3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3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7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1078671"/>
            <a:ext cx="3932237" cy="978729"/>
          </a:xfr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anchor="b">
            <a:sp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 w="7620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9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0446-D474-48FE-8E83-35D1BFE09A4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1673-3ADA-430D-AC2D-6F16CFB3E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기초 문법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ko-KR" altLang="en-US" dirty="0" smtClean="0"/>
              <a:t>하반기 대학교 </a:t>
            </a:r>
            <a:r>
              <a:rPr lang="en-US" altLang="ko-KR" dirty="0" smtClean="0"/>
              <a:t>4</a:t>
            </a:r>
            <a:r>
              <a:rPr lang="ko-KR" altLang="en-US" dirty="0" smtClean="0"/>
              <a:t>학년 조명하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09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참 잘했어요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6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타이틀고딕5"/>
        <a:ea typeface="a타이틀고딕5"/>
        <a:cs typeface=""/>
      </a:majorFont>
      <a:minorFont>
        <a:latin typeface="a타이틀고딕2"/>
        <a:ea typeface="a타이틀고딕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a타이틀고딕2</vt:lpstr>
      <vt:lpstr>a타이틀고딕5</vt:lpstr>
      <vt:lpstr>Arial</vt:lpstr>
      <vt:lpstr>Office 테마</vt:lpstr>
      <vt:lpstr>C++ 기초 문법</vt:lpstr>
      <vt:lpstr>PowerPoint 프레젠테이션</vt:lpstr>
      <vt:lpstr>참 잘했어요!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명하</dc:creator>
  <cp:lastModifiedBy>조 명하</cp:lastModifiedBy>
  <cp:revision>2</cp:revision>
  <dcterms:created xsi:type="dcterms:W3CDTF">2021-07-16T04:00:00Z</dcterms:created>
  <dcterms:modified xsi:type="dcterms:W3CDTF">2021-07-18T08:03:20Z</dcterms:modified>
</cp:coreProperties>
</file>