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theme/theme9.xml" ContentType="application/vnd.openxmlformats-officedocument.theme+xml"/>
  <Override PartName="/ppt/theme/theme27.xml" ContentType="application/vnd.openxmlformats-officedocument.theme+xml"/>
  <Override PartName="/ppt/theme/theme8.xml" ContentType="application/vnd.openxmlformats-officedocument.theme+xml"/>
  <Override PartName="/ppt/theme/theme26.xml" ContentType="application/vnd.openxmlformats-officedocument.theme+xml"/>
  <Override PartName="/ppt/theme/theme13.xml" ContentType="application/vnd.openxmlformats-officedocument.theme+xml"/>
  <Override PartName="/ppt/theme/theme7.xml" ContentType="application/vnd.openxmlformats-officedocument.theme+xml"/>
  <Override PartName="/ppt/theme/theme25.xml" ContentType="application/vnd.openxmlformats-officedocument.theme+xml"/>
  <Override PartName="/ppt/theme/theme12.xml" ContentType="application/vnd.openxmlformats-officedocument.theme+xml"/>
  <Override PartName="/ppt/theme/theme6.xml" ContentType="application/vnd.openxmlformats-officedocument.theme+xml"/>
  <Override PartName="/ppt/theme/theme24.xml" ContentType="application/vnd.openxmlformats-officedocument.theme+xml"/>
  <Override PartName="/ppt/theme/theme11.xml" ContentType="application/vnd.openxmlformats-officedocument.theme+xml"/>
  <Override PartName="/ppt/theme/theme5.xml" ContentType="application/vnd.openxmlformats-officedocument.theme+xml"/>
  <Override PartName="/ppt/theme/theme23.xml" ContentType="application/vnd.openxmlformats-officedocument.theme+xml"/>
  <Override PartName="/ppt/theme/theme10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7.xml" ContentType="application/vnd.openxmlformats-officedocument.theme+xml"/>
  <Override PartName="/ppt/theme/theme1.xml" ContentType="application/vnd.openxmlformats-officedocument.theme+xml"/>
  <Override PartName="/ppt/theme/theme20.xml" ContentType="application/vnd.openxmlformats-officedocument.theme+xml"/>
  <Override PartName="/ppt/theme/theme2.xml" ContentType="application/vnd.openxmlformats-officedocument.theme+xml"/>
  <Override PartName="/ppt/theme/theme18.xml" ContentType="application/vnd.openxmlformats-officedocument.theme+xml"/>
  <Override PartName="/ppt/theme/theme21.xml" ContentType="application/vnd.openxmlformats-officedocument.theme+xml"/>
  <Override PartName="/ppt/theme/theme3.xml" ContentType="application/vnd.openxmlformats-officedocument.theme+xml"/>
  <Override PartName="/ppt/theme/theme19.xml" ContentType="application/vnd.openxmlformats-officedocument.theme+xml"/>
  <Override PartName="/ppt/theme/theme22.xml" ContentType="application/vnd.openxmlformats-officedocument.theme+xml"/>
  <Override PartName="/ppt/theme/theme4.xml" ContentType="application/vnd.openxmlformats-officedocument.theme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47.png" ContentType="image/png"/>
  <Override PartName="/ppt/media/image10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82.png" ContentType="image/png"/>
  <Override PartName="/ppt/media/image28.png" ContentType="image/png"/>
  <Override PartName="/ppt/media/image93.png" ContentType="image/png"/>
  <Override PartName="/ppt/media/image3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31.png" ContentType="image/png"/>
  <Override PartName="/ppt/media/image70.png" ContentType="image/png"/>
  <Override PartName="/ppt/media/image69.png" ContentType="image/png"/>
  <Override PartName="/ppt/media/image32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7.png" ContentType="image/png"/>
  <Override PartName="/ppt/media/image106.png" ContentType="image/png"/>
  <Override PartName="/ppt/media/image99.png" ContentType="image/png"/>
  <Override PartName="/ppt/media/image62.png" ContentType="image/png"/>
  <Override PartName="/ppt/media/image105.png" ContentType="image/png"/>
  <Override PartName="/ppt/media/image98.png" ContentType="image/png"/>
  <Override PartName="/ppt/media/image61.png" ContentType="image/png"/>
  <Override PartName="/ppt/media/image104.png" ContentType="image/png"/>
  <Override PartName="/ppt/media/image97.png" ContentType="image/png"/>
  <Override PartName="/ppt/media/image60.png" ContentType="image/png"/>
  <Override PartName="/ppt/media/image103.png" ContentType="image/png"/>
  <Override PartName="/ppt/media/image96.png" ContentType="image/png"/>
  <Override PartName="/ppt/media/image89.png" ContentType="image/png"/>
  <Override PartName="/ppt/media/image102.png" ContentType="image/png"/>
  <Override PartName="/ppt/media/image95.png" ContentType="image/png"/>
  <Override PartName="/ppt/media/image88.png" ContentType="image/png"/>
  <Override PartName="/ppt/media/image79.png" ContentType="image/png"/>
  <Override PartName="/ppt/media/image101.png" ContentType="image/png"/>
  <Override PartName="/ppt/media/image64.png" ContentType="image/png"/>
  <Override PartName="/ppt/media/image63.png" ContentType="image/png"/>
  <Override PartName="/ppt/media/image23.png" ContentType="image/png"/>
  <Override PartName="/ppt/media/image22.png" ContentType="image/png"/>
  <Override PartName="/ppt/media/image59.png" ContentType="image/png"/>
  <Override PartName="/ppt/media/image21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24.png" ContentType="image/png"/>
  <Override PartName="/ppt/media/image90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91.png" ContentType="image/png"/>
  <Override PartName="/ppt/media/image26.png" ContentType="image/png"/>
  <Override PartName="/ppt/media/image15.png" ContentType="image/png"/>
  <Override PartName="/ppt/media/image80.png" ContentType="image/png"/>
  <Override PartName="/ppt/media/image3.png" ContentType="image/png"/>
  <Override PartName="/ppt/media/image33.png" ContentType="image/png"/>
  <Override PartName="/ppt/media/image92.png" ContentType="image/png"/>
  <Override PartName="/ppt/media/image27.png" ContentType="image/png"/>
  <Override PartName="/ppt/media/image16.png" ContentType="image/png"/>
  <Override PartName="/ppt/media/image81.png" ContentType="image/png"/>
  <Override PartName="/ppt/media/image4.png" ContentType="image/png"/>
  <Override PartName="/ppt/slideLayouts/_rels/slideLayout169.xml.rels" ContentType="application/vnd.openxmlformats-package.relationships+xml"/>
  <Override PartName="/ppt/slideLayouts/_rels/slideLayout273.xml.rels" ContentType="application/vnd.openxmlformats-package.relationships+xml"/>
  <Override PartName="/ppt/slideLayouts/_rels/slideLayout167.xml.rels" ContentType="application/vnd.openxmlformats-package.relationships+xml"/>
  <Override PartName="/ppt/slideLayouts/_rels/slideLayout172.xml.rels" ContentType="application/vnd.openxmlformats-package.relationships+xml"/>
  <Override PartName="/ppt/slideLayouts/_rels/slideLayout166.xml.rels" ContentType="application/vnd.openxmlformats-package.relationships+xml"/>
  <Override PartName="/ppt/slideLayouts/_rels/slideLayout171.xml.rels" ContentType="application/vnd.openxmlformats-package.relationships+xml"/>
  <Override PartName="/ppt/slideLayouts/_rels/slideLayout163.xml.rels" ContentType="application/vnd.openxmlformats-package.relationships+xml"/>
  <Override PartName="/ppt/slideLayouts/_rels/slideLayout162.xml.rels" ContentType="application/vnd.openxmlformats-package.relationships+xml"/>
  <Override PartName="/ppt/slideLayouts/_rels/slideLayout159.xml.rels" ContentType="application/vnd.openxmlformats-package.relationships+xml"/>
  <Override PartName="/ppt/slideLayouts/_rels/slideLayout263.xml.rels" ContentType="application/vnd.openxmlformats-package.relationships+xml"/>
  <Override PartName="/ppt/slideLayouts/_rels/slideLayout158.xml.rels" ContentType="application/vnd.openxmlformats-package.relationships+xml"/>
  <Override PartName="/ppt/slideLayouts/_rels/slideLayout262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157.xml.rels" ContentType="application/vnd.openxmlformats-package.relationships+xml"/>
  <Override PartName="/ppt/slideLayouts/_rels/slideLayout261.xml.rels" ContentType="application/vnd.openxmlformats-package.relationships+xml"/>
  <Override PartName="/ppt/slideLayouts/_rels/slideLayout312.xml.rels" ContentType="application/vnd.openxmlformats-package.relationships+xml"/>
  <Override PartName="/ppt/slideLayouts/_rels/slideLayout291.xml.rels" ContentType="application/vnd.openxmlformats-package.relationships+xml"/>
  <Override PartName="/ppt/slideLayouts/_rels/slideLayout286.xml.rels" ContentType="application/vnd.openxmlformats-package.relationships+xml"/>
  <Override PartName="/ppt/slideLayouts/_rels/slideLayout30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3.xml.rels" ContentType="application/vnd.openxmlformats-package.relationships+xml"/>
  <Override PartName="/ppt/slideLayouts/_rels/slideLayout304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0.xml.rels" ContentType="application/vnd.openxmlformats-package.relationships+xml"/>
  <Override PartName="/ppt/slideLayouts/_rels/slideLayout275.xml.rels" ContentType="application/vnd.openxmlformats-package.relationships+xml"/>
  <Override PartName="/ppt/slideLayouts/_rels/slideLayout301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295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303.xml.rels" ContentType="application/vnd.openxmlformats-package.relationships+xml"/>
  <Override PartName="/ppt/slideLayouts/_rels/slideLayout296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01.xml.rels" ContentType="application/vnd.openxmlformats-package.relationships+xml"/>
  <Override PartName="/ppt/slideLayouts/_rels/slideLayout175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6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58.xml.rels" ContentType="application/vnd.openxmlformats-package.relationships+xml"/>
  <Override PartName="/ppt/slideLayouts/_rels/slideLayout29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99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31.xml.rels" ContentType="application/vnd.openxmlformats-package.relationships+xml"/>
  <Override PartName="/ppt/slideLayouts/_rels/slideLayout310.xml.rels" ContentType="application/vnd.openxmlformats-package.relationships+xml"/>
  <Override PartName="/ppt/slideLayouts/_rels/slideLayout305.xml.rels" ContentType="application/vnd.openxmlformats-package.relationships+xml"/>
  <Override PartName="/ppt/slideLayouts/_rels/slideLayout284.xml.rels" ContentType="application/vnd.openxmlformats-package.relationships+xml"/>
  <Override PartName="/ppt/slideLayouts/_rels/slideLayout173.xml.rels" ContentType="application/vnd.openxmlformats-package.relationships+xml"/>
  <Override PartName="/ppt/slideLayouts/_rels/slideLayout168.xml.rels" ContentType="application/vnd.openxmlformats-package.relationships+xml"/>
  <Override PartName="/ppt/slideLayouts/_rels/slideLayout22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194.xml.rels" ContentType="application/vnd.openxmlformats-package.relationships+xml"/>
  <Override PartName="/ppt/slideLayouts/_rels/slideLayout215.xml.rels" ContentType="application/vnd.openxmlformats-package.relationships+xml"/>
  <Override PartName="/ppt/slideLayouts/_rels/slideLayout189.xml.rels" ContentType="application/vnd.openxmlformats-package.relationships+xml"/>
  <Override PartName="/ppt/slideLayouts/_rels/slideLayout236.xml.rels" ContentType="application/vnd.openxmlformats-package.relationships+xml"/>
  <Override PartName="/ppt/slideLayouts/_rels/slideLayout241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2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8.xml.rels" ContentType="application/vnd.openxmlformats-package.relationships+xml"/>
  <Override PartName="/ppt/slideLayouts/_rels/slideLayout242.xml.rels" ContentType="application/vnd.openxmlformats-package.relationships+xml"/>
  <Override PartName="/ppt/slideLayouts/_rels/slideLayout23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276.xml.rels" ContentType="application/vnd.openxmlformats-package.relationships+xml"/>
  <Override PartName="/ppt/slideLayouts/_rels/slideLayout28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21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222.xml.rels" ContentType="application/vnd.openxmlformats-package.relationships+xml"/>
  <Override PartName="/ppt/slideLayouts/_rels/slideLayout196.xml.rels" ContentType="application/vnd.openxmlformats-package.relationships+xml"/>
  <Override PartName="/ppt/slideLayouts/_rels/slideLayout217.xml.rels" ContentType="application/vnd.openxmlformats-package.relationships+xml"/>
  <Override PartName="/ppt/slideLayouts/_rels/slideLayout22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7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34.xml.rels" ContentType="application/vnd.openxmlformats-package.relationships+xml"/>
  <Override PartName="/ppt/slideLayouts/_rels/slideLayout243.xml.rels" ContentType="application/vnd.openxmlformats-package.relationships+xml"/>
  <Override PartName="/ppt/slideLayouts/_rels/slideLayout23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282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70.xml.rels" ContentType="application/vnd.openxmlformats-package.relationships+xml"/>
  <Override PartName="/ppt/slideLayouts/_rels/slideLayout16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53.xml.rels" ContentType="application/vnd.openxmlformats-package.relationships+xml"/>
  <Override PartName="/ppt/slideLayouts/_rels/slideLayout248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00.xml.rels" ContentType="application/vnd.openxmlformats-package.relationships+xml"/>
  <Override PartName="/ppt/slideLayouts/_rels/slideLayout27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8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98.xml.rels" ContentType="application/vnd.openxmlformats-package.relationships+xml"/>
  <Override PartName="/ppt/slideLayouts/_rels/slideLayout290.xml.rels" ContentType="application/vnd.openxmlformats-package.relationships+xml"/>
  <Override PartName="/ppt/slideLayouts/_rels/slideLayout285.xml.rels" ContentType="application/vnd.openxmlformats-package.relationships+xml"/>
  <Override PartName="/ppt/slideLayouts/_rels/slideLayout311.xml.rels" ContentType="application/vnd.openxmlformats-package.relationships+xml"/>
  <Override PartName="/ppt/slideLayouts/_rels/slideLayout306.xml.rels" ContentType="application/vnd.openxmlformats-package.relationships+xml"/>
  <Override PartName="/ppt/slideLayouts/_rels/slideLayout22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27.xml.rels" ContentType="application/vnd.openxmlformats-package.relationships+xml"/>
  <Override PartName="/ppt/slideLayouts/_rels/slideLayout207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14.xml.rels" ContentType="application/vnd.openxmlformats-package.relationships+xml"/>
  <Override PartName="/ppt/slideLayouts/_rels/slideLayout209.xml.rels" ContentType="application/vnd.openxmlformats-package.relationships+xml"/>
  <Override PartName="/ppt/slideLayouts/_rels/slideLayout188.xml.rels" ContentType="application/vnd.openxmlformats-package.relationships+xml"/>
  <Override PartName="/ppt/slideLayouts/_rels/slideLayout249.xml.rels" ContentType="application/vnd.openxmlformats-package.relationships+xml"/>
  <Override PartName="/ppt/slideLayouts/_rels/slideLayout254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3.xml.rels" ContentType="application/vnd.openxmlformats-package.relationships+xml"/>
  <Override PartName="/ppt/slideLayouts/_rels/slideLayout239.xml.rels" ContentType="application/vnd.openxmlformats-package.relationships+xml"/>
  <Override PartName="/ppt/slideLayouts/_rels/slideLayout25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29.xml.rels" ContentType="application/vnd.openxmlformats-package.relationships+xml"/>
  <Override PartName="/ppt/slideLayouts/_rels/slideLayout23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2.xml.rels" ContentType="application/vnd.openxmlformats-package.relationships+xml"/>
  <Override PartName="/ppt/slideLayouts/_rels/slideLayout22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67.xml.rels" ContentType="application/vnd.openxmlformats-package.relationships+xml"/>
  <Override PartName="/ppt/slideLayouts/_rels/slideLayout208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8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6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244.xml.rels" ContentType="application/vnd.openxmlformats-package.relationships+xml"/>
  <Override PartName="/ppt/slideLayouts/_rels/slideLayout257.xml.rels" ContentType="application/vnd.openxmlformats-package.relationships+xml"/>
  <Override PartName="/ppt/slideLayouts/_rels/slideLayout1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293.xml.rels" ContentType="application/vnd.openxmlformats-package.relationships+xml"/>
  <Override PartName="/ppt/slideLayouts/_rels/slideLayout28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219.xml.rels" ContentType="application/vnd.openxmlformats-package.relationships+xml"/>
  <Override PartName="/ppt/slideLayouts/_rels/slideLayout198.xml.rels" ContentType="application/vnd.openxmlformats-package.relationships+xml"/>
  <Override PartName="/ppt/slideLayouts/_rels/slideLayout185.xml.rels" ContentType="application/vnd.openxmlformats-package.relationships+xml"/>
  <Override PartName="/ppt/slideLayouts/_rels/slideLayout206.xml.rels" ContentType="application/vnd.openxmlformats-package.relationships+xml"/>
  <Override PartName="/ppt/slideLayouts/_rels/slideLayout195.xml.rels" ContentType="application/vnd.openxmlformats-package.relationships+xml"/>
  <Override PartName="/ppt/slideLayouts/_rels/slideLayout2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59.xml.rels" ContentType="application/vnd.openxmlformats-package.relationships+xml"/>
  <Override PartName="/ppt/slideLayouts/_rels/slideLayout264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65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45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26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225.xml.rels" ContentType="application/vnd.openxmlformats-package.relationships+xml"/>
  <Override PartName="/ppt/slideLayouts/_rels/slideLayout230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7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02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29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187.xml.rels" ContentType="application/vnd.openxmlformats-package.relationships+xml"/>
  <Override PartName="/ppt/slideLayouts/_rels/slideLayout19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7.xml.rels" ContentType="application/vnd.openxmlformats-package.relationships+xml"/>
  <Override PartName="/ppt/slideLayouts/_rels/slideLayout287.xml.rels" ContentType="application/vnd.openxmlformats-package.relationships+xml"/>
  <Override PartName="/ppt/slideLayouts/_rels/slideLayout292.xml.rels" ContentType="application/vnd.openxmlformats-package.relationships+xml"/>
  <Override PartName="/ppt/slideLayouts/_rels/slideLayout308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79.xml.rels" ContentType="application/vnd.openxmlformats-package.relationships+xml"/>
  <Override PartName="/ppt/slideLayouts/_rels/slideLayout184.xml.rels" ContentType="application/vnd.openxmlformats-package.relationships+xml"/>
  <Override PartName="/ppt/slideLayouts/_rels/slideLayout20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7.xml.rels" ContentType="application/vnd.openxmlformats-package.relationships+xml"/>
  <Override PartName="/ppt/slideLayouts/_rels/slideLayout21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224.xml.rels" ContentType="application/vnd.openxmlformats-package.relationships+xml"/>
  <Override PartName="/ppt/slideLayouts/_rels/slideLayout203.xml.rels" ContentType="application/vnd.openxmlformats-package.relationships+xml"/>
  <Override PartName="/ppt/slideLayouts/_rels/slideLayout182.xml.rels" ContentType="application/vnd.openxmlformats-package.relationships+xml"/>
  <Override PartName="/ppt/slideLayouts/_rels/slideLayout177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202.xml.rels" ContentType="application/vnd.openxmlformats-package.relationships+xml"/>
  <Override PartName="/ppt/slideLayouts/_rels/slideLayout181.xml.rels" ContentType="application/vnd.openxmlformats-package.relationships+xml"/>
  <Override PartName="/ppt/slideLayouts/_rels/slideLayout176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27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91.xml.rels" ContentType="application/vnd.openxmlformats-package.relationships+xml"/>
  <Override PartName="/ppt/slideLayouts/_rels/slideLayout21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90.xml.rels" ContentType="application/vnd.openxmlformats-package.relationships+xml"/>
  <Override PartName="/ppt/slideLayouts/_rels/slideLayout211.xml.rels" ContentType="application/vnd.openxmlformats-package.relationships+xml"/>
  <Override PartName="/ppt/slideLayouts/_rels/slideLayout30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92.xml.rels" ContentType="application/vnd.openxmlformats-package.relationships+xml"/>
  <Override PartName="/ppt/slideLayouts/_rels/slideLayout213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250.xml.rels" ContentType="application/vnd.openxmlformats-package.relationships+xml"/>
  <Override PartName="/ppt/slideLayouts/_rels/slideLayout289.xml.rels" ContentType="application/vnd.openxmlformats-package.relationships+xml"/>
  <Override PartName="/ppt/slideLayouts/_rels/slideLayout240.xml.rels" ContentType="application/vnd.openxmlformats-package.relationships+xml"/>
  <Override PartName="/ppt/slideLayouts/_rels/slideLayout235.xml.rels" ContentType="application/vnd.openxmlformats-package.relationships+xml"/>
  <Override PartName="/ppt/slideLayouts/_rels/slideLayout204.xml.rels" ContentType="application/vnd.openxmlformats-package.relationships+xml"/>
  <Override PartName="/ppt/slideLayouts/_rels/slideLayout178.xml.rels" ContentType="application/vnd.openxmlformats-package.relationships+xml"/>
  <Override PartName="/ppt/slideLayouts/_rels/slideLayout18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52.xml.rels" ContentType="application/vnd.openxmlformats-package.relationships+xml"/>
  <Override PartName="/ppt/slideLayouts/_rels/slideLayout247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251.xml.rels" ContentType="application/vnd.openxmlformats-package.relationships+xml"/>
  <Override PartName="/ppt/slideLayouts/_rels/slideLayout246.xml.rels" ContentType="application/vnd.openxmlformats-package.relationships+xml"/>
  <Override PartName="/ppt/slideLayouts/slideLayout257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33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</p:sldMasterIdLst>
  <p:notesMasterIdLst>
    <p:notesMasterId r:id="rId28"/>
  </p:notes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notesMaster" Target="notesMasters/notesMaster1.xml"/><Relationship Id="rId29" Type="http://schemas.openxmlformats.org/officeDocument/2006/relationships/slide" Target="slides/slide1.xml"/><Relationship Id="rId30" Type="http://schemas.openxmlformats.org/officeDocument/2006/relationships/slide" Target="slides/slide2.xml"/><Relationship Id="rId31" Type="http://schemas.openxmlformats.org/officeDocument/2006/relationships/slide" Target="slides/slide3.xml"/><Relationship Id="rId32" Type="http://schemas.openxmlformats.org/officeDocument/2006/relationships/slide" Target="slides/slide4.xml"/><Relationship Id="rId33" Type="http://schemas.openxmlformats.org/officeDocument/2006/relationships/slide" Target="slides/slide5.xml"/><Relationship Id="rId34" Type="http://schemas.openxmlformats.org/officeDocument/2006/relationships/slide" Target="slides/slide6.xml"/><Relationship Id="rId35" Type="http://schemas.openxmlformats.org/officeDocument/2006/relationships/slide" Target="slides/slide7.xml"/><Relationship Id="rId36" Type="http://schemas.openxmlformats.org/officeDocument/2006/relationships/slide" Target="slides/slide8.xml"/><Relationship Id="rId37" Type="http://schemas.openxmlformats.org/officeDocument/2006/relationships/slide" Target="slides/slide9.xml"/><Relationship Id="rId38" Type="http://schemas.openxmlformats.org/officeDocument/2006/relationships/slide" Target="slides/slide10.xml"/><Relationship Id="rId39" Type="http://schemas.openxmlformats.org/officeDocument/2006/relationships/slide" Target="slides/slide11.xml"/><Relationship Id="rId40" Type="http://schemas.openxmlformats.org/officeDocument/2006/relationships/slide" Target="slides/slide12.xml"/><Relationship Id="rId41" Type="http://schemas.openxmlformats.org/officeDocument/2006/relationships/slide" Target="slides/slide13.xml"/><Relationship Id="rId42" Type="http://schemas.openxmlformats.org/officeDocument/2006/relationships/slide" Target="slides/slide14.xml"/><Relationship Id="rId4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mover o diapositivo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1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PT" sz="2000" spc="-1" strike="noStrike">
                <a:latin typeface="Arial"/>
              </a:rPr>
              <a:t>Clique para editar o formato das notas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17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PT" sz="1400" spc="-1" strike="noStrike">
                <a:latin typeface="Times New Roman"/>
              </a:rPr>
              <a:t>&lt;cabeçalho&gt;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17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PT" sz="1400" spc="-1" strike="noStrike">
                <a:latin typeface="Times New Roman"/>
              </a:rPr>
              <a:t>&lt;data/hora&gt;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17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PT" sz="1400" spc="-1" strike="noStrike">
                <a:latin typeface="Times New Roman"/>
              </a:defRPr>
            </a:lvl1pPr>
          </a:lstStyle>
          <a:p>
            <a:r>
              <a:rPr b="0" lang="pt-PT" sz="1400" spc="-1" strike="noStrike">
                <a:latin typeface="Times New Roman"/>
              </a:rPr>
              <a:t>&lt;rodapé&gt;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117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327AAD1-8764-41A3-BA68-94738E08701F}" type="slidenum">
              <a:rPr b="0" lang="pt-PT" sz="1400" spc="-1" strike="noStrike">
                <a:latin typeface="Times New Roman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9920" cy="3079800"/>
          </a:xfrm>
          <a:prstGeom prst="rect">
            <a:avLst/>
          </a:prstGeom>
          <a:ln w="0">
            <a:noFill/>
          </a:ln>
        </p:spPr>
      </p:sp>
      <p:sp>
        <p:nvSpPr>
          <p:cNvPr id="1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200" cy="359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239" name="CustomShape 3"/>
          <p:cNvSpPr/>
          <p:nvPr/>
        </p:nvSpPr>
        <p:spPr>
          <a:xfrm>
            <a:off x="3884760" y="8685360"/>
            <a:ext cx="2964600" cy="4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F371A5F7-220C-4117-803C-480EA4772BD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440" cy="3076560"/>
          </a:xfrm>
          <a:prstGeom prst="rect">
            <a:avLst/>
          </a:prstGeom>
          <a:ln w="0">
            <a:noFill/>
          </a:ln>
        </p:spPr>
      </p:sp>
      <p:sp>
        <p:nvSpPr>
          <p:cNvPr id="1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242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8AF43C0C-10DE-4A4A-B1D8-B319AFC94AA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440" cy="3076560"/>
          </a:xfrm>
          <a:prstGeom prst="rect">
            <a:avLst/>
          </a:prstGeom>
          <a:ln w="0">
            <a:noFill/>
          </a:ln>
        </p:spPr>
      </p:sp>
      <p:sp>
        <p:nvSpPr>
          <p:cNvPr id="1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1236" name="CustomShape 3"/>
          <p:cNvSpPr/>
          <p:nvPr/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606836CA-7470-472D-8531-0587DBBE491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9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8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9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9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9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9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5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7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5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6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8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9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9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2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2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2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2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9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9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2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2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2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6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1.xml"/><Relationship Id="rId8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16.xml"/><Relationship Id="rId13" Type="http://schemas.openxmlformats.org/officeDocument/2006/relationships/slideLayout" Target="../slideLayouts/slideLayout117.xml"/><Relationship Id="rId14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19.xml"/><Relationship Id="rId16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3.xml"/><Relationship Id="rId8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28.xml"/><Relationship Id="rId13" Type="http://schemas.openxmlformats.org/officeDocument/2006/relationships/slideLayout" Target="../slideLayouts/slideLayout129.xml"/><Relationship Id="rId14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31.xml"/><Relationship Id="rId16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5.xml"/><Relationship Id="rId8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0.xml"/><Relationship Id="rId13" Type="http://schemas.openxmlformats.org/officeDocument/2006/relationships/slideLayout" Target="../slideLayouts/slideLayout141.xml"/><Relationship Id="rId14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43.xml"/><Relationship Id="rId16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47.xml"/><Relationship Id="rId8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2.xml"/><Relationship Id="rId13" Type="http://schemas.openxmlformats.org/officeDocument/2006/relationships/slideLayout" Target="../slideLayouts/slideLayout153.xml"/><Relationship Id="rId14" Type="http://schemas.openxmlformats.org/officeDocument/2006/relationships/slideLayout" Target="../slideLayouts/slideLayout154.xml"/><Relationship Id="rId15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5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59.xml"/><Relationship Id="rId8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5.xml"/><Relationship Id="rId14" Type="http://schemas.openxmlformats.org/officeDocument/2006/relationships/slideLayout" Target="../slideLayouts/slideLayout166.xml"/><Relationship Id="rId15" Type="http://schemas.openxmlformats.org/officeDocument/2006/relationships/slideLayout" Target="../slideLayouts/slideLayout167.xml"/><Relationship Id="rId16" Type="http://schemas.openxmlformats.org/officeDocument/2006/relationships/slideLayout" Target="../slideLayouts/slideLayout16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0.xml"/><Relationship Id="rId7" Type="http://schemas.openxmlformats.org/officeDocument/2006/relationships/slideLayout" Target="../slideLayouts/slideLayout171.xml"/><Relationship Id="rId8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76.xml"/><Relationship Id="rId13" Type="http://schemas.openxmlformats.org/officeDocument/2006/relationships/slideLayout" Target="../slideLayouts/slideLayout177.xml"/><Relationship Id="rId14" Type="http://schemas.openxmlformats.org/officeDocument/2006/relationships/slideLayout" Target="../slideLayouts/slideLayout178.xml"/><Relationship Id="rId15" Type="http://schemas.openxmlformats.org/officeDocument/2006/relationships/slideLayout" Target="../slideLayouts/slideLayout179.xml"/><Relationship Id="rId16" Type="http://schemas.openxmlformats.org/officeDocument/2006/relationships/slideLayout" Target="../slideLayouts/slideLayout180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88.xml"/><Relationship Id="rId13" Type="http://schemas.openxmlformats.org/officeDocument/2006/relationships/slideLayout" Target="../slideLayouts/slideLayout189.xml"/><Relationship Id="rId14" Type="http://schemas.openxmlformats.org/officeDocument/2006/relationships/slideLayout" Target="../slideLayouts/slideLayout190.xml"/><Relationship Id="rId15" Type="http://schemas.openxmlformats.org/officeDocument/2006/relationships/slideLayout" Target="../slideLayouts/slideLayout191.xml"/><Relationship Id="rId16" Type="http://schemas.openxmlformats.org/officeDocument/2006/relationships/slideLayout" Target="../slideLayouts/slideLayout19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93.xml"/><Relationship Id="rId6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5.xml"/><Relationship Id="rId8" Type="http://schemas.openxmlformats.org/officeDocument/2006/relationships/slideLayout" Target="../slideLayouts/slideLayout196.xml"/><Relationship Id="rId9" Type="http://schemas.openxmlformats.org/officeDocument/2006/relationships/slideLayout" Target="../slideLayouts/slideLayout197.xml"/><Relationship Id="rId10" Type="http://schemas.openxmlformats.org/officeDocument/2006/relationships/slideLayout" Target="../slideLayouts/slideLayout198.xml"/><Relationship Id="rId11" Type="http://schemas.openxmlformats.org/officeDocument/2006/relationships/slideLayout" Target="../slideLayouts/slideLayout199.xml"/><Relationship Id="rId12" Type="http://schemas.openxmlformats.org/officeDocument/2006/relationships/slideLayout" Target="../slideLayouts/slideLayout200.xml"/><Relationship Id="rId13" Type="http://schemas.openxmlformats.org/officeDocument/2006/relationships/slideLayout" Target="../slideLayouts/slideLayout201.xml"/><Relationship Id="rId14" Type="http://schemas.openxmlformats.org/officeDocument/2006/relationships/slideLayout" Target="../slideLayouts/slideLayout202.xml"/><Relationship Id="rId15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0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slideLayout" Target="../slideLayouts/slideLayout205.xml"/><Relationship Id="rId6" Type="http://schemas.openxmlformats.org/officeDocument/2006/relationships/slideLayout" Target="../slideLayouts/slideLayout206.xml"/><Relationship Id="rId7" Type="http://schemas.openxmlformats.org/officeDocument/2006/relationships/slideLayout" Target="../slideLayouts/slideLayout207.xml"/><Relationship Id="rId8" Type="http://schemas.openxmlformats.org/officeDocument/2006/relationships/slideLayout" Target="../slideLayouts/slideLayout208.xml"/><Relationship Id="rId9" Type="http://schemas.openxmlformats.org/officeDocument/2006/relationships/slideLayout" Target="../slideLayouts/slideLayout209.xml"/><Relationship Id="rId10" Type="http://schemas.openxmlformats.org/officeDocument/2006/relationships/slideLayout" Target="../slideLayouts/slideLayout210.xml"/><Relationship Id="rId11" Type="http://schemas.openxmlformats.org/officeDocument/2006/relationships/slideLayout" Target="../slideLayouts/slideLayout211.xml"/><Relationship Id="rId12" Type="http://schemas.openxmlformats.org/officeDocument/2006/relationships/slideLayout" Target="../slideLayouts/slideLayout212.xml"/><Relationship Id="rId13" Type="http://schemas.openxmlformats.org/officeDocument/2006/relationships/slideLayout" Target="../slideLayouts/slideLayout213.xml"/><Relationship Id="rId14" Type="http://schemas.openxmlformats.org/officeDocument/2006/relationships/slideLayout" Target="../slideLayouts/slideLayout214.xml"/><Relationship Id="rId15" Type="http://schemas.openxmlformats.org/officeDocument/2006/relationships/slideLayout" Target="../slideLayouts/slideLayout215.xml"/><Relationship Id="rId16" Type="http://schemas.openxmlformats.org/officeDocument/2006/relationships/slideLayout" Target="../slideLayouts/slideLayout21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slideLayout" Target="../slideLayouts/slideLayout217.xml"/><Relationship Id="rId6" Type="http://schemas.openxmlformats.org/officeDocument/2006/relationships/slideLayout" Target="../slideLayouts/slideLayout218.xml"/><Relationship Id="rId7" Type="http://schemas.openxmlformats.org/officeDocument/2006/relationships/slideLayout" Target="../slideLayouts/slideLayout219.xml"/><Relationship Id="rId8" Type="http://schemas.openxmlformats.org/officeDocument/2006/relationships/slideLayout" Target="../slideLayouts/slideLayout220.xml"/><Relationship Id="rId9" Type="http://schemas.openxmlformats.org/officeDocument/2006/relationships/slideLayout" Target="../slideLayouts/slideLayout221.xml"/><Relationship Id="rId10" Type="http://schemas.openxmlformats.org/officeDocument/2006/relationships/slideLayout" Target="../slideLayouts/slideLayout222.xml"/><Relationship Id="rId11" Type="http://schemas.openxmlformats.org/officeDocument/2006/relationships/slideLayout" Target="../slideLayouts/slideLayout223.xml"/><Relationship Id="rId12" Type="http://schemas.openxmlformats.org/officeDocument/2006/relationships/slideLayout" Target="../slideLayouts/slideLayout224.xml"/><Relationship Id="rId13" Type="http://schemas.openxmlformats.org/officeDocument/2006/relationships/slideLayout" Target="../slideLayouts/slideLayout225.xml"/><Relationship Id="rId14" Type="http://schemas.openxmlformats.org/officeDocument/2006/relationships/slideLayout" Target="../slideLayouts/slideLayout226.xml"/><Relationship Id="rId15" Type="http://schemas.openxmlformats.org/officeDocument/2006/relationships/slideLayout" Target="../slideLayouts/slideLayout227.xml"/><Relationship Id="rId16" Type="http://schemas.openxmlformats.org/officeDocument/2006/relationships/slideLayout" Target="../slideLayouts/slideLayout2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229.xml"/><Relationship Id="rId6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31.xml"/><Relationship Id="rId8" Type="http://schemas.openxmlformats.org/officeDocument/2006/relationships/slideLayout" Target="../slideLayouts/slideLayout232.xml"/><Relationship Id="rId9" Type="http://schemas.openxmlformats.org/officeDocument/2006/relationships/slideLayout" Target="../slideLayouts/slideLayout233.xml"/><Relationship Id="rId10" Type="http://schemas.openxmlformats.org/officeDocument/2006/relationships/slideLayout" Target="../slideLayouts/slideLayout234.xml"/><Relationship Id="rId11" Type="http://schemas.openxmlformats.org/officeDocument/2006/relationships/slideLayout" Target="../slideLayouts/slideLayout235.xml"/><Relationship Id="rId12" Type="http://schemas.openxmlformats.org/officeDocument/2006/relationships/slideLayout" Target="../slideLayouts/slideLayout236.xml"/><Relationship Id="rId13" Type="http://schemas.openxmlformats.org/officeDocument/2006/relationships/slideLayout" Target="../slideLayouts/slideLayout237.xml"/><Relationship Id="rId14" Type="http://schemas.openxmlformats.org/officeDocument/2006/relationships/slideLayout" Target="../slideLayouts/slideLayout238.xml"/><Relationship Id="rId15" Type="http://schemas.openxmlformats.org/officeDocument/2006/relationships/slideLayout" Target="../slideLayouts/slideLayout239.xml"/><Relationship Id="rId16" Type="http://schemas.openxmlformats.org/officeDocument/2006/relationships/slideLayout" Target="../slideLayouts/slideLayout24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slideLayout" Target="../slideLayouts/slideLayout241.xml"/><Relationship Id="rId6" Type="http://schemas.openxmlformats.org/officeDocument/2006/relationships/slideLayout" Target="../slideLayouts/slideLayout242.xml"/><Relationship Id="rId7" Type="http://schemas.openxmlformats.org/officeDocument/2006/relationships/slideLayout" Target="../slideLayouts/slideLayout243.xml"/><Relationship Id="rId8" Type="http://schemas.openxmlformats.org/officeDocument/2006/relationships/slideLayout" Target="../slideLayouts/slideLayout244.xml"/><Relationship Id="rId9" Type="http://schemas.openxmlformats.org/officeDocument/2006/relationships/slideLayout" Target="../slideLayouts/slideLayout245.xml"/><Relationship Id="rId10" Type="http://schemas.openxmlformats.org/officeDocument/2006/relationships/slideLayout" Target="../slideLayouts/slideLayout246.xml"/><Relationship Id="rId11" Type="http://schemas.openxmlformats.org/officeDocument/2006/relationships/slideLayout" Target="../slideLayouts/slideLayout247.xml"/><Relationship Id="rId12" Type="http://schemas.openxmlformats.org/officeDocument/2006/relationships/slideLayout" Target="../slideLayouts/slideLayout248.xml"/><Relationship Id="rId13" Type="http://schemas.openxmlformats.org/officeDocument/2006/relationships/slideLayout" Target="../slideLayouts/slideLayout249.xml"/><Relationship Id="rId14" Type="http://schemas.openxmlformats.org/officeDocument/2006/relationships/slideLayout" Target="../slideLayouts/slideLayout250.xml"/><Relationship Id="rId15" Type="http://schemas.openxmlformats.org/officeDocument/2006/relationships/slideLayout" Target="../slideLayouts/slideLayout251.xml"/><Relationship Id="rId16" Type="http://schemas.openxmlformats.org/officeDocument/2006/relationships/slideLayout" Target="../slideLayouts/slideLayout25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slideLayout" Target="../slideLayouts/slideLayout253.xml"/><Relationship Id="rId6" Type="http://schemas.openxmlformats.org/officeDocument/2006/relationships/slideLayout" Target="../slideLayouts/slideLayout254.xml"/><Relationship Id="rId7" Type="http://schemas.openxmlformats.org/officeDocument/2006/relationships/slideLayout" Target="../slideLayouts/slideLayout255.xml"/><Relationship Id="rId8" Type="http://schemas.openxmlformats.org/officeDocument/2006/relationships/slideLayout" Target="../slideLayouts/slideLayout256.xml"/><Relationship Id="rId9" Type="http://schemas.openxmlformats.org/officeDocument/2006/relationships/slideLayout" Target="../slideLayouts/slideLayout257.xml"/><Relationship Id="rId10" Type="http://schemas.openxmlformats.org/officeDocument/2006/relationships/slideLayout" Target="../slideLayouts/slideLayout258.xml"/><Relationship Id="rId11" Type="http://schemas.openxmlformats.org/officeDocument/2006/relationships/slideLayout" Target="../slideLayouts/slideLayout259.xml"/><Relationship Id="rId12" Type="http://schemas.openxmlformats.org/officeDocument/2006/relationships/slideLayout" Target="../slideLayouts/slideLayout260.xml"/><Relationship Id="rId13" Type="http://schemas.openxmlformats.org/officeDocument/2006/relationships/slideLayout" Target="../slideLayouts/slideLayout261.xml"/><Relationship Id="rId14" Type="http://schemas.openxmlformats.org/officeDocument/2006/relationships/slideLayout" Target="../slideLayouts/slideLayout262.xml"/><Relationship Id="rId15" Type="http://schemas.openxmlformats.org/officeDocument/2006/relationships/slideLayout" Target="../slideLayouts/slideLayout263.xml"/><Relationship Id="rId16" Type="http://schemas.openxmlformats.org/officeDocument/2006/relationships/slideLayout" Target="../slideLayouts/slideLayout26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Relationship Id="rId5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66.xml"/><Relationship Id="rId7" Type="http://schemas.openxmlformats.org/officeDocument/2006/relationships/slideLayout" Target="../slideLayouts/slideLayout267.xml"/><Relationship Id="rId8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1.xml"/><Relationship Id="rId12" Type="http://schemas.openxmlformats.org/officeDocument/2006/relationships/slideLayout" Target="../slideLayouts/slideLayout272.xml"/><Relationship Id="rId13" Type="http://schemas.openxmlformats.org/officeDocument/2006/relationships/slideLayout" Target="../slideLayouts/slideLayout273.xml"/><Relationship Id="rId14" Type="http://schemas.openxmlformats.org/officeDocument/2006/relationships/slideLayout" Target="../slideLayouts/slideLayout274.xml"/><Relationship Id="rId15" Type="http://schemas.openxmlformats.org/officeDocument/2006/relationships/slideLayout" Target="../slideLayouts/slideLayout275.xml"/><Relationship Id="rId16" Type="http://schemas.openxmlformats.org/officeDocument/2006/relationships/slideLayout" Target="../slideLayouts/slideLayout276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slideLayout" Target="../slideLayouts/slideLayout277.xml"/><Relationship Id="rId6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79.xml"/><Relationship Id="rId8" Type="http://schemas.openxmlformats.org/officeDocument/2006/relationships/slideLayout" Target="../slideLayouts/slideLayout280.xml"/><Relationship Id="rId9" Type="http://schemas.openxmlformats.org/officeDocument/2006/relationships/slideLayout" Target="../slideLayouts/slideLayout281.xml"/><Relationship Id="rId10" Type="http://schemas.openxmlformats.org/officeDocument/2006/relationships/slideLayout" Target="../slideLayouts/slideLayout282.xml"/><Relationship Id="rId11" Type="http://schemas.openxmlformats.org/officeDocument/2006/relationships/slideLayout" Target="../slideLayouts/slideLayout283.xml"/><Relationship Id="rId12" Type="http://schemas.openxmlformats.org/officeDocument/2006/relationships/slideLayout" Target="../slideLayouts/slideLayout284.xml"/><Relationship Id="rId13" Type="http://schemas.openxmlformats.org/officeDocument/2006/relationships/slideLayout" Target="../slideLayouts/slideLayout285.xml"/><Relationship Id="rId14" Type="http://schemas.openxmlformats.org/officeDocument/2006/relationships/slideLayout" Target="../slideLayouts/slideLayout286.xml"/><Relationship Id="rId15" Type="http://schemas.openxmlformats.org/officeDocument/2006/relationships/slideLayout" Target="../slideLayouts/slideLayout287.xml"/><Relationship Id="rId16" Type="http://schemas.openxmlformats.org/officeDocument/2006/relationships/slideLayout" Target="../slideLayouts/slideLayout288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slideLayout" Target="../slideLayouts/slideLayout289.xml"/><Relationship Id="rId6" Type="http://schemas.openxmlformats.org/officeDocument/2006/relationships/slideLayout" Target="../slideLayouts/slideLayout290.xml"/><Relationship Id="rId7" Type="http://schemas.openxmlformats.org/officeDocument/2006/relationships/slideLayout" Target="../slideLayouts/slideLayout291.xml"/><Relationship Id="rId8" Type="http://schemas.openxmlformats.org/officeDocument/2006/relationships/slideLayout" Target="../slideLayouts/slideLayout292.xml"/><Relationship Id="rId9" Type="http://schemas.openxmlformats.org/officeDocument/2006/relationships/slideLayout" Target="../slideLayouts/slideLayout293.xml"/><Relationship Id="rId10" Type="http://schemas.openxmlformats.org/officeDocument/2006/relationships/slideLayout" Target="../slideLayouts/slideLayout294.xml"/><Relationship Id="rId11" Type="http://schemas.openxmlformats.org/officeDocument/2006/relationships/slideLayout" Target="../slideLayouts/slideLayout295.xml"/><Relationship Id="rId12" Type="http://schemas.openxmlformats.org/officeDocument/2006/relationships/slideLayout" Target="../slideLayouts/slideLayout296.xml"/><Relationship Id="rId13" Type="http://schemas.openxmlformats.org/officeDocument/2006/relationships/slideLayout" Target="../slideLayouts/slideLayout297.xml"/><Relationship Id="rId14" Type="http://schemas.openxmlformats.org/officeDocument/2006/relationships/slideLayout" Target="../slideLayouts/slideLayout298.xml"/><Relationship Id="rId15" Type="http://schemas.openxmlformats.org/officeDocument/2006/relationships/slideLayout" Target="../slideLayouts/slideLayout299.xml"/><Relationship Id="rId16" Type="http://schemas.openxmlformats.org/officeDocument/2006/relationships/slideLayout" Target="../slideLayouts/slideLayout300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2.xml"/><Relationship Id="rId7" Type="http://schemas.openxmlformats.org/officeDocument/2006/relationships/slideLayout" Target="../slideLayouts/slideLayout303.xml"/><Relationship Id="rId8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5.xml"/><Relationship Id="rId10" Type="http://schemas.openxmlformats.org/officeDocument/2006/relationships/slideLayout" Target="../slideLayouts/slideLayout306.xml"/><Relationship Id="rId11" Type="http://schemas.openxmlformats.org/officeDocument/2006/relationships/slideLayout" Target="../slideLayouts/slideLayout307.xml"/><Relationship Id="rId12" Type="http://schemas.openxmlformats.org/officeDocument/2006/relationships/slideLayout" Target="../slideLayouts/slideLayout308.xml"/><Relationship Id="rId13" Type="http://schemas.openxmlformats.org/officeDocument/2006/relationships/slideLayout" Target="../slideLayouts/slideLayout309.xml"/><Relationship Id="rId14" Type="http://schemas.openxmlformats.org/officeDocument/2006/relationships/slideLayout" Target="../slideLayouts/slideLayout310.xml"/><Relationship Id="rId15" Type="http://schemas.openxmlformats.org/officeDocument/2006/relationships/slideLayout" Target="../slideLayouts/slideLayout311.xml"/><Relationship Id="rId16" Type="http://schemas.openxmlformats.org/officeDocument/2006/relationships/slideLayout" Target="../slideLayouts/slideLayout31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Relationship Id="rId9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2.xml"/><Relationship Id="rId15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85.xml"/><Relationship Id="rId6" Type="http://schemas.openxmlformats.org/officeDocument/2006/relationships/slideLayout" Target="../slideLayouts/slideLayout86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Relationship Id="rId9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4.xml"/><Relationship Id="rId15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97.xml"/><Relationship Id="rId6" Type="http://schemas.openxmlformats.org/officeDocument/2006/relationships/slideLayout" Target="../slideLayouts/slideLayout98.xml"/><Relationship Id="rId7" Type="http://schemas.openxmlformats.org/officeDocument/2006/relationships/slideLayout" Target="../slideLayouts/slideLayout99.xml"/><Relationship Id="rId8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4.xml"/><Relationship Id="rId13" Type="http://schemas.openxmlformats.org/officeDocument/2006/relationships/slideLayout" Target="../slideLayouts/slideLayout105.xml"/><Relationship Id="rId14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C7FCBA23-8FDF-432D-9BF1-2434B2E87AE8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40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40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410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11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67950DBF-2958-45DD-8D1B-54C7494D10BE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45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45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45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C30CF7C4-B991-4AB7-88CD-E044408E4D0A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49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49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500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01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6975C99D-15B5-41CD-B8F5-93F7077F18F7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0" y="626436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CustomShape 2"/>
          <p:cNvSpPr/>
          <p:nvPr/>
        </p:nvSpPr>
        <p:spPr>
          <a:xfrm>
            <a:off x="0" y="36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54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54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080" cy="509400"/>
          </a:xfrm>
          <a:prstGeom prst="rect">
            <a:avLst/>
          </a:prstGeom>
          <a:ln w="0">
            <a:noFill/>
          </a:ln>
        </p:spPr>
      </p:pic>
      <p:sp>
        <p:nvSpPr>
          <p:cNvPr id="545" name="CustomShape 3"/>
          <p:cNvSpPr/>
          <p:nvPr/>
        </p:nvSpPr>
        <p:spPr>
          <a:xfrm>
            <a:off x="2088000" y="6372360"/>
            <a:ext cx="914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46" name="CustomShape 4"/>
          <p:cNvSpPr/>
          <p:nvPr/>
        </p:nvSpPr>
        <p:spPr>
          <a:xfrm>
            <a:off x="11111040" y="6286320"/>
            <a:ext cx="100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3EF6A70B-D0B2-40F4-8BCF-5019576299FC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0" y="626436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CustomShape 2"/>
          <p:cNvSpPr/>
          <p:nvPr/>
        </p:nvSpPr>
        <p:spPr>
          <a:xfrm>
            <a:off x="0" y="36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58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58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080" cy="509400"/>
          </a:xfrm>
          <a:prstGeom prst="rect">
            <a:avLst/>
          </a:prstGeom>
          <a:ln w="0">
            <a:noFill/>
          </a:ln>
        </p:spPr>
      </p:pic>
      <p:sp>
        <p:nvSpPr>
          <p:cNvPr id="590" name="CustomShape 3"/>
          <p:cNvSpPr/>
          <p:nvPr/>
        </p:nvSpPr>
        <p:spPr>
          <a:xfrm>
            <a:off x="2088000" y="6372360"/>
            <a:ext cx="914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91" name="CustomShape 4"/>
          <p:cNvSpPr/>
          <p:nvPr/>
        </p:nvSpPr>
        <p:spPr>
          <a:xfrm>
            <a:off x="11111040" y="6286320"/>
            <a:ext cx="100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73CA5759-7BB9-43A8-B1BC-FA42E4B04842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63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63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63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3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3BD3093D-8ECE-4445-97AA-BFC55C0BE304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67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67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680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81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3ECEAF4A-28D3-48EF-9AC2-87AEEED5FC87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2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72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72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72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72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CD7B09E4-5662-4DF2-8DCE-E0814A3A7521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7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76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76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770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771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6F2D2090-9471-43F8-86D0-B5145A8E1AC6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81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81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81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81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C3896C4E-9B8B-4C95-AC9F-51382BC9BFFD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8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4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4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50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2D108100-1C7B-4209-9327-0E6A8F6767E4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5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85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85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860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861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9D53E2C4-409C-486A-A855-6F019793D67A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90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90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90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0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85721E20-AAE2-4C81-B458-FB605C9439AB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9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  <p:sldLayoutId id="2147483919" r:id="rId15"/>
    <p:sldLayoutId id="2147483920" r:id="rId16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4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94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94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950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51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B3260A66-A977-48D3-B3B0-B88BD426DA51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9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CustomShape 1"/>
          <p:cNvSpPr/>
          <p:nvPr/>
        </p:nvSpPr>
        <p:spPr>
          <a:xfrm>
            <a:off x="0" y="6264360"/>
            <a:ext cx="12190320" cy="59220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CustomShape 2"/>
          <p:cNvSpPr/>
          <p:nvPr/>
        </p:nvSpPr>
        <p:spPr>
          <a:xfrm>
            <a:off x="0" y="360"/>
            <a:ext cx="12190320" cy="93420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9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80400" cy="680400"/>
          </a:xfrm>
          <a:prstGeom prst="rect">
            <a:avLst/>
          </a:prstGeom>
          <a:ln w="0">
            <a:noFill/>
          </a:ln>
        </p:spPr>
      </p:pic>
      <p:pic>
        <p:nvPicPr>
          <p:cNvPr id="99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8200" cy="538200"/>
          </a:xfrm>
          <a:prstGeom prst="rect">
            <a:avLst/>
          </a:prstGeom>
          <a:ln w="0">
            <a:noFill/>
          </a:ln>
        </p:spPr>
      </p:pic>
      <p:pic>
        <p:nvPicPr>
          <p:cNvPr id="99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8200" cy="515520"/>
          </a:xfrm>
          <a:prstGeom prst="rect">
            <a:avLst/>
          </a:prstGeom>
          <a:ln w="0">
            <a:noFill/>
          </a:ln>
        </p:spPr>
      </p:pic>
      <p:sp>
        <p:nvSpPr>
          <p:cNvPr id="995" name="CustomShape 3"/>
          <p:cNvSpPr/>
          <p:nvPr/>
        </p:nvSpPr>
        <p:spPr>
          <a:xfrm>
            <a:off x="2088000" y="6372360"/>
            <a:ext cx="915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Introdução a Sistemas Multiagentes Embarcados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96" name="CustomShape 4"/>
          <p:cNvSpPr/>
          <p:nvPr/>
        </p:nvSpPr>
        <p:spPr>
          <a:xfrm>
            <a:off x="11111040" y="6286320"/>
            <a:ext cx="10137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7DB8BD51-F12D-4D93-8491-F22813A0E800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9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CustomShape 1"/>
          <p:cNvSpPr/>
          <p:nvPr/>
        </p:nvSpPr>
        <p:spPr>
          <a:xfrm>
            <a:off x="0" y="6264360"/>
            <a:ext cx="12190320" cy="59220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CustomShape 2"/>
          <p:cNvSpPr/>
          <p:nvPr/>
        </p:nvSpPr>
        <p:spPr>
          <a:xfrm>
            <a:off x="0" y="360"/>
            <a:ext cx="12190320" cy="93420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80400" cy="680400"/>
          </a:xfrm>
          <a:prstGeom prst="rect">
            <a:avLst/>
          </a:prstGeom>
          <a:ln w="0">
            <a:noFill/>
          </a:ln>
        </p:spPr>
      </p:pic>
      <p:pic>
        <p:nvPicPr>
          <p:cNvPr id="103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8200" cy="538200"/>
          </a:xfrm>
          <a:prstGeom prst="rect">
            <a:avLst/>
          </a:prstGeom>
          <a:ln w="0">
            <a:noFill/>
          </a:ln>
        </p:spPr>
      </p:pic>
      <p:pic>
        <p:nvPicPr>
          <p:cNvPr id="103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8200" cy="515520"/>
          </a:xfrm>
          <a:prstGeom prst="rect">
            <a:avLst/>
          </a:prstGeom>
          <a:ln w="0">
            <a:noFill/>
          </a:ln>
        </p:spPr>
      </p:pic>
      <p:sp>
        <p:nvSpPr>
          <p:cNvPr id="1040" name="CustomShape 3"/>
          <p:cNvSpPr/>
          <p:nvPr/>
        </p:nvSpPr>
        <p:spPr>
          <a:xfrm>
            <a:off x="2088000" y="6372360"/>
            <a:ext cx="915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Introdução a Sistemas Multiagentes Embarcados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41" name="CustomShape 4"/>
          <p:cNvSpPr/>
          <p:nvPr/>
        </p:nvSpPr>
        <p:spPr>
          <a:xfrm>
            <a:off x="11111040" y="6286320"/>
            <a:ext cx="10137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6E51E5AF-630F-49A5-B2DA-D99BDC96798B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10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0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CustomShape 1"/>
          <p:cNvSpPr/>
          <p:nvPr/>
        </p:nvSpPr>
        <p:spPr>
          <a:xfrm>
            <a:off x="0" y="626436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CustomShape 2"/>
          <p:cNvSpPr/>
          <p:nvPr/>
        </p:nvSpPr>
        <p:spPr>
          <a:xfrm>
            <a:off x="0" y="36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8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108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108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080" cy="509400"/>
          </a:xfrm>
          <a:prstGeom prst="rect">
            <a:avLst/>
          </a:prstGeom>
          <a:ln w="0">
            <a:noFill/>
          </a:ln>
        </p:spPr>
      </p:pic>
      <p:sp>
        <p:nvSpPr>
          <p:cNvPr id="1085" name="CustomShape 3"/>
          <p:cNvSpPr/>
          <p:nvPr/>
        </p:nvSpPr>
        <p:spPr>
          <a:xfrm>
            <a:off x="2088000" y="6372360"/>
            <a:ext cx="914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086" name="CustomShape 4"/>
          <p:cNvSpPr/>
          <p:nvPr/>
        </p:nvSpPr>
        <p:spPr>
          <a:xfrm>
            <a:off x="11111040" y="6286320"/>
            <a:ext cx="100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132A6051-781D-4177-9B70-47A98F184D04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10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0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  <p:sldLayoutId id="2147483969" r:id="rId13"/>
    <p:sldLayoutId id="2147483970" r:id="rId14"/>
    <p:sldLayoutId id="2147483971" r:id="rId15"/>
    <p:sldLayoutId id="2147483972" r:id="rId16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CustomShape 1"/>
          <p:cNvSpPr/>
          <p:nvPr/>
        </p:nvSpPr>
        <p:spPr>
          <a:xfrm>
            <a:off x="0" y="626436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CustomShape 2"/>
          <p:cNvSpPr/>
          <p:nvPr/>
        </p:nvSpPr>
        <p:spPr>
          <a:xfrm>
            <a:off x="0" y="36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2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112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112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080" cy="509400"/>
          </a:xfrm>
          <a:prstGeom prst="rect">
            <a:avLst/>
          </a:prstGeom>
          <a:ln w="0">
            <a:noFill/>
          </a:ln>
        </p:spPr>
      </p:pic>
      <p:sp>
        <p:nvSpPr>
          <p:cNvPr id="1130" name="CustomShape 3"/>
          <p:cNvSpPr/>
          <p:nvPr/>
        </p:nvSpPr>
        <p:spPr>
          <a:xfrm>
            <a:off x="2088000" y="6372360"/>
            <a:ext cx="914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131" name="CustomShape 4"/>
          <p:cNvSpPr/>
          <p:nvPr/>
        </p:nvSpPr>
        <p:spPr>
          <a:xfrm>
            <a:off x="11111040" y="6286320"/>
            <a:ext cx="100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29FC85CC-D16C-4673-8B23-292764ECDE85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1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9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9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7EEE4638-248E-4DDB-B450-1A83894FEC0D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13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13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3CC032F9-2832-495C-92C1-9CB966566BF1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18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18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18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A0906EE5-0324-4747-8485-39CC0309FD77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0" y="626436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2"/>
          <p:cNvSpPr/>
          <p:nvPr/>
        </p:nvSpPr>
        <p:spPr>
          <a:xfrm>
            <a:off x="0" y="36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22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22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080" cy="509400"/>
          </a:xfrm>
          <a:prstGeom prst="rect">
            <a:avLst/>
          </a:prstGeom>
          <a:ln w="0">
            <a:noFill/>
          </a:ln>
        </p:spPr>
      </p:pic>
      <p:sp>
        <p:nvSpPr>
          <p:cNvPr id="230" name="CustomShape 3"/>
          <p:cNvSpPr/>
          <p:nvPr/>
        </p:nvSpPr>
        <p:spPr>
          <a:xfrm>
            <a:off x="2088000" y="6372360"/>
            <a:ext cx="914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11111040" y="6286320"/>
            <a:ext cx="100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EB32AC05-38DA-4992-A0EB-CD804743AF55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27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27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27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0AB0B192-E6B3-49AC-8A32-3F510C8D4139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626436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2"/>
          <p:cNvSpPr/>
          <p:nvPr/>
        </p:nvSpPr>
        <p:spPr>
          <a:xfrm>
            <a:off x="0" y="36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31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31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080" cy="509400"/>
          </a:xfrm>
          <a:prstGeom prst="rect">
            <a:avLst/>
          </a:prstGeom>
          <a:ln w="0">
            <a:noFill/>
          </a:ln>
        </p:spPr>
      </p:pic>
      <p:sp>
        <p:nvSpPr>
          <p:cNvPr id="320" name="CustomShape 3"/>
          <p:cNvSpPr/>
          <p:nvPr/>
        </p:nvSpPr>
        <p:spPr>
          <a:xfrm>
            <a:off x="2088000" y="6372360"/>
            <a:ext cx="914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11111040" y="6286320"/>
            <a:ext cx="100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DD6B1403-A617-4E19-9FED-17049C50B6B2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0" y="626436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2"/>
          <p:cNvSpPr/>
          <p:nvPr/>
        </p:nvSpPr>
        <p:spPr>
          <a:xfrm>
            <a:off x="0" y="36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640" cy="674640"/>
          </a:xfrm>
          <a:prstGeom prst="rect">
            <a:avLst/>
          </a:prstGeom>
          <a:ln w="0">
            <a:noFill/>
          </a:ln>
        </p:spPr>
      </p:pic>
      <p:pic>
        <p:nvPicPr>
          <p:cNvPr id="36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440" cy="532440"/>
          </a:xfrm>
          <a:prstGeom prst="rect">
            <a:avLst/>
          </a:prstGeom>
          <a:ln w="0">
            <a:noFill/>
          </a:ln>
        </p:spPr>
      </p:pic>
      <p:pic>
        <p:nvPicPr>
          <p:cNvPr id="36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440" cy="509760"/>
          </a:xfrm>
          <a:prstGeom prst="rect">
            <a:avLst/>
          </a:prstGeom>
          <a:ln w="0">
            <a:noFill/>
          </a:ln>
        </p:spPr>
      </p:pic>
      <p:sp>
        <p:nvSpPr>
          <p:cNvPr id="365" name="CustomShape 3"/>
          <p:cNvSpPr/>
          <p:nvPr/>
        </p:nvSpPr>
        <p:spPr>
          <a:xfrm>
            <a:off x="2088000" y="6372360"/>
            <a:ext cx="914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11111040" y="6286320"/>
            <a:ext cx="100800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557E65EB-3E70-4AE1-B8D6-5D8D453C77C0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image" Target="../media/image98.png"/><Relationship Id="rId3" Type="http://schemas.openxmlformats.org/officeDocument/2006/relationships/image" Target="../media/image99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jason.sf.net" TargetMode="External"/><Relationship Id="rId2" Type="http://schemas.openxmlformats.org/officeDocument/2006/relationships/image" Target="../media/image10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image" Target="../media/image90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CustomShape 1"/>
          <p:cNvSpPr/>
          <p:nvPr/>
        </p:nvSpPr>
        <p:spPr>
          <a:xfrm>
            <a:off x="0" y="0"/>
            <a:ext cx="12184560" cy="928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CustomShape 2"/>
          <p:cNvSpPr/>
          <p:nvPr/>
        </p:nvSpPr>
        <p:spPr>
          <a:xfrm>
            <a:off x="0" y="6264000"/>
            <a:ext cx="12184560" cy="58644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78" name="Imagem 8" descr=""/>
          <p:cNvPicPr/>
          <p:nvPr/>
        </p:nvPicPr>
        <p:blipFill>
          <a:blip r:embed="rId1"/>
          <a:stretch/>
        </p:blipFill>
        <p:spPr>
          <a:xfrm>
            <a:off x="7236000" y="5040000"/>
            <a:ext cx="2144880" cy="568440"/>
          </a:xfrm>
          <a:prstGeom prst="rect">
            <a:avLst/>
          </a:prstGeom>
          <a:ln w="0">
            <a:noFill/>
          </a:ln>
        </p:spPr>
      </p:pic>
      <p:sp>
        <p:nvSpPr>
          <p:cNvPr id="1179" name="CustomShape 3"/>
          <p:cNvSpPr/>
          <p:nvPr/>
        </p:nvSpPr>
        <p:spPr>
          <a:xfrm>
            <a:off x="1680480" y="1404000"/>
            <a:ext cx="914796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Arial"/>
                <a:ea typeface="Arial"/>
              </a:rPr>
              <a:t>Introduction to Distributed and Embedded Multi-agent Systems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180" name="CustomShape 4"/>
          <p:cNvSpPr/>
          <p:nvPr/>
        </p:nvSpPr>
        <p:spPr>
          <a:xfrm>
            <a:off x="4140720" y="92880"/>
            <a:ext cx="7839720" cy="77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39840" algn="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bdd7ee"/>
                </a:solidFill>
                <a:latin typeface="Arial"/>
                <a:ea typeface="DejaVu Sans"/>
              </a:rPr>
              <a:t>17ᵗʰ Workshop-School on Agents, Environments and Applications – UFPel – Pelotas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1181" name="CustomShape 5"/>
          <p:cNvSpPr/>
          <p:nvPr/>
        </p:nvSpPr>
        <p:spPr>
          <a:xfrm>
            <a:off x="2556000" y="3954240"/>
            <a:ext cx="8561160" cy="28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</a:pPr>
            <a:r>
              <a:rPr b="0" lang="pt-BR" sz="1000" spc="-1" strike="noStrike">
                <a:solidFill>
                  <a:srgbClr val="000000"/>
                </a:solidFill>
                <a:latin typeface="Verdana"/>
                <a:ea typeface="Verdana"/>
              </a:rPr>
              <a:t>1. Centro Federal de Educação Tecnológica (CEFET/RJ) - 2. Universidade Federal Fluminense (UFF), Brasil 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1182" name="CustomShape 6"/>
          <p:cNvSpPr/>
          <p:nvPr/>
        </p:nvSpPr>
        <p:spPr>
          <a:xfrm>
            <a:off x="3528000" y="3209400"/>
            <a:ext cx="5299560" cy="67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3984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Verdana"/>
                <a:ea typeface="Verdana"/>
              </a:rPr>
              <a:t>Carlos Eduardo Pantoja</a:t>
            </a:r>
            <a:r>
              <a:rPr b="1" lang="pt-BR" sz="2400" spc="-1" strike="noStrike" baseline="30000">
                <a:solidFill>
                  <a:srgbClr val="000000"/>
                </a:solidFill>
                <a:latin typeface="Verdana"/>
                <a:ea typeface="Verdana"/>
              </a:rPr>
              <a:t>1</a:t>
            </a:r>
            <a:endParaRPr b="0" lang="pt-PT" sz="2400" spc="-1" strike="noStrike">
              <a:latin typeface="Arial"/>
            </a:endParaRPr>
          </a:p>
          <a:p>
            <a:pPr marL="343080" indent="-33984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Verdana"/>
                <a:ea typeface="Verdana"/>
              </a:rPr>
              <a:t>Nilson Mori Lazarin</a:t>
            </a:r>
            <a:r>
              <a:rPr b="1" lang="pt-BR" sz="2400" spc="-1" strike="noStrike" baseline="30000">
                <a:solidFill>
                  <a:srgbClr val="000000"/>
                </a:solidFill>
                <a:latin typeface="Verdana"/>
                <a:ea typeface="Verdana"/>
              </a:rPr>
              <a:t>1,2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1183" name="CustomShape 7"/>
          <p:cNvSpPr/>
          <p:nvPr/>
        </p:nvSpPr>
        <p:spPr>
          <a:xfrm>
            <a:off x="3240000" y="6408000"/>
            <a:ext cx="553068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3984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bdd7ee"/>
                </a:solidFill>
                <a:latin typeface="Arial"/>
                <a:ea typeface="DejaVu Sans"/>
              </a:rPr>
              <a:t>1 de Setembro 2023, Pelotas, RS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1184" name="Google Shape;57;p13" descr=""/>
          <p:cNvPicPr/>
          <p:nvPr/>
        </p:nvPicPr>
        <p:blipFill>
          <a:blip r:embed="rId2"/>
          <a:stretch/>
        </p:blipFill>
        <p:spPr>
          <a:xfrm>
            <a:off x="4932000" y="4684680"/>
            <a:ext cx="1792440" cy="1283760"/>
          </a:xfrm>
          <a:prstGeom prst="rect">
            <a:avLst/>
          </a:prstGeom>
          <a:ln w="0">
            <a:noFill/>
          </a:ln>
        </p:spPr>
      </p:pic>
      <p:pic>
        <p:nvPicPr>
          <p:cNvPr id="1185" name="Imagem 141" descr=""/>
          <p:cNvPicPr/>
          <p:nvPr/>
        </p:nvPicPr>
        <p:blipFill>
          <a:blip r:embed="rId3"/>
          <a:stretch/>
        </p:blipFill>
        <p:spPr>
          <a:xfrm>
            <a:off x="2906640" y="4936680"/>
            <a:ext cx="1503720" cy="76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9" name="Imagem 21" descr="Texto&#10;&#10;Descrição gerada automaticamente"/>
          <p:cNvPicPr/>
          <p:nvPr/>
        </p:nvPicPr>
        <p:blipFill>
          <a:blip r:embed="rId1"/>
          <a:srcRect l="38" t="0" r="0" b="62287"/>
          <a:stretch/>
        </p:blipFill>
        <p:spPr>
          <a:xfrm>
            <a:off x="-1080" y="1099440"/>
            <a:ext cx="12121560" cy="1795320"/>
          </a:xfrm>
          <a:prstGeom prst="rect">
            <a:avLst/>
          </a:prstGeom>
          <a:ln w="0">
            <a:noFill/>
          </a:ln>
        </p:spPr>
      </p:pic>
      <p:pic>
        <p:nvPicPr>
          <p:cNvPr id="1210" name="Imagem 22" descr="Ícone&#10;&#10;Descrição gerada automaticamente"/>
          <p:cNvPicPr/>
          <p:nvPr/>
        </p:nvPicPr>
        <p:blipFill>
          <a:blip r:embed="rId2"/>
          <a:stretch/>
        </p:blipFill>
        <p:spPr>
          <a:xfrm>
            <a:off x="7641000" y="1627200"/>
            <a:ext cx="1134000" cy="1794600"/>
          </a:xfrm>
          <a:prstGeom prst="rect">
            <a:avLst/>
          </a:prstGeom>
          <a:ln w="0">
            <a:noFill/>
          </a:ln>
        </p:spPr>
      </p:pic>
      <p:pic>
        <p:nvPicPr>
          <p:cNvPr id="1211" name="Imagem 23" descr=""/>
          <p:cNvPicPr/>
          <p:nvPr/>
        </p:nvPicPr>
        <p:blipFill>
          <a:blip r:embed="rId3"/>
          <a:stretch/>
        </p:blipFill>
        <p:spPr>
          <a:xfrm>
            <a:off x="224280" y="4008240"/>
            <a:ext cx="11666160" cy="1653840"/>
          </a:xfrm>
          <a:prstGeom prst="rect">
            <a:avLst/>
          </a:prstGeom>
          <a:ln w="0">
            <a:noFill/>
          </a:ln>
        </p:spPr>
      </p:pic>
      <p:sp>
        <p:nvSpPr>
          <p:cNvPr id="1212" name="Google Shape;95;p 31"/>
          <p:cNvSpPr/>
          <p:nvPr/>
        </p:nvSpPr>
        <p:spPr>
          <a:xfrm>
            <a:off x="154440" y="142920"/>
            <a:ext cx="120204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Hello World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3" name="Imagem 24" descr="Texto&#10;&#10;Descrição gerada automaticamente"/>
          <p:cNvPicPr/>
          <p:nvPr/>
        </p:nvPicPr>
        <p:blipFill>
          <a:blip r:embed="rId1"/>
          <a:srcRect l="38" t="0" r="0" b="62287"/>
          <a:stretch/>
        </p:blipFill>
        <p:spPr>
          <a:xfrm>
            <a:off x="-1080" y="1099440"/>
            <a:ext cx="12121560" cy="1795320"/>
          </a:xfrm>
          <a:prstGeom prst="rect">
            <a:avLst/>
          </a:prstGeom>
          <a:ln w="0">
            <a:noFill/>
          </a:ln>
        </p:spPr>
      </p:pic>
      <p:pic>
        <p:nvPicPr>
          <p:cNvPr id="1214" name="Imagem 25" descr="Ícone&#10;&#10;Descrição gerada automaticamente"/>
          <p:cNvPicPr/>
          <p:nvPr/>
        </p:nvPicPr>
        <p:blipFill>
          <a:blip r:embed="rId2"/>
          <a:stretch/>
        </p:blipFill>
        <p:spPr>
          <a:xfrm>
            <a:off x="10846800" y="1627200"/>
            <a:ext cx="1134000" cy="1794600"/>
          </a:xfrm>
          <a:prstGeom prst="rect">
            <a:avLst/>
          </a:prstGeom>
          <a:ln w="0">
            <a:noFill/>
          </a:ln>
        </p:spPr>
      </p:pic>
      <p:pic>
        <p:nvPicPr>
          <p:cNvPr id="1215" name="Imagem 26" descr="Texto&#10;&#10;Descrição gerada automaticamente"/>
          <p:cNvPicPr/>
          <p:nvPr/>
        </p:nvPicPr>
        <p:blipFill>
          <a:blip r:embed="rId3"/>
          <a:stretch/>
        </p:blipFill>
        <p:spPr>
          <a:xfrm>
            <a:off x="123480" y="3418200"/>
            <a:ext cx="11881800" cy="1554480"/>
          </a:xfrm>
          <a:prstGeom prst="rect">
            <a:avLst/>
          </a:prstGeom>
          <a:ln w="0">
            <a:noFill/>
          </a:ln>
        </p:spPr>
      </p:pic>
      <p:sp>
        <p:nvSpPr>
          <p:cNvPr id="1216" name="Google Shape;95;p 32"/>
          <p:cNvSpPr/>
          <p:nvPr/>
        </p:nvSpPr>
        <p:spPr>
          <a:xfrm>
            <a:off x="154440" y="142920"/>
            <a:ext cx="120204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Hello World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7" name="Imagem 27" descr="Texto&#10;&#10;Descrição gerada automaticamente"/>
          <p:cNvPicPr/>
          <p:nvPr/>
        </p:nvPicPr>
        <p:blipFill>
          <a:blip r:embed="rId1"/>
          <a:srcRect l="38" t="0" r="0" b="62287"/>
          <a:stretch/>
        </p:blipFill>
        <p:spPr>
          <a:xfrm>
            <a:off x="-1080" y="1099440"/>
            <a:ext cx="12121560" cy="1795320"/>
          </a:xfrm>
          <a:prstGeom prst="rect">
            <a:avLst/>
          </a:prstGeom>
          <a:ln w="0">
            <a:noFill/>
          </a:ln>
        </p:spPr>
      </p:pic>
      <p:pic>
        <p:nvPicPr>
          <p:cNvPr id="1218" name="Imagem 28" descr="Ícone&#10;&#10;Descrição gerada automaticamente"/>
          <p:cNvPicPr/>
          <p:nvPr/>
        </p:nvPicPr>
        <p:blipFill>
          <a:blip r:embed="rId2"/>
          <a:stretch/>
        </p:blipFill>
        <p:spPr>
          <a:xfrm>
            <a:off x="9294120" y="1627200"/>
            <a:ext cx="1134000" cy="1794600"/>
          </a:xfrm>
          <a:prstGeom prst="rect">
            <a:avLst/>
          </a:prstGeom>
          <a:ln w="0">
            <a:noFill/>
          </a:ln>
        </p:spPr>
      </p:pic>
      <p:pic>
        <p:nvPicPr>
          <p:cNvPr id="1219" name="Imagem 29" descr="Interface gráfica do usuário, Aplicativo&#10;&#10;Descrição gerada automaticamente"/>
          <p:cNvPicPr/>
          <p:nvPr/>
        </p:nvPicPr>
        <p:blipFill>
          <a:blip r:embed="rId3"/>
          <a:stretch/>
        </p:blipFill>
        <p:spPr>
          <a:xfrm>
            <a:off x="353520" y="3106080"/>
            <a:ext cx="10573560" cy="3055320"/>
          </a:xfrm>
          <a:prstGeom prst="rect">
            <a:avLst/>
          </a:prstGeom>
          <a:ln w="0">
            <a:noFill/>
          </a:ln>
        </p:spPr>
      </p:pic>
      <p:sp>
        <p:nvSpPr>
          <p:cNvPr id="1220" name="Google Shape;95;p 33"/>
          <p:cNvSpPr/>
          <p:nvPr/>
        </p:nvSpPr>
        <p:spPr>
          <a:xfrm>
            <a:off x="154440" y="142920"/>
            <a:ext cx="120204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Hello World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CustomShape 5"/>
          <p:cNvSpPr/>
          <p:nvPr/>
        </p:nvSpPr>
        <p:spPr>
          <a:xfrm>
            <a:off x="154440" y="142920"/>
            <a:ext cx="12030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Jason Framework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1222" name="CaixaDeTexto 1"/>
          <p:cNvSpPr/>
          <p:nvPr/>
        </p:nvSpPr>
        <p:spPr>
          <a:xfrm>
            <a:off x="307800" y="2250360"/>
            <a:ext cx="10980720" cy="283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Jason | a Java-based interpreter for an extended version of AgentSpeak</a:t>
            </a:r>
            <a:endParaRPr b="0" lang="pt-PT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4000" spc="-1" strike="noStrike" u="sng">
                <a:solidFill>
                  <a:srgbClr val="0563c1"/>
                </a:solidFill>
                <a:uFillTx/>
                <a:latin typeface="Arial"/>
                <a:ea typeface="Arial"/>
                <a:hlinkClick r:id="rId1"/>
              </a:rPr>
              <a:t>http://jason.sf.net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b="0" lang="pt-PT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PT" sz="2800" spc="-1" strike="noStrike">
              <a:latin typeface="Arial"/>
            </a:endParaRPr>
          </a:p>
        </p:txBody>
      </p:sp>
      <p:sp>
        <p:nvSpPr>
          <p:cNvPr id="1223" name="CaixaDeTexto 4"/>
          <p:cNvSpPr/>
          <p:nvPr/>
        </p:nvSpPr>
        <p:spPr>
          <a:xfrm>
            <a:off x="310680" y="5658840"/>
            <a:ext cx="115070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HÜBNER, Jomi Fred; BORDINI, Rafael Heitor; VIEIRA, Renata. Introdução ao desenvolvimento de sistemas multiagentes com Jason.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XII Escola de Informática da SBC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, v. 2, p. 51–89, 2004.</a:t>
            </a:r>
            <a:endParaRPr b="0" lang="pt-PT" sz="1200" spc="-1" strike="noStrike">
              <a:latin typeface="Arial"/>
            </a:endParaRPr>
          </a:p>
        </p:txBody>
      </p:sp>
      <p:pic>
        <p:nvPicPr>
          <p:cNvPr id="1224" name="Imagem 3" descr="Logotipo, nome da empresa&#10;&#10;Descrição gerada automaticamente"/>
          <p:cNvPicPr/>
          <p:nvPr/>
        </p:nvPicPr>
        <p:blipFill>
          <a:blip r:embed="rId2"/>
          <a:stretch/>
        </p:blipFill>
        <p:spPr>
          <a:xfrm>
            <a:off x="7432200" y="216000"/>
            <a:ext cx="4587120" cy="186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5" name="Imagem 5_1" descr=""/>
          <p:cNvPicPr/>
          <p:nvPr/>
        </p:nvPicPr>
        <p:blipFill>
          <a:blip r:embed="rId1"/>
          <a:stretch/>
        </p:blipFill>
        <p:spPr>
          <a:xfrm>
            <a:off x="9675720" y="5257440"/>
            <a:ext cx="2249280" cy="596880"/>
          </a:xfrm>
          <a:prstGeom prst="rect">
            <a:avLst/>
          </a:prstGeom>
          <a:ln w="0">
            <a:noFill/>
          </a:ln>
        </p:spPr>
      </p:pic>
      <p:sp>
        <p:nvSpPr>
          <p:cNvPr id="1226" name="CustomShape 1"/>
          <p:cNvSpPr/>
          <p:nvPr/>
        </p:nvSpPr>
        <p:spPr>
          <a:xfrm>
            <a:off x="3825360" y="1684080"/>
            <a:ext cx="4532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1f4e79"/>
                </a:solidFill>
                <a:latin typeface="Arial Rounded MT Bold"/>
                <a:ea typeface="DejaVu Sans"/>
              </a:rPr>
              <a:t>OBRIGADO!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1227" name="CustomShape 2"/>
          <p:cNvSpPr/>
          <p:nvPr/>
        </p:nvSpPr>
        <p:spPr>
          <a:xfrm>
            <a:off x="4170600" y="2448360"/>
            <a:ext cx="38127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pantoja@cefet-rj.br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nilson.lazarin@cefet-rj.br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vsjesus@id.uff.br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fabiancpbm@gmail.com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1228" name="CustomShape 3"/>
          <p:cNvSpPr/>
          <p:nvPr/>
        </p:nvSpPr>
        <p:spPr>
          <a:xfrm>
            <a:off x="154440" y="142920"/>
            <a:ext cx="12030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Agradecimentos</a:t>
            </a:r>
            <a:endParaRPr b="0" lang="pt-PT" sz="3200" spc="-1" strike="noStrike">
              <a:latin typeface="Arial"/>
            </a:endParaRPr>
          </a:p>
        </p:txBody>
      </p:sp>
      <p:pic>
        <p:nvPicPr>
          <p:cNvPr id="1229" name="Google Shape;57;p13" descr=""/>
          <p:cNvPicPr/>
          <p:nvPr/>
        </p:nvPicPr>
        <p:blipFill>
          <a:blip r:embed="rId2"/>
          <a:stretch/>
        </p:blipFill>
        <p:spPr>
          <a:xfrm>
            <a:off x="5201640" y="4656960"/>
            <a:ext cx="1792440" cy="1283760"/>
          </a:xfrm>
          <a:prstGeom prst="rect">
            <a:avLst/>
          </a:prstGeom>
          <a:ln w="0">
            <a:noFill/>
          </a:ln>
        </p:spPr>
      </p:pic>
      <p:pic>
        <p:nvPicPr>
          <p:cNvPr id="1230" name="Imagem 4" descr=""/>
          <p:cNvPicPr/>
          <p:nvPr/>
        </p:nvPicPr>
        <p:blipFill>
          <a:blip r:embed="rId3"/>
          <a:stretch/>
        </p:blipFill>
        <p:spPr>
          <a:xfrm>
            <a:off x="7608600" y="5131800"/>
            <a:ext cx="1503720" cy="767160"/>
          </a:xfrm>
          <a:prstGeom prst="rect">
            <a:avLst/>
          </a:prstGeom>
          <a:ln w="0">
            <a:noFill/>
          </a:ln>
        </p:spPr>
      </p:pic>
      <p:pic>
        <p:nvPicPr>
          <p:cNvPr id="1231" name="Imagem 6" descr=""/>
          <p:cNvPicPr/>
          <p:nvPr/>
        </p:nvPicPr>
        <p:blipFill>
          <a:blip r:embed="rId4"/>
          <a:stretch/>
        </p:blipFill>
        <p:spPr>
          <a:xfrm>
            <a:off x="10917000" y="-4680"/>
            <a:ext cx="1144440" cy="914040"/>
          </a:xfrm>
          <a:prstGeom prst="rect">
            <a:avLst/>
          </a:prstGeom>
          <a:ln w="0">
            <a:noFill/>
          </a:ln>
        </p:spPr>
      </p:pic>
      <p:pic>
        <p:nvPicPr>
          <p:cNvPr id="1232" name="Imagem 8" descr=""/>
          <p:cNvPicPr/>
          <p:nvPr/>
        </p:nvPicPr>
        <p:blipFill>
          <a:blip r:embed="rId5"/>
          <a:stretch/>
        </p:blipFill>
        <p:spPr>
          <a:xfrm>
            <a:off x="217440" y="4214160"/>
            <a:ext cx="1871280" cy="1841760"/>
          </a:xfrm>
          <a:prstGeom prst="rect">
            <a:avLst/>
          </a:prstGeom>
          <a:ln w="0">
            <a:noFill/>
          </a:ln>
        </p:spPr>
      </p:pic>
      <p:pic>
        <p:nvPicPr>
          <p:cNvPr id="1233" name="Imagem 9" descr=""/>
          <p:cNvPicPr/>
          <p:nvPr/>
        </p:nvPicPr>
        <p:blipFill>
          <a:blip r:embed="rId6"/>
          <a:stretch/>
        </p:blipFill>
        <p:spPr>
          <a:xfrm>
            <a:off x="2493720" y="4408200"/>
            <a:ext cx="2225160" cy="220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CustomShape 1"/>
          <p:cNvSpPr/>
          <p:nvPr/>
        </p:nvSpPr>
        <p:spPr>
          <a:xfrm>
            <a:off x="154440" y="142920"/>
            <a:ext cx="12030120" cy="5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7" name="CustomShape 2"/>
          <p:cNvSpPr/>
          <p:nvPr/>
        </p:nvSpPr>
        <p:spPr>
          <a:xfrm>
            <a:off x="839160" y="2388600"/>
            <a:ext cx="5779800" cy="22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f2f5b"/>
                </a:solidFill>
                <a:latin typeface="Arial Rounded MT Bold"/>
                <a:ea typeface="DejaVu Sans"/>
              </a:rPr>
              <a:t>REASONING LAYER USING CHONIDE</a:t>
            </a:r>
            <a:endParaRPr b="0" lang="pt-PT" sz="4800" spc="-1" strike="noStrike">
              <a:latin typeface="Arial"/>
            </a:endParaRPr>
          </a:p>
        </p:txBody>
      </p:sp>
      <p:pic>
        <p:nvPicPr>
          <p:cNvPr id="1188" name="Imagem 5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7385400" y="1808280"/>
            <a:ext cx="4598280" cy="3466080"/>
          </a:xfrm>
          <a:prstGeom prst="rect">
            <a:avLst/>
          </a:prstGeom>
          <a:ln w="0">
            <a:noFill/>
          </a:ln>
        </p:spPr>
      </p:pic>
      <p:sp>
        <p:nvSpPr>
          <p:cNvPr id="1189" name="Retângulo: Cantos Arredondados 4"/>
          <p:cNvSpPr/>
          <p:nvPr/>
        </p:nvSpPr>
        <p:spPr>
          <a:xfrm>
            <a:off x="8323560" y="1807920"/>
            <a:ext cx="3560400" cy="190620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0" name="Imagem 1" descr="Interface gráfica do usuário, Site&#10;&#10;Descrição gerada automaticamente"/>
          <p:cNvPicPr/>
          <p:nvPr/>
        </p:nvPicPr>
        <p:blipFill>
          <a:blip r:embed="rId1"/>
          <a:srcRect l="0" t="0" r="11048" b="-326"/>
          <a:stretch/>
        </p:blipFill>
        <p:spPr>
          <a:xfrm>
            <a:off x="1795320" y="1604520"/>
            <a:ext cx="8595720" cy="3971880"/>
          </a:xfrm>
          <a:prstGeom prst="rect">
            <a:avLst/>
          </a:prstGeom>
          <a:ln w="0">
            <a:noFill/>
          </a:ln>
        </p:spPr>
      </p:pic>
      <p:sp>
        <p:nvSpPr>
          <p:cNvPr id="1191" name="Google Shape;95;p 2"/>
          <p:cNvSpPr/>
          <p:nvPr/>
        </p:nvSpPr>
        <p:spPr>
          <a:xfrm>
            <a:off x="154440" y="142920"/>
            <a:ext cx="120204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Hello World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2" name="Imagem 7" descr="Interface gráfica do usuário, Aplicativo&#10;&#10;Descrição gerada automaticamente"/>
          <p:cNvPicPr/>
          <p:nvPr/>
        </p:nvPicPr>
        <p:blipFill>
          <a:blip r:embed="rId1"/>
          <a:stretch/>
        </p:blipFill>
        <p:spPr>
          <a:xfrm>
            <a:off x="1676520" y="1604520"/>
            <a:ext cx="8832960" cy="3971880"/>
          </a:xfrm>
          <a:prstGeom prst="rect">
            <a:avLst/>
          </a:prstGeom>
          <a:ln w="0">
            <a:noFill/>
          </a:ln>
        </p:spPr>
      </p:pic>
      <p:sp>
        <p:nvSpPr>
          <p:cNvPr id="1193" name="Google Shape;95;p 3"/>
          <p:cNvSpPr/>
          <p:nvPr/>
        </p:nvSpPr>
        <p:spPr>
          <a:xfrm>
            <a:off x="154440" y="142920"/>
            <a:ext cx="120204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Hello World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4" name="Imagem 11" descr="Interface gráfica do usuário, Aplicativo&#10;&#10;Descrição gerada automaticamente"/>
          <p:cNvPicPr/>
          <p:nvPr/>
        </p:nvPicPr>
        <p:blipFill>
          <a:blip r:embed="rId1"/>
          <a:stretch/>
        </p:blipFill>
        <p:spPr>
          <a:xfrm>
            <a:off x="609480" y="1618200"/>
            <a:ext cx="10967040" cy="3944520"/>
          </a:xfrm>
          <a:prstGeom prst="rect">
            <a:avLst/>
          </a:prstGeom>
          <a:ln w="0">
            <a:noFill/>
          </a:ln>
        </p:spPr>
      </p:pic>
      <p:sp>
        <p:nvSpPr>
          <p:cNvPr id="1195" name="Google Shape;95;p 9"/>
          <p:cNvSpPr/>
          <p:nvPr/>
        </p:nvSpPr>
        <p:spPr>
          <a:xfrm>
            <a:off x="154440" y="142920"/>
            <a:ext cx="120204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Hello World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6" name="Imagem 15" descr="Texto&#10;&#10;Descrição gerada automaticamente"/>
          <p:cNvPicPr/>
          <p:nvPr/>
        </p:nvPicPr>
        <p:blipFill>
          <a:blip r:embed="rId1"/>
          <a:stretch/>
        </p:blipFill>
        <p:spPr>
          <a:xfrm>
            <a:off x="-5760" y="1099440"/>
            <a:ext cx="12126240" cy="4783320"/>
          </a:xfrm>
          <a:prstGeom prst="rect">
            <a:avLst/>
          </a:prstGeom>
          <a:ln w="0">
            <a:noFill/>
          </a:ln>
        </p:spPr>
      </p:pic>
      <p:sp>
        <p:nvSpPr>
          <p:cNvPr id="1197" name="Retângulo 2"/>
          <p:cNvSpPr/>
          <p:nvPr/>
        </p:nvSpPr>
        <p:spPr>
          <a:xfrm>
            <a:off x="5400" y="2391120"/>
            <a:ext cx="4205880" cy="3436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Google Shape;95;p 10"/>
          <p:cNvSpPr/>
          <p:nvPr/>
        </p:nvSpPr>
        <p:spPr>
          <a:xfrm>
            <a:off x="154440" y="142920"/>
            <a:ext cx="120204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Hello World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9" name="Imagem 16" descr="Texto&#10;&#10;Descrição gerada automaticamente"/>
          <p:cNvPicPr/>
          <p:nvPr/>
        </p:nvPicPr>
        <p:blipFill>
          <a:blip r:embed="rId1"/>
          <a:stretch/>
        </p:blipFill>
        <p:spPr>
          <a:xfrm>
            <a:off x="-5760" y="1099440"/>
            <a:ext cx="12126240" cy="4783320"/>
          </a:xfrm>
          <a:prstGeom prst="rect">
            <a:avLst/>
          </a:prstGeom>
          <a:ln w="0">
            <a:noFill/>
          </a:ln>
        </p:spPr>
      </p:pic>
      <p:sp>
        <p:nvSpPr>
          <p:cNvPr id="1200" name="Retângulo 1"/>
          <p:cNvSpPr/>
          <p:nvPr/>
        </p:nvSpPr>
        <p:spPr>
          <a:xfrm>
            <a:off x="5400" y="3296880"/>
            <a:ext cx="4205880" cy="6325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Google Shape;95;p 15"/>
          <p:cNvSpPr/>
          <p:nvPr/>
        </p:nvSpPr>
        <p:spPr>
          <a:xfrm>
            <a:off x="154440" y="142920"/>
            <a:ext cx="120204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Hello World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2" name="Imagem 17" descr="Texto&#10;&#10;Descrição gerada automaticamente"/>
          <p:cNvPicPr/>
          <p:nvPr/>
        </p:nvPicPr>
        <p:blipFill>
          <a:blip r:embed="rId1"/>
          <a:stretch/>
        </p:blipFill>
        <p:spPr>
          <a:xfrm>
            <a:off x="-5760" y="1099440"/>
            <a:ext cx="12126240" cy="4783320"/>
          </a:xfrm>
          <a:prstGeom prst="rect">
            <a:avLst/>
          </a:prstGeom>
          <a:ln w="0">
            <a:noFill/>
          </a:ln>
        </p:spPr>
      </p:pic>
      <p:sp>
        <p:nvSpPr>
          <p:cNvPr id="1203" name="Retângulo 4"/>
          <p:cNvSpPr/>
          <p:nvPr/>
        </p:nvSpPr>
        <p:spPr>
          <a:xfrm>
            <a:off x="5253120" y="2462760"/>
            <a:ext cx="6693120" cy="3292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Google Shape;95;p 20"/>
          <p:cNvSpPr/>
          <p:nvPr/>
        </p:nvSpPr>
        <p:spPr>
          <a:xfrm>
            <a:off x="154440" y="142920"/>
            <a:ext cx="120204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Hello World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5" name="Imagem 18" descr="Interface gráfica do usuário, Texto&#10;&#10;Descrição gerada automaticamente"/>
          <p:cNvPicPr/>
          <p:nvPr/>
        </p:nvPicPr>
        <p:blipFill>
          <a:blip r:embed="rId1"/>
          <a:stretch/>
        </p:blipFill>
        <p:spPr>
          <a:xfrm>
            <a:off x="-24840" y="1112400"/>
            <a:ext cx="12192120" cy="4755960"/>
          </a:xfrm>
          <a:prstGeom prst="rect">
            <a:avLst/>
          </a:prstGeom>
          <a:ln w="0">
            <a:noFill/>
          </a:ln>
        </p:spPr>
      </p:pic>
      <p:sp>
        <p:nvSpPr>
          <p:cNvPr id="1206" name="Retângulo 3"/>
          <p:cNvSpPr/>
          <p:nvPr/>
        </p:nvSpPr>
        <p:spPr>
          <a:xfrm>
            <a:off x="5476320" y="2426760"/>
            <a:ext cx="1675440" cy="1409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7" name="Imagem 19" descr="Ícone&#10;&#10;Descrição gerada automaticamente"/>
          <p:cNvPicPr/>
          <p:nvPr/>
        </p:nvPicPr>
        <p:blipFill>
          <a:blip r:embed="rId2"/>
          <a:stretch/>
        </p:blipFill>
        <p:spPr>
          <a:xfrm rot="10800000">
            <a:off x="5690880" y="353160"/>
            <a:ext cx="1134000" cy="1794600"/>
          </a:xfrm>
          <a:prstGeom prst="rect">
            <a:avLst/>
          </a:prstGeom>
          <a:ln w="0">
            <a:noFill/>
          </a:ln>
        </p:spPr>
      </p:pic>
      <p:sp>
        <p:nvSpPr>
          <p:cNvPr id="1208" name="Google Shape;95;p 21"/>
          <p:cNvSpPr/>
          <p:nvPr/>
        </p:nvSpPr>
        <p:spPr>
          <a:xfrm>
            <a:off x="154440" y="142920"/>
            <a:ext cx="12020400" cy="5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Arial Rounded"/>
                <a:ea typeface="Arial Rounded"/>
              </a:rPr>
              <a:t>ChonIDE: Hello World</a:t>
            </a:r>
            <a:endParaRPr b="0" lang="pt-P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2016-04-26T00:41:53Z</dcterms:created>
  <dc:creator>Kadu</dc:creator>
  <dc:description/>
  <dc:language>pt-PT</dc:language>
  <cp:lastModifiedBy/>
  <dcterms:modified xsi:type="dcterms:W3CDTF">2024-02-17T18:13:20Z</dcterms:modified>
  <cp:revision>772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331</vt:i4>
  </property>
  <property fmtid="{D5CDD505-2E9C-101B-9397-08002B2CF9AE}" pid="7" name="PresentationFormat">
    <vt:lpwstr>Ecrã Panorâmico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359</vt:i4>
  </property>
</Properties>
</file>