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mover o diapositivo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000" spc="-1" strike="noStrike">
                <a:latin typeface="Arial"/>
              </a:rPr>
              <a:t>Clique para editar o formato das notas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0128721-9B7E-4175-A368-D558525714B5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91BC73F-8220-4B47-B84D-F4746D35A5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72" name="CustomShape 98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42AE5A8-4125-4425-A75B-5DC7EEF3D3C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440" cy="307656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7CC0FAA-16A7-47E8-BCD0-1EF45C690FE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F18F9E76-7B69-42E8-AE0E-8E7F1903F016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796B672-F227-4542-BC1F-9D1D7CC3C1BA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3CB7B69-F8E3-4C7E-A4B5-02C706C48349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25.xml"/><Relationship Id="rId8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0" y="626400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Imagem 8" descr=""/>
          <p:cNvPicPr/>
          <p:nvPr/>
        </p:nvPicPr>
        <p:blipFill>
          <a:blip r:embed="rId1"/>
          <a:stretch/>
        </p:blipFill>
        <p:spPr>
          <a:xfrm>
            <a:off x="7236000" y="5040000"/>
            <a:ext cx="2144160" cy="567720"/>
          </a:xfrm>
          <a:prstGeom prst="rect">
            <a:avLst/>
          </a:prstGeom>
          <a:ln w="0"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1680480" y="1404000"/>
            <a:ext cx="91472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Distributed and Embedded Multi-agent Systems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556000" y="3954240"/>
            <a:ext cx="856044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</a:pPr>
            <a:r>
              <a:rPr b="0" lang="pt-BR" sz="1000" spc="-1" strike="noStrike">
                <a:solidFill>
                  <a:srgbClr val="000000"/>
                </a:solidFill>
                <a:latin typeface="Verdana"/>
                <a:ea typeface="Verdana"/>
              </a:rPr>
              <a:t>1. Centro Federal de Educação Tecnológica (CEFET/RJ) - 2. Universidade Federal Fluminense (UFF), Brasil 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3528000" y="3209400"/>
            <a:ext cx="529884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Carlos Eduardo Pantoja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endParaRPr b="0" lang="pt-PT" sz="2400" spc="-1" strike="noStrike">
              <a:latin typeface="Arial"/>
            </a:endParaRPr>
          </a:p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Nilson Mori Lazarin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1,2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3240000" y="6408000"/>
            <a:ext cx="552996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dd7ee"/>
                </a:solidFill>
                <a:latin typeface="Arial"/>
                <a:ea typeface="DejaVu Sans"/>
              </a:rPr>
              <a:t>02/2024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48" name="Google Shape;57;p13" descr=""/>
          <p:cNvPicPr/>
          <p:nvPr/>
        </p:nvPicPr>
        <p:blipFill>
          <a:blip r:embed="rId2"/>
          <a:stretch/>
        </p:blipFill>
        <p:spPr>
          <a:xfrm>
            <a:off x="4932000" y="4684680"/>
            <a:ext cx="1791720" cy="128304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141" descr=""/>
          <p:cNvPicPr/>
          <p:nvPr/>
        </p:nvPicPr>
        <p:blipFill>
          <a:blip r:embed="rId3"/>
          <a:stretch/>
        </p:blipFill>
        <p:spPr>
          <a:xfrm>
            <a:off x="2906640" y="4936680"/>
            <a:ext cx="1503000" cy="7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"/>
          <p:cNvSpPr/>
          <p:nvPr/>
        </p:nvSpPr>
        <p:spPr>
          <a:xfrm>
            <a:off x="154440" y="142920"/>
            <a:ext cx="12029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>
            <a:off x="839160" y="2388600"/>
            <a:ext cx="577944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f2f5b"/>
                </a:solidFill>
                <a:latin typeface="Arial Rounded MT Bold"/>
                <a:ea typeface="DejaVu Sans"/>
              </a:rPr>
              <a:t>REASONING LAYER USING CHONIDE</a:t>
            </a:r>
            <a:endParaRPr b="0" lang="pt-PT" sz="4800" spc="-1" strike="noStrike">
              <a:latin typeface="Arial"/>
            </a:endParaRPr>
          </a:p>
        </p:txBody>
      </p:sp>
      <p:pic>
        <p:nvPicPr>
          <p:cNvPr id="152" name="Imagem 2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7385400" y="1808280"/>
            <a:ext cx="4597920" cy="3465720"/>
          </a:xfrm>
          <a:prstGeom prst="rect">
            <a:avLst/>
          </a:prstGeom>
          <a:ln w="0">
            <a:noFill/>
          </a:ln>
        </p:spPr>
      </p:pic>
      <p:sp>
        <p:nvSpPr>
          <p:cNvPr id="153" name="Retângulo: Cantos Arredondados 2"/>
          <p:cNvSpPr/>
          <p:nvPr/>
        </p:nvSpPr>
        <p:spPr>
          <a:xfrm>
            <a:off x="8323560" y="1807920"/>
            <a:ext cx="3560040" cy="19058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98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55" name="CaixaDeTexto 225"/>
          <p:cNvSpPr/>
          <p:nvPr/>
        </p:nvSpPr>
        <p:spPr>
          <a:xfrm>
            <a:off x="540000" y="1322640"/>
            <a:ext cx="4676400" cy="38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Is a computational system capable of perceiving and acting in an environment by its deliberation based on its convictions and motivations.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156" name="CaixaDeTexto 249"/>
          <p:cNvSpPr/>
          <p:nvPr/>
        </p:nvSpPr>
        <p:spPr>
          <a:xfrm>
            <a:off x="306360" y="5663880"/>
            <a:ext cx="116971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BRATMAN, Michael. Intention, plans, and practical reason. 1987.</a:t>
            </a:r>
            <a:endParaRPr b="0" lang="pt-PT" sz="1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526360" y="1418760"/>
            <a:ext cx="6494040" cy="36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m 5_1" descr=""/>
          <p:cNvPicPr/>
          <p:nvPr/>
        </p:nvPicPr>
        <p:blipFill>
          <a:blip r:embed="rId1"/>
          <a:stretch/>
        </p:blipFill>
        <p:spPr>
          <a:xfrm>
            <a:off x="9675720" y="5257440"/>
            <a:ext cx="2249280" cy="59688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10"/>
          <p:cNvSpPr/>
          <p:nvPr/>
        </p:nvSpPr>
        <p:spPr>
          <a:xfrm>
            <a:off x="3825360" y="1684080"/>
            <a:ext cx="4532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f4e79"/>
                </a:solidFill>
                <a:latin typeface="Arial Rounded MT Bold"/>
                <a:ea typeface="DejaVu Sans"/>
              </a:rPr>
              <a:t>OBRIGADO!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>
            <a:off x="4170600" y="2448360"/>
            <a:ext cx="38127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pantoja@cefet-rj.br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nilson.lazarin@cefet-rj.br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vsjesus@id.uff.br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fabiancpbm@gmail.com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61" name="CustomShape 12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Agradecimentos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162" name="Google Shape;57;p 2" descr=""/>
          <p:cNvPicPr/>
          <p:nvPr/>
        </p:nvPicPr>
        <p:blipFill>
          <a:blip r:embed="rId2"/>
          <a:stretch/>
        </p:blipFill>
        <p:spPr>
          <a:xfrm>
            <a:off x="5201640" y="4656960"/>
            <a:ext cx="1792440" cy="128376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4" descr=""/>
          <p:cNvPicPr/>
          <p:nvPr/>
        </p:nvPicPr>
        <p:blipFill>
          <a:blip r:embed="rId3"/>
          <a:stretch/>
        </p:blipFill>
        <p:spPr>
          <a:xfrm>
            <a:off x="7608600" y="5131800"/>
            <a:ext cx="1503720" cy="76716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6" descr=""/>
          <p:cNvPicPr/>
          <p:nvPr/>
        </p:nvPicPr>
        <p:blipFill>
          <a:blip r:embed="rId4"/>
          <a:stretch/>
        </p:blipFill>
        <p:spPr>
          <a:xfrm>
            <a:off x="10917000" y="-4680"/>
            <a:ext cx="1144440" cy="91404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7" descr=""/>
          <p:cNvPicPr/>
          <p:nvPr/>
        </p:nvPicPr>
        <p:blipFill>
          <a:blip r:embed="rId5"/>
          <a:stretch/>
        </p:blipFill>
        <p:spPr>
          <a:xfrm>
            <a:off x="217440" y="4214160"/>
            <a:ext cx="1871280" cy="184176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9" descr=""/>
          <p:cNvPicPr/>
          <p:nvPr/>
        </p:nvPicPr>
        <p:blipFill>
          <a:blip r:embed="rId6"/>
          <a:stretch/>
        </p:blipFill>
        <p:spPr>
          <a:xfrm>
            <a:off x="2493720" y="4408200"/>
            <a:ext cx="2225160" cy="22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2016-04-26T00:41:53Z</dcterms:created>
  <dc:creator>Kadu</dc:creator>
  <dc:description/>
  <dc:language>pt-PT</dc:language>
  <cp:lastModifiedBy/>
  <dcterms:modified xsi:type="dcterms:W3CDTF">2024-02-17T18:04:13Z</dcterms:modified>
  <cp:revision>774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331</vt:i4>
  </property>
  <property fmtid="{D5CDD505-2E9C-101B-9397-08002B2CF9AE}" pid="7" name="PresentationFormat">
    <vt:lpwstr>Ecrã Panorâmico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359</vt:i4>
  </property>
</Properties>
</file>