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84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37.png" ContentType="image/png"/>
  <Override PartName="/ppt/media/image7.png" ContentType="image/png"/>
  <Override PartName="/ppt/media/image2.png" ContentType="image/png"/>
  <Override PartName="/ppt/media/image32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63.xml.rels" ContentType="application/vnd.openxmlformats-package.relationships+xml"/>
  <Override PartName="/ppt/slides/_rels/slide54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8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2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37" r:id="rId91"/>
    <p:sldId id="338" r:id="rId92"/>
    <p:sldId id="339" r:id="rId93"/>
    <p:sldId id="340" r:id="rId94"/>
    <p:sldId id="341" r:id="rId9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60" Type="http://schemas.openxmlformats.org/officeDocument/2006/relationships/slide" Target="slides/slide51.xml"/><Relationship Id="rId61" Type="http://schemas.openxmlformats.org/officeDocument/2006/relationships/slide" Target="slides/slide52.xml"/><Relationship Id="rId62" Type="http://schemas.openxmlformats.org/officeDocument/2006/relationships/slide" Target="slides/slide53.xml"/><Relationship Id="rId63" Type="http://schemas.openxmlformats.org/officeDocument/2006/relationships/slide" Target="slides/slide54.xml"/><Relationship Id="rId64" Type="http://schemas.openxmlformats.org/officeDocument/2006/relationships/slide" Target="slides/slide55.xml"/><Relationship Id="rId65" Type="http://schemas.openxmlformats.org/officeDocument/2006/relationships/slide" Target="slides/slide56.xml"/><Relationship Id="rId66" Type="http://schemas.openxmlformats.org/officeDocument/2006/relationships/slide" Target="slides/slide57.xml"/><Relationship Id="rId67" Type="http://schemas.openxmlformats.org/officeDocument/2006/relationships/slide" Target="slides/slide58.xml"/><Relationship Id="rId68" Type="http://schemas.openxmlformats.org/officeDocument/2006/relationships/slide" Target="slides/slide59.xml"/><Relationship Id="rId69" Type="http://schemas.openxmlformats.org/officeDocument/2006/relationships/slide" Target="slides/slide60.xml"/><Relationship Id="rId70" Type="http://schemas.openxmlformats.org/officeDocument/2006/relationships/slide" Target="slides/slide61.xml"/><Relationship Id="rId71" Type="http://schemas.openxmlformats.org/officeDocument/2006/relationships/slide" Target="slides/slide62.xml"/><Relationship Id="rId72" Type="http://schemas.openxmlformats.org/officeDocument/2006/relationships/slide" Target="slides/slide63.xml"/><Relationship Id="rId73" Type="http://schemas.openxmlformats.org/officeDocument/2006/relationships/slide" Target="slides/slide64.xml"/><Relationship Id="rId74" Type="http://schemas.openxmlformats.org/officeDocument/2006/relationships/slide" Target="slides/slide65.xml"/><Relationship Id="rId75" Type="http://schemas.openxmlformats.org/officeDocument/2006/relationships/slide" Target="slides/slide66.xml"/><Relationship Id="rId76" Type="http://schemas.openxmlformats.org/officeDocument/2006/relationships/slide" Target="slides/slide67.xml"/><Relationship Id="rId77" Type="http://schemas.openxmlformats.org/officeDocument/2006/relationships/slide" Target="slides/slide68.xml"/><Relationship Id="rId78" Type="http://schemas.openxmlformats.org/officeDocument/2006/relationships/slide" Target="slides/slide69.xml"/><Relationship Id="rId79" Type="http://schemas.openxmlformats.org/officeDocument/2006/relationships/slide" Target="slides/slide70.xml"/><Relationship Id="rId80" Type="http://schemas.openxmlformats.org/officeDocument/2006/relationships/slide" Target="slides/slide71.xml"/><Relationship Id="rId81" Type="http://schemas.openxmlformats.org/officeDocument/2006/relationships/slide" Target="slides/slide72.xml"/><Relationship Id="rId82" Type="http://schemas.openxmlformats.org/officeDocument/2006/relationships/slide" Target="slides/slide73.xml"/><Relationship Id="rId83" Type="http://schemas.openxmlformats.org/officeDocument/2006/relationships/slide" Target="slides/slide74.xml"/><Relationship Id="rId84" Type="http://schemas.openxmlformats.org/officeDocument/2006/relationships/slide" Target="slides/slide75.xml"/><Relationship Id="rId85" Type="http://schemas.openxmlformats.org/officeDocument/2006/relationships/slide" Target="slides/slide76.xml"/><Relationship Id="rId86" Type="http://schemas.openxmlformats.org/officeDocument/2006/relationships/slide" Target="slides/slide77.xml"/><Relationship Id="rId87" Type="http://schemas.openxmlformats.org/officeDocument/2006/relationships/slide" Target="slides/slide78.xml"/><Relationship Id="rId88" Type="http://schemas.openxmlformats.org/officeDocument/2006/relationships/slide" Target="slides/slide79.xml"/><Relationship Id="rId89" Type="http://schemas.openxmlformats.org/officeDocument/2006/relationships/slide" Target="slides/slide80.xml"/><Relationship Id="rId90" Type="http://schemas.openxmlformats.org/officeDocument/2006/relationships/slide" Target="slides/slide81.xml"/><Relationship Id="rId91" Type="http://schemas.openxmlformats.org/officeDocument/2006/relationships/slide" Target="slides/slide82.xml"/><Relationship Id="rId92" Type="http://schemas.openxmlformats.org/officeDocument/2006/relationships/slide" Target="slides/slide83.xml"/><Relationship Id="rId93" Type="http://schemas.openxmlformats.org/officeDocument/2006/relationships/slide" Target="slides/slide84.xml"/><Relationship Id="rId94" Type="http://schemas.openxmlformats.org/officeDocument/2006/relationships/slide" Target="slides/slide85.xml"/><Relationship Id="rId95" Type="http://schemas.openxmlformats.org/officeDocument/2006/relationships/slide" Target="slides/slide86.xml"/><Relationship Id="rId9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</a:t>
            </a:r>
            <a:r>
              <a:rPr b="0" lang="pt-PT" sz="4400" spc="-1" strike="noStrike">
                <a:latin typeface="Arial"/>
              </a:rPr>
              <a:t>l</a:t>
            </a:r>
            <a:r>
              <a:rPr b="0" lang="pt-PT" sz="4400" spc="-1" strike="noStrike">
                <a:latin typeface="Arial"/>
              </a:rPr>
              <a:t>i</a:t>
            </a:r>
            <a:r>
              <a:rPr b="0" lang="pt-PT" sz="4400" spc="-1" strike="noStrike">
                <a:latin typeface="Arial"/>
              </a:rPr>
              <a:t>q</a:t>
            </a:r>
            <a:r>
              <a:rPr b="0" lang="pt-PT" sz="4400" spc="-1" strike="noStrike">
                <a:latin typeface="Arial"/>
              </a:rPr>
              <a:t>u</a:t>
            </a:r>
            <a:r>
              <a:rPr b="0" lang="pt-PT" sz="4400" spc="-1" strike="noStrike">
                <a:latin typeface="Arial"/>
              </a:rPr>
              <a:t>e</a:t>
            </a:r>
            <a:r>
              <a:rPr b="0" lang="pt-PT" sz="4400" spc="-1" strike="noStrike">
                <a:latin typeface="Arial"/>
              </a:rPr>
              <a:t> </a:t>
            </a:r>
            <a:r>
              <a:rPr b="0" lang="pt-PT" sz="4400" spc="-1" strike="noStrike">
                <a:latin typeface="Arial"/>
              </a:rPr>
              <a:t>p</a:t>
            </a:r>
            <a:r>
              <a:rPr b="0" lang="pt-PT" sz="4400" spc="-1" strike="noStrike">
                <a:latin typeface="Arial"/>
              </a:rPr>
              <a:t>a</a:t>
            </a:r>
            <a:r>
              <a:rPr b="0" lang="pt-PT" sz="4400" spc="-1" strike="noStrike">
                <a:latin typeface="Arial"/>
              </a:rPr>
              <a:t>r</a:t>
            </a:r>
            <a:r>
              <a:rPr b="0" lang="pt-PT" sz="4400" spc="-1" strike="noStrike">
                <a:latin typeface="Arial"/>
              </a:rPr>
              <a:t>a</a:t>
            </a:r>
            <a:r>
              <a:rPr b="0" lang="pt-PT" sz="4400" spc="-1" strike="noStrike">
                <a:latin typeface="Arial"/>
              </a:rPr>
              <a:t> </a:t>
            </a:r>
            <a:r>
              <a:rPr b="0" lang="pt-PT" sz="4400" spc="-1" strike="noStrike">
                <a:latin typeface="Arial"/>
              </a:rPr>
              <a:t>m</a:t>
            </a:r>
            <a:r>
              <a:rPr b="0" lang="pt-PT" sz="4400" spc="-1" strike="noStrike">
                <a:latin typeface="Arial"/>
              </a:rPr>
              <a:t>o</a:t>
            </a:r>
            <a:r>
              <a:rPr b="0" lang="pt-PT" sz="4400" spc="-1" strike="noStrike">
                <a:latin typeface="Arial"/>
              </a:rPr>
              <a:t>v</a:t>
            </a:r>
            <a:r>
              <a:rPr b="0" lang="pt-PT" sz="4400" spc="-1" strike="noStrike">
                <a:latin typeface="Arial"/>
              </a:rPr>
              <a:t>e</a:t>
            </a:r>
            <a:r>
              <a:rPr b="0" lang="pt-PT" sz="4400" spc="-1" strike="noStrike">
                <a:latin typeface="Arial"/>
              </a:rPr>
              <a:t>r</a:t>
            </a:r>
            <a:r>
              <a:rPr b="0" lang="pt-PT" sz="4400" spc="-1" strike="noStrike">
                <a:latin typeface="Arial"/>
              </a:rPr>
              <a:t> </a:t>
            </a:r>
            <a:r>
              <a:rPr b="0" lang="pt-PT" sz="4400" spc="-1" strike="noStrike">
                <a:latin typeface="Arial"/>
              </a:rPr>
              <a:t>o</a:t>
            </a:r>
            <a:r>
              <a:rPr b="0" lang="pt-PT" sz="4400" spc="-1" strike="noStrike">
                <a:latin typeface="Arial"/>
              </a:rPr>
              <a:t> </a:t>
            </a:r>
            <a:r>
              <a:rPr b="0" lang="pt-PT" sz="4400" spc="-1" strike="noStrike">
                <a:latin typeface="Arial"/>
              </a:rPr>
              <a:t>d</a:t>
            </a:r>
            <a:r>
              <a:rPr b="0" lang="pt-PT" sz="4400" spc="-1" strike="noStrike">
                <a:latin typeface="Arial"/>
              </a:rPr>
              <a:t>i</a:t>
            </a:r>
            <a:r>
              <a:rPr b="0" lang="pt-PT" sz="4400" spc="-1" strike="noStrike">
                <a:latin typeface="Arial"/>
              </a:rPr>
              <a:t>a</a:t>
            </a:r>
            <a:r>
              <a:rPr b="0" lang="pt-PT" sz="4400" spc="-1" strike="noStrike">
                <a:latin typeface="Arial"/>
              </a:rPr>
              <a:t>p</a:t>
            </a:r>
            <a:r>
              <a:rPr b="0" lang="pt-PT" sz="4400" spc="-1" strike="noStrike">
                <a:latin typeface="Arial"/>
              </a:rPr>
              <a:t>o</a:t>
            </a:r>
            <a:r>
              <a:rPr b="0" lang="pt-PT" sz="4400" spc="-1" strike="noStrike">
                <a:latin typeface="Arial"/>
              </a:rPr>
              <a:t>s</a:t>
            </a:r>
            <a:r>
              <a:rPr b="0" lang="pt-PT" sz="4400" spc="-1" strike="noStrike">
                <a:latin typeface="Arial"/>
              </a:rPr>
              <a:t>i</a:t>
            </a:r>
            <a:r>
              <a:rPr b="0" lang="pt-PT" sz="4400" spc="-1" strike="noStrike">
                <a:latin typeface="Arial"/>
              </a:rPr>
              <a:t>t</a:t>
            </a:r>
            <a:r>
              <a:rPr b="0" lang="pt-PT" sz="4400" spc="-1" strike="noStrike">
                <a:latin typeface="Arial"/>
              </a:rPr>
              <a:t>i</a:t>
            </a:r>
            <a:r>
              <a:rPr b="0" lang="pt-PT" sz="4400" spc="-1" strike="noStrike">
                <a:latin typeface="Arial"/>
              </a:rPr>
              <a:t>v</a:t>
            </a:r>
            <a:r>
              <a:rPr b="0" lang="pt-PT" sz="4400" spc="-1" strike="noStrike">
                <a:latin typeface="Arial"/>
              </a:rPr>
              <a:t>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PT" sz="2000" spc="-1" strike="noStrike">
                <a:latin typeface="Arial"/>
              </a:rPr>
              <a:t>Cli</a:t>
            </a:r>
            <a:r>
              <a:rPr b="0" lang="pt-PT" sz="2000" spc="-1" strike="noStrike">
                <a:latin typeface="Arial"/>
              </a:rPr>
              <a:t>q</a:t>
            </a:r>
            <a:r>
              <a:rPr b="0" lang="pt-PT" sz="2000" spc="-1" strike="noStrike">
                <a:latin typeface="Arial"/>
              </a:rPr>
              <a:t>u</a:t>
            </a:r>
            <a:r>
              <a:rPr b="0" lang="pt-PT" sz="2000" spc="-1" strike="noStrike">
                <a:latin typeface="Arial"/>
              </a:rPr>
              <a:t>e </a:t>
            </a:r>
            <a:r>
              <a:rPr b="0" lang="pt-PT" sz="2000" spc="-1" strike="noStrike">
                <a:latin typeface="Arial"/>
              </a:rPr>
              <a:t>p</a:t>
            </a:r>
            <a:r>
              <a:rPr b="0" lang="pt-PT" sz="2000" spc="-1" strike="noStrike">
                <a:latin typeface="Arial"/>
              </a:rPr>
              <a:t>a</a:t>
            </a:r>
            <a:r>
              <a:rPr b="0" lang="pt-PT" sz="2000" spc="-1" strike="noStrike">
                <a:latin typeface="Arial"/>
              </a:rPr>
              <a:t>r</a:t>
            </a:r>
            <a:r>
              <a:rPr b="0" lang="pt-PT" sz="2000" spc="-1" strike="noStrike">
                <a:latin typeface="Arial"/>
              </a:rPr>
              <a:t>a </a:t>
            </a:r>
            <a:r>
              <a:rPr b="0" lang="pt-PT" sz="2000" spc="-1" strike="noStrike">
                <a:latin typeface="Arial"/>
              </a:rPr>
              <a:t>e</a:t>
            </a:r>
            <a:r>
              <a:rPr b="0" lang="pt-PT" sz="2000" spc="-1" strike="noStrike">
                <a:latin typeface="Arial"/>
              </a:rPr>
              <a:t>d</a:t>
            </a:r>
            <a:r>
              <a:rPr b="0" lang="pt-PT" sz="2000" spc="-1" strike="noStrike">
                <a:latin typeface="Arial"/>
              </a:rPr>
              <a:t>it</a:t>
            </a:r>
            <a:r>
              <a:rPr b="0" lang="pt-PT" sz="2000" spc="-1" strike="noStrike">
                <a:latin typeface="Arial"/>
              </a:rPr>
              <a:t>a</a:t>
            </a:r>
            <a:r>
              <a:rPr b="0" lang="pt-PT" sz="2000" spc="-1" strike="noStrike">
                <a:latin typeface="Arial"/>
              </a:rPr>
              <a:t>r </a:t>
            </a:r>
            <a:r>
              <a:rPr b="0" lang="pt-PT" sz="2000" spc="-1" strike="noStrike">
                <a:latin typeface="Arial"/>
              </a:rPr>
              <a:t>o </a:t>
            </a:r>
            <a:r>
              <a:rPr b="0" lang="pt-PT" sz="2000" spc="-1" strike="noStrike">
                <a:latin typeface="Arial"/>
              </a:rPr>
              <a:t>f</a:t>
            </a:r>
            <a:r>
              <a:rPr b="0" lang="pt-PT" sz="2000" spc="-1" strike="noStrike">
                <a:latin typeface="Arial"/>
              </a:rPr>
              <a:t>o</a:t>
            </a:r>
            <a:r>
              <a:rPr b="0" lang="pt-PT" sz="2000" spc="-1" strike="noStrike">
                <a:latin typeface="Arial"/>
              </a:rPr>
              <a:t>r</a:t>
            </a:r>
            <a:r>
              <a:rPr b="0" lang="pt-PT" sz="2000" spc="-1" strike="noStrike">
                <a:latin typeface="Arial"/>
              </a:rPr>
              <a:t>m</a:t>
            </a:r>
            <a:r>
              <a:rPr b="0" lang="pt-PT" sz="2000" spc="-1" strike="noStrike">
                <a:latin typeface="Arial"/>
              </a:rPr>
              <a:t>a</a:t>
            </a:r>
            <a:r>
              <a:rPr b="0" lang="pt-PT" sz="2000" spc="-1" strike="noStrike">
                <a:latin typeface="Arial"/>
              </a:rPr>
              <a:t>t</a:t>
            </a:r>
            <a:r>
              <a:rPr b="0" lang="pt-PT" sz="2000" spc="-1" strike="noStrike">
                <a:latin typeface="Arial"/>
              </a:rPr>
              <a:t>o </a:t>
            </a:r>
            <a:r>
              <a:rPr b="0" lang="pt-PT" sz="2000" spc="-1" strike="noStrike">
                <a:latin typeface="Arial"/>
              </a:rPr>
              <a:t>d</a:t>
            </a:r>
            <a:r>
              <a:rPr b="0" lang="pt-PT" sz="2000" spc="-1" strike="noStrike">
                <a:latin typeface="Arial"/>
              </a:rPr>
              <a:t>a</a:t>
            </a:r>
            <a:r>
              <a:rPr b="0" lang="pt-PT" sz="2000" spc="-1" strike="noStrike">
                <a:latin typeface="Arial"/>
              </a:rPr>
              <a:t>s </a:t>
            </a:r>
            <a:r>
              <a:rPr b="0" lang="pt-PT" sz="2000" spc="-1" strike="noStrike">
                <a:latin typeface="Arial"/>
              </a:rPr>
              <a:t>n</a:t>
            </a:r>
            <a:r>
              <a:rPr b="0" lang="pt-PT" sz="2000" spc="-1" strike="noStrike">
                <a:latin typeface="Arial"/>
              </a:rPr>
              <a:t>o</a:t>
            </a:r>
            <a:r>
              <a:rPr b="0" lang="pt-PT" sz="2000" spc="-1" strike="noStrike">
                <a:latin typeface="Arial"/>
              </a:rPr>
              <a:t>t</a:t>
            </a:r>
            <a:r>
              <a:rPr b="0" lang="pt-PT" sz="2000" spc="-1" strike="noStrike">
                <a:latin typeface="Arial"/>
              </a:rPr>
              <a:t>a</a:t>
            </a:r>
            <a:r>
              <a:rPr b="0" lang="pt-PT" sz="2000" spc="-1" strike="noStrike">
                <a:latin typeface="Arial"/>
              </a:rPr>
              <a:t>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PT" sz="1400" spc="-1" strike="noStrike">
                <a:latin typeface="Times New Roman"/>
              </a:rPr>
              <a:t>&lt;cabeçalho&gt;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PT" sz="1400" spc="-1" strike="noStrike">
                <a:latin typeface="Times New Roman"/>
              </a:rPr>
              <a:t>&lt;data/hora&gt;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PT" sz="1400" spc="-1" strike="noStrike">
                <a:latin typeface="Times New Roman"/>
              </a:defRPr>
            </a:lvl1pPr>
          </a:lstStyle>
          <a:p>
            <a:r>
              <a:rPr b="0" lang="pt-PT" sz="1400" spc="-1" strike="noStrike">
                <a:latin typeface="Times New Roman"/>
              </a:rPr>
              <a:t>&lt;rodapé&gt;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3FAD013-BA43-4A42-B169-1BB8ECE3E458}" type="slidenum">
              <a:rPr b="0" lang="pt-PT" sz="1400" spc="-1" strike="noStrike">
                <a:latin typeface="Times New Roman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3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389" name="CustomShape 1376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2D3B25A2-51AE-4CB9-8E77-390A9D2881E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16" name="CustomShape 75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65F5E54E-3A03-4B6E-8533-3A84A265A8D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19" name="CustomShape 5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D457C224-804C-4F5D-996B-290DE4CB3BF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22" name="CustomShape 77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4F33D241-B6DA-48CD-A8D4-DEC2A525110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25" name="CustomShape 7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2BCC02A2-6979-479A-ABB9-873515A2DB4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28" name="CustomShape 8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0A4553E4-7C72-4FF0-9A4B-8B049CBF6AA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31" name="CustomShape 10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3634452E-8C77-482F-940D-120796AD556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34" name="CustomShape 8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FA31117B-F4A8-4164-BB25-AD268856319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37" name="CustomShape 85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7D950300-DCB1-46F6-A947-CAC432919E3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40" name="CustomShape 87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2DA462D6-A581-43E7-A766-8F0F7A45B01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43" name="CustomShape 8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51FCDF4B-1CDE-42C6-9488-D7B0D814409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3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392" name="CustomShape 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A4E4B4B5-396D-4EF9-A154-93296188AFE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46" name="CustomShape 9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90E63886-42AB-48A6-BCD1-96528CAFE6A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49" name="CustomShape 10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1727C8F7-8BD2-416B-B6C9-FF4DD1A2E59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52" name="CustomShape 95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A7CA7385-A09F-4ED4-8DEE-C889FC0D34F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55" name="CustomShape 9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A4BBB63A-9958-48BC-A27B-FD3CE23D8DD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58" name="CustomShape 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15C21FC8-147E-40FD-81A1-0AFF97CE726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61" name="CustomShape 7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E64F7EAB-94BC-484C-8E60-C81989478E2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64" name="CustomShape 105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D206743A-BC82-4E4E-813A-0FAA06D570B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67" name="CustomShape 90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1DC5E9D3-8325-4B75-A9F9-103B801EB09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70" name="CustomShape 1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C19E748D-A7DC-4811-8F93-DE24A255CD9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73" name="CustomShape 35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79DE3B93-4ECB-4C8E-B209-A5B3FE23134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3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395" name="CustomShape 6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6AF1BDAC-4BAC-49AD-943B-E536DFA6CBB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76" name="CustomShape 10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93A809B0-D56A-49AD-91B7-6CD6628E8F3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79" name="CustomShape 11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0EE0981E-54BF-426B-91F8-3CE11F960FC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82" name="CustomShape 117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B6B64969-6A67-4715-B54C-6252A27B957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85" name="CustomShape 12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16930CF6-0E79-4F0E-9654-82ACA7F232A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88" name="CustomShape 107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68CD6A63-001F-4C92-8DF6-38B595A218B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91" name="CustomShape 13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4C6D50EF-C595-4AB5-BCD7-F0E905CC9B5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94" name="CustomShape 115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E209C47D-D9B5-4F67-B7A2-02793C97250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97" name="CustomShape 11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95ED0B22-32BF-47C1-96C6-71CECF1DE8B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00" name="CustomShape 127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4EB9D414-C8E0-4B74-B0EC-A87DA18B6CA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03" name="CustomShape 13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2761FCFB-4B58-45C5-BDC1-E6D9723CF59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3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398" name="CustomShape 97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EB87E027-3163-4C87-A4CA-FA7000034E5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06" name="CustomShape 11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6F978734-5C58-4786-9406-8BC8BE325BD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09" name="CustomShape 137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EF0A8561-9BCE-431E-B02C-E4B4167229F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12" name="CustomShape 12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04919F7C-DA4A-4785-A7F1-4BD12EBB8CB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15" name="CustomShape 135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D0A41B42-D506-4108-B8DC-A3317A3659F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18" name="CustomShape 12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71E84F90-481A-4FDC-9966-26B9767858F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21" name="CustomShape 125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037BF140-C890-41C9-9116-7070E7A88A7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24" name="CustomShape 13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B2DD6DE6-5BCC-4CE1-B240-0203E859E61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27" name="CustomShape 1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B7F8090E-14D8-40FC-B9E6-910169FBAE0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30" name="CustomShape 14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586581A2-E783-4BEF-8121-15254E5520D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33" name="CustomShape 15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1293EF5F-78C9-4994-A5AD-9B6BD319314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01" name="CustomShape 9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391FE794-3A90-4A9A-8510-39344CF89EC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36" name="CustomShape 14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F37383FF-93D9-4B20-8310-2E709679805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39" name="CustomShape 17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7FD05378-81DB-4DCD-92B2-4C5CD73696C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42" name="CustomShape 145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39FDC70F-2C30-43A7-98F9-F909660A1F0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45" name="CustomShape 89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4090A56A-C88D-43CA-9C62-5FAF767DC28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48" name="CustomShape 2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70FA48C0-8CC4-461B-B767-38D66050684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51" name="CustomShape 1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4D9E4178-462B-46F5-AC00-678E6EBCB70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54" name="CustomShape 25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415B5716-46DC-4F82-8E93-CC9FE9A7B08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57" name="CustomShape 27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7B7CFDFF-3567-4E4B-82FF-B23BB0EF16F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60" name="CustomShape 26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F3932EC2-955D-46EE-B226-3224F864367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63" name="CustomShape 147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EFB5D248-66F4-43BB-8FA3-AFDD5A12215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04" name="CustomShape 67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10036DED-33B2-4506-B472-D0DBFBC2017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66" name="CustomShape 14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3541BEFB-736C-4D1F-A178-D1F09504AFA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69" name="CustomShape 152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A7F25A78-F573-4202-B512-4E8DF9818E6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72" name="CustomShape 156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FCE74CE6-985B-4B1A-832C-571853E0845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75" name="CustomShape 158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F9D8FE7A-5396-46D2-AC93-CFE14F3F875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78" name="CustomShape 154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6E6D21C2-1A98-4FED-AE7B-6C059DCBE32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81" name="CustomShape 905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F3F9CFFB-0A15-445E-80C7-669E1597F61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84" name="CustomShape 2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1B9934F7-F8F6-4117-B9E9-CBFDC1A757B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87" name="CustomShape 3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3EE000EE-1A9E-45D2-800C-34928E3239E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90" name="CustomShape 3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E0EC95D0-7FEC-4008-AE7A-404F2115268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93" name="CustomShape 37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297DAD6B-7603-4C32-B689-A4E815A9344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07" name="CustomShape 7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84CF795F-F4CC-431F-9BC5-F56E7333113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96" name="CustomShape 907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36A23E7C-FD00-45CF-B443-28A3DF26DF1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5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99" name="CustomShape 3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A88CE8EA-0386-46E2-AC69-632768BA387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6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02" name="CustomShape 4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323C6CA5-8BEE-48F1-B1E9-1E9A78F20E2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6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05" name="CustomShape 4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A49FA735-00F8-45EA-9F0C-67F741D7218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6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08" name="CustomShape 45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5028F7F1-55C0-4D72-B999-90AD080AAE6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6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11" name="CustomShape 90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3469584E-3766-4BF3-87E5-9F15EADDC57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6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14" name="CustomShape 47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D1846973-8F22-479C-853B-3F1B6E58697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6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17" name="CustomShape 4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891CE79B-B640-40C6-BE9A-370C41D0D75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6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20" name="CustomShape 5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067B28F5-4745-44EE-90AF-7DA5777D8B7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6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23" name="CustomShape 91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CDD7570C-6558-4B3D-B8B3-D1FADA30F34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10" name="CustomShape 7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E9D07D67-C983-4877-B49E-B0E88318425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6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26" name="CustomShape 5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C3863CEF-37C2-490C-9861-02A65C04387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6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29" name="CustomShape 57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3624C5F2-5CD5-4C06-A032-E3AEED99712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6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32" name="CustomShape 5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A0FD17D1-4C55-42FE-8553-62B3DA1D539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6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35" name="CustomShape 61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EB8B9071-01A4-472E-BCB8-AE97F27517F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6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38" name="CustomShape 55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FE3BCD5C-8A6F-414B-A7A8-BF2CC49D217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6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41" name="CustomShape 65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4A2DFEAC-6EE3-4138-8573-CA0C52E9EA3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6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44" name="CustomShape 3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44376E5F-51DB-479C-A111-47598C4C2DA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2720" cy="3075840"/>
          </a:xfrm>
          <a:prstGeom prst="rect">
            <a:avLst/>
          </a:prstGeom>
          <a:ln w="0">
            <a:noFill/>
          </a:ln>
        </p:spPr>
      </p:sp>
      <p:sp>
        <p:nvSpPr>
          <p:cNvPr id="54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13" name="CustomShape 69"/>
          <p:cNvSpPr/>
          <p:nvPr/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5979C606-A5EB-4BC4-8AED-B040D8115EE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64360"/>
            <a:ext cx="12183840" cy="585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360"/>
            <a:ext cx="12183840" cy="927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3920" cy="673920"/>
          </a:xfrm>
          <a:prstGeom prst="rect">
            <a:avLst/>
          </a:prstGeom>
          <a:ln w="0">
            <a:noFill/>
          </a:ln>
        </p:spPr>
      </p:pic>
      <p:pic>
        <p:nvPicPr>
          <p:cNvPr id="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1720" cy="531720"/>
          </a:xfrm>
          <a:prstGeom prst="rect">
            <a:avLst/>
          </a:prstGeom>
          <a:ln w="0">
            <a:noFill/>
          </a:ln>
        </p:spPr>
      </p:pic>
      <p:pic>
        <p:nvPicPr>
          <p:cNvPr id="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1720" cy="5090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3"/>
          <p:cNvSpPr/>
          <p:nvPr/>
        </p:nvSpPr>
        <p:spPr>
          <a:xfrm>
            <a:off x="2088000" y="6372360"/>
            <a:ext cx="914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11111040" y="6286320"/>
            <a:ext cx="1007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889D4B1C-FED5-4C1C-874C-C94DA17B1174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</a:t>
            </a:r>
            <a:r>
              <a:rPr b="0" lang="pt-PT" sz="4400" spc="-1" strike="noStrike">
                <a:latin typeface="Arial"/>
              </a:rPr>
              <a:t>l</a:t>
            </a:r>
            <a:r>
              <a:rPr b="0" lang="pt-PT" sz="4400" spc="-1" strike="noStrike">
                <a:latin typeface="Arial"/>
              </a:rPr>
              <a:t>i</a:t>
            </a:r>
            <a:r>
              <a:rPr b="0" lang="pt-PT" sz="4400" spc="-1" strike="noStrike">
                <a:latin typeface="Arial"/>
              </a:rPr>
              <a:t>q</a:t>
            </a:r>
            <a:r>
              <a:rPr b="0" lang="pt-PT" sz="4400" spc="-1" strike="noStrike">
                <a:latin typeface="Arial"/>
              </a:rPr>
              <a:t>u</a:t>
            </a:r>
            <a:r>
              <a:rPr b="0" lang="pt-PT" sz="4400" spc="-1" strike="noStrike">
                <a:latin typeface="Arial"/>
              </a:rPr>
              <a:t>e</a:t>
            </a:r>
            <a:r>
              <a:rPr b="0" lang="pt-PT" sz="4400" spc="-1" strike="noStrike">
                <a:latin typeface="Arial"/>
              </a:rPr>
              <a:t> </a:t>
            </a:r>
            <a:r>
              <a:rPr b="0" lang="pt-PT" sz="4400" spc="-1" strike="noStrike">
                <a:latin typeface="Arial"/>
              </a:rPr>
              <a:t>p</a:t>
            </a:r>
            <a:r>
              <a:rPr b="0" lang="pt-PT" sz="4400" spc="-1" strike="noStrike">
                <a:latin typeface="Arial"/>
              </a:rPr>
              <a:t>a</a:t>
            </a:r>
            <a:r>
              <a:rPr b="0" lang="pt-PT" sz="4400" spc="-1" strike="noStrike">
                <a:latin typeface="Arial"/>
              </a:rPr>
              <a:t>r</a:t>
            </a:r>
            <a:r>
              <a:rPr b="0" lang="pt-PT" sz="4400" spc="-1" strike="noStrike">
                <a:latin typeface="Arial"/>
              </a:rPr>
              <a:t>a</a:t>
            </a:r>
            <a:r>
              <a:rPr b="0" lang="pt-PT" sz="4400" spc="-1" strike="noStrike">
                <a:latin typeface="Arial"/>
              </a:rPr>
              <a:t> </a:t>
            </a:r>
            <a:r>
              <a:rPr b="0" lang="pt-PT" sz="4400" spc="-1" strike="noStrike">
                <a:latin typeface="Arial"/>
              </a:rPr>
              <a:t>e</a:t>
            </a:r>
            <a:r>
              <a:rPr b="0" lang="pt-PT" sz="4400" spc="-1" strike="noStrike">
                <a:latin typeface="Arial"/>
              </a:rPr>
              <a:t>d</a:t>
            </a:r>
            <a:r>
              <a:rPr b="0" lang="pt-PT" sz="4400" spc="-1" strike="noStrike">
                <a:latin typeface="Arial"/>
              </a:rPr>
              <a:t>i</a:t>
            </a:r>
            <a:r>
              <a:rPr b="0" lang="pt-PT" sz="4400" spc="-1" strike="noStrike">
                <a:latin typeface="Arial"/>
              </a:rPr>
              <a:t>t</a:t>
            </a:r>
            <a:r>
              <a:rPr b="0" lang="pt-PT" sz="4400" spc="-1" strike="noStrike">
                <a:latin typeface="Arial"/>
              </a:rPr>
              <a:t>a</a:t>
            </a:r>
            <a:r>
              <a:rPr b="0" lang="pt-PT" sz="4400" spc="-1" strike="noStrike">
                <a:latin typeface="Arial"/>
              </a:rPr>
              <a:t>r</a:t>
            </a:r>
            <a:r>
              <a:rPr b="0" lang="pt-PT" sz="4400" spc="-1" strike="noStrike">
                <a:latin typeface="Arial"/>
              </a:rPr>
              <a:t> </a:t>
            </a:r>
            <a:r>
              <a:rPr b="0" lang="pt-PT" sz="4400" spc="-1" strike="noStrike">
                <a:latin typeface="Arial"/>
              </a:rPr>
              <a:t>o</a:t>
            </a:r>
            <a:r>
              <a:rPr b="0" lang="pt-PT" sz="4400" spc="-1" strike="noStrike">
                <a:latin typeface="Arial"/>
              </a:rPr>
              <a:t> </a:t>
            </a:r>
            <a:r>
              <a:rPr b="0" lang="pt-PT" sz="4400" spc="-1" strike="noStrike">
                <a:latin typeface="Arial"/>
              </a:rPr>
              <a:t>f</a:t>
            </a:r>
            <a:r>
              <a:rPr b="0" lang="pt-PT" sz="4400" spc="-1" strike="noStrike">
                <a:latin typeface="Arial"/>
              </a:rPr>
              <a:t>o</a:t>
            </a:r>
            <a:r>
              <a:rPr b="0" lang="pt-PT" sz="4400" spc="-1" strike="noStrike">
                <a:latin typeface="Arial"/>
              </a:rPr>
              <a:t>r</a:t>
            </a:r>
            <a:r>
              <a:rPr b="0" lang="pt-PT" sz="4400" spc="-1" strike="noStrike">
                <a:latin typeface="Arial"/>
              </a:rPr>
              <a:t>m</a:t>
            </a:r>
            <a:r>
              <a:rPr b="0" lang="pt-PT" sz="4400" spc="-1" strike="noStrike">
                <a:latin typeface="Arial"/>
              </a:rPr>
              <a:t>a</a:t>
            </a:r>
            <a:r>
              <a:rPr b="0" lang="pt-PT" sz="4400" spc="-1" strike="noStrike">
                <a:latin typeface="Arial"/>
              </a:rPr>
              <a:t>t</a:t>
            </a:r>
            <a:r>
              <a:rPr b="0" lang="pt-PT" sz="4400" spc="-1" strike="noStrike">
                <a:latin typeface="Arial"/>
              </a:rPr>
              <a:t>o</a:t>
            </a:r>
            <a:r>
              <a:rPr b="0" lang="pt-PT" sz="4400" spc="-1" strike="noStrike">
                <a:latin typeface="Arial"/>
              </a:rPr>
              <a:t> </a:t>
            </a:r>
            <a:r>
              <a:rPr b="0" lang="pt-PT" sz="4400" spc="-1" strike="noStrike">
                <a:latin typeface="Arial"/>
              </a:rPr>
              <a:t>d</a:t>
            </a:r>
            <a:r>
              <a:rPr b="0" lang="pt-PT" sz="4400" spc="-1" strike="noStrike">
                <a:latin typeface="Arial"/>
              </a:rPr>
              <a:t>o</a:t>
            </a:r>
            <a:r>
              <a:rPr b="0" lang="pt-PT" sz="4400" spc="-1" strike="noStrike">
                <a:latin typeface="Arial"/>
              </a:rPr>
              <a:t> </a:t>
            </a:r>
            <a:r>
              <a:rPr b="0" lang="pt-PT" sz="4400" spc="-1" strike="noStrike">
                <a:latin typeface="Arial"/>
              </a:rPr>
              <a:t>t</a:t>
            </a:r>
            <a:r>
              <a:rPr b="0" lang="pt-PT" sz="4400" spc="-1" strike="noStrike">
                <a:latin typeface="Arial"/>
              </a:rPr>
              <a:t>í</a:t>
            </a:r>
            <a:r>
              <a:rPr b="0" lang="pt-PT" sz="4400" spc="-1" strike="noStrike">
                <a:latin typeface="Arial"/>
              </a:rPr>
              <a:t>t</a:t>
            </a:r>
            <a:r>
              <a:rPr b="0" lang="pt-PT" sz="4400" spc="-1" strike="noStrike">
                <a:latin typeface="Arial"/>
              </a:rPr>
              <a:t>u</a:t>
            </a:r>
            <a:r>
              <a:rPr b="0" lang="pt-PT" sz="4400" spc="-1" strike="noStrike">
                <a:latin typeface="Arial"/>
              </a:rPr>
              <a:t>l</a:t>
            </a:r>
            <a:r>
              <a:rPr b="0" lang="pt-PT" sz="4400" spc="-1" strike="noStrike">
                <a:latin typeface="Arial"/>
              </a:rPr>
              <a:t>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264360"/>
            <a:ext cx="12183840" cy="585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360"/>
            <a:ext cx="12183840" cy="927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3920" cy="673920"/>
          </a:xfrm>
          <a:prstGeom prst="rect">
            <a:avLst/>
          </a:prstGeom>
          <a:ln w="0">
            <a:noFill/>
          </a:ln>
        </p:spPr>
      </p:pic>
      <p:pic>
        <p:nvPicPr>
          <p:cNvPr id="4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1720" cy="531720"/>
          </a:xfrm>
          <a:prstGeom prst="rect">
            <a:avLst/>
          </a:prstGeom>
          <a:ln w="0">
            <a:noFill/>
          </a:ln>
        </p:spPr>
      </p:pic>
      <p:pic>
        <p:nvPicPr>
          <p:cNvPr id="4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1720" cy="509040"/>
          </a:xfrm>
          <a:prstGeom prst="rect">
            <a:avLst/>
          </a:prstGeom>
          <a:ln w="0"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2088000" y="6372360"/>
            <a:ext cx="914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1111040" y="6286320"/>
            <a:ext cx="1007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812EE5E9-EAA3-4526-9CF2-2C3512A00D6C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6264360"/>
            <a:ext cx="12183840" cy="585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360"/>
            <a:ext cx="12183840" cy="927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3920" cy="673920"/>
          </a:xfrm>
          <a:prstGeom prst="rect">
            <a:avLst/>
          </a:prstGeom>
          <a:ln w="0">
            <a:noFill/>
          </a:ln>
        </p:spPr>
      </p:pic>
      <p:pic>
        <p:nvPicPr>
          <p:cNvPr id="9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1720" cy="531720"/>
          </a:xfrm>
          <a:prstGeom prst="rect">
            <a:avLst/>
          </a:prstGeom>
          <a:ln w="0">
            <a:noFill/>
          </a:ln>
        </p:spPr>
      </p:pic>
      <p:pic>
        <p:nvPicPr>
          <p:cNvPr id="9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1720" cy="50904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2088000" y="6372360"/>
            <a:ext cx="914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111040" y="6286320"/>
            <a:ext cx="1007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FDD327C0-F730-4B9C-84AF-063A0AA9C773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6264360"/>
            <a:ext cx="12183840" cy="585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0" y="360"/>
            <a:ext cx="12183840" cy="927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3920" cy="673920"/>
          </a:xfrm>
          <a:prstGeom prst="rect">
            <a:avLst/>
          </a:prstGeom>
          <a:ln w="0">
            <a:noFill/>
          </a:ln>
        </p:spPr>
      </p:pic>
      <p:pic>
        <p:nvPicPr>
          <p:cNvPr id="13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1720" cy="531720"/>
          </a:xfrm>
          <a:prstGeom prst="rect">
            <a:avLst/>
          </a:prstGeom>
          <a:ln w="0">
            <a:noFill/>
          </a:ln>
        </p:spPr>
      </p:pic>
      <p:pic>
        <p:nvPicPr>
          <p:cNvPr id="13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1720" cy="509040"/>
          </a:xfrm>
          <a:prstGeom prst="rect">
            <a:avLst/>
          </a:prstGeom>
          <a:ln w="0"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2088000" y="6372360"/>
            <a:ext cx="914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111040" y="6286320"/>
            <a:ext cx="1007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7BE51228-2D57-48D9-A4C2-AB9ABA552442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6264360"/>
            <a:ext cx="12183840" cy="585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360"/>
            <a:ext cx="12183840" cy="927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3920" cy="673920"/>
          </a:xfrm>
          <a:prstGeom prst="rect">
            <a:avLst/>
          </a:prstGeom>
          <a:ln w="0">
            <a:noFill/>
          </a:ln>
        </p:spPr>
      </p:pic>
      <p:pic>
        <p:nvPicPr>
          <p:cNvPr id="18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1720" cy="531720"/>
          </a:xfrm>
          <a:prstGeom prst="rect">
            <a:avLst/>
          </a:prstGeom>
          <a:ln w="0">
            <a:noFill/>
          </a:ln>
        </p:spPr>
      </p:pic>
      <p:pic>
        <p:nvPicPr>
          <p:cNvPr id="18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1720" cy="509040"/>
          </a:xfrm>
          <a:prstGeom prst="rect">
            <a:avLst/>
          </a:prstGeom>
          <a:ln w="0">
            <a:noFill/>
          </a:ln>
        </p:spPr>
      </p:pic>
      <p:sp>
        <p:nvSpPr>
          <p:cNvPr id="185" name="CustomShape 3"/>
          <p:cNvSpPr/>
          <p:nvPr/>
        </p:nvSpPr>
        <p:spPr>
          <a:xfrm>
            <a:off x="2088000" y="6372360"/>
            <a:ext cx="914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11111040" y="6286320"/>
            <a:ext cx="1007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0B1A0FCE-FC35-48E4-ACB8-FC48659D5390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6264360"/>
            <a:ext cx="12183840" cy="585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2"/>
          <p:cNvSpPr/>
          <p:nvPr/>
        </p:nvSpPr>
        <p:spPr>
          <a:xfrm>
            <a:off x="0" y="360"/>
            <a:ext cx="12183840" cy="927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3920" cy="673920"/>
          </a:xfrm>
          <a:prstGeom prst="rect">
            <a:avLst/>
          </a:prstGeom>
          <a:ln w="0">
            <a:noFill/>
          </a:ln>
        </p:spPr>
      </p:pic>
      <p:pic>
        <p:nvPicPr>
          <p:cNvPr id="22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1720" cy="531720"/>
          </a:xfrm>
          <a:prstGeom prst="rect">
            <a:avLst/>
          </a:prstGeom>
          <a:ln w="0">
            <a:noFill/>
          </a:ln>
        </p:spPr>
      </p:pic>
      <p:pic>
        <p:nvPicPr>
          <p:cNvPr id="22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1720" cy="509040"/>
          </a:xfrm>
          <a:prstGeom prst="rect">
            <a:avLst/>
          </a:prstGeom>
          <a:ln w="0">
            <a:noFill/>
          </a:ln>
        </p:spPr>
      </p:pic>
      <p:sp>
        <p:nvSpPr>
          <p:cNvPr id="230" name="CustomShape 3"/>
          <p:cNvSpPr/>
          <p:nvPr/>
        </p:nvSpPr>
        <p:spPr>
          <a:xfrm>
            <a:off x="2088000" y="6372360"/>
            <a:ext cx="914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11111040" y="6286320"/>
            <a:ext cx="1007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7A20D41B-844B-4253-A99D-5CBAEF50661F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</a:t>
            </a:r>
            <a:r>
              <a:rPr b="0" lang="pt-PT" sz="4400" spc="-1" strike="noStrike">
                <a:latin typeface="Arial"/>
              </a:rPr>
              <a:t>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6264360"/>
            <a:ext cx="12183840" cy="585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0" y="360"/>
            <a:ext cx="12183840" cy="92772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3920" cy="673920"/>
          </a:xfrm>
          <a:prstGeom prst="rect">
            <a:avLst/>
          </a:prstGeom>
          <a:ln w="0">
            <a:noFill/>
          </a:ln>
        </p:spPr>
      </p:pic>
      <p:pic>
        <p:nvPicPr>
          <p:cNvPr id="27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1720" cy="531720"/>
          </a:xfrm>
          <a:prstGeom prst="rect">
            <a:avLst/>
          </a:prstGeom>
          <a:ln w="0">
            <a:noFill/>
          </a:ln>
        </p:spPr>
      </p:pic>
      <p:pic>
        <p:nvPicPr>
          <p:cNvPr id="27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1720" cy="509040"/>
          </a:xfrm>
          <a:prstGeom prst="rect">
            <a:avLst/>
          </a:prstGeom>
          <a:ln w="0"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2088000" y="6372360"/>
            <a:ext cx="914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1111040" y="6286320"/>
            <a:ext cx="1007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5C54E14D-F78A-4725-AAEF-678CD3945EF3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374"/>
          <p:cNvSpPr/>
          <p:nvPr/>
        </p:nvSpPr>
        <p:spPr>
          <a:xfrm>
            <a:off x="154440" y="142920"/>
            <a:ext cx="12029400" cy="5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375"/>
          <p:cNvSpPr/>
          <p:nvPr/>
        </p:nvSpPr>
        <p:spPr>
          <a:xfrm>
            <a:off x="839160" y="2388600"/>
            <a:ext cx="5779080" cy="22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f2f5b"/>
                </a:solidFill>
                <a:latin typeface="Arial Rounded MT Bold"/>
                <a:ea typeface="DejaVu Sans"/>
              </a:rPr>
              <a:t>THE AGENT ORIENTED APPROACH</a:t>
            </a:r>
            <a:endParaRPr b="0" lang="pt-PT" sz="4800" spc="-1" strike="noStrike">
              <a:latin typeface="Arial"/>
            </a:endParaRPr>
          </a:p>
        </p:txBody>
      </p:sp>
      <p:grpSp>
        <p:nvGrpSpPr>
          <p:cNvPr id="323" name=""/>
          <p:cNvGrpSpPr/>
          <p:nvPr/>
        </p:nvGrpSpPr>
        <p:grpSpPr>
          <a:xfrm>
            <a:off x="8640000" y="1080000"/>
            <a:ext cx="1511640" cy="2160000"/>
            <a:chOff x="8640000" y="1080000"/>
            <a:chExt cx="1511640" cy="2160000"/>
          </a:xfrm>
        </p:grpSpPr>
        <p:grpSp>
          <p:nvGrpSpPr>
            <p:cNvPr id="324" name=""/>
            <p:cNvGrpSpPr/>
            <p:nvPr/>
          </p:nvGrpSpPr>
          <p:grpSpPr>
            <a:xfrm>
              <a:off x="8640000" y="2088000"/>
              <a:ext cx="540000" cy="540000"/>
              <a:chOff x="8640000" y="2088000"/>
              <a:chExt cx="540000" cy="540000"/>
            </a:xfrm>
          </p:grpSpPr>
          <p:sp>
            <p:nvSpPr>
              <p:cNvPr id="325" name=""/>
              <p:cNvSpPr/>
              <p:nvPr/>
            </p:nvSpPr>
            <p:spPr>
              <a:xfrm>
                <a:off x="8640000" y="2088000"/>
                <a:ext cx="540000" cy="54000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"/>
              <p:cNvSpPr/>
              <p:nvPr/>
            </p:nvSpPr>
            <p:spPr>
              <a:xfrm rot="20172600">
                <a:off x="8700120" y="2285640"/>
                <a:ext cx="142920" cy="26964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"/>
              <p:cNvSpPr/>
              <p:nvPr/>
            </p:nvSpPr>
            <p:spPr>
              <a:xfrm rot="20157000">
                <a:off x="8718480" y="2284920"/>
                <a:ext cx="143280" cy="2703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8" name=""/>
            <p:cNvSpPr/>
            <p:nvPr/>
          </p:nvSpPr>
          <p:spPr>
            <a:xfrm>
              <a:off x="8891640" y="1800000"/>
              <a:ext cx="1080000" cy="144000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"/>
            <p:cNvSpPr/>
            <p:nvPr/>
          </p:nvSpPr>
          <p:spPr>
            <a:xfrm>
              <a:off x="9036000" y="1800360"/>
              <a:ext cx="720000" cy="50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"/>
            <p:cNvSpPr/>
            <p:nvPr/>
          </p:nvSpPr>
          <p:spPr>
            <a:xfrm>
              <a:off x="9071640" y="1836000"/>
              <a:ext cx="720000" cy="50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>
              <a:off x="8891640" y="1080000"/>
              <a:ext cx="1080000" cy="108000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"/>
            <p:cNvSpPr/>
            <p:nvPr/>
          </p:nvSpPr>
          <p:spPr>
            <a:xfrm rot="20160000">
              <a:off x="9012960" y="1474920"/>
              <a:ext cx="285120" cy="540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"/>
            <p:cNvSpPr/>
            <p:nvPr/>
          </p:nvSpPr>
          <p:spPr>
            <a:xfrm rot="20160000">
              <a:off x="9048600" y="1474560"/>
              <a:ext cx="285120" cy="540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4" name=""/>
            <p:cNvGrpSpPr/>
            <p:nvPr/>
          </p:nvGrpSpPr>
          <p:grpSpPr>
            <a:xfrm>
              <a:off x="9611640" y="2340000"/>
              <a:ext cx="540000" cy="540000"/>
              <a:chOff x="9611640" y="2340000"/>
              <a:chExt cx="540000" cy="540000"/>
            </a:xfrm>
          </p:grpSpPr>
          <p:sp>
            <p:nvSpPr>
              <p:cNvPr id="335" name=""/>
              <p:cNvSpPr/>
              <p:nvPr/>
            </p:nvSpPr>
            <p:spPr>
              <a:xfrm>
                <a:off x="9611640" y="2340000"/>
                <a:ext cx="540000" cy="54000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"/>
              <p:cNvSpPr/>
              <p:nvPr/>
            </p:nvSpPr>
            <p:spPr>
              <a:xfrm rot="20172600">
                <a:off x="9671760" y="2537640"/>
                <a:ext cx="142920" cy="26964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"/>
              <p:cNvSpPr/>
              <p:nvPr/>
            </p:nvSpPr>
            <p:spPr>
              <a:xfrm rot="20157000">
                <a:off x="9690120" y="2536920"/>
                <a:ext cx="143280" cy="2703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8" name=""/>
            <p:cNvSpPr/>
            <p:nvPr/>
          </p:nvSpPr>
          <p:spPr>
            <a:xfrm flipH="1" rot="9240000">
              <a:off x="9139680" y="1631520"/>
              <a:ext cx="128520" cy="2084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9" name=""/>
          <p:cNvGrpSpPr/>
          <p:nvPr/>
        </p:nvGrpSpPr>
        <p:grpSpPr>
          <a:xfrm>
            <a:off x="9828360" y="3060000"/>
            <a:ext cx="1511640" cy="2160000"/>
            <a:chOff x="9828360" y="3060000"/>
            <a:chExt cx="1511640" cy="2160000"/>
          </a:xfrm>
        </p:grpSpPr>
        <p:sp>
          <p:nvSpPr>
            <p:cNvPr id="340" name=""/>
            <p:cNvSpPr/>
            <p:nvPr/>
          </p:nvSpPr>
          <p:spPr>
            <a:xfrm>
              <a:off x="9828360" y="4068000"/>
              <a:ext cx="540000" cy="5400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 rot="20172600">
              <a:off x="9888480" y="4265640"/>
              <a:ext cx="142920" cy="2696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 rot="20157000">
              <a:off x="9906840" y="4264920"/>
              <a:ext cx="143280" cy="2703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>
              <a:off x="10080000" y="3780000"/>
              <a:ext cx="1080000" cy="14400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>
              <a:off x="10224360" y="3780360"/>
              <a:ext cx="720000" cy="50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10260000" y="3816000"/>
              <a:ext cx="720000" cy="50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>
              <a:off x="10080000" y="3060000"/>
              <a:ext cx="1080000" cy="10800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 rot="20160000">
              <a:off x="10201320" y="3454920"/>
              <a:ext cx="285120" cy="540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 rot="20160000">
              <a:off x="10236960" y="3454560"/>
              <a:ext cx="285120" cy="540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>
              <a:off x="10800000" y="4320000"/>
              <a:ext cx="540000" cy="5400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 rot="20172600">
              <a:off x="10860120" y="4517640"/>
              <a:ext cx="142920" cy="2696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"/>
            <p:cNvSpPr/>
            <p:nvPr/>
          </p:nvSpPr>
          <p:spPr>
            <a:xfrm rot="20157000">
              <a:off x="10878480" y="4516920"/>
              <a:ext cx="143280" cy="2703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"/>
            <p:cNvSpPr/>
            <p:nvPr/>
          </p:nvSpPr>
          <p:spPr>
            <a:xfrm flipH="1" rot="9240000">
              <a:off x="10328040" y="3611520"/>
              <a:ext cx="128520" cy="2084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3" name=""/>
          <p:cNvGrpSpPr/>
          <p:nvPr/>
        </p:nvGrpSpPr>
        <p:grpSpPr>
          <a:xfrm>
            <a:off x="7848360" y="3420000"/>
            <a:ext cx="1511640" cy="2160000"/>
            <a:chOff x="7848360" y="3420000"/>
            <a:chExt cx="1511640" cy="2160000"/>
          </a:xfrm>
        </p:grpSpPr>
        <p:sp>
          <p:nvSpPr>
            <p:cNvPr id="354" name=""/>
            <p:cNvSpPr/>
            <p:nvPr/>
          </p:nvSpPr>
          <p:spPr>
            <a:xfrm flipH="1">
              <a:off x="8820000" y="4428000"/>
              <a:ext cx="540000" cy="5400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"/>
            <p:cNvSpPr/>
            <p:nvPr/>
          </p:nvSpPr>
          <p:spPr>
            <a:xfrm flipH="1" rot="1427400">
              <a:off x="9155160" y="4625640"/>
              <a:ext cx="142920" cy="2696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"/>
            <p:cNvSpPr/>
            <p:nvPr/>
          </p:nvSpPr>
          <p:spPr>
            <a:xfrm flipH="1" rot="1443000">
              <a:off x="9137520" y="4624920"/>
              <a:ext cx="143280" cy="27072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"/>
            <p:cNvSpPr/>
            <p:nvPr/>
          </p:nvSpPr>
          <p:spPr>
            <a:xfrm flipH="1">
              <a:off x="8028360" y="4140000"/>
              <a:ext cx="1080000" cy="14400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"/>
            <p:cNvSpPr/>
            <p:nvPr/>
          </p:nvSpPr>
          <p:spPr>
            <a:xfrm flipH="1">
              <a:off x="8244000" y="4140360"/>
              <a:ext cx="720000" cy="50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"/>
            <p:cNvSpPr/>
            <p:nvPr/>
          </p:nvSpPr>
          <p:spPr>
            <a:xfrm flipH="1">
              <a:off x="8208360" y="4176000"/>
              <a:ext cx="720000" cy="50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"/>
            <p:cNvSpPr/>
            <p:nvPr/>
          </p:nvSpPr>
          <p:spPr>
            <a:xfrm flipH="1">
              <a:off x="8028360" y="3420000"/>
              <a:ext cx="1080000" cy="10800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"/>
            <p:cNvSpPr/>
            <p:nvPr/>
          </p:nvSpPr>
          <p:spPr>
            <a:xfrm flipH="1" rot="1440000">
              <a:off x="8701200" y="3814920"/>
              <a:ext cx="285120" cy="540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"/>
            <p:cNvSpPr/>
            <p:nvPr/>
          </p:nvSpPr>
          <p:spPr>
            <a:xfrm flipH="1" rot="1440000">
              <a:off x="8665560" y="3814560"/>
              <a:ext cx="285120" cy="540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"/>
            <p:cNvSpPr/>
            <p:nvPr/>
          </p:nvSpPr>
          <p:spPr>
            <a:xfrm flipH="1">
              <a:off x="7848360" y="4680000"/>
              <a:ext cx="540000" cy="5400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"/>
            <p:cNvSpPr/>
            <p:nvPr/>
          </p:nvSpPr>
          <p:spPr>
            <a:xfrm flipH="1" rot="1427400">
              <a:off x="8183520" y="4877640"/>
              <a:ext cx="142920" cy="2696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"/>
            <p:cNvSpPr/>
            <p:nvPr/>
          </p:nvSpPr>
          <p:spPr>
            <a:xfrm flipH="1" rot="1443000">
              <a:off x="8165880" y="4876920"/>
              <a:ext cx="143280" cy="27072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"/>
            <p:cNvSpPr/>
            <p:nvPr/>
          </p:nvSpPr>
          <p:spPr>
            <a:xfrm rot="12360000">
              <a:off x="8730720" y="3971520"/>
              <a:ext cx="128520" cy="2084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7" name=""/>
          <p:cNvGrpSpPr/>
          <p:nvPr/>
        </p:nvGrpSpPr>
        <p:grpSpPr>
          <a:xfrm>
            <a:off x="6588000" y="1619280"/>
            <a:ext cx="1512000" cy="2160720"/>
            <a:chOff x="6588000" y="1619280"/>
            <a:chExt cx="1512000" cy="2160720"/>
          </a:xfrm>
        </p:grpSpPr>
        <p:sp>
          <p:nvSpPr>
            <p:cNvPr id="368" name=""/>
            <p:cNvSpPr/>
            <p:nvPr/>
          </p:nvSpPr>
          <p:spPr>
            <a:xfrm flipH="1">
              <a:off x="7560000" y="2627280"/>
              <a:ext cx="540000" cy="5400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"/>
            <p:cNvSpPr/>
            <p:nvPr/>
          </p:nvSpPr>
          <p:spPr>
            <a:xfrm flipH="1" rot="1427400">
              <a:off x="7895160" y="2824200"/>
              <a:ext cx="142920" cy="2696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"/>
            <p:cNvSpPr/>
            <p:nvPr/>
          </p:nvSpPr>
          <p:spPr>
            <a:xfrm flipH="1" rot="1443000">
              <a:off x="7877880" y="2823840"/>
              <a:ext cx="143280" cy="27072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"/>
            <p:cNvSpPr/>
            <p:nvPr/>
          </p:nvSpPr>
          <p:spPr>
            <a:xfrm flipH="1">
              <a:off x="6769080" y="2340000"/>
              <a:ext cx="1080000" cy="14400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"/>
            <p:cNvSpPr/>
            <p:nvPr/>
          </p:nvSpPr>
          <p:spPr>
            <a:xfrm flipH="1">
              <a:off x="6983280" y="2339280"/>
              <a:ext cx="720000" cy="50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"/>
            <p:cNvSpPr/>
            <p:nvPr/>
          </p:nvSpPr>
          <p:spPr>
            <a:xfrm flipH="1">
              <a:off x="6948720" y="2375640"/>
              <a:ext cx="720000" cy="50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"/>
            <p:cNvSpPr/>
            <p:nvPr/>
          </p:nvSpPr>
          <p:spPr>
            <a:xfrm flipH="1">
              <a:off x="6768720" y="1619280"/>
              <a:ext cx="1080000" cy="10800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"/>
            <p:cNvSpPr/>
            <p:nvPr/>
          </p:nvSpPr>
          <p:spPr>
            <a:xfrm flipH="1" rot="1440000">
              <a:off x="7441920" y="2014200"/>
              <a:ext cx="285120" cy="540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"/>
            <p:cNvSpPr/>
            <p:nvPr/>
          </p:nvSpPr>
          <p:spPr>
            <a:xfrm flipH="1" rot="1440000">
              <a:off x="7405200" y="2013840"/>
              <a:ext cx="285120" cy="540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"/>
            <p:cNvSpPr/>
            <p:nvPr/>
          </p:nvSpPr>
          <p:spPr>
            <a:xfrm flipH="1">
              <a:off x="6588000" y="2879640"/>
              <a:ext cx="540000" cy="5400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"/>
            <p:cNvSpPr/>
            <p:nvPr/>
          </p:nvSpPr>
          <p:spPr>
            <a:xfrm flipH="1" rot="1427400">
              <a:off x="6923520" y="3076560"/>
              <a:ext cx="142920" cy="2696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"/>
            <p:cNvSpPr/>
            <p:nvPr/>
          </p:nvSpPr>
          <p:spPr>
            <a:xfrm flipH="1" rot="1443000">
              <a:off x="6905880" y="3076920"/>
              <a:ext cx="143280" cy="27072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"/>
            <p:cNvSpPr/>
            <p:nvPr/>
          </p:nvSpPr>
          <p:spPr>
            <a:xfrm rot="12360000">
              <a:off x="7470360" y="2170440"/>
              <a:ext cx="128520" cy="20844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74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523" name="CaixaDeTexto 60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524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537" name=""/>
          <p:cNvCxnSpPr>
            <a:stCxn id="536" idx="4"/>
          </p:cNvCxnSpPr>
          <p:nvPr/>
        </p:nvCxnSpPr>
        <p:spPr>
          <a:xfrm flipH="1">
            <a:off x="4158000" y="2407680"/>
            <a:ext cx="5594760" cy="1084680"/>
          </a:xfrm>
          <a:prstGeom prst="straightConnector1">
            <a:avLst/>
          </a:prstGeom>
          <a:ln w="0">
            <a:solidFill>
              <a:srgbClr val="ff8000"/>
            </a:solidFill>
          </a:ln>
        </p:spPr>
      </p:cxnSp>
      <p:sp>
        <p:nvSpPr>
          <p:cNvPr id="538" name=""/>
          <p:cNvSpPr/>
          <p:nvPr/>
        </p:nvSpPr>
        <p:spPr>
          <a:xfrm>
            <a:off x="1188000" y="3492000"/>
            <a:ext cx="594000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539" name=""/>
          <p:cNvCxnSpPr>
            <a:stCxn id="538" idx="6"/>
            <a:endCxn id="536" idx="0"/>
          </p:cNvCxnSpPr>
          <p:nvPr/>
        </p:nvCxnSpPr>
        <p:spPr>
          <a:xfrm flipV="1">
            <a:off x="7128000" y="2652480"/>
            <a:ext cx="2745000" cy="1829880"/>
          </a:xfrm>
          <a:prstGeom prst="straightConnector1">
            <a:avLst/>
          </a:prstGeom>
          <a:ln w="0">
            <a:solidFill>
              <a:srgbClr val="ff8000"/>
            </a:solidFill>
          </a:ln>
        </p:spPr>
      </p:cxnSp>
      <p:sp>
        <p:nvSpPr>
          <p:cNvPr id="540" name=""/>
          <p:cNvSpPr/>
          <p:nvPr/>
        </p:nvSpPr>
        <p:spPr>
          <a:xfrm>
            <a:off x="1980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"/>
          <p:cNvSpPr/>
          <p:nvPr/>
        </p:nvSpPr>
        <p:spPr>
          <a:xfrm>
            <a:off x="3082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"/>
          <p:cNvSpPr/>
          <p:nvPr/>
        </p:nvSpPr>
        <p:spPr>
          <a:xfrm>
            <a:off x="3829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"/>
          <p:cNvSpPr/>
          <p:nvPr/>
        </p:nvSpPr>
        <p:spPr>
          <a:xfrm>
            <a:off x="4932000" y="3341160"/>
            <a:ext cx="144000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44" name="Picture 10" descr="C:\Users\Pantoja\Downloads\toppng.com-black-arrow-curved-clip-art-curved-arrow-transparent-background-282x591.png"/>
          <p:cNvPicPr/>
          <p:nvPr/>
        </p:nvPicPr>
        <p:blipFill>
          <a:blip r:embed="rId1"/>
          <a:stretch/>
        </p:blipFill>
        <p:spPr>
          <a:xfrm rot="6660000">
            <a:off x="6668640" y="1348200"/>
            <a:ext cx="603000" cy="1269000"/>
          </a:xfrm>
          <a:prstGeom prst="rect">
            <a:avLst/>
          </a:prstGeom>
          <a:ln w="0">
            <a:noFill/>
          </a:ln>
        </p:spPr>
      </p:pic>
      <p:sp>
        <p:nvSpPr>
          <p:cNvPr id="545" name="CaixaDeTexto 81"/>
          <p:cNvSpPr/>
          <p:nvPr/>
        </p:nvSpPr>
        <p:spPr>
          <a:xfrm>
            <a:off x="180000" y="1463400"/>
            <a:ext cx="612000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conseguem perceber o ambiente onde estão inseridos</a:t>
            </a: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4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547" name="CaixaDeTexto 2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LDRI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DGE,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ael.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Intelli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gent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Agent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Multi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agent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ms: A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Mode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rn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Appro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ach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Distri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buted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Artific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ial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Intelli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genc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Camb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ridge,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MA,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USA: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Press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1999.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27–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EL,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Fabie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n;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BER,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Jacq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ues;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DRO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GOU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Alexi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Multi-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Agent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ms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Simul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ation: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Surve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y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Agent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munit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y's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Persp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ectiv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2009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"/>
          <p:cNvSpPr/>
          <p:nvPr/>
        </p:nvSpPr>
        <p:spPr>
          <a:xfrm>
            <a:off x="1188000" y="3492000"/>
            <a:ext cx="594000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"/>
          <p:cNvSpPr/>
          <p:nvPr/>
        </p:nvSpPr>
        <p:spPr>
          <a:xfrm>
            <a:off x="1980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"/>
          <p:cNvSpPr/>
          <p:nvPr/>
        </p:nvSpPr>
        <p:spPr>
          <a:xfrm>
            <a:off x="3082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"/>
          <p:cNvSpPr/>
          <p:nvPr/>
        </p:nvSpPr>
        <p:spPr>
          <a:xfrm>
            <a:off x="3829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"/>
          <p:cNvSpPr/>
          <p:nvPr/>
        </p:nvSpPr>
        <p:spPr>
          <a:xfrm>
            <a:off x="4932000" y="3341160"/>
            <a:ext cx="144000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"/>
          <p:cNvSpPr/>
          <p:nvPr/>
        </p:nvSpPr>
        <p:spPr>
          <a:xfrm flipH="1" rot="5400000">
            <a:off x="10213920" y="2257920"/>
            <a:ext cx="53172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"/>
          <p:cNvSpPr/>
          <p:nvPr/>
        </p:nvSpPr>
        <p:spPr>
          <a:xfrm flipH="1" rot="5400000">
            <a:off x="10681920" y="2437920"/>
            <a:ext cx="53172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76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569" name="CaixaDeTexto 6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570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"/>
          <p:cNvSpPr/>
          <p:nvPr/>
        </p:nvSpPr>
        <p:spPr>
          <a:xfrm>
            <a:off x="1188000" y="3492000"/>
            <a:ext cx="594000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>
            <a:off x="1980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>
            <a:off x="3082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"/>
          <p:cNvSpPr/>
          <p:nvPr/>
        </p:nvSpPr>
        <p:spPr>
          <a:xfrm>
            <a:off x="3829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"/>
          <p:cNvSpPr/>
          <p:nvPr/>
        </p:nvSpPr>
        <p:spPr>
          <a:xfrm>
            <a:off x="4932000" y="3341160"/>
            <a:ext cx="144000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"/>
          <p:cNvSpPr/>
          <p:nvPr/>
        </p:nvSpPr>
        <p:spPr>
          <a:xfrm flipH="1" rot="5400000">
            <a:off x="10213920" y="2257920"/>
            <a:ext cx="53172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"/>
          <p:cNvSpPr/>
          <p:nvPr/>
        </p:nvSpPr>
        <p:spPr>
          <a:xfrm flipH="1" rot="5400000">
            <a:off x="10681920" y="2437920"/>
            <a:ext cx="53172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"/>
          <p:cNvSpPr/>
          <p:nvPr/>
        </p:nvSpPr>
        <p:spPr>
          <a:xfrm>
            <a:off x="10411920" y="2325960"/>
            <a:ext cx="352080" cy="860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7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592" name="CaixaDeTexto 61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>
            <a:off x="1188000" y="3492000"/>
            <a:ext cx="594000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"/>
          <p:cNvSpPr/>
          <p:nvPr/>
        </p:nvSpPr>
        <p:spPr>
          <a:xfrm>
            <a:off x="1980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>
            <a:off x="3082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>
            <a:off x="3829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"/>
          <p:cNvSpPr/>
          <p:nvPr/>
        </p:nvSpPr>
        <p:spPr>
          <a:xfrm>
            <a:off x="4932000" y="3341160"/>
            <a:ext cx="144000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"/>
          <p:cNvSpPr/>
          <p:nvPr/>
        </p:nvSpPr>
        <p:spPr>
          <a:xfrm flipH="1" rot="5400000">
            <a:off x="10213920" y="2257920"/>
            <a:ext cx="53172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 flipH="1" rot="5400000">
            <a:off x="10681920" y="2437920"/>
            <a:ext cx="53172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10603800" y="1980000"/>
            <a:ext cx="736200" cy="180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"/>
          <p:cNvSpPr/>
          <p:nvPr/>
        </p:nvSpPr>
        <p:spPr>
          <a:xfrm>
            <a:off x="10411920" y="2325960"/>
            <a:ext cx="352080" cy="860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"/>
          <p:cNvSpPr/>
          <p:nvPr/>
        </p:nvSpPr>
        <p:spPr>
          <a:xfrm>
            <a:off x="10620000" y="1455120"/>
            <a:ext cx="1260000" cy="360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8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617" name="CaixaDeTexto 62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618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"/>
          <p:cNvSpPr/>
          <p:nvPr/>
        </p:nvSpPr>
        <p:spPr>
          <a:xfrm>
            <a:off x="1188000" y="3492000"/>
            <a:ext cx="594000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"/>
          <p:cNvSpPr/>
          <p:nvPr/>
        </p:nvSpPr>
        <p:spPr>
          <a:xfrm>
            <a:off x="1980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"/>
          <p:cNvSpPr/>
          <p:nvPr/>
        </p:nvSpPr>
        <p:spPr>
          <a:xfrm>
            <a:off x="3082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"/>
          <p:cNvSpPr/>
          <p:nvPr/>
        </p:nvSpPr>
        <p:spPr>
          <a:xfrm>
            <a:off x="3829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"/>
          <p:cNvSpPr/>
          <p:nvPr/>
        </p:nvSpPr>
        <p:spPr>
          <a:xfrm>
            <a:off x="4932000" y="3341160"/>
            <a:ext cx="144000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"/>
          <p:cNvSpPr/>
          <p:nvPr/>
        </p:nvSpPr>
        <p:spPr>
          <a:xfrm flipH="1" rot="5400000">
            <a:off x="10213920" y="2257920"/>
            <a:ext cx="53172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"/>
          <p:cNvSpPr/>
          <p:nvPr/>
        </p:nvSpPr>
        <p:spPr>
          <a:xfrm flipH="1" rot="5400000">
            <a:off x="10681920" y="2437920"/>
            <a:ext cx="53172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8" name=""/>
          <p:cNvGrpSpPr/>
          <p:nvPr/>
        </p:nvGrpSpPr>
        <p:grpSpPr>
          <a:xfrm>
            <a:off x="10800000" y="1281960"/>
            <a:ext cx="523800" cy="302040"/>
            <a:chOff x="10800000" y="1281960"/>
            <a:chExt cx="523800" cy="302040"/>
          </a:xfrm>
        </p:grpSpPr>
        <p:sp>
          <p:nvSpPr>
            <p:cNvPr id="639" name=""/>
            <p:cNvSpPr/>
            <p:nvPr/>
          </p:nvSpPr>
          <p:spPr>
            <a:xfrm>
              <a:off x="10938960" y="1281960"/>
              <a:ext cx="106920" cy="302040"/>
            </a:xfrm>
            <a:prstGeom prst="rect">
              <a:avLst/>
            </a:prstGeom>
            <a:solidFill>
              <a:srgbClr val="ffd7d7"/>
            </a:solidFill>
            <a:ln w="0"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"/>
            <p:cNvSpPr/>
            <p:nvPr/>
          </p:nvSpPr>
          <p:spPr>
            <a:xfrm>
              <a:off x="11077920" y="1368360"/>
              <a:ext cx="106920" cy="215640"/>
            </a:xfrm>
            <a:prstGeom prst="rect">
              <a:avLst/>
            </a:prstGeom>
            <a:solidFill>
              <a:srgbClr val="ffd7d7"/>
            </a:solidFill>
            <a:ln w="0"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"/>
            <p:cNvSpPr/>
            <p:nvPr/>
          </p:nvSpPr>
          <p:spPr>
            <a:xfrm>
              <a:off x="11216880" y="1454400"/>
              <a:ext cx="106920" cy="129600"/>
            </a:xfrm>
            <a:prstGeom prst="rect">
              <a:avLst/>
            </a:prstGeom>
            <a:solidFill>
              <a:srgbClr val="ffd7d7"/>
            </a:solidFill>
            <a:ln w="0"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"/>
            <p:cNvSpPr/>
            <p:nvPr/>
          </p:nvSpPr>
          <p:spPr>
            <a:xfrm>
              <a:off x="10800000" y="1411200"/>
              <a:ext cx="106920" cy="172800"/>
            </a:xfrm>
            <a:prstGeom prst="rect">
              <a:avLst/>
            </a:prstGeom>
            <a:solidFill>
              <a:srgbClr val="ffd7d7"/>
            </a:solidFill>
            <a:ln w="0"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3" name=""/>
          <p:cNvGrpSpPr/>
          <p:nvPr/>
        </p:nvGrpSpPr>
        <p:grpSpPr>
          <a:xfrm>
            <a:off x="11430000" y="1066320"/>
            <a:ext cx="450000" cy="540000"/>
            <a:chOff x="11430000" y="1066320"/>
            <a:chExt cx="450000" cy="540000"/>
          </a:xfrm>
        </p:grpSpPr>
        <p:sp>
          <p:nvSpPr>
            <p:cNvPr id="644" name=""/>
            <p:cNvSpPr/>
            <p:nvPr/>
          </p:nvSpPr>
          <p:spPr>
            <a:xfrm>
              <a:off x="11452680" y="1381320"/>
              <a:ext cx="225000" cy="225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5143"/>
                  </a:moveTo>
                  <a:cubicBezTo>
                    <a:pt x="7593" y="5143"/>
                    <a:pt x="5143" y="7593"/>
                    <a:pt x="5143" y="10800"/>
                  </a:cubicBezTo>
                  <a:cubicBezTo>
                    <a:pt x="5143" y="14007"/>
                    <a:pt x="7593" y="16457"/>
                    <a:pt x="10800" y="16457"/>
                  </a:cubicBezTo>
                  <a:cubicBezTo>
                    <a:pt x="14007" y="16457"/>
                    <a:pt x="16457" y="14007"/>
                    <a:pt x="16457" y="10800"/>
                  </a:cubicBezTo>
                  <a:cubicBezTo>
                    <a:pt x="16457" y="7593"/>
                    <a:pt x="14007" y="5143"/>
                    <a:pt x="10800" y="5143"/>
                  </a:cubicBezTo>
                  <a:close/>
                  <a:moveTo>
                    <a:pt x="0" y="10800"/>
                  </a:moveTo>
                  <a:cubicBezTo>
                    <a:pt x="0" y="9159"/>
                    <a:pt x="1010" y="7827"/>
                    <a:pt x="2468" y="7371"/>
                  </a:cubicBezTo>
                  <a:cubicBezTo>
                    <a:pt x="2205" y="6866"/>
                    <a:pt x="2057" y="6285"/>
                    <a:pt x="2057" y="5657"/>
                  </a:cubicBezTo>
                  <a:cubicBezTo>
                    <a:pt x="2057" y="3617"/>
                    <a:pt x="3616" y="2057"/>
                    <a:pt x="5657" y="2057"/>
                  </a:cubicBezTo>
                  <a:cubicBezTo>
                    <a:pt x="6285" y="2057"/>
                    <a:pt x="6867" y="2206"/>
                    <a:pt x="7371" y="2468"/>
                  </a:cubicBezTo>
                  <a:cubicBezTo>
                    <a:pt x="7827" y="1010"/>
                    <a:pt x="9158" y="0"/>
                    <a:pt x="10800" y="0"/>
                  </a:cubicBezTo>
                  <a:cubicBezTo>
                    <a:pt x="12442" y="0"/>
                    <a:pt x="13773" y="1010"/>
                    <a:pt x="14229" y="2468"/>
                  </a:cubicBezTo>
                  <a:cubicBezTo>
                    <a:pt x="14733" y="2206"/>
                    <a:pt x="15315" y="2057"/>
                    <a:pt x="15943" y="2057"/>
                  </a:cubicBezTo>
                  <a:cubicBezTo>
                    <a:pt x="17984" y="2057"/>
                    <a:pt x="19543" y="3617"/>
                    <a:pt x="19543" y="5657"/>
                  </a:cubicBezTo>
                  <a:cubicBezTo>
                    <a:pt x="19543" y="6285"/>
                    <a:pt x="19395" y="6866"/>
                    <a:pt x="19132" y="7371"/>
                  </a:cubicBezTo>
                  <a:cubicBezTo>
                    <a:pt x="20590" y="7827"/>
                    <a:pt x="21600" y="9159"/>
                    <a:pt x="21600" y="10800"/>
                  </a:cubicBezTo>
                  <a:cubicBezTo>
                    <a:pt x="21600" y="12441"/>
                    <a:pt x="20590" y="13773"/>
                    <a:pt x="19132" y="14229"/>
                  </a:cubicBezTo>
                  <a:cubicBezTo>
                    <a:pt x="19395" y="14734"/>
                    <a:pt x="19543" y="15315"/>
                    <a:pt x="19543" y="15943"/>
                  </a:cubicBezTo>
                  <a:cubicBezTo>
                    <a:pt x="19543" y="17983"/>
                    <a:pt x="17984" y="19543"/>
                    <a:pt x="15943" y="19543"/>
                  </a:cubicBezTo>
                  <a:cubicBezTo>
                    <a:pt x="15315" y="19543"/>
                    <a:pt x="14733" y="19394"/>
                    <a:pt x="14229" y="19132"/>
                  </a:cubicBezTo>
                  <a:cubicBezTo>
                    <a:pt x="13773" y="20590"/>
                    <a:pt x="12442" y="21600"/>
                    <a:pt x="10800" y="21600"/>
                  </a:cubicBezTo>
                  <a:cubicBezTo>
                    <a:pt x="9158" y="21600"/>
                    <a:pt x="7827" y="20590"/>
                    <a:pt x="7371" y="19132"/>
                  </a:cubicBezTo>
                  <a:cubicBezTo>
                    <a:pt x="6867" y="19394"/>
                    <a:pt x="6285" y="19543"/>
                    <a:pt x="5657" y="19543"/>
                  </a:cubicBezTo>
                  <a:cubicBezTo>
                    <a:pt x="3616" y="19543"/>
                    <a:pt x="2057" y="17983"/>
                    <a:pt x="2057" y="15943"/>
                  </a:cubicBezTo>
                  <a:cubicBezTo>
                    <a:pt x="2057" y="15315"/>
                    <a:pt x="2205" y="14734"/>
                    <a:pt x="2468" y="14229"/>
                  </a:cubicBezTo>
                  <a:cubicBezTo>
                    <a:pt x="1010" y="13773"/>
                    <a:pt x="0" y="12441"/>
                    <a:pt x="0" y="10800"/>
                  </a:cubicBezTo>
                  <a:close/>
                </a:path>
              </a:pathLst>
            </a:custGeom>
            <a:solidFill>
              <a:srgbClr val="dee7e5"/>
            </a:solidFill>
            <a:ln w="0">
              <a:solidFill>
                <a:srgbClr val="15846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"/>
            <p:cNvSpPr/>
            <p:nvPr/>
          </p:nvSpPr>
          <p:spPr>
            <a:xfrm>
              <a:off x="11542680" y="1066320"/>
              <a:ext cx="337320" cy="33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5143"/>
                  </a:moveTo>
                  <a:cubicBezTo>
                    <a:pt x="7593" y="5143"/>
                    <a:pt x="5143" y="7593"/>
                    <a:pt x="5143" y="10800"/>
                  </a:cubicBezTo>
                  <a:cubicBezTo>
                    <a:pt x="5143" y="14007"/>
                    <a:pt x="7593" y="16457"/>
                    <a:pt x="10800" y="16457"/>
                  </a:cubicBezTo>
                  <a:cubicBezTo>
                    <a:pt x="14007" y="16457"/>
                    <a:pt x="16457" y="14007"/>
                    <a:pt x="16457" y="10800"/>
                  </a:cubicBezTo>
                  <a:cubicBezTo>
                    <a:pt x="16457" y="7593"/>
                    <a:pt x="14007" y="5143"/>
                    <a:pt x="10800" y="5143"/>
                  </a:cubicBezTo>
                  <a:close/>
                  <a:moveTo>
                    <a:pt x="0" y="10800"/>
                  </a:moveTo>
                  <a:cubicBezTo>
                    <a:pt x="0" y="9159"/>
                    <a:pt x="1010" y="7827"/>
                    <a:pt x="2468" y="7371"/>
                  </a:cubicBezTo>
                  <a:cubicBezTo>
                    <a:pt x="2205" y="6866"/>
                    <a:pt x="2057" y="6285"/>
                    <a:pt x="2057" y="5657"/>
                  </a:cubicBezTo>
                  <a:cubicBezTo>
                    <a:pt x="2057" y="3617"/>
                    <a:pt x="3616" y="2057"/>
                    <a:pt x="5657" y="2057"/>
                  </a:cubicBezTo>
                  <a:cubicBezTo>
                    <a:pt x="6285" y="2057"/>
                    <a:pt x="6867" y="2206"/>
                    <a:pt x="7371" y="2468"/>
                  </a:cubicBezTo>
                  <a:cubicBezTo>
                    <a:pt x="7827" y="1010"/>
                    <a:pt x="9158" y="0"/>
                    <a:pt x="10800" y="0"/>
                  </a:cubicBezTo>
                  <a:cubicBezTo>
                    <a:pt x="12442" y="0"/>
                    <a:pt x="13773" y="1010"/>
                    <a:pt x="14229" y="2468"/>
                  </a:cubicBezTo>
                  <a:cubicBezTo>
                    <a:pt x="14733" y="2206"/>
                    <a:pt x="15315" y="2057"/>
                    <a:pt x="15943" y="2057"/>
                  </a:cubicBezTo>
                  <a:cubicBezTo>
                    <a:pt x="17984" y="2057"/>
                    <a:pt x="19543" y="3617"/>
                    <a:pt x="19543" y="5657"/>
                  </a:cubicBezTo>
                  <a:cubicBezTo>
                    <a:pt x="19543" y="6285"/>
                    <a:pt x="19395" y="6866"/>
                    <a:pt x="19132" y="7371"/>
                  </a:cubicBezTo>
                  <a:cubicBezTo>
                    <a:pt x="20590" y="7827"/>
                    <a:pt x="21600" y="9159"/>
                    <a:pt x="21600" y="10800"/>
                  </a:cubicBezTo>
                  <a:cubicBezTo>
                    <a:pt x="21600" y="12441"/>
                    <a:pt x="20590" y="13773"/>
                    <a:pt x="19132" y="14229"/>
                  </a:cubicBezTo>
                  <a:cubicBezTo>
                    <a:pt x="19395" y="14734"/>
                    <a:pt x="19543" y="15315"/>
                    <a:pt x="19543" y="15943"/>
                  </a:cubicBezTo>
                  <a:cubicBezTo>
                    <a:pt x="19543" y="17983"/>
                    <a:pt x="17984" y="19543"/>
                    <a:pt x="15943" y="19543"/>
                  </a:cubicBezTo>
                  <a:cubicBezTo>
                    <a:pt x="15315" y="19543"/>
                    <a:pt x="14733" y="19394"/>
                    <a:pt x="14229" y="19132"/>
                  </a:cubicBezTo>
                  <a:cubicBezTo>
                    <a:pt x="13773" y="20590"/>
                    <a:pt x="12442" y="21600"/>
                    <a:pt x="10800" y="21600"/>
                  </a:cubicBezTo>
                  <a:cubicBezTo>
                    <a:pt x="9158" y="21600"/>
                    <a:pt x="7827" y="20590"/>
                    <a:pt x="7371" y="19132"/>
                  </a:cubicBezTo>
                  <a:cubicBezTo>
                    <a:pt x="6867" y="19394"/>
                    <a:pt x="6285" y="19543"/>
                    <a:pt x="5657" y="19543"/>
                  </a:cubicBezTo>
                  <a:cubicBezTo>
                    <a:pt x="3616" y="19543"/>
                    <a:pt x="2057" y="17983"/>
                    <a:pt x="2057" y="15943"/>
                  </a:cubicBezTo>
                  <a:cubicBezTo>
                    <a:pt x="2057" y="15315"/>
                    <a:pt x="2205" y="14734"/>
                    <a:pt x="2468" y="14229"/>
                  </a:cubicBezTo>
                  <a:cubicBezTo>
                    <a:pt x="1010" y="13773"/>
                    <a:pt x="0" y="12441"/>
                    <a:pt x="0" y="10800"/>
                  </a:cubicBezTo>
                  <a:close/>
                </a:path>
              </a:pathLst>
            </a:custGeom>
            <a:solidFill>
              <a:srgbClr val="dee7e5"/>
            </a:solidFill>
            <a:ln w="0">
              <a:solidFill>
                <a:srgbClr val="15846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"/>
            <p:cNvSpPr/>
            <p:nvPr/>
          </p:nvSpPr>
          <p:spPr>
            <a:xfrm>
              <a:off x="11430000" y="1268640"/>
              <a:ext cx="112680" cy="11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5143"/>
                  </a:moveTo>
                  <a:cubicBezTo>
                    <a:pt x="7593" y="5143"/>
                    <a:pt x="5143" y="7593"/>
                    <a:pt x="5143" y="10800"/>
                  </a:cubicBezTo>
                  <a:cubicBezTo>
                    <a:pt x="5143" y="14007"/>
                    <a:pt x="7593" y="16457"/>
                    <a:pt x="10800" y="16457"/>
                  </a:cubicBezTo>
                  <a:cubicBezTo>
                    <a:pt x="14007" y="16457"/>
                    <a:pt x="16457" y="14007"/>
                    <a:pt x="16457" y="10800"/>
                  </a:cubicBezTo>
                  <a:cubicBezTo>
                    <a:pt x="16457" y="7593"/>
                    <a:pt x="14007" y="5143"/>
                    <a:pt x="10800" y="5143"/>
                  </a:cubicBezTo>
                  <a:close/>
                  <a:moveTo>
                    <a:pt x="0" y="10800"/>
                  </a:moveTo>
                  <a:cubicBezTo>
                    <a:pt x="0" y="9159"/>
                    <a:pt x="1010" y="7827"/>
                    <a:pt x="2468" y="7371"/>
                  </a:cubicBezTo>
                  <a:cubicBezTo>
                    <a:pt x="2205" y="6866"/>
                    <a:pt x="2057" y="6285"/>
                    <a:pt x="2057" y="5657"/>
                  </a:cubicBezTo>
                  <a:cubicBezTo>
                    <a:pt x="2057" y="3617"/>
                    <a:pt x="3616" y="2057"/>
                    <a:pt x="5657" y="2057"/>
                  </a:cubicBezTo>
                  <a:cubicBezTo>
                    <a:pt x="6285" y="2057"/>
                    <a:pt x="6867" y="2206"/>
                    <a:pt x="7371" y="2468"/>
                  </a:cubicBezTo>
                  <a:cubicBezTo>
                    <a:pt x="7827" y="1010"/>
                    <a:pt x="9158" y="0"/>
                    <a:pt x="10800" y="0"/>
                  </a:cubicBezTo>
                  <a:cubicBezTo>
                    <a:pt x="12442" y="0"/>
                    <a:pt x="13773" y="1010"/>
                    <a:pt x="14229" y="2468"/>
                  </a:cubicBezTo>
                  <a:cubicBezTo>
                    <a:pt x="14733" y="2206"/>
                    <a:pt x="15315" y="2057"/>
                    <a:pt x="15943" y="2057"/>
                  </a:cubicBezTo>
                  <a:cubicBezTo>
                    <a:pt x="17984" y="2057"/>
                    <a:pt x="19543" y="3617"/>
                    <a:pt x="19543" y="5657"/>
                  </a:cubicBezTo>
                  <a:cubicBezTo>
                    <a:pt x="19543" y="6285"/>
                    <a:pt x="19395" y="6866"/>
                    <a:pt x="19132" y="7371"/>
                  </a:cubicBezTo>
                  <a:cubicBezTo>
                    <a:pt x="20590" y="7827"/>
                    <a:pt x="21600" y="9159"/>
                    <a:pt x="21600" y="10800"/>
                  </a:cubicBezTo>
                  <a:cubicBezTo>
                    <a:pt x="21600" y="12441"/>
                    <a:pt x="20590" y="13773"/>
                    <a:pt x="19132" y="14229"/>
                  </a:cubicBezTo>
                  <a:cubicBezTo>
                    <a:pt x="19395" y="14734"/>
                    <a:pt x="19543" y="15315"/>
                    <a:pt x="19543" y="15943"/>
                  </a:cubicBezTo>
                  <a:cubicBezTo>
                    <a:pt x="19543" y="17983"/>
                    <a:pt x="17984" y="19543"/>
                    <a:pt x="15943" y="19543"/>
                  </a:cubicBezTo>
                  <a:cubicBezTo>
                    <a:pt x="15315" y="19543"/>
                    <a:pt x="14733" y="19394"/>
                    <a:pt x="14229" y="19132"/>
                  </a:cubicBezTo>
                  <a:cubicBezTo>
                    <a:pt x="13773" y="20590"/>
                    <a:pt x="12442" y="21600"/>
                    <a:pt x="10800" y="21600"/>
                  </a:cubicBezTo>
                  <a:cubicBezTo>
                    <a:pt x="9158" y="21600"/>
                    <a:pt x="7827" y="20590"/>
                    <a:pt x="7371" y="19132"/>
                  </a:cubicBezTo>
                  <a:cubicBezTo>
                    <a:pt x="6867" y="19394"/>
                    <a:pt x="6285" y="19543"/>
                    <a:pt x="5657" y="19543"/>
                  </a:cubicBezTo>
                  <a:cubicBezTo>
                    <a:pt x="3616" y="19543"/>
                    <a:pt x="2057" y="17983"/>
                    <a:pt x="2057" y="15943"/>
                  </a:cubicBezTo>
                  <a:cubicBezTo>
                    <a:pt x="2057" y="15315"/>
                    <a:pt x="2205" y="14734"/>
                    <a:pt x="2468" y="14229"/>
                  </a:cubicBezTo>
                  <a:cubicBezTo>
                    <a:pt x="1010" y="13773"/>
                    <a:pt x="0" y="12441"/>
                    <a:pt x="0" y="10800"/>
                  </a:cubicBezTo>
                  <a:close/>
                </a:path>
              </a:pathLst>
            </a:custGeom>
            <a:solidFill>
              <a:srgbClr val="dee7e5"/>
            </a:solidFill>
            <a:ln w="0">
              <a:solidFill>
                <a:srgbClr val="158466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7" name=""/>
          <p:cNvSpPr/>
          <p:nvPr/>
        </p:nvSpPr>
        <p:spPr>
          <a:xfrm>
            <a:off x="10603800" y="1980000"/>
            <a:ext cx="736200" cy="180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"/>
          <p:cNvSpPr/>
          <p:nvPr/>
        </p:nvSpPr>
        <p:spPr>
          <a:xfrm>
            <a:off x="10411920" y="2325960"/>
            <a:ext cx="352080" cy="860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"/>
          <p:cNvSpPr/>
          <p:nvPr/>
        </p:nvSpPr>
        <p:spPr>
          <a:xfrm>
            <a:off x="10620000" y="1455120"/>
            <a:ext cx="1260000" cy="360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CustomShape 10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651" name="CaixaDeTexto 76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652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"/>
          <p:cNvSpPr/>
          <p:nvPr/>
        </p:nvSpPr>
        <p:spPr>
          <a:xfrm>
            <a:off x="1188000" y="3492000"/>
            <a:ext cx="594000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1980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"/>
          <p:cNvSpPr/>
          <p:nvPr/>
        </p:nvSpPr>
        <p:spPr>
          <a:xfrm>
            <a:off x="3082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"/>
          <p:cNvSpPr/>
          <p:nvPr/>
        </p:nvSpPr>
        <p:spPr>
          <a:xfrm>
            <a:off x="3829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"/>
          <p:cNvSpPr/>
          <p:nvPr/>
        </p:nvSpPr>
        <p:spPr>
          <a:xfrm>
            <a:off x="4932000" y="3341160"/>
            <a:ext cx="144000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 flipH="1" rot="5400000">
            <a:off x="10213920" y="2257920"/>
            <a:ext cx="53172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"/>
          <p:cNvSpPr/>
          <p:nvPr/>
        </p:nvSpPr>
        <p:spPr>
          <a:xfrm flipH="1" rot="5400000">
            <a:off x="10681920" y="2437920"/>
            <a:ext cx="53172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672" name=""/>
          <p:cNvGrpSpPr/>
          <p:nvPr/>
        </p:nvGrpSpPr>
        <p:grpSpPr>
          <a:xfrm>
            <a:off x="10800000" y="1281960"/>
            <a:ext cx="523800" cy="302040"/>
            <a:chOff x="10800000" y="1281960"/>
            <a:chExt cx="523800" cy="302040"/>
          </a:xfrm>
        </p:grpSpPr>
        <p:sp>
          <p:nvSpPr>
            <p:cNvPr id="673" name=""/>
            <p:cNvSpPr/>
            <p:nvPr/>
          </p:nvSpPr>
          <p:spPr>
            <a:xfrm>
              <a:off x="10938960" y="1281960"/>
              <a:ext cx="106920" cy="302040"/>
            </a:xfrm>
            <a:prstGeom prst="rect">
              <a:avLst/>
            </a:prstGeom>
            <a:solidFill>
              <a:srgbClr val="ffd7d7"/>
            </a:solidFill>
            <a:ln w="0"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"/>
            <p:cNvSpPr/>
            <p:nvPr/>
          </p:nvSpPr>
          <p:spPr>
            <a:xfrm>
              <a:off x="11077920" y="1368360"/>
              <a:ext cx="106920" cy="215640"/>
            </a:xfrm>
            <a:prstGeom prst="rect">
              <a:avLst/>
            </a:prstGeom>
            <a:solidFill>
              <a:srgbClr val="ffd7d7"/>
            </a:solidFill>
            <a:ln w="0"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"/>
            <p:cNvSpPr/>
            <p:nvPr/>
          </p:nvSpPr>
          <p:spPr>
            <a:xfrm>
              <a:off x="11216880" y="1454400"/>
              <a:ext cx="106920" cy="129600"/>
            </a:xfrm>
            <a:prstGeom prst="rect">
              <a:avLst/>
            </a:prstGeom>
            <a:solidFill>
              <a:srgbClr val="ffd7d7"/>
            </a:solidFill>
            <a:ln w="0"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"/>
            <p:cNvSpPr/>
            <p:nvPr/>
          </p:nvSpPr>
          <p:spPr>
            <a:xfrm>
              <a:off x="10800000" y="1411200"/>
              <a:ext cx="106920" cy="172800"/>
            </a:xfrm>
            <a:prstGeom prst="rect">
              <a:avLst/>
            </a:prstGeom>
            <a:solidFill>
              <a:srgbClr val="ffd7d7"/>
            </a:solidFill>
            <a:ln w="0">
              <a:solidFill>
                <a:srgbClr val="ff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7" name=""/>
          <p:cNvGrpSpPr/>
          <p:nvPr/>
        </p:nvGrpSpPr>
        <p:grpSpPr>
          <a:xfrm>
            <a:off x="11430000" y="1066320"/>
            <a:ext cx="450000" cy="540000"/>
            <a:chOff x="11430000" y="1066320"/>
            <a:chExt cx="450000" cy="540000"/>
          </a:xfrm>
        </p:grpSpPr>
        <p:sp>
          <p:nvSpPr>
            <p:cNvPr id="678" name=""/>
            <p:cNvSpPr/>
            <p:nvPr/>
          </p:nvSpPr>
          <p:spPr>
            <a:xfrm>
              <a:off x="11452680" y="1381320"/>
              <a:ext cx="225000" cy="225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5143"/>
                  </a:moveTo>
                  <a:cubicBezTo>
                    <a:pt x="7593" y="5143"/>
                    <a:pt x="5143" y="7593"/>
                    <a:pt x="5143" y="10800"/>
                  </a:cubicBezTo>
                  <a:cubicBezTo>
                    <a:pt x="5143" y="14007"/>
                    <a:pt x="7593" y="16457"/>
                    <a:pt x="10800" y="16457"/>
                  </a:cubicBezTo>
                  <a:cubicBezTo>
                    <a:pt x="14007" y="16457"/>
                    <a:pt x="16457" y="14007"/>
                    <a:pt x="16457" y="10800"/>
                  </a:cubicBezTo>
                  <a:cubicBezTo>
                    <a:pt x="16457" y="7593"/>
                    <a:pt x="14007" y="5143"/>
                    <a:pt x="10800" y="5143"/>
                  </a:cubicBezTo>
                  <a:close/>
                  <a:moveTo>
                    <a:pt x="0" y="10800"/>
                  </a:moveTo>
                  <a:cubicBezTo>
                    <a:pt x="0" y="9159"/>
                    <a:pt x="1010" y="7827"/>
                    <a:pt x="2468" y="7371"/>
                  </a:cubicBezTo>
                  <a:cubicBezTo>
                    <a:pt x="2205" y="6866"/>
                    <a:pt x="2057" y="6285"/>
                    <a:pt x="2057" y="5657"/>
                  </a:cubicBezTo>
                  <a:cubicBezTo>
                    <a:pt x="2057" y="3617"/>
                    <a:pt x="3616" y="2057"/>
                    <a:pt x="5657" y="2057"/>
                  </a:cubicBezTo>
                  <a:cubicBezTo>
                    <a:pt x="6285" y="2057"/>
                    <a:pt x="6867" y="2206"/>
                    <a:pt x="7371" y="2468"/>
                  </a:cubicBezTo>
                  <a:cubicBezTo>
                    <a:pt x="7827" y="1010"/>
                    <a:pt x="9158" y="0"/>
                    <a:pt x="10800" y="0"/>
                  </a:cubicBezTo>
                  <a:cubicBezTo>
                    <a:pt x="12442" y="0"/>
                    <a:pt x="13773" y="1010"/>
                    <a:pt x="14229" y="2468"/>
                  </a:cubicBezTo>
                  <a:cubicBezTo>
                    <a:pt x="14733" y="2206"/>
                    <a:pt x="15315" y="2057"/>
                    <a:pt x="15943" y="2057"/>
                  </a:cubicBezTo>
                  <a:cubicBezTo>
                    <a:pt x="17984" y="2057"/>
                    <a:pt x="19543" y="3617"/>
                    <a:pt x="19543" y="5657"/>
                  </a:cubicBezTo>
                  <a:cubicBezTo>
                    <a:pt x="19543" y="6285"/>
                    <a:pt x="19395" y="6866"/>
                    <a:pt x="19132" y="7371"/>
                  </a:cubicBezTo>
                  <a:cubicBezTo>
                    <a:pt x="20590" y="7827"/>
                    <a:pt x="21600" y="9159"/>
                    <a:pt x="21600" y="10800"/>
                  </a:cubicBezTo>
                  <a:cubicBezTo>
                    <a:pt x="21600" y="12441"/>
                    <a:pt x="20590" y="13773"/>
                    <a:pt x="19132" y="14229"/>
                  </a:cubicBezTo>
                  <a:cubicBezTo>
                    <a:pt x="19395" y="14734"/>
                    <a:pt x="19543" y="15315"/>
                    <a:pt x="19543" y="15943"/>
                  </a:cubicBezTo>
                  <a:cubicBezTo>
                    <a:pt x="19543" y="17983"/>
                    <a:pt x="17984" y="19543"/>
                    <a:pt x="15943" y="19543"/>
                  </a:cubicBezTo>
                  <a:cubicBezTo>
                    <a:pt x="15315" y="19543"/>
                    <a:pt x="14733" y="19394"/>
                    <a:pt x="14229" y="19132"/>
                  </a:cubicBezTo>
                  <a:cubicBezTo>
                    <a:pt x="13773" y="20590"/>
                    <a:pt x="12442" y="21600"/>
                    <a:pt x="10800" y="21600"/>
                  </a:cubicBezTo>
                  <a:cubicBezTo>
                    <a:pt x="9158" y="21600"/>
                    <a:pt x="7827" y="20590"/>
                    <a:pt x="7371" y="19132"/>
                  </a:cubicBezTo>
                  <a:cubicBezTo>
                    <a:pt x="6867" y="19394"/>
                    <a:pt x="6285" y="19543"/>
                    <a:pt x="5657" y="19543"/>
                  </a:cubicBezTo>
                  <a:cubicBezTo>
                    <a:pt x="3616" y="19543"/>
                    <a:pt x="2057" y="17983"/>
                    <a:pt x="2057" y="15943"/>
                  </a:cubicBezTo>
                  <a:cubicBezTo>
                    <a:pt x="2057" y="15315"/>
                    <a:pt x="2205" y="14734"/>
                    <a:pt x="2468" y="14229"/>
                  </a:cubicBezTo>
                  <a:cubicBezTo>
                    <a:pt x="1010" y="13773"/>
                    <a:pt x="0" y="12441"/>
                    <a:pt x="0" y="10800"/>
                  </a:cubicBezTo>
                  <a:close/>
                </a:path>
              </a:pathLst>
            </a:custGeom>
            <a:solidFill>
              <a:srgbClr val="dee7e5"/>
            </a:solidFill>
            <a:ln w="0">
              <a:solidFill>
                <a:srgbClr val="15846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"/>
            <p:cNvSpPr/>
            <p:nvPr/>
          </p:nvSpPr>
          <p:spPr>
            <a:xfrm>
              <a:off x="11542680" y="1066320"/>
              <a:ext cx="337320" cy="33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5143"/>
                  </a:moveTo>
                  <a:cubicBezTo>
                    <a:pt x="7593" y="5143"/>
                    <a:pt x="5143" y="7593"/>
                    <a:pt x="5143" y="10800"/>
                  </a:cubicBezTo>
                  <a:cubicBezTo>
                    <a:pt x="5143" y="14007"/>
                    <a:pt x="7593" y="16457"/>
                    <a:pt x="10800" y="16457"/>
                  </a:cubicBezTo>
                  <a:cubicBezTo>
                    <a:pt x="14007" y="16457"/>
                    <a:pt x="16457" y="14007"/>
                    <a:pt x="16457" y="10800"/>
                  </a:cubicBezTo>
                  <a:cubicBezTo>
                    <a:pt x="16457" y="7593"/>
                    <a:pt x="14007" y="5143"/>
                    <a:pt x="10800" y="5143"/>
                  </a:cubicBezTo>
                  <a:close/>
                  <a:moveTo>
                    <a:pt x="0" y="10800"/>
                  </a:moveTo>
                  <a:cubicBezTo>
                    <a:pt x="0" y="9159"/>
                    <a:pt x="1010" y="7827"/>
                    <a:pt x="2468" y="7371"/>
                  </a:cubicBezTo>
                  <a:cubicBezTo>
                    <a:pt x="2205" y="6866"/>
                    <a:pt x="2057" y="6285"/>
                    <a:pt x="2057" y="5657"/>
                  </a:cubicBezTo>
                  <a:cubicBezTo>
                    <a:pt x="2057" y="3617"/>
                    <a:pt x="3616" y="2057"/>
                    <a:pt x="5657" y="2057"/>
                  </a:cubicBezTo>
                  <a:cubicBezTo>
                    <a:pt x="6285" y="2057"/>
                    <a:pt x="6867" y="2206"/>
                    <a:pt x="7371" y="2468"/>
                  </a:cubicBezTo>
                  <a:cubicBezTo>
                    <a:pt x="7827" y="1010"/>
                    <a:pt x="9158" y="0"/>
                    <a:pt x="10800" y="0"/>
                  </a:cubicBezTo>
                  <a:cubicBezTo>
                    <a:pt x="12442" y="0"/>
                    <a:pt x="13773" y="1010"/>
                    <a:pt x="14229" y="2468"/>
                  </a:cubicBezTo>
                  <a:cubicBezTo>
                    <a:pt x="14733" y="2206"/>
                    <a:pt x="15315" y="2057"/>
                    <a:pt x="15943" y="2057"/>
                  </a:cubicBezTo>
                  <a:cubicBezTo>
                    <a:pt x="17984" y="2057"/>
                    <a:pt x="19543" y="3617"/>
                    <a:pt x="19543" y="5657"/>
                  </a:cubicBezTo>
                  <a:cubicBezTo>
                    <a:pt x="19543" y="6285"/>
                    <a:pt x="19395" y="6866"/>
                    <a:pt x="19132" y="7371"/>
                  </a:cubicBezTo>
                  <a:cubicBezTo>
                    <a:pt x="20590" y="7827"/>
                    <a:pt x="21600" y="9159"/>
                    <a:pt x="21600" y="10800"/>
                  </a:cubicBezTo>
                  <a:cubicBezTo>
                    <a:pt x="21600" y="12441"/>
                    <a:pt x="20590" y="13773"/>
                    <a:pt x="19132" y="14229"/>
                  </a:cubicBezTo>
                  <a:cubicBezTo>
                    <a:pt x="19395" y="14734"/>
                    <a:pt x="19543" y="15315"/>
                    <a:pt x="19543" y="15943"/>
                  </a:cubicBezTo>
                  <a:cubicBezTo>
                    <a:pt x="19543" y="17983"/>
                    <a:pt x="17984" y="19543"/>
                    <a:pt x="15943" y="19543"/>
                  </a:cubicBezTo>
                  <a:cubicBezTo>
                    <a:pt x="15315" y="19543"/>
                    <a:pt x="14733" y="19394"/>
                    <a:pt x="14229" y="19132"/>
                  </a:cubicBezTo>
                  <a:cubicBezTo>
                    <a:pt x="13773" y="20590"/>
                    <a:pt x="12442" y="21600"/>
                    <a:pt x="10800" y="21600"/>
                  </a:cubicBezTo>
                  <a:cubicBezTo>
                    <a:pt x="9158" y="21600"/>
                    <a:pt x="7827" y="20590"/>
                    <a:pt x="7371" y="19132"/>
                  </a:cubicBezTo>
                  <a:cubicBezTo>
                    <a:pt x="6867" y="19394"/>
                    <a:pt x="6285" y="19543"/>
                    <a:pt x="5657" y="19543"/>
                  </a:cubicBezTo>
                  <a:cubicBezTo>
                    <a:pt x="3616" y="19543"/>
                    <a:pt x="2057" y="17983"/>
                    <a:pt x="2057" y="15943"/>
                  </a:cubicBezTo>
                  <a:cubicBezTo>
                    <a:pt x="2057" y="15315"/>
                    <a:pt x="2205" y="14734"/>
                    <a:pt x="2468" y="14229"/>
                  </a:cubicBezTo>
                  <a:cubicBezTo>
                    <a:pt x="1010" y="13773"/>
                    <a:pt x="0" y="12441"/>
                    <a:pt x="0" y="10800"/>
                  </a:cubicBezTo>
                  <a:close/>
                </a:path>
              </a:pathLst>
            </a:custGeom>
            <a:solidFill>
              <a:srgbClr val="dee7e5"/>
            </a:solidFill>
            <a:ln w="0">
              <a:solidFill>
                <a:srgbClr val="15846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"/>
            <p:cNvSpPr/>
            <p:nvPr/>
          </p:nvSpPr>
          <p:spPr>
            <a:xfrm>
              <a:off x="11430000" y="1268640"/>
              <a:ext cx="112680" cy="112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5143"/>
                  </a:moveTo>
                  <a:cubicBezTo>
                    <a:pt x="7593" y="5143"/>
                    <a:pt x="5143" y="7593"/>
                    <a:pt x="5143" y="10800"/>
                  </a:cubicBezTo>
                  <a:cubicBezTo>
                    <a:pt x="5143" y="14007"/>
                    <a:pt x="7593" y="16457"/>
                    <a:pt x="10800" y="16457"/>
                  </a:cubicBezTo>
                  <a:cubicBezTo>
                    <a:pt x="14007" y="16457"/>
                    <a:pt x="16457" y="14007"/>
                    <a:pt x="16457" y="10800"/>
                  </a:cubicBezTo>
                  <a:cubicBezTo>
                    <a:pt x="16457" y="7593"/>
                    <a:pt x="14007" y="5143"/>
                    <a:pt x="10800" y="5143"/>
                  </a:cubicBezTo>
                  <a:close/>
                  <a:moveTo>
                    <a:pt x="0" y="10800"/>
                  </a:moveTo>
                  <a:cubicBezTo>
                    <a:pt x="0" y="9159"/>
                    <a:pt x="1010" y="7827"/>
                    <a:pt x="2468" y="7371"/>
                  </a:cubicBezTo>
                  <a:cubicBezTo>
                    <a:pt x="2205" y="6866"/>
                    <a:pt x="2057" y="6285"/>
                    <a:pt x="2057" y="5657"/>
                  </a:cubicBezTo>
                  <a:cubicBezTo>
                    <a:pt x="2057" y="3617"/>
                    <a:pt x="3616" y="2057"/>
                    <a:pt x="5657" y="2057"/>
                  </a:cubicBezTo>
                  <a:cubicBezTo>
                    <a:pt x="6285" y="2057"/>
                    <a:pt x="6867" y="2206"/>
                    <a:pt x="7371" y="2468"/>
                  </a:cubicBezTo>
                  <a:cubicBezTo>
                    <a:pt x="7827" y="1010"/>
                    <a:pt x="9158" y="0"/>
                    <a:pt x="10800" y="0"/>
                  </a:cubicBezTo>
                  <a:cubicBezTo>
                    <a:pt x="12442" y="0"/>
                    <a:pt x="13773" y="1010"/>
                    <a:pt x="14229" y="2468"/>
                  </a:cubicBezTo>
                  <a:cubicBezTo>
                    <a:pt x="14733" y="2206"/>
                    <a:pt x="15315" y="2057"/>
                    <a:pt x="15943" y="2057"/>
                  </a:cubicBezTo>
                  <a:cubicBezTo>
                    <a:pt x="17984" y="2057"/>
                    <a:pt x="19543" y="3617"/>
                    <a:pt x="19543" y="5657"/>
                  </a:cubicBezTo>
                  <a:cubicBezTo>
                    <a:pt x="19543" y="6285"/>
                    <a:pt x="19395" y="6866"/>
                    <a:pt x="19132" y="7371"/>
                  </a:cubicBezTo>
                  <a:cubicBezTo>
                    <a:pt x="20590" y="7827"/>
                    <a:pt x="21600" y="9159"/>
                    <a:pt x="21600" y="10800"/>
                  </a:cubicBezTo>
                  <a:cubicBezTo>
                    <a:pt x="21600" y="12441"/>
                    <a:pt x="20590" y="13773"/>
                    <a:pt x="19132" y="14229"/>
                  </a:cubicBezTo>
                  <a:cubicBezTo>
                    <a:pt x="19395" y="14734"/>
                    <a:pt x="19543" y="15315"/>
                    <a:pt x="19543" y="15943"/>
                  </a:cubicBezTo>
                  <a:cubicBezTo>
                    <a:pt x="19543" y="17983"/>
                    <a:pt x="17984" y="19543"/>
                    <a:pt x="15943" y="19543"/>
                  </a:cubicBezTo>
                  <a:cubicBezTo>
                    <a:pt x="15315" y="19543"/>
                    <a:pt x="14733" y="19394"/>
                    <a:pt x="14229" y="19132"/>
                  </a:cubicBezTo>
                  <a:cubicBezTo>
                    <a:pt x="13773" y="20590"/>
                    <a:pt x="12442" y="21600"/>
                    <a:pt x="10800" y="21600"/>
                  </a:cubicBezTo>
                  <a:cubicBezTo>
                    <a:pt x="9158" y="21600"/>
                    <a:pt x="7827" y="20590"/>
                    <a:pt x="7371" y="19132"/>
                  </a:cubicBezTo>
                  <a:cubicBezTo>
                    <a:pt x="6867" y="19394"/>
                    <a:pt x="6285" y="19543"/>
                    <a:pt x="5657" y="19543"/>
                  </a:cubicBezTo>
                  <a:cubicBezTo>
                    <a:pt x="3616" y="19543"/>
                    <a:pt x="2057" y="17983"/>
                    <a:pt x="2057" y="15943"/>
                  </a:cubicBezTo>
                  <a:cubicBezTo>
                    <a:pt x="2057" y="15315"/>
                    <a:pt x="2205" y="14734"/>
                    <a:pt x="2468" y="14229"/>
                  </a:cubicBezTo>
                  <a:cubicBezTo>
                    <a:pt x="1010" y="13773"/>
                    <a:pt x="0" y="12441"/>
                    <a:pt x="0" y="10800"/>
                  </a:cubicBezTo>
                  <a:close/>
                </a:path>
              </a:pathLst>
            </a:custGeom>
            <a:solidFill>
              <a:srgbClr val="dee7e5"/>
            </a:solidFill>
            <a:ln w="0">
              <a:solidFill>
                <a:srgbClr val="158466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81" name=""/>
          <p:cNvSpPr/>
          <p:nvPr/>
        </p:nvSpPr>
        <p:spPr>
          <a:xfrm>
            <a:off x="10603800" y="1980000"/>
            <a:ext cx="736200" cy="180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"/>
          <p:cNvSpPr/>
          <p:nvPr/>
        </p:nvSpPr>
        <p:spPr>
          <a:xfrm>
            <a:off x="10411920" y="2325960"/>
            <a:ext cx="352080" cy="860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83" name="Picture 11" descr="C:\Users\Pantoja\Downloads\toppng.com-black-arrow-curved-clip-art-curved-arrow-transparent-background-282x591.png"/>
          <p:cNvPicPr/>
          <p:nvPr/>
        </p:nvPicPr>
        <p:blipFill>
          <a:blip r:embed="rId1"/>
          <a:stretch/>
        </p:blipFill>
        <p:spPr>
          <a:xfrm rot="4800000">
            <a:off x="8835480" y="1046160"/>
            <a:ext cx="603000" cy="1269000"/>
          </a:xfrm>
          <a:prstGeom prst="rect">
            <a:avLst/>
          </a:prstGeom>
          <a:ln w="0">
            <a:noFill/>
          </a:ln>
        </p:spPr>
      </p:pic>
      <p:sp>
        <p:nvSpPr>
          <p:cNvPr id="684" name="CaixaDeTexto 82"/>
          <p:cNvSpPr/>
          <p:nvPr/>
        </p:nvSpPr>
        <p:spPr>
          <a:xfrm>
            <a:off x="3132000" y="1463400"/>
            <a:ext cx="517500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tomam decisões baseados em suas percepções e crenças</a:t>
            </a: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82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686" name="CaixaDeTexto 63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687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"/>
          <p:cNvSpPr/>
          <p:nvPr/>
        </p:nvSpPr>
        <p:spPr>
          <a:xfrm>
            <a:off x="1188000" y="3492000"/>
            <a:ext cx="594000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"/>
          <p:cNvSpPr/>
          <p:nvPr/>
        </p:nvSpPr>
        <p:spPr>
          <a:xfrm>
            <a:off x="1980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"/>
          <p:cNvSpPr/>
          <p:nvPr/>
        </p:nvSpPr>
        <p:spPr>
          <a:xfrm>
            <a:off x="3082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"/>
          <p:cNvSpPr/>
          <p:nvPr/>
        </p:nvSpPr>
        <p:spPr>
          <a:xfrm>
            <a:off x="3829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"/>
          <p:cNvSpPr/>
          <p:nvPr/>
        </p:nvSpPr>
        <p:spPr>
          <a:xfrm>
            <a:off x="4932000" y="3341160"/>
            <a:ext cx="144000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"/>
          <p:cNvSpPr/>
          <p:nvPr/>
        </p:nvSpPr>
        <p:spPr>
          <a:xfrm flipH="1" rot="5400000">
            <a:off x="10213920" y="2257920"/>
            <a:ext cx="53172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"/>
          <p:cNvSpPr/>
          <p:nvPr/>
        </p:nvSpPr>
        <p:spPr>
          <a:xfrm flipH="1" rot="5400000">
            <a:off x="10681920" y="2437920"/>
            <a:ext cx="53172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"/>
          <p:cNvSpPr/>
          <p:nvPr/>
        </p:nvSpPr>
        <p:spPr>
          <a:xfrm>
            <a:off x="10603800" y="1980000"/>
            <a:ext cx="736200" cy="180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"/>
          <p:cNvSpPr/>
          <p:nvPr/>
        </p:nvSpPr>
        <p:spPr>
          <a:xfrm>
            <a:off x="10411920" y="2325960"/>
            <a:ext cx="352080" cy="860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ustomShape 84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710" name="CaixaDeTexto 64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711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"/>
          <p:cNvSpPr/>
          <p:nvPr/>
        </p:nvSpPr>
        <p:spPr>
          <a:xfrm>
            <a:off x="1188000" y="3492000"/>
            <a:ext cx="594000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"/>
          <p:cNvSpPr/>
          <p:nvPr/>
        </p:nvSpPr>
        <p:spPr>
          <a:xfrm>
            <a:off x="1980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"/>
          <p:cNvSpPr/>
          <p:nvPr/>
        </p:nvSpPr>
        <p:spPr>
          <a:xfrm>
            <a:off x="3082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"/>
          <p:cNvSpPr/>
          <p:nvPr/>
        </p:nvSpPr>
        <p:spPr>
          <a:xfrm>
            <a:off x="3829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4932000" y="3341160"/>
            <a:ext cx="144000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"/>
          <p:cNvSpPr/>
          <p:nvPr/>
        </p:nvSpPr>
        <p:spPr>
          <a:xfrm flipH="1" rot="5400000">
            <a:off x="10213920" y="2257920"/>
            <a:ext cx="53172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"/>
          <p:cNvSpPr/>
          <p:nvPr/>
        </p:nvSpPr>
        <p:spPr>
          <a:xfrm flipH="1" rot="5400000">
            <a:off x="10681920" y="2437920"/>
            <a:ext cx="53172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"/>
          <p:cNvSpPr/>
          <p:nvPr/>
        </p:nvSpPr>
        <p:spPr>
          <a:xfrm>
            <a:off x="10411920" y="2325960"/>
            <a:ext cx="352080" cy="8604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86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733" name="CaixaDeTexto 65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734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"/>
          <p:cNvSpPr/>
          <p:nvPr/>
        </p:nvSpPr>
        <p:spPr>
          <a:xfrm>
            <a:off x="1188000" y="3492000"/>
            <a:ext cx="594000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"/>
          <p:cNvSpPr/>
          <p:nvPr/>
        </p:nvSpPr>
        <p:spPr>
          <a:xfrm>
            <a:off x="1980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"/>
          <p:cNvSpPr/>
          <p:nvPr/>
        </p:nvSpPr>
        <p:spPr>
          <a:xfrm>
            <a:off x="3082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"/>
          <p:cNvSpPr/>
          <p:nvPr/>
        </p:nvSpPr>
        <p:spPr>
          <a:xfrm>
            <a:off x="3829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"/>
          <p:cNvSpPr/>
          <p:nvPr/>
        </p:nvSpPr>
        <p:spPr>
          <a:xfrm>
            <a:off x="4932000" y="3341160"/>
            <a:ext cx="144000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"/>
          <p:cNvSpPr/>
          <p:nvPr/>
        </p:nvSpPr>
        <p:spPr>
          <a:xfrm flipH="1" rot="5400000">
            <a:off x="10213920" y="2257920"/>
            <a:ext cx="53172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"/>
          <p:cNvSpPr/>
          <p:nvPr/>
        </p:nvSpPr>
        <p:spPr>
          <a:xfrm flipH="1" rot="5400000">
            <a:off x="10681920" y="2437920"/>
            <a:ext cx="53172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8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755" name="CaixaDeTexto 66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756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"/>
          <p:cNvSpPr/>
          <p:nvPr/>
        </p:nvSpPr>
        <p:spPr>
          <a:xfrm>
            <a:off x="1188000" y="3492000"/>
            <a:ext cx="594000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"/>
          <p:cNvSpPr/>
          <p:nvPr/>
        </p:nvSpPr>
        <p:spPr>
          <a:xfrm>
            <a:off x="1980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"/>
          <p:cNvSpPr/>
          <p:nvPr/>
        </p:nvSpPr>
        <p:spPr>
          <a:xfrm>
            <a:off x="3082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"/>
          <p:cNvSpPr/>
          <p:nvPr/>
        </p:nvSpPr>
        <p:spPr>
          <a:xfrm>
            <a:off x="3829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"/>
          <p:cNvSpPr/>
          <p:nvPr/>
        </p:nvSpPr>
        <p:spPr>
          <a:xfrm>
            <a:off x="4932000" y="3341160"/>
            <a:ext cx="144000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"/>
          <p:cNvSpPr/>
          <p:nvPr/>
        </p:nvSpPr>
        <p:spPr>
          <a:xfrm rot="20157000">
            <a:off x="9155880" y="3288960"/>
            <a:ext cx="149760" cy="282960"/>
          </a:xfrm>
          <a:prstGeom prst="ellipse">
            <a:avLst/>
          </a:prstGeom>
          <a:solidFill>
            <a:srgbClr val="ff38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"/>
          <p:cNvSpPr/>
          <p:nvPr/>
        </p:nvSpPr>
        <p:spPr>
          <a:xfrm rot="20157000">
            <a:off x="10488240" y="3612960"/>
            <a:ext cx="149760" cy="282960"/>
          </a:xfrm>
          <a:prstGeom prst="ellipse">
            <a:avLst/>
          </a:prstGeom>
          <a:solidFill>
            <a:srgbClr val="ff38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2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82" name="CaixaDeTexto 5"/>
          <p:cNvSpPr/>
          <p:nvPr/>
        </p:nvSpPr>
        <p:spPr>
          <a:xfrm>
            <a:off x="1944000" y="2016000"/>
            <a:ext cx="8280000" cy="28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Latin Modern Mono"/>
                <a:ea typeface="Verdana"/>
              </a:rPr>
              <a:t>É um sistema computacional capaz de perceber e agir em um ambiente por meio de sua deliberação baseada em suas convicções e motivações.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383" name="CaixaDeTexto 1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From the Agents Community's Perspective. 2009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CustomShape 9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777" name="CaixaDeTexto 67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778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"/>
          <p:cNvSpPr/>
          <p:nvPr/>
        </p:nvSpPr>
        <p:spPr>
          <a:xfrm>
            <a:off x="1188000" y="3492000"/>
            <a:ext cx="594000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"/>
          <p:cNvSpPr/>
          <p:nvPr/>
        </p:nvSpPr>
        <p:spPr>
          <a:xfrm>
            <a:off x="1980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"/>
          <p:cNvSpPr/>
          <p:nvPr/>
        </p:nvSpPr>
        <p:spPr>
          <a:xfrm>
            <a:off x="3082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"/>
          <p:cNvSpPr/>
          <p:nvPr/>
        </p:nvSpPr>
        <p:spPr>
          <a:xfrm>
            <a:off x="3829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"/>
          <p:cNvSpPr/>
          <p:nvPr/>
        </p:nvSpPr>
        <p:spPr>
          <a:xfrm>
            <a:off x="4932000" y="3341160"/>
            <a:ext cx="144000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 rot="21060000">
            <a:off x="6114600" y="3584160"/>
            <a:ext cx="3125520" cy="180000"/>
          </a:xfrm>
          <a:prstGeom prst="rect">
            <a:avLst/>
          </a:prstGeom>
          <a:solidFill>
            <a:srgbClr val="ff38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"/>
          <p:cNvSpPr/>
          <p:nvPr/>
        </p:nvSpPr>
        <p:spPr>
          <a:xfrm rot="21300000">
            <a:off x="5934960" y="3890160"/>
            <a:ext cx="4642560" cy="180000"/>
          </a:xfrm>
          <a:prstGeom prst="rect">
            <a:avLst/>
          </a:prstGeom>
          <a:solidFill>
            <a:srgbClr val="ff38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"/>
          <p:cNvSpPr/>
          <p:nvPr/>
        </p:nvSpPr>
        <p:spPr>
          <a:xfrm rot="20157000">
            <a:off x="9155880" y="3288960"/>
            <a:ext cx="149760" cy="282960"/>
          </a:xfrm>
          <a:prstGeom prst="ellipse">
            <a:avLst/>
          </a:prstGeom>
          <a:solidFill>
            <a:srgbClr val="ff38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"/>
          <p:cNvSpPr/>
          <p:nvPr/>
        </p:nvSpPr>
        <p:spPr>
          <a:xfrm rot="20157000">
            <a:off x="10488240" y="3612960"/>
            <a:ext cx="149760" cy="282960"/>
          </a:xfrm>
          <a:prstGeom prst="ellipse">
            <a:avLst/>
          </a:prstGeom>
          <a:solidFill>
            <a:srgbClr val="ff38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"/>
          <p:cNvSpPr/>
          <p:nvPr/>
        </p:nvSpPr>
        <p:spPr>
          <a:xfrm>
            <a:off x="5652000" y="3564000"/>
            <a:ext cx="720000" cy="720000"/>
          </a:xfrm>
          <a:custGeom>
            <a:avLst/>
            <a:gdLst/>
            <a:ahLst/>
            <a:rect l="l" t="t" r="r" b="b"/>
            <a:pathLst>
              <a:path w="858" h="864">
                <a:moveTo>
                  <a:pt x="426" y="0"/>
                </a:moveTo>
                <a:lnTo>
                  <a:pt x="480" y="246"/>
                </a:lnTo>
                <a:lnTo>
                  <a:pt x="642" y="60"/>
                </a:lnTo>
                <a:lnTo>
                  <a:pt x="564" y="294"/>
                </a:lnTo>
                <a:lnTo>
                  <a:pt x="804" y="216"/>
                </a:lnTo>
                <a:lnTo>
                  <a:pt x="618" y="384"/>
                </a:lnTo>
                <a:lnTo>
                  <a:pt x="858" y="432"/>
                </a:lnTo>
                <a:lnTo>
                  <a:pt x="618" y="480"/>
                </a:lnTo>
                <a:lnTo>
                  <a:pt x="804" y="648"/>
                </a:lnTo>
                <a:lnTo>
                  <a:pt x="564" y="570"/>
                </a:lnTo>
                <a:lnTo>
                  <a:pt x="642" y="804"/>
                </a:lnTo>
                <a:lnTo>
                  <a:pt x="480" y="618"/>
                </a:lnTo>
                <a:lnTo>
                  <a:pt x="426" y="864"/>
                </a:lnTo>
                <a:lnTo>
                  <a:pt x="378" y="618"/>
                </a:lnTo>
                <a:lnTo>
                  <a:pt x="216" y="804"/>
                </a:lnTo>
                <a:lnTo>
                  <a:pt x="294" y="570"/>
                </a:lnTo>
                <a:lnTo>
                  <a:pt x="54" y="648"/>
                </a:lnTo>
                <a:lnTo>
                  <a:pt x="240" y="480"/>
                </a:lnTo>
                <a:lnTo>
                  <a:pt x="0" y="432"/>
                </a:lnTo>
                <a:lnTo>
                  <a:pt x="240" y="384"/>
                </a:lnTo>
                <a:lnTo>
                  <a:pt x="54" y="216"/>
                </a:lnTo>
                <a:lnTo>
                  <a:pt x="294" y="294"/>
                </a:lnTo>
                <a:lnTo>
                  <a:pt x="216" y="60"/>
                </a:lnTo>
                <a:lnTo>
                  <a:pt x="378" y="246"/>
                </a:lnTo>
                <a:lnTo>
                  <a:pt x="426" y="0"/>
                </a:lnTo>
                <a:close/>
              </a:path>
            </a:pathLst>
          </a:custGeom>
          <a:solidFill>
            <a:srgbClr val="ff38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"/>
          <p:cNvSpPr/>
          <p:nvPr/>
        </p:nvSpPr>
        <p:spPr>
          <a:xfrm>
            <a:off x="5472000" y="3852000"/>
            <a:ext cx="720000" cy="720000"/>
          </a:xfrm>
          <a:custGeom>
            <a:avLst/>
            <a:gdLst/>
            <a:ahLst/>
            <a:rect l="l" t="t" r="r" b="b"/>
            <a:pathLst>
              <a:path w="858" h="864">
                <a:moveTo>
                  <a:pt x="426" y="0"/>
                </a:moveTo>
                <a:lnTo>
                  <a:pt x="480" y="246"/>
                </a:lnTo>
                <a:lnTo>
                  <a:pt x="642" y="60"/>
                </a:lnTo>
                <a:lnTo>
                  <a:pt x="564" y="294"/>
                </a:lnTo>
                <a:lnTo>
                  <a:pt x="804" y="216"/>
                </a:lnTo>
                <a:lnTo>
                  <a:pt x="618" y="384"/>
                </a:lnTo>
                <a:lnTo>
                  <a:pt x="858" y="432"/>
                </a:lnTo>
                <a:lnTo>
                  <a:pt x="618" y="480"/>
                </a:lnTo>
                <a:lnTo>
                  <a:pt x="804" y="648"/>
                </a:lnTo>
                <a:lnTo>
                  <a:pt x="564" y="570"/>
                </a:lnTo>
                <a:lnTo>
                  <a:pt x="642" y="804"/>
                </a:lnTo>
                <a:lnTo>
                  <a:pt x="480" y="618"/>
                </a:lnTo>
                <a:lnTo>
                  <a:pt x="426" y="864"/>
                </a:lnTo>
                <a:lnTo>
                  <a:pt x="378" y="618"/>
                </a:lnTo>
                <a:lnTo>
                  <a:pt x="216" y="804"/>
                </a:lnTo>
                <a:lnTo>
                  <a:pt x="294" y="570"/>
                </a:lnTo>
                <a:lnTo>
                  <a:pt x="54" y="648"/>
                </a:lnTo>
                <a:lnTo>
                  <a:pt x="240" y="480"/>
                </a:lnTo>
                <a:lnTo>
                  <a:pt x="0" y="432"/>
                </a:lnTo>
                <a:lnTo>
                  <a:pt x="240" y="384"/>
                </a:lnTo>
                <a:lnTo>
                  <a:pt x="54" y="216"/>
                </a:lnTo>
                <a:lnTo>
                  <a:pt x="294" y="294"/>
                </a:lnTo>
                <a:lnTo>
                  <a:pt x="216" y="60"/>
                </a:lnTo>
                <a:lnTo>
                  <a:pt x="378" y="246"/>
                </a:lnTo>
                <a:lnTo>
                  <a:pt x="426" y="0"/>
                </a:lnTo>
                <a:close/>
              </a:path>
            </a:pathLst>
          </a:custGeom>
          <a:solidFill>
            <a:srgbClr val="ff38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CustomShape 102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803" name="CaixaDeTexto 78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"/>
          <p:cNvSpPr/>
          <p:nvPr/>
        </p:nvSpPr>
        <p:spPr>
          <a:xfrm>
            <a:off x="1188000" y="3492000"/>
            <a:ext cx="594000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"/>
          <p:cNvSpPr/>
          <p:nvPr/>
        </p:nvSpPr>
        <p:spPr>
          <a:xfrm>
            <a:off x="1980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"/>
          <p:cNvSpPr/>
          <p:nvPr/>
        </p:nvSpPr>
        <p:spPr>
          <a:xfrm>
            <a:off x="3082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"/>
          <p:cNvSpPr/>
          <p:nvPr/>
        </p:nvSpPr>
        <p:spPr>
          <a:xfrm>
            <a:off x="3829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"/>
          <p:cNvSpPr/>
          <p:nvPr/>
        </p:nvSpPr>
        <p:spPr>
          <a:xfrm>
            <a:off x="4932000" y="3341160"/>
            <a:ext cx="144000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"/>
          <p:cNvSpPr/>
          <p:nvPr/>
        </p:nvSpPr>
        <p:spPr>
          <a:xfrm rot="21060000">
            <a:off x="6114600" y="3584160"/>
            <a:ext cx="3125520" cy="180000"/>
          </a:xfrm>
          <a:prstGeom prst="rect">
            <a:avLst/>
          </a:prstGeom>
          <a:solidFill>
            <a:srgbClr val="ff38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"/>
          <p:cNvSpPr/>
          <p:nvPr/>
        </p:nvSpPr>
        <p:spPr>
          <a:xfrm rot="21300000">
            <a:off x="5934960" y="3890160"/>
            <a:ext cx="4642560" cy="180000"/>
          </a:xfrm>
          <a:prstGeom prst="rect">
            <a:avLst/>
          </a:prstGeom>
          <a:solidFill>
            <a:srgbClr val="ff38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"/>
          <p:cNvSpPr/>
          <p:nvPr/>
        </p:nvSpPr>
        <p:spPr>
          <a:xfrm rot="20157000">
            <a:off x="9155880" y="3288960"/>
            <a:ext cx="149760" cy="282960"/>
          </a:xfrm>
          <a:prstGeom prst="ellipse">
            <a:avLst/>
          </a:prstGeom>
          <a:solidFill>
            <a:srgbClr val="ff38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"/>
          <p:cNvSpPr/>
          <p:nvPr/>
        </p:nvSpPr>
        <p:spPr>
          <a:xfrm rot="20157000">
            <a:off x="10488240" y="3612960"/>
            <a:ext cx="149760" cy="282960"/>
          </a:xfrm>
          <a:prstGeom prst="ellipse">
            <a:avLst/>
          </a:prstGeom>
          <a:solidFill>
            <a:srgbClr val="ff38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"/>
          <p:cNvSpPr/>
          <p:nvPr/>
        </p:nvSpPr>
        <p:spPr>
          <a:xfrm>
            <a:off x="5652000" y="3564000"/>
            <a:ext cx="720000" cy="720000"/>
          </a:xfrm>
          <a:custGeom>
            <a:avLst/>
            <a:gdLst/>
            <a:ahLst/>
            <a:rect l="l" t="t" r="r" b="b"/>
            <a:pathLst>
              <a:path w="858" h="864">
                <a:moveTo>
                  <a:pt x="426" y="0"/>
                </a:moveTo>
                <a:lnTo>
                  <a:pt x="480" y="246"/>
                </a:lnTo>
                <a:lnTo>
                  <a:pt x="642" y="60"/>
                </a:lnTo>
                <a:lnTo>
                  <a:pt x="564" y="294"/>
                </a:lnTo>
                <a:lnTo>
                  <a:pt x="804" y="216"/>
                </a:lnTo>
                <a:lnTo>
                  <a:pt x="618" y="384"/>
                </a:lnTo>
                <a:lnTo>
                  <a:pt x="858" y="432"/>
                </a:lnTo>
                <a:lnTo>
                  <a:pt x="618" y="480"/>
                </a:lnTo>
                <a:lnTo>
                  <a:pt x="804" y="648"/>
                </a:lnTo>
                <a:lnTo>
                  <a:pt x="564" y="570"/>
                </a:lnTo>
                <a:lnTo>
                  <a:pt x="642" y="804"/>
                </a:lnTo>
                <a:lnTo>
                  <a:pt x="480" y="618"/>
                </a:lnTo>
                <a:lnTo>
                  <a:pt x="426" y="864"/>
                </a:lnTo>
                <a:lnTo>
                  <a:pt x="378" y="618"/>
                </a:lnTo>
                <a:lnTo>
                  <a:pt x="216" y="804"/>
                </a:lnTo>
                <a:lnTo>
                  <a:pt x="294" y="570"/>
                </a:lnTo>
                <a:lnTo>
                  <a:pt x="54" y="648"/>
                </a:lnTo>
                <a:lnTo>
                  <a:pt x="240" y="480"/>
                </a:lnTo>
                <a:lnTo>
                  <a:pt x="0" y="432"/>
                </a:lnTo>
                <a:lnTo>
                  <a:pt x="240" y="384"/>
                </a:lnTo>
                <a:lnTo>
                  <a:pt x="54" y="216"/>
                </a:lnTo>
                <a:lnTo>
                  <a:pt x="294" y="294"/>
                </a:lnTo>
                <a:lnTo>
                  <a:pt x="216" y="60"/>
                </a:lnTo>
                <a:lnTo>
                  <a:pt x="378" y="246"/>
                </a:lnTo>
                <a:lnTo>
                  <a:pt x="426" y="0"/>
                </a:lnTo>
                <a:close/>
              </a:path>
            </a:pathLst>
          </a:custGeom>
          <a:solidFill>
            <a:srgbClr val="ff38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"/>
          <p:cNvSpPr/>
          <p:nvPr/>
        </p:nvSpPr>
        <p:spPr>
          <a:xfrm>
            <a:off x="5472000" y="3852000"/>
            <a:ext cx="720000" cy="720000"/>
          </a:xfrm>
          <a:custGeom>
            <a:avLst/>
            <a:gdLst/>
            <a:ahLst/>
            <a:rect l="l" t="t" r="r" b="b"/>
            <a:pathLst>
              <a:path w="858" h="864">
                <a:moveTo>
                  <a:pt x="426" y="0"/>
                </a:moveTo>
                <a:lnTo>
                  <a:pt x="480" y="246"/>
                </a:lnTo>
                <a:lnTo>
                  <a:pt x="642" y="60"/>
                </a:lnTo>
                <a:lnTo>
                  <a:pt x="564" y="294"/>
                </a:lnTo>
                <a:lnTo>
                  <a:pt x="804" y="216"/>
                </a:lnTo>
                <a:lnTo>
                  <a:pt x="618" y="384"/>
                </a:lnTo>
                <a:lnTo>
                  <a:pt x="858" y="432"/>
                </a:lnTo>
                <a:lnTo>
                  <a:pt x="618" y="480"/>
                </a:lnTo>
                <a:lnTo>
                  <a:pt x="804" y="648"/>
                </a:lnTo>
                <a:lnTo>
                  <a:pt x="564" y="570"/>
                </a:lnTo>
                <a:lnTo>
                  <a:pt x="642" y="804"/>
                </a:lnTo>
                <a:lnTo>
                  <a:pt x="480" y="618"/>
                </a:lnTo>
                <a:lnTo>
                  <a:pt x="426" y="864"/>
                </a:lnTo>
                <a:lnTo>
                  <a:pt x="378" y="618"/>
                </a:lnTo>
                <a:lnTo>
                  <a:pt x="216" y="804"/>
                </a:lnTo>
                <a:lnTo>
                  <a:pt x="294" y="570"/>
                </a:lnTo>
                <a:lnTo>
                  <a:pt x="54" y="648"/>
                </a:lnTo>
                <a:lnTo>
                  <a:pt x="240" y="480"/>
                </a:lnTo>
                <a:lnTo>
                  <a:pt x="0" y="432"/>
                </a:lnTo>
                <a:lnTo>
                  <a:pt x="240" y="384"/>
                </a:lnTo>
                <a:lnTo>
                  <a:pt x="54" y="216"/>
                </a:lnTo>
                <a:lnTo>
                  <a:pt x="294" y="294"/>
                </a:lnTo>
                <a:lnTo>
                  <a:pt x="216" y="60"/>
                </a:lnTo>
                <a:lnTo>
                  <a:pt x="378" y="246"/>
                </a:lnTo>
                <a:lnTo>
                  <a:pt x="426" y="0"/>
                </a:lnTo>
                <a:close/>
              </a:path>
            </a:pathLst>
          </a:custGeom>
          <a:solidFill>
            <a:srgbClr val="ff38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28" name="Picture 2" descr="C:\Users\Pantoja\Downloads\toppng.com-black-arrow-curved-clip-art-curved-arrow-transparent-background-282x591.png"/>
          <p:cNvPicPr/>
          <p:nvPr/>
        </p:nvPicPr>
        <p:blipFill>
          <a:blip r:embed="rId1"/>
          <a:stretch/>
        </p:blipFill>
        <p:spPr>
          <a:xfrm flipH="1" rot="3240000">
            <a:off x="9928800" y="4338720"/>
            <a:ext cx="603000" cy="1269000"/>
          </a:xfrm>
          <a:prstGeom prst="rect">
            <a:avLst/>
          </a:prstGeom>
          <a:ln w="0">
            <a:noFill/>
          </a:ln>
        </p:spPr>
      </p:pic>
      <p:sp>
        <p:nvSpPr>
          <p:cNvPr id="829" name="CaixaDeTexto 83"/>
          <p:cNvSpPr/>
          <p:nvPr/>
        </p:nvSpPr>
        <p:spPr>
          <a:xfrm>
            <a:off x="7443000" y="4533840"/>
            <a:ext cx="216000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atuam no ambiente </a:t>
            </a: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CustomShape 94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831" name="CaixaDeTexto 69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832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1188000" y="3492000"/>
            <a:ext cx="594000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"/>
          <p:cNvSpPr/>
          <p:nvPr/>
        </p:nvSpPr>
        <p:spPr>
          <a:xfrm>
            <a:off x="1980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"/>
          <p:cNvSpPr/>
          <p:nvPr/>
        </p:nvSpPr>
        <p:spPr>
          <a:xfrm>
            <a:off x="3082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"/>
          <p:cNvSpPr/>
          <p:nvPr/>
        </p:nvSpPr>
        <p:spPr>
          <a:xfrm>
            <a:off x="3829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"/>
          <p:cNvSpPr/>
          <p:nvPr/>
        </p:nvSpPr>
        <p:spPr>
          <a:xfrm rot="20157000">
            <a:off x="9155880" y="3288960"/>
            <a:ext cx="149760" cy="282960"/>
          </a:xfrm>
          <a:prstGeom prst="ellipse">
            <a:avLst/>
          </a:prstGeom>
          <a:solidFill>
            <a:srgbClr val="ff38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"/>
          <p:cNvSpPr/>
          <p:nvPr/>
        </p:nvSpPr>
        <p:spPr>
          <a:xfrm rot="20157000">
            <a:off x="10488240" y="3612960"/>
            <a:ext cx="149760" cy="282960"/>
          </a:xfrm>
          <a:prstGeom prst="ellipse">
            <a:avLst/>
          </a:prstGeom>
          <a:solidFill>
            <a:srgbClr val="ff38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CustomShape 92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852" name="CaixaDeTexto 68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853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"/>
          <p:cNvSpPr/>
          <p:nvPr/>
        </p:nvSpPr>
        <p:spPr>
          <a:xfrm>
            <a:off x="1188000" y="3492000"/>
            <a:ext cx="594000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"/>
          <p:cNvSpPr/>
          <p:nvPr/>
        </p:nvSpPr>
        <p:spPr>
          <a:xfrm>
            <a:off x="1980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8" name=""/>
          <p:cNvSpPr/>
          <p:nvPr/>
        </p:nvSpPr>
        <p:spPr>
          <a:xfrm>
            <a:off x="3082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"/>
          <p:cNvSpPr/>
          <p:nvPr/>
        </p:nvSpPr>
        <p:spPr>
          <a:xfrm>
            <a:off x="3829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870" name="Picture 8" descr="C:\Users\Pantoja\Downloads\toppng.com-black-arrow-curved-clip-art-curved-arrow-transparent-background-282x591.png"/>
          <p:cNvPicPr/>
          <p:nvPr/>
        </p:nvPicPr>
        <p:blipFill>
          <a:blip r:embed="rId1"/>
          <a:stretch/>
        </p:blipFill>
        <p:spPr>
          <a:xfrm rot="5400000">
            <a:off x="8325360" y="1188000"/>
            <a:ext cx="603000" cy="1269000"/>
          </a:xfrm>
          <a:prstGeom prst="rect">
            <a:avLst/>
          </a:prstGeom>
          <a:ln w="0">
            <a:noFill/>
          </a:ln>
        </p:spPr>
      </p:pic>
      <p:sp>
        <p:nvSpPr>
          <p:cNvPr id="871" name="CaixaDeTexto 80"/>
          <p:cNvSpPr/>
          <p:nvPr/>
        </p:nvSpPr>
        <p:spPr>
          <a:xfrm>
            <a:off x="5796000" y="1482480"/>
            <a:ext cx="216000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o ciclo reinicia</a:t>
            </a: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CustomShape 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Características dos Agentes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873" name="CaixaDeTexto 10"/>
          <p:cNvSpPr/>
          <p:nvPr/>
        </p:nvSpPr>
        <p:spPr>
          <a:xfrm>
            <a:off x="540000" y="1466640"/>
            <a:ext cx="1133640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Agentes são entidades autônomas da Inteligência Artificial</a:t>
            </a:r>
            <a:endParaRPr b="0" lang="pt-PT" sz="2200" spc="-1" strike="noStrike">
              <a:latin typeface="Arial"/>
            </a:endParaRPr>
          </a:p>
        </p:txBody>
      </p:sp>
      <p:sp>
        <p:nvSpPr>
          <p:cNvPr id="874" name="CaixaDeTexto 12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CustomShape 6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Características dos Agentes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876" name="CaixaDeTexto 3"/>
          <p:cNvSpPr/>
          <p:nvPr/>
        </p:nvSpPr>
        <p:spPr>
          <a:xfrm>
            <a:off x="540000" y="1466640"/>
            <a:ext cx="11336400" cy="17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Agentes são entidades autônomas da Inteligência Artificial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Autonomia</a:t>
            </a: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trabalha de forma independente para atingir seus os objetivos. Um </a:t>
            </a: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agente toma decisões que estão sob seu próprio poder de controle, sem </a:t>
            </a: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necessidade de intervenção externa para cumprir seu objetivo.</a:t>
            </a:r>
            <a:endParaRPr b="0" lang="pt-PT" sz="2200" spc="-1" strike="noStrike">
              <a:latin typeface="Arial"/>
            </a:endParaRPr>
          </a:p>
        </p:txBody>
      </p:sp>
      <p:sp>
        <p:nvSpPr>
          <p:cNvPr id="877" name="CaixaDeTexto 4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CustomShape 104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Características dos Agentes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879" name="CaixaDeTexto 8"/>
          <p:cNvSpPr/>
          <p:nvPr/>
        </p:nvSpPr>
        <p:spPr>
          <a:xfrm>
            <a:off x="540000" y="1466640"/>
            <a:ext cx="11336400" cy="37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Agentes são entidades autônomas da Inteligência Artificial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Autonomia</a:t>
            </a: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trabalha de forma independente para atingir seus os objetivos. Um agente toma decisões que estão sob seu próprio poder de controle, sem necessidade de intervenção externa para cumprir seu objetivo.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Pro-ativitidade</a:t>
            </a: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se  comportar  direcionado  a  metas. Quando  um agente  tem  um  objetivo,  ele  próprio  tentará  executar  planos  para  cumpri-lo  de  forma ativa. Ele não aguarda uma chamada para executar seus planos, porém os executa de forma proativa, a medida que seu estado mental é modificado</a:t>
            </a:r>
            <a:endParaRPr b="0" lang="pt-PT" sz="2200" spc="-1" strike="noStrike">
              <a:latin typeface="Arial"/>
            </a:endParaRPr>
          </a:p>
        </p:txBody>
      </p:sp>
      <p:sp>
        <p:nvSpPr>
          <p:cNvPr id="880" name="CaixaDeTexto 13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CustomShape 90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Características dos Agentes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882" name="CaixaDeTexto 100"/>
          <p:cNvSpPr/>
          <p:nvPr/>
        </p:nvSpPr>
        <p:spPr>
          <a:xfrm>
            <a:off x="540000" y="1322640"/>
            <a:ext cx="11336400" cy="21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Reatividade</a:t>
            </a: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responde às alterações do ambiente de maneira responsiva. A modificação de estado em um ambiente provoca uma percepção ao agente, permitindo que este agente delibere em função desta alteração. Esta decisão pode ser totalmente reativa - equivalente aos reflexos humanos -, ou mais elaborada - o que equivale a planos do cotidiano de um ser humano.</a:t>
            </a:r>
            <a:endParaRPr b="0" lang="pt-PT" sz="2200" spc="-1" strike="noStrike">
              <a:latin typeface="Arial"/>
            </a:endParaRPr>
          </a:p>
        </p:txBody>
      </p:sp>
      <p:sp>
        <p:nvSpPr>
          <p:cNvPr id="883" name="CaixaDeTexto 199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CustomShape 1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Características dos Agentes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885" name="CaixaDeTexto 14"/>
          <p:cNvSpPr/>
          <p:nvPr/>
        </p:nvSpPr>
        <p:spPr>
          <a:xfrm>
            <a:off x="540000" y="1322640"/>
            <a:ext cx="11336400" cy="377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Reatividade</a:t>
            </a: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responde às alterações do ambiente de maneira responsiva.  A modificação de estado em um ambiente provoca uma percepção ao agente, permitindo que este agente delibere em função desta alteração. Esta decisão pode ser totalmente reativa - equivalente aos reflexos humanos -, ou mais elaborada - o que equivale a planos do cotidiano de um ser humano.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Habilidade Social</a:t>
            </a: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interage com outros agentes para cooperar ou coordenar atividades que ajudem a atingir os objetivos no sistema. Além disso, habilidades sociais tratam de troca de conhecimento (crenças) entre agentes.</a:t>
            </a:r>
            <a:endParaRPr b="0" lang="pt-PT" sz="2200" spc="-1" strike="noStrike">
              <a:latin typeface="Arial"/>
            </a:endParaRPr>
          </a:p>
        </p:txBody>
      </p:sp>
      <p:sp>
        <p:nvSpPr>
          <p:cNvPr id="886" name="CaixaDeTexto 15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CustomShape 34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Sistemas Multiagentes (SMA)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888" name="CaixaDeTexto 7"/>
          <p:cNvSpPr/>
          <p:nvPr/>
        </p:nvSpPr>
        <p:spPr>
          <a:xfrm>
            <a:off x="576000" y="1105560"/>
            <a:ext cx="105120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Um SMA é um grupo de agentes autônomos fracamente acoplados trabalhando no mesmo ambiente. 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889" name="CaixaDeTexto 9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62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85" name="CaixaDeTexto 56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grpSp>
        <p:nvGrpSpPr>
          <p:cNvPr id="386" name=""/>
          <p:cNvGrpSpPr/>
          <p:nvPr/>
        </p:nvGrpSpPr>
        <p:grpSpPr>
          <a:xfrm>
            <a:off x="9072360" y="1671120"/>
            <a:ext cx="1979640" cy="2828880"/>
            <a:chOff x="9072360" y="1671120"/>
            <a:chExt cx="1979640" cy="2828880"/>
          </a:xfrm>
        </p:grpSpPr>
        <p:sp>
          <p:nvSpPr>
            <p:cNvPr id="387" name=""/>
            <p:cNvSpPr/>
            <p:nvPr/>
          </p:nvSpPr>
          <p:spPr>
            <a:xfrm>
              <a:off x="9072360" y="2991240"/>
              <a:ext cx="707040" cy="70740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"/>
            <p:cNvSpPr/>
            <p:nvPr/>
          </p:nvSpPr>
          <p:spPr>
            <a:xfrm rot="20171400">
              <a:off x="9151200" y="3250080"/>
              <a:ext cx="187200" cy="353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"/>
            <p:cNvSpPr/>
            <p:nvPr/>
          </p:nvSpPr>
          <p:spPr>
            <a:xfrm rot="20157000">
              <a:off x="9175320" y="3249360"/>
              <a:ext cx="187200" cy="3538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"/>
            <p:cNvSpPr/>
            <p:nvPr/>
          </p:nvSpPr>
          <p:spPr>
            <a:xfrm>
              <a:off x="9401760" y="2614320"/>
              <a:ext cx="1414440" cy="18856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"/>
            <p:cNvSpPr/>
            <p:nvPr/>
          </p:nvSpPr>
          <p:spPr>
            <a:xfrm>
              <a:off x="9591120" y="2614680"/>
              <a:ext cx="942840" cy="659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"/>
            <p:cNvSpPr/>
            <p:nvPr/>
          </p:nvSpPr>
          <p:spPr>
            <a:xfrm>
              <a:off x="9637560" y="2661480"/>
              <a:ext cx="942840" cy="6598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"/>
            <p:cNvSpPr/>
            <p:nvPr/>
          </p:nvSpPr>
          <p:spPr>
            <a:xfrm>
              <a:off x="9401760" y="1671120"/>
              <a:ext cx="1414440" cy="14144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"/>
            <p:cNvSpPr/>
            <p:nvPr/>
          </p:nvSpPr>
          <p:spPr>
            <a:xfrm rot="20160000">
              <a:off x="9560880" y="2188440"/>
              <a:ext cx="373680" cy="70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"/>
            <p:cNvSpPr/>
            <p:nvPr/>
          </p:nvSpPr>
          <p:spPr>
            <a:xfrm rot="20160000">
              <a:off x="9607680" y="2188080"/>
              <a:ext cx="373680" cy="70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"/>
            <p:cNvSpPr/>
            <p:nvPr/>
          </p:nvSpPr>
          <p:spPr>
            <a:xfrm>
              <a:off x="10344960" y="3321360"/>
              <a:ext cx="707040" cy="7070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"/>
            <p:cNvSpPr/>
            <p:nvPr/>
          </p:nvSpPr>
          <p:spPr>
            <a:xfrm rot="20169000">
              <a:off x="10423800" y="3580200"/>
              <a:ext cx="186840" cy="3531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"/>
            <p:cNvSpPr/>
            <p:nvPr/>
          </p:nvSpPr>
          <p:spPr>
            <a:xfrm rot="20153400">
              <a:off x="10447920" y="3579120"/>
              <a:ext cx="187560" cy="3538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 flipH="1" rot="9249000">
              <a:off x="9726840" y="2393280"/>
              <a:ext cx="168480" cy="27288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0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u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l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g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(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)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891" name="CaixaDeTexto 79"/>
          <p:cNvSpPr/>
          <p:nvPr/>
        </p:nvSpPr>
        <p:spPr>
          <a:xfrm>
            <a:off x="576000" y="1105560"/>
            <a:ext cx="1051200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Um SMA é um grupo de agentes autônomos fracamente acoplados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trabalhando no mesmo ambiente.</a:t>
            </a: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Os agentes podem colaborar em objetivos comuns e competir em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objetivos conflitantes. 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892" name="CaixaDeTexto 85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ell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ult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ys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s: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ib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ed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tifi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al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ell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bri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A: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19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99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27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77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CustomShape 11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u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l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g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(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)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894" name="CaixaDeTexto 86"/>
          <p:cNvSpPr/>
          <p:nvPr/>
        </p:nvSpPr>
        <p:spPr>
          <a:xfrm>
            <a:off x="576000" y="1105560"/>
            <a:ext cx="10512000" cy="33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é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g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g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ô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f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b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h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b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</a:t>
            </a: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g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b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b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j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v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b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j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v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f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</a:t>
            </a: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b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f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f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ê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–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f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ê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q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g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x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b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895" name="CaixaDeTexto 87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CustomShape 116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897" name="CaixaDeTexto 88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grpSp>
        <p:nvGrpSpPr>
          <p:cNvPr id="898" name=""/>
          <p:cNvGrpSpPr/>
          <p:nvPr/>
        </p:nvGrpSpPr>
        <p:grpSpPr>
          <a:xfrm>
            <a:off x="8964000" y="2540160"/>
            <a:ext cx="396000" cy="565560"/>
            <a:chOff x="8964000" y="2540160"/>
            <a:chExt cx="396000" cy="565560"/>
          </a:xfrm>
        </p:grpSpPr>
        <p:grpSp>
          <p:nvGrpSpPr>
            <p:cNvPr id="899" name=""/>
            <p:cNvGrpSpPr/>
            <p:nvPr/>
          </p:nvGrpSpPr>
          <p:grpSpPr>
            <a:xfrm>
              <a:off x="8964000" y="2804040"/>
              <a:ext cx="141480" cy="141480"/>
              <a:chOff x="8964000" y="2804040"/>
              <a:chExt cx="141480" cy="141480"/>
            </a:xfrm>
          </p:grpSpPr>
          <p:sp>
            <p:nvSpPr>
              <p:cNvPr id="900" name=""/>
              <p:cNvSpPr/>
              <p:nvPr/>
            </p:nvSpPr>
            <p:spPr>
              <a:xfrm>
                <a:off x="8964000" y="280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1" name=""/>
              <p:cNvSpPr/>
              <p:nvPr/>
            </p:nvSpPr>
            <p:spPr>
              <a:xfrm rot="20182200">
                <a:off x="8979120" y="2855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"/>
              <p:cNvSpPr/>
              <p:nvPr/>
            </p:nvSpPr>
            <p:spPr>
              <a:xfrm rot="20155200">
                <a:off x="8984520" y="2855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03" name=""/>
            <p:cNvSpPr/>
            <p:nvPr/>
          </p:nvSpPr>
          <p:spPr>
            <a:xfrm>
              <a:off x="9029520" y="2728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"/>
            <p:cNvSpPr/>
            <p:nvPr/>
          </p:nvSpPr>
          <p:spPr>
            <a:xfrm>
              <a:off x="9067680" y="2728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"/>
            <p:cNvSpPr/>
            <p:nvPr/>
          </p:nvSpPr>
          <p:spPr>
            <a:xfrm>
              <a:off x="9077040" y="2738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"/>
            <p:cNvSpPr/>
            <p:nvPr/>
          </p:nvSpPr>
          <p:spPr>
            <a:xfrm>
              <a:off x="9029520" y="2540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"/>
            <p:cNvSpPr/>
            <p:nvPr/>
          </p:nvSpPr>
          <p:spPr>
            <a:xfrm rot="20160600">
              <a:off x="9061200" y="2643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"/>
            <p:cNvSpPr/>
            <p:nvPr/>
          </p:nvSpPr>
          <p:spPr>
            <a:xfrm rot="20154000">
              <a:off x="9070920" y="2643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09" name=""/>
            <p:cNvGrpSpPr/>
            <p:nvPr/>
          </p:nvGrpSpPr>
          <p:grpSpPr>
            <a:xfrm>
              <a:off x="9218520" y="2869920"/>
              <a:ext cx="141480" cy="141480"/>
              <a:chOff x="9218520" y="2869920"/>
              <a:chExt cx="141480" cy="141480"/>
            </a:xfrm>
          </p:grpSpPr>
          <p:sp>
            <p:nvSpPr>
              <p:cNvPr id="910" name=""/>
              <p:cNvSpPr/>
              <p:nvPr/>
            </p:nvSpPr>
            <p:spPr>
              <a:xfrm>
                <a:off x="9218520" y="2869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1" name=""/>
              <p:cNvSpPr/>
              <p:nvPr/>
            </p:nvSpPr>
            <p:spPr>
              <a:xfrm rot="20169000">
                <a:off x="9234360" y="2921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2" name=""/>
              <p:cNvSpPr/>
              <p:nvPr/>
            </p:nvSpPr>
            <p:spPr>
              <a:xfrm rot="20125200">
                <a:off x="9239400" y="2921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13" name=""/>
            <p:cNvSpPr/>
            <p:nvPr/>
          </p:nvSpPr>
          <p:spPr>
            <a:xfrm flipH="1" rot="9238200">
              <a:off x="9095040" y="2684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4" name=""/>
          <p:cNvGrpSpPr/>
          <p:nvPr/>
        </p:nvGrpSpPr>
        <p:grpSpPr>
          <a:xfrm>
            <a:off x="3075480" y="3091320"/>
            <a:ext cx="432000" cy="617400"/>
            <a:chOff x="3075480" y="3091320"/>
            <a:chExt cx="432000" cy="617400"/>
          </a:xfrm>
        </p:grpSpPr>
        <p:sp>
          <p:nvSpPr>
            <p:cNvPr id="915" name=""/>
            <p:cNvSpPr/>
            <p:nvPr/>
          </p:nvSpPr>
          <p:spPr>
            <a:xfrm flipH="1">
              <a:off x="3352680" y="3379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"/>
            <p:cNvSpPr/>
            <p:nvPr/>
          </p:nvSpPr>
          <p:spPr>
            <a:xfrm flipH="1" rot="1403400">
              <a:off x="3448440" y="3435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"/>
            <p:cNvSpPr/>
            <p:nvPr/>
          </p:nvSpPr>
          <p:spPr>
            <a:xfrm flipH="1" rot="1458600">
              <a:off x="3444120" y="3435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"/>
            <p:cNvSpPr/>
            <p:nvPr/>
          </p:nvSpPr>
          <p:spPr>
            <a:xfrm flipH="1">
              <a:off x="3126960" y="3297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"/>
            <p:cNvSpPr/>
            <p:nvPr/>
          </p:nvSpPr>
          <p:spPr>
            <a:xfrm flipH="1">
              <a:off x="3188160" y="3297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"/>
            <p:cNvSpPr/>
            <p:nvPr/>
          </p:nvSpPr>
          <p:spPr>
            <a:xfrm flipH="1">
              <a:off x="3178440" y="3307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"/>
            <p:cNvSpPr/>
            <p:nvPr/>
          </p:nvSpPr>
          <p:spPr>
            <a:xfrm flipH="1">
              <a:off x="3126960" y="3091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"/>
            <p:cNvSpPr/>
            <p:nvPr/>
          </p:nvSpPr>
          <p:spPr>
            <a:xfrm flipH="1" rot="1437000">
              <a:off x="3319200" y="3204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"/>
            <p:cNvSpPr/>
            <p:nvPr/>
          </p:nvSpPr>
          <p:spPr>
            <a:xfrm flipH="1" rot="1437000">
              <a:off x="3308760" y="3204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"/>
            <p:cNvSpPr/>
            <p:nvPr/>
          </p:nvSpPr>
          <p:spPr>
            <a:xfrm flipH="1">
              <a:off x="3075120" y="34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"/>
            <p:cNvSpPr/>
            <p:nvPr/>
          </p:nvSpPr>
          <p:spPr>
            <a:xfrm flipH="1" rot="1443600">
              <a:off x="3170880" y="35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"/>
            <p:cNvSpPr/>
            <p:nvPr/>
          </p:nvSpPr>
          <p:spPr>
            <a:xfrm flipH="1" rot="1458600">
              <a:off x="3166200" y="3507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"/>
            <p:cNvSpPr/>
            <p:nvPr/>
          </p:nvSpPr>
          <p:spPr>
            <a:xfrm rot="12363600">
              <a:off x="3327480" y="3248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8" name=""/>
          <p:cNvGrpSpPr/>
          <p:nvPr/>
        </p:nvGrpSpPr>
        <p:grpSpPr>
          <a:xfrm>
            <a:off x="8419320" y="3260160"/>
            <a:ext cx="414000" cy="591840"/>
            <a:chOff x="8419320" y="3260160"/>
            <a:chExt cx="414000" cy="591840"/>
          </a:xfrm>
        </p:grpSpPr>
        <p:sp>
          <p:nvSpPr>
            <p:cNvPr id="929" name=""/>
            <p:cNvSpPr/>
            <p:nvPr/>
          </p:nvSpPr>
          <p:spPr>
            <a:xfrm flipH="1">
              <a:off x="8685000" y="3536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"/>
            <p:cNvSpPr/>
            <p:nvPr/>
          </p:nvSpPr>
          <p:spPr>
            <a:xfrm flipH="1" rot="1437000">
              <a:off x="8776800" y="3590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"/>
            <p:cNvSpPr/>
            <p:nvPr/>
          </p:nvSpPr>
          <p:spPr>
            <a:xfrm flipH="1" rot="1495200">
              <a:off x="8773200" y="3589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"/>
            <p:cNvSpPr/>
            <p:nvPr/>
          </p:nvSpPr>
          <p:spPr>
            <a:xfrm flipH="1">
              <a:off x="8468640" y="3457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"/>
            <p:cNvSpPr/>
            <p:nvPr/>
          </p:nvSpPr>
          <p:spPr>
            <a:xfrm flipH="1">
              <a:off x="8527680" y="3457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"/>
            <p:cNvSpPr/>
            <p:nvPr/>
          </p:nvSpPr>
          <p:spPr>
            <a:xfrm flipH="1">
              <a:off x="8517960" y="3467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"/>
            <p:cNvSpPr/>
            <p:nvPr/>
          </p:nvSpPr>
          <p:spPr>
            <a:xfrm flipH="1">
              <a:off x="8468640" y="3260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"/>
            <p:cNvSpPr/>
            <p:nvPr/>
          </p:nvSpPr>
          <p:spPr>
            <a:xfrm flipH="1" rot="1451400">
              <a:off x="8652600" y="3368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"/>
            <p:cNvSpPr/>
            <p:nvPr/>
          </p:nvSpPr>
          <p:spPr>
            <a:xfrm flipH="1" rot="1451400">
              <a:off x="8642880" y="3368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"/>
            <p:cNvSpPr/>
            <p:nvPr/>
          </p:nvSpPr>
          <p:spPr>
            <a:xfrm flipH="1">
              <a:off x="8418960" y="3605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"/>
            <p:cNvSpPr/>
            <p:nvPr/>
          </p:nvSpPr>
          <p:spPr>
            <a:xfrm flipH="1" rot="1437000">
              <a:off x="8511120" y="3659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"/>
            <p:cNvSpPr/>
            <p:nvPr/>
          </p:nvSpPr>
          <p:spPr>
            <a:xfrm flipH="1" rot="1425000">
              <a:off x="8505720" y="3659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"/>
            <p:cNvSpPr/>
            <p:nvPr/>
          </p:nvSpPr>
          <p:spPr>
            <a:xfrm rot="12410400">
              <a:off x="8661600" y="3411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2" name=""/>
          <p:cNvGrpSpPr/>
          <p:nvPr/>
        </p:nvGrpSpPr>
        <p:grpSpPr>
          <a:xfrm>
            <a:off x="5933520" y="2411640"/>
            <a:ext cx="432000" cy="617400"/>
            <a:chOff x="5933520" y="2411640"/>
            <a:chExt cx="432000" cy="617400"/>
          </a:xfrm>
        </p:grpSpPr>
        <p:sp>
          <p:nvSpPr>
            <p:cNvPr id="943" name=""/>
            <p:cNvSpPr/>
            <p:nvPr/>
          </p:nvSpPr>
          <p:spPr>
            <a:xfrm flipH="1">
              <a:off x="6210720" y="269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"/>
            <p:cNvSpPr/>
            <p:nvPr/>
          </p:nvSpPr>
          <p:spPr>
            <a:xfrm flipH="1" rot="1403400">
              <a:off x="6306480" y="275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"/>
            <p:cNvSpPr/>
            <p:nvPr/>
          </p:nvSpPr>
          <p:spPr>
            <a:xfrm flipH="1" rot="1458600">
              <a:off x="6302160" y="2755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"/>
            <p:cNvSpPr/>
            <p:nvPr/>
          </p:nvSpPr>
          <p:spPr>
            <a:xfrm flipH="1">
              <a:off x="5985000" y="2617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"/>
            <p:cNvSpPr/>
            <p:nvPr/>
          </p:nvSpPr>
          <p:spPr>
            <a:xfrm flipH="1">
              <a:off x="6046200" y="2617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"/>
            <p:cNvSpPr/>
            <p:nvPr/>
          </p:nvSpPr>
          <p:spPr>
            <a:xfrm flipH="1">
              <a:off x="6036480" y="2627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"/>
            <p:cNvSpPr/>
            <p:nvPr/>
          </p:nvSpPr>
          <p:spPr>
            <a:xfrm flipH="1">
              <a:off x="5985000" y="2411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"/>
            <p:cNvSpPr/>
            <p:nvPr/>
          </p:nvSpPr>
          <p:spPr>
            <a:xfrm flipH="1" rot="1437000">
              <a:off x="6177240" y="2524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"/>
            <p:cNvSpPr/>
            <p:nvPr/>
          </p:nvSpPr>
          <p:spPr>
            <a:xfrm flipH="1" rot="1437000">
              <a:off x="6166800" y="2524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"/>
            <p:cNvSpPr/>
            <p:nvPr/>
          </p:nvSpPr>
          <p:spPr>
            <a:xfrm flipH="1">
              <a:off x="5933160" y="2771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"/>
            <p:cNvSpPr/>
            <p:nvPr/>
          </p:nvSpPr>
          <p:spPr>
            <a:xfrm flipH="1" rot="1443600">
              <a:off x="6028920" y="2827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"/>
            <p:cNvSpPr/>
            <p:nvPr/>
          </p:nvSpPr>
          <p:spPr>
            <a:xfrm flipH="1" rot="1458600">
              <a:off x="6024240" y="2827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"/>
            <p:cNvSpPr/>
            <p:nvPr/>
          </p:nvSpPr>
          <p:spPr>
            <a:xfrm rot="12363600">
              <a:off x="6185520" y="2568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6" name=""/>
          <p:cNvGrpSpPr/>
          <p:nvPr/>
        </p:nvGrpSpPr>
        <p:grpSpPr>
          <a:xfrm>
            <a:off x="4068000" y="2834280"/>
            <a:ext cx="396000" cy="565560"/>
            <a:chOff x="4068000" y="2834280"/>
            <a:chExt cx="396000" cy="565560"/>
          </a:xfrm>
        </p:grpSpPr>
        <p:grpSp>
          <p:nvGrpSpPr>
            <p:cNvPr id="957" name=""/>
            <p:cNvGrpSpPr/>
            <p:nvPr/>
          </p:nvGrpSpPr>
          <p:grpSpPr>
            <a:xfrm>
              <a:off x="4068000" y="3098160"/>
              <a:ext cx="141480" cy="141480"/>
              <a:chOff x="4068000" y="3098160"/>
              <a:chExt cx="141480" cy="141480"/>
            </a:xfrm>
          </p:grpSpPr>
          <p:sp>
            <p:nvSpPr>
              <p:cNvPr id="958" name=""/>
              <p:cNvSpPr/>
              <p:nvPr/>
            </p:nvSpPr>
            <p:spPr>
              <a:xfrm>
                <a:off x="4068000" y="3098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9" name=""/>
              <p:cNvSpPr/>
              <p:nvPr/>
            </p:nvSpPr>
            <p:spPr>
              <a:xfrm rot="20182200">
                <a:off x="4083120" y="3149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0" name=""/>
              <p:cNvSpPr/>
              <p:nvPr/>
            </p:nvSpPr>
            <p:spPr>
              <a:xfrm rot="20155200">
                <a:off x="4088520" y="3149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1" name=""/>
            <p:cNvSpPr/>
            <p:nvPr/>
          </p:nvSpPr>
          <p:spPr>
            <a:xfrm>
              <a:off x="4133520" y="3022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"/>
            <p:cNvSpPr/>
            <p:nvPr/>
          </p:nvSpPr>
          <p:spPr>
            <a:xfrm>
              <a:off x="4171680" y="3022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"/>
            <p:cNvSpPr/>
            <p:nvPr/>
          </p:nvSpPr>
          <p:spPr>
            <a:xfrm>
              <a:off x="4181040" y="3032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"/>
            <p:cNvSpPr/>
            <p:nvPr/>
          </p:nvSpPr>
          <p:spPr>
            <a:xfrm>
              <a:off x="4133520" y="2834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"/>
            <p:cNvSpPr/>
            <p:nvPr/>
          </p:nvSpPr>
          <p:spPr>
            <a:xfrm rot="20160600">
              <a:off x="4165200" y="2937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"/>
            <p:cNvSpPr/>
            <p:nvPr/>
          </p:nvSpPr>
          <p:spPr>
            <a:xfrm rot="20154000">
              <a:off x="4174920" y="2937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67" name=""/>
            <p:cNvGrpSpPr/>
            <p:nvPr/>
          </p:nvGrpSpPr>
          <p:grpSpPr>
            <a:xfrm>
              <a:off x="4322520" y="3164040"/>
              <a:ext cx="141480" cy="141480"/>
              <a:chOff x="4322520" y="3164040"/>
              <a:chExt cx="141480" cy="141480"/>
            </a:xfrm>
          </p:grpSpPr>
          <p:sp>
            <p:nvSpPr>
              <p:cNvPr id="968" name=""/>
              <p:cNvSpPr/>
              <p:nvPr/>
            </p:nvSpPr>
            <p:spPr>
              <a:xfrm>
                <a:off x="4322520" y="316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9" name=""/>
              <p:cNvSpPr/>
              <p:nvPr/>
            </p:nvSpPr>
            <p:spPr>
              <a:xfrm rot="20169000">
                <a:off x="4338360" y="3215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0" name=""/>
              <p:cNvSpPr/>
              <p:nvPr/>
            </p:nvSpPr>
            <p:spPr>
              <a:xfrm rot="20125200">
                <a:off x="4343400" y="3215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71" name=""/>
            <p:cNvSpPr/>
            <p:nvPr/>
          </p:nvSpPr>
          <p:spPr>
            <a:xfrm flipH="1" rot="9238200">
              <a:off x="4199040" y="2979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2" name=""/>
          <p:cNvGrpSpPr/>
          <p:nvPr/>
        </p:nvGrpSpPr>
        <p:grpSpPr>
          <a:xfrm>
            <a:off x="3510000" y="2016000"/>
            <a:ext cx="414000" cy="591840"/>
            <a:chOff x="3510000" y="2016000"/>
            <a:chExt cx="414000" cy="591840"/>
          </a:xfrm>
        </p:grpSpPr>
        <p:sp>
          <p:nvSpPr>
            <p:cNvPr id="973" name=""/>
            <p:cNvSpPr/>
            <p:nvPr/>
          </p:nvSpPr>
          <p:spPr>
            <a:xfrm flipH="1">
              <a:off x="3775680" y="2292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"/>
            <p:cNvSpPr/>
            <p:nvPr/>
          </p:nvSpPr>
          <p:spPr>
            <a:xfrm flipH="1" rot="1437000">
              <a:off x="3867480" y="2346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"/>
            <p:cNvSpPr/>
            <p:nvPr/>
          </p:nvSpPr>
          <p:spPr>
            <a:xfrm flipH="1" rot="1495200">
              <a:off x="3863880" y="2345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"/>
            <p:cNvSpPr/>
            <p:nvPr/>
          </p:nvSpPr>
          <p:spPr>
            <a:xfrm flipH="1">
              <a:off x="3559320" y="2213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"/>
            <p:cNvSpPr/>
            <p:nvPr/>
          </p:nvSpPr>
          <p:spPr>
            <a:xfrm flipH="1">
              <a:off x="3618360" y="2213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"/>
            <p:cNvSpPr/>
            <p:nvPr/>
          </p:nvSpPr>
          <p:spPr>
            <a:xfrm flipH="1">
              <a:off x="3608640" y="2223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"/>
            <p:cNvSpPr/>
            <p:nvPr/>
          </p:nvSpPr>
          <p:spPr>
            <a:xfrm flipH="1">
              <a:off x="3559320" y="2016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"/>
            <p:cNvSpPr/>
            <p:nvPr/>
          </p:nvSpPr>
          <p:spPr>
            <a:xfrm flipH="1" rot="1451400">
              <a:off x="3743280" y="2124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"/>
            <p:cNvSpPr/>
            <p:nvPr/>
          </p:nvSpPr>
          <p:spPr>
            <a:xfrm flipH="1" rot="1451400">
              <a:off x="3733560" y="2124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"/>
            <p:cNvSpPr/>
            <p:nvPr/>
          </p:nvSpPr>
          <p:spPr>
            <a:xfrm flipH="1">
              <a:off x="3509640" y="2361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"/>
            <p:cNvSpPr/>
            <p:nvPr/>
          </p:nvSpPr>
          <p:spPr>
            <a:xfrm flipH="1" rot="1437000">
              <a:off x="3601800" y="2415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"/>
            <p:cNvSpPr/>
            <p:nvPr/>
          </p:nvSpPr>
          <p:spPr>
            <a:xfrm flipH="1" rot="1425000">
              <a:off x="3596400" y="2415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"/>
            <p:cNvSpPr/>
            <p:nvPr/>
          </p:nvSpPr>
          <p:spPr>
            <a:xfrm rot="12410400">
              <a:off x="3752280" y="2167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6" name=""/>
          <p:cNvGrpSpPr/>
          <p:nvPr/>
        </p:nvGrpSpPr>
        <p:grpSpPr>
          <a:xfrm>
            <a:off x="5322240" y="1692360"/>
            <a:ext cx="431640" cy="616680"/>
            <a:chOff x="5322240" y="1692360"/>
            <a:chExt cx="431640" cy="616680"/>
          </a:xfrm>
        </p:grpSpPr>
        <p:sp>
          <p:nvSpPr>
            <p:cNvPr id="987" name=""/>
            <p:cNvSpPr/>
            <p:nvPr/>
          </p:nvSpPr>
          <p:spPr>
            <a:xfrm>
              <a:off x="5322240" y="1980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"/>
            <p:cNvSpPr/>
            <p:nvPr/>
          </p:nvSpPr>
          <p:spPr>
            <a:xfrm rot="20168400">
              <a:off x="5339160" y="203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"/>
            <p:cNvSpPr/>
            <p:nvPr/>
          </p:nvSpPr>
          <p:spPr>
            <a:xfrm rot="20155800">
              <a:off x="5344560" y="2036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"/>
            <p:cNvSpPr/>
            <p:nvPr/>
          </p:nvSpPr>
          <p:spPr>
            <a:xfrm>
              <a:off x="5394240" y="1897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"/>
            <p:cNvSpPr/>
            <p:nvPr/>
          </p:nvSpPr>
          <p:spPr>
            <a:xfrm>
              <a:off x="5435280" y="1897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"/>
            <p:cNvSpPr/>
            <p:nvPr/>
          </p:nvSpPr>
          <p:spPr>
            <a:xfrm>
              <a:off x="5445360" y="1908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"/>
            <p:cNvSpPr/>
            <p:nvPr/>
          </p:nvSpPr>
          <p:spPr>
            <a:xfrm>
              <a:off x="5394240" y="1692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"/>
            <p:cNvSpPr/>
            <p:nvPr/>
          </p:nvSpPr>
          <p:spPr>
            <a:xfrm rot="20155800">
              <a:off x="5428800" y="1805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"/>
            <p:cNvSpPr/>
            <p:nvPr/>
          </p:nvSpPr>
          <p:spPr>
            <a:xfrm rot="20162400">
              <a:off x="5438880" y="1804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"/>
            <p:cNvSpPr/>
            <p:nvPr/>
          </p:nvSpPr>
          <p:spPr>
            <a:xfrm>
              <a:off x="5599800" y="2052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"/>
            <p:cNvSpPr/>
            <p:nvPr/>
          </p:nvSpPr>
          <p:spPr>
            <a:xfrm rot="20168400">
              <a:off x="5616720" y="2108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"/>
            <p:cNvSpPr/>
            <p:nvPr/>
          </p:nvSpPr>
          <p:spPr>
            <a:xfrm rot="20168400">
              <a:off x="5621760" y="2108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"/>
            <p:cNvSpPr/>
            <p:nvPr/>
          </p:nvSpPr>
          <p:spPr>
            <a:xfrm flipH="1" rot="9236400">
              <a:off x="5464440" y="1849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0" name=""/>
          <p:cNvGrpSpPr/>
          <p:nvPr/>
        </p:nvGrpSpPr>
        <p:grpSpPr>
          <a:xfrm>
            <a:off x="6473520" y="1721880"/>
            <a:ext cx="432360" cy="617760"/>
            <a:chOff x="6473520" y="1721880"/>
            <a:chExt cx="432360" cy="617760"/>
          </a:xfrm>
        </p:grpSpPr>
        <p:sp>
          <p:nvSpPr>
            <p:cNvPr id="1001" name=""/>
            <p:cNvSpPr/>
            <p:nvPr/>
          </p:nvSpPr>
          <p:spPr>
            <a:xfrm>
              <a:off x="6473520" y="2010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"/>
            <p:cNvSpPr/>
            <p:nvPr/>
          </p:nvSpPr>
          <p:spPr>
            <a:xfrm rot="20168400">
              <a:off x="6490440" y="2066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"/>
            <p:cNvSpPr/>
            <p:nvPr/>
          </p:nvSpPr>
          <p:spPr>
            <a:xfrm rot="20168400">
              <a:off x="6495840" y="2066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"/>
            <p:cNvSpPr/>
            <p:nvPr/>
          </p:nvSpPr>
          <p:spPr>
            <a:xfrm>
              <a:off x="6545520" y="1927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"/>
            <p:cNvSpPr/>
            <p:nvPr/>
          </p:nvSpPr>
          <p:spPr>
            <a:xfrm>
              <a:off x="6586920" y="1927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"/>
            <p:cNvSpPr/>
            <p:nvPr/>
          </p:nvSpPr>
          <p:spPr>
            <a:xfrm>
              <a:off x="6597000" y="1938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"/>
            <p:cNvSpPr/>
            <p:nvPr/>
          </p:nvSpPr>
          <p:spPr>
            <a:xfrm>
              <a:off x="6545520" y="1721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"/>
            <p:cNvSpPr/>
            <p:nvPr/>
          </p:nvSpPr>
          <p:spPr>
            <a:xfrm rot="20162400">
              <a:off x="6580080" y="1834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"/>
            <p:cNvSpPr/>
            <p:nvPr/>
          </p:nvSpPr>
          <p:spPr>
            <a:xfrm rot="20162400">
              <a:off x="6590160" y="1834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"/>
            <p:cNvSpPr/>
            <p:nvPr/>
          </p:nvSpPr>
          <p:spPr>
            <a:xfrm>
              <a:off x="6751440" y="2082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"/>
            <p:cNvSpPr/>
            <p:nvPr/>
          </p:nvSpPr>
          <p:spPr>
            <a:xfrm rot="20168400">
              <a:off x="6768360" y="2138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"/>
            <p:cNvSpPr/>
            <p:nvPr/>
          </p:nvSpPr>
          <p:spPr>
            <a:xfrm rot="20168400">
              <a:off x="6773760" y="2138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"/>
            <p:cNvSpPr/>
            <p:nvPr/>
          </p:nvSpPr>
          <p:spPr>
            <a:xfrm flipH="1" rot="9236400">
              <a:off x="6616080" y="1879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4" name=""/>
          <p:cNvGrpSpPr/>
          <p:nvPr/>
        </p:nvGrpSpPr>
        <p:grpSpPr>
          <a:xfrm>
            <a:off x="2442600" y="2463840"/>
            <a:ext cx="432360" cy="617760"/>
            <a:chOff x="2442600" y="2463840"/>
            <a:chExt cx="432360" cy="617760"/>
          </a:xfrm>
        </p:grpSpPr>
        <p:sp>
          <p:nvSpPr>
            <p:cNvPr id="1015" name=""/>
            <p:cNvSpPr/>
            <p:nvPr/>
          </p:nvSpPr>
          <p:spPr>
            <a:xfrm flipH="1">
              <a:off x="2720160" y="275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"/>
            <p:cNvSpPr/>
            <p:nvPr/>
          </p:nvSpPr>
          <p:spPr>
            <a:xfrm flipH="1" rot="1431600">
              <a:off x="2815560" y="2808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"/>
            <p:cNvSpPr/>
            <p:nvPr/>
          </p:nvSpPr>
          <p:spPr>
            <a:xfrm flipH="1" rot="1431600">
              <a:off x="2810880" y="280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"/>
            <p:cNvSpPr/>
            <p:nvPr/>
          </p:nvSpPr>
          <p:spPr>
            <a:xfrm flipH="1">
              <a:off x="2494080" y="2669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"/>
            <p:cNvSpPr/>
            <p:nvPr/>
          </p:nvSpPr>
          <p:spPr>
            <a:xfrm flipH="1">
              <a:off x="2555640" y="2669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"/>
            <p:cNvSpPr/>
            <p:nvPr/>
          </p:nvSpPr>
          <p:spPr>
            <a:xfrm flipH="1">
              <a:off x="2545560" y="2680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"/>
            <p:cNvSpPr/>
            <p:nvPr/>
          </p:nvSpPr>
          <p:spPr>
            <a:xfrm flipH="1">
              <a:off x="2494080" y="2463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"/>
            <p:cNvSpPr/>
            <p:nvPr/>
          </p:nvSpPr>
          <p:spPr>
            <a:xfrm flipH="1" rot="1437600">
              <a:off x="2685600" y="2576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"/>
            <p:cNvSpPr/>
            <p:nvPr/>
          </p:nvSpPr>
          <p:spPr>
            <a:xfrm flipH="1" rot="1437600">
              <a:off x="2675520" y="2576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"/>
            <p:cNvSpPr/>
            <p:nvPr/>
          </p:nvSpPr>
          <p:spPr>
            <a:xfrm flipH="1">
              <a:off x="2442240" y="2824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"/>
            <p:cNvSpPr/>
            <p:nvPr/>
          </p:nvSpPr>
          <p:spPr>
            <a:xfrm flipH="1" rot="1431600">
              <a:off x="2538360" y="2880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"/>
            <p:cNvSpPr/>
            <p:nvPr/>
          </p:nvSpPr>
          <p:spPr>
            <a:xfrm flipH="1" rot="1431600">
              <a:off x="2532960" y="2880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"/>
            <p:cNvSpPr/>
            <p:nvPr/>
          </p:nvSpPr>
          <p:spPr>
            <a:xfrm rot="12363600">
              <a:off x="2694960" y="2621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CaixaDeTexto 122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grpSp>
        <p:nvGrpSpPr>
          <p:cNvPr id="1029" name=""/>
          <p:cNvGrpSpPr/>
          <p:nvPr/>
        </p:nvGrpSpPr>
        <p:grpSpPr>
          <a:xfrm>
            <a:off x="8964000" y="2540160"/>
            <a:ext cx="396000" cy="565560"/>
            <a:chOff x="8964000" y="2540160"/>
            <a:chExt cx="396000" cy="565560"/>
          </a:xfrm>
        </p:grpSpPr>
        <p:grpSp>
          <p:nvGrpSpPr>
            <p:cNvPr id="1030" name=""/>
            <p:cNvGrpSpPr/>
            <p:nvPr/>
          </p:nvGrpSpPr>
          <p:grpSpPr>
            <a:xfrm>
              <a:off x="8964000" y="2804040"/>
              <a:ext cx="141480" cy="141480"/>
              <a:chOff x="8964000" y="2804040"/>
              <a:chExt cx="141480" cy="141480"/>
            </a:xfrm>
          </p:grpSpPr>
          <p:sp>
            <p:nvSpPr>
              <p:cNvPr id="1031" name=""/>
              <p:cNvSpPr/>
              <p:nvPr/>
            </p:nvSpPr>
            <p:spPr>
              <a:xfrm>
                <a:off x="8964000" y="280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2" name=""/>
              <p:cNvSpPr/>
              <p:nvPr/>
            </p:nvSpPr>
            <p:spPr>
              <a:xfrm rot="20182200">
                <a:off x="8979120" y="2855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3" name=""/>
              <p:cNvSpPr/>
              <p:nvPr/>
            </p:nvSpPr>
            <p:spPr>
              <a:xfrm rot="20155200">
                <a:off x="8984520" y="2855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34" name=""/>
            <p:cNvSpPr/>
            <p:nvPr/>
          </p:nvSpPr>
          <p:spPr>
            <a:xfrm>
              <a:off x="9029520" y="2728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"/>
            <p:cNvSpPr/>
            <p:nvPr/>
          </p:nvSpPr>
          <p:spPr>
            <a:xfrm>
              <a:off x="9067680" y="2728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"/>
            <p:cNvSpPr/>
            <p:nvPr/>
          </p:nvSpPr>
          <p:spPr>
            <a:xfrm>
              <a:off x="9077040" y="2738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"/>
            <p:cNvSpPr/>
            <p:nvPr/>
          </p:nvSpPr>
          <p:spPr>
            <a:xfrm>
              <a:off x="9029520" y="2540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"/>
            <p:cNvSpPr/>
            <p:nvPr/>
          </p:nvSpPr>
          <p:spPr>
            <a:xfrm rot="20160600">
              <a:off x="9061200" y="2643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"/>
            <p:cNvSpPr/>
            <p:nvPr/>
          </p:nvSpPr>
          <p:spPr>
            <a:xfrm rot="20154000">
              <a:off x="9070920" y="2643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40" name=""/>
            <p:cNvGrpSpPr/>
            <p:nvPr/>
          </p:nvGrpSpPr>
          <p:grpSpPr>
            <a:xfrm>
              <a:off x="9218520" y="2869920"/>
              <a:ext cx="141480" cy="141480"/>
              <a:chOff x="9218520" y="2869920"/>
              <a:chExt cx="141480" cy="141480"/>
            </a:xfrm>
          </p:grpSpPr>
          <p:sp>
            <p:nvSpPr>
              <p:cNvPr id="1041" name=""/>
              <p:cNvSpPr/>
              <p:nvPr/>
            </p:nvSpPr>
            <p:spPr>
              <a:xfrm>
                <a:off x="9218520" y="2869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2" name=""/>
              <p:cNvSpPr/>
              <p:nvPr/>
            </p:nvSpPr>
            <p:spPr>
              <a:xfrm rot="20169000">
                <a:off x="9234360" y="2921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3" name=""/>
              <p:cNvSpPr/>
              <p:nvPr/>
            </p:nvSpPr>
            <p:spPr>
              <a:xfrm rot="20125200">
                <a:off x="9239400" y="2921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44" name=""/>
            <p:cNvSpPr/>
            <p:nvPr/>
          </p:nvSpPr>
          <p:spPr>
            <a:xfrm flipH="1" rot="9238200">
              <a:off x="9095040" y="2684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5" name=""/>
          <p:cNvGrpSpPr/>
          <p:nvPr/>
        </p:nvGrpSpPr>
        <p:grpSpPr>
          <a:xfrm>
            <a:off x="3075480" y="3091320"/>
            <a:ext cx="432000" cy="617400"/>
            <a:chOff x="3075480" y="3091320"/>
            <a:chExt cx="432000" cy="617400"/>
          </a:xfrm>
        </p:grpSpPr>
        <p:sp>
          <p:nvSpPr>
            <p:cNvPr id="1046" name=""/>
            <p:cNvSpPr/>
            <p:nvPr/>
          </p:nvSpPr>
          <p:spPr>
            <a:xfrm flipH="1">
              <a:off x="3352680" y="3379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"/>
            <p:cNvSpPr/>
            <p:nvPr/>
          </p:nvSpPr>
          <p:spPr>
            <a:xfrm flipH="1" rot="1403400">
              <a:off x="3448440" y="3435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"/>
            <p:cNvSpPr/>
            <p:nvPr/>
          </p:nvSpPr>
          <p:spPr>
            <a:xfrm flipH="1" rot="1458600">
              <a:off x="3444120" y="3435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"/>
            <p:cNvSpPr/>
            <p:nvPr/>
          </p:nvSpPr>
          <p:spPr>
            <a:xfrm flipH="1">
              <a:off x="3126960" y="3297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"/>
            <p:cNvSpPr/>
            <p:nvPr/>
          </p:nvSpPr>
          <p:spPr>
            <a:xfrm flipH="1">
              <a:off x="3188160" y="3297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"/>
            <p:cNvSpPr/>
            <p:nvPr/>
          </p:nvSpPr>
          <p:spPr>
            <a:xfrm flipH="1">
              <a:off x="3178440" y="3307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"/>
            <p:cNvSpPr/>
            <p:nvPr/>
          </p:nvSpPr>
          <p:spPr>
            <a:xfrm flipH="1">
              <a:off x="3126960" y="3091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"/>
            <p:cNvSpPr/>
            <p:nvPr/>
          </p:nvSpPr>
          <p:spPr>
            <a:xfrm flipH="1" rot="1437000">
              <a:off x="3319200" y="3204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"/>
            <p:cNvSpPr/>
            <p:nvPr/>
          </p:nvSpPr>
          <p:spPr>
            <a:xfrm flipH="1" rot="1437000">
              <a:off x="3308760" y="3204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"/>
            <p:cNvSpPr/>
            <p:nvPr/>
          </p:nvSpPr>
          <p:spPr>
            <a:xfrm flipH="1">
              <a:off x="3075120" y="34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"/>
            <p:cNvSpPr/>
            <p:nvPr/>
          </p:nvSpPr>
          <p:spPr>
            <a:xfrm flipH="1" rot="1443600">
              <a:off x="3170880" y="35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"/>
            <p:cNvSpPr/>
            <p:nvPr/>
          </p:nvSpPr>
          <p:spPr>
            <a:xfrm flipH="1" rot="1458600">
              <a:off x="3166200" y="3507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"/>
            <p:cNvSpPr/>
            <p:nvPr/>
          </p:nvSpPr>
          <p:spPr>
            <a:xfrm rot="12363600">
              <a:off x="3327480" y="3248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9" name=""/>
          <p:cNvGrpSpPr/>
          <p:nvPr/>
        </p:nvGrpSpPr>
        <p:grpSpPr>
          <a:xfrm>
            <a:off x="8419320" y="3260160"/>
            <a:ext cx="414000" cy="591840"/>
            <a:chOff x="8419320" y="3260160"/>
            <a:chExt cx="414000" cy="591840"/>
          </a:xfrm>
        </p:grpSpPr>
        <p:sp>
          <p:nvSpPr>
            <p:cNvPr id="1060" name=""/>
            <p:cNvSpPr/>
            <p:nvPr/>
          </p:nvSpPr>
          <p:spPr>
            <a:xfrm flipH="1">
              <a:off x="8685000" y="3536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"/>
            <p:cNvSpPr/>
            <p:nvPr/>
          </p:nvSpPr>
          <p:spPr>
            <a:xfrm flipH="1" rot="1437000">
              <a:off x="8776800" y="3590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"/>
            <p:cNvSpPr/>
            <p:nvPr/>
          </p:nvSpPr>
          <p:spPr>
            <a:xfrm flipH="1" rot="1495200">
              <a:off x="8773200" y="3589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"/>
            <p:cNvSpPr/>
            <p:nvPr/>
          </p:nvSpPr>
          <p:spPr>
            <a:xfrm flipH="1">
              <a:off x="8468640" y="3457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"/>
            <p:cNvSpPr/>
            <p:nvPr/>
          </p:nvSpPr>
          <p:spPr>
            <a:xfrm flipH="1">
              <a:off x="8527680" y="3457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"/>
            <p:cNvSpPr/>
            <p:nvPr/>
          </p:nvSpPr>
          <p:spPr>
            <a:xfrm flipH="1">
              <a:off x="8517960" y="3467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"/>
            <p:cNvSpPr/>
            <p:nvPr/>
          </p:nvSpPr>
          <p:spPr>
            <a:xfrm flipH="1">
              <a:off x="8468640" y="3260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"/>
            <p:cNvSpPr/>
            <p:nvPr/>
          </p:nvSpPr>
          <p:spPr>
            <a:xfrm flipH="1" rot="1451400">
              <a:off x="8652600" y="3368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"/>
            <p:cNvSpPr/>
            <p:nvPr/>
          </p:nvSpPr>
          <p:spPr>
            <a:xfrm flipH="1" rot="1451400">
              <a:off x="8642880" y="3368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"/>
            <p:cNvSpPr/>
            <p:nvPr/>
          </p:nvSpPr>
          <p:spPr>
            <a:xfrm flipH="1">
              <a:off x="8418960" y="3605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"/>
            <p:cNvSpPr/>
            <p:nvPr/>
          </p:nvSpPr>
          <p:spPr>
            <a:xfrm flipH="1" rot="1437000">
              <a:off x="8511120" y="3659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"/>
            <p:cNvSpPr/>
            <p:nvPr/>
          </p:nvSpPr>
          <p:spPr>
            <a:xfrm flipH="1" rot="1425000">
              <a:off x="8505720" y="3659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"/>
            <p:cNvSpPr/>
            <p:nvPr/>
          </p:nvSpPr>
          <p:spPr>
            <a:xfrm rot="12410400">
              <a:off x="8661600" y="3411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3" name=""/>
          <p:cNvGrpSpPr/>
          <p:nvPr/>
        </p:nvGrpSpPr>
        <p:grpSpPr>
          <a:xfrm>
            <a:off x="5933520" y="2411640"/>
            <a:ext cx="432000" cy="617400"/>
            <a:chOff x="5933520" y="2411640"/>
            <a:chExt cx="432000" cy="617400"/>
          </a:xfrm>
        </p:grpSpPr>
        <p:sp>
          <p:nvSpPr>
            <p:cNvPr id="1074" name=""/>
            <p:cNvSpPr/>
            <p:nvPr/>
          </p:nvSpPr>
          <p:spPr>
            <a:xfrm flipH="1">
              <a:off x="6210720" y="269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"/>
            <p:cNvSpPr/>
            <p:nvPr/>
          </p:nvSpPr>
          <p:spPr>
            <a:xfrm flipH="1" rot="1403400">
              <a:off x="6306480" y="275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"/>
            <p:cNvSpPr/>
            <p:nvPr/>
          </p:nvSpPr>
          <p:spPr>
            <a:xfrm flipH="1" rot="1458600">
              <a:off x="6302160" y="2755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"/>
            <p:cNvSpPr/>
            <p:nvPr/>
          </p:nvSpPr>
          <p:spPr>
            <a:xfrm flipH="1">
              <a:off x="5985000" y="2617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"/>
            <p:cNvSpPr/>
            <p:nvPr/>
          </p:nvSpPr>
          <p:spPr>
            <a:xfrm flipH="1">
              <a:off x="6046200" y="2617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"/>
            <p:cNvSpPr/>
            <p:nvPr/>
          </p:nvSpPr>
          <p:spPr>
            <a:xfrm flipH="1">
              <a:off x="6036480" y="2627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"/>
            <p:cNvSpPr/>
            <p:nvPr/>
          </p:nvSpPr>
          <p:spPr>
            <a:xfrm flipH="1">
              <a:off x="5985000" y="2411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"/>
            <p:cNvSpPr/>
            <p:nvPr/>
          </p:nvSpPr>
          <p:spPr>
            <a:xfrm flipH="1" rot="1437000">
              <a:off x="6177240" y="2524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"/>
            <p:cNvSpPr/>
            <p:nvPr/>
          </p:nvSpPr>
          <p:spPr>
            <a:xfrm flipH="1" rot="1437000">
              <a:off x="6166800" y="2524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"/>
            <p:cNvSpPr/>
            <p:nvPr/>
          </p:nvSpPr>
          <p:spPr>
            <a:xfrm flipH="1">
              <a:off x="5933160" y="2771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"/>
            <p:cNvSpPr/>
            <p:nvPr/>
          </p:nvSpPr>
          <p:spPr>
            <a:xfrm flipH="1" rot="1443600">
              <a:off x="6028920" y="2827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"/>
            <p:cNvSpPr/>
            <p:nvPr/>
          </p:nvSpPr>
          <p:spPr>
            <a:xfrm flipH="1" rot="1458600">
              <a:off x="6024240" y="2827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"/>
            <p:cNvSpPr/>
            <p:nvPr/>
          </p:nvSpPr>
          <p:spPr>
            <a:xfrm rot="12363600">
              <a:off x="6185520" y="2568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7" name=""/>
          <p:cNvGrpSpPr/>
          <p:nvPr/>
        </p:nvGrpSpPr>
        <p:grpSpPr>
          <a:xfrm>
            <a:off x="4068000" y="2834280"/>
            <a:ext cx="396000" cy="565560"/>
            <a:chOff x="4068000" y="2834280"/>
            <a:chExt cx="396000" cy="565560"/>
          </a:xfrm>
        </p:grpSpPr>
        <p:grpSp>
          <p:nvGrpSpPr>
            <p:cNvPr id="1088" name=""/>
            <p:cNvGrpSpPr/>
            <p:nvPr/>
          </p:nvGrpSpPr>
          <p:grpSpPr>
            <a:xfrm>
              <a:off x="4068000" y="3098160"/>
              <a:ext cx="141480" cy="141480"/>
              <a:chOff x="4068000" y="3098160"/>
              <a:chExt cx="141480" cy="141480"/>
            </a:xfrm>
          </p:grpSpPr>
          <p:sp>
            <p:nvSpPr>
              <p:cNvPr id="1089" name=""/>
              <p:cNvSpPr/>
              <p:nvPr/>
            </p:nvSpPr>
            <p:spPr>
              <a:xfrm>
                <a:off x="4068000" y="3098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0" name=""/>
              <p:cNvSpPr/>
              <p:nvPr/>
            </p:nvSpPr>
            <p:spPr>
              <a:xfrm rot="20182200">
                <a:off x="4083120" y="3149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1" name=""/>
              <p:cNvSpPr/>
              <p:nvPr/>
            </p:nvSpPr>
            <p:spPr>
              <a:xfrm rot="20155200">
                <a:off x="4088520" y="3149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92" name=""/>
            <p:cNvSpPr/>
            <p:nvPr/>
          </p:nvSpPr>
          <p:spPr>
            <a:xfrm>
              <a:off x="4133520" y="3022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"/>
            <p:cNvSpPr/>
            <p:nvPr/>
          </p:nvSpPr>
          <p:spPr>
            <a:xfrm>
              <a:off x="4171680" y="3022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"/>
            <p:cNvSpPr/>
            <p:nvPr/>
          </p:nvSpPr>
          <p:spPr>
            <a:xfrm>
              <a:off x="4181040" y="3032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"/>
            <p:cNvSpPr/>
            <p:nvPr/>
          </p:nvSpPr>
          <p:spPr>
            <a:xfrm>
              <a:off x="4133520" y="2834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"/>
            <p:cNvSpPr/>
            <p:nvPr/>
          </p:nvSpPr>
          <p:spPr>
            <a:xfrm rot="20160600">
              <a:off x="4165200" y="2937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"/>
            <p:cNvSpPr/>
            <p:nvPr/>
          </p:nvSpPr>
          <p:spPr>
            <a:xfrm rot="20154000">
              <a:off x="4174920" y="2937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98" name=""/>
            <p:cNvGrpSpPr/>
            <p:nvPr/>
          </p:nvGrpSpPr>
          <p:grpSpPr>
            <a:xfrm>
              <a:off x="4322520" y="3164040"/>
              <a:ext cx="141480" cy="141480"/>
              <a:chOff x="4322520" y="3164040"/>
              <a:chExt cx="141480" cy="141480"/>
            </a:xfrm>
          </p:grpSpPr>
          <p:sp>
            <p:nvSpPr>
              <p:cNvPr id="1099" name=""/>
              <p:cNvSpPr/>
              <p:nvPr/>
            </p:nvSpPr>
            <p:spPr>
              <a:xfrm>
                <a:off x="4322520" y="316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0" name=""/>
              <p:cNvSpPr/>
              <p:nvPr/>
            </p:nvSpPr>
            <p:spPr>
              <a:xfrm rot="20169000">
                <a:off x="4338360" y="3215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1" name=""/>
              <p:cNvSpPr/>
              <p:nvPr/>
            </p:nvSpPr>
            <p:spPr>
              <a:xfrm rot="20125200">
                <a:off x="4343400" y="3215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02" name=""/>
            <p:cNvSpPr/>
            <p:nvPr/>
          </p:nvSpPr>
          <p:spPr>
            <a:xfrm flipH="1" rot="9238200">
              <a:off x="4199040" y="2979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3" name=""/>
          <p:cNvGrpSpPr/>
          <p:nvPr/>
        </p:nvGrpSpPr>
        <p:grpSpPr>
          <a:xfrm>
            <a:off x="3510000" y="2016000"/>
            <a:ext cx="414000" cy="591840"/>
            <a:chOff x="3510000" y="2016000"/>
            <a:chExt cx="414000" cy="591840"/>
          </a:xfrm>
        </p:grpSpPr>
        <p:sp>
          <p:nvSpPr>
            <p:cNvPr id="1104" name=""/>
            <p:cNvSpPr/>
            <p:nvPr/>
          </p:nvSpPr>
          <p:spPr>
            <a:xfrm flipH="1">
              <a:off x="3775680" y="2292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"/>
            <p:cNvSpPr/>
            <p:nvPr/>
          </p:nvSpPr>
          <p:spPr>
            <a:xfrm flipH="1" rot="1437000">
              <a:off x="3867480" y="2346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"/>
            <p:cNvSpPr/>
            <p:nvPr/>
          </p:nvSpPr>
          <p:spPr>
            <a:xfrm flipH="1" rot="1495200">
              <a:off x="3863880" y="2345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"/>
            <p:cNvSpPr/>
            <p:nvPr/>
          </p:nvSpPr>
          <p:spPr>
            <a:xfrm flipH="1">
              <a:off x="3559320" y="2213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"/>
            <p:cNvSpPr/>
            <p:nvPr/>
          </p:nvSpPr>
          <p:spPr>
            <a:xfrm flipH="1">
              <a:off x="3618360" y="2213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"/>
            <p:cNvSpPr/>
            <p:nvPr/>
          </p:nvSpPr>
          <p:spPr>
            <a:xfrm flipH="1">
              <a:off x="3608640" y="2223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"/>
            <p:cNvSpPr/>
            <p:nvPr/>
          </p:nvSpPr>
          <p:spPr>
            <a:xfrm flipH="1">
              <a:off x="3559320" y="2016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"/>
            <p:cNvSpPr/>
            <p:nvPr/>
          </p:nvSpPr>
          <p:spPr>
            <a:xfrm flipH="1" rot="1451400">
              <a:off x="3743280" y="2124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"/>
            <p:cNvSpPr/>
            <p:nvPr/>
          </p:nvSpPr>
          <p:spPr>
            <a:xfrm flipH="1" rot="1451400">
              <a:off x="3733560" y="2124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"/>
            <p:cNvSpPr/>
            <p:nvPr/>
          </p:nvSpPr>
          <p:spPr>
            <a:xfrm flipH="1">
              <a:off x="3509640" y="2361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"/>
            <p:cNvSpPr/>
            <p:nvPr/>
          </p:nvSpPr>
          <p:spPr>
            <a:xfrm flipH="1" rot="1437000">
              <a:off x="3601800" y="2415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"/>
            <p:cNvSpPr/>
            <p:nvPr/>
          </p:nvSpPr>
          <p:spPr>
            <a:xfrm flipH="1" rot="1425000">
              <a:off x="3596400" y="2415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"/>
            <p:cNvSpPr/>
            <p:nvPr/>
          </p:nvSpPr>
          <p:spPr>
            <a:xfrm rot="12410400">
              <a:off x="3752280" y="2167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7" name=""/>
          <p:cNvGrpSpPr/>
          <p:nvPr/>
        </p:nvGrpSpPr>
        <p:grpSpPr>
          <a:xfrm>
            <a:off x="5322240" y="1692360"/>
            <a:ext cx="431640" cy="616680"/>
            <a:chOff x="5322240" y="1692360"/>
            <a:chExt cx="431640" cy="616680"/>
          </a:xfrm>
        </p:grpSpPr>
        <p:sp>
          <p:nvSpPr>
            <p:cNvPr id="1118" name=""/>
            <p:cNvSpPr/>
            <p:nvPr/>
          </p:nvSpPr>
          <p:spPr>
            <a:xfrm>
              <a:off x="5322240" y="1980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"/>
            <p:cNvSpPr/>
            <p:nvPr/>
          </p:nvSpPr>
          <p:spPr>
            <a:xfrm rot="20168400">
              <a:off x="5339160" y="203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"/>
            <p:cNvSpPr/>
            <p:nvPr/>
          </p:nvSpPr>
          <p:spPr>
            <a:xfrm rot="20155800">
              <a:off x="5344560" y="2036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"/>
            <p:cNvSpPr/>
            <p:nvPr/>
          </p:nvSpPr>
          <p:spPr>
            <a:xfrm>
              <a:off x="5394240" y="1897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"/>
            <p:cNvSpPr/>
            <p:nvPr/>
          </p:nvSpPr>
          <p:spPr>
            <a:xfrm>
              <a:off x="5435280" y="1897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"/>
            <p:cNvSpPr/>
            <p:nvPr/>
          </p:nvSpPr>
          <p:spPr>
            <a:xfrm>
              <a:off x="5445360" y="1908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"/>
            <p:cNvSpPr/>
            <p:nvPr/>
          </p:nvSpPr>
          <p:spPr>
            <a:xfrm>
              <a:off x="5394240" y="1692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"/>
            <p:cNvSpPr/>
            <p:nvPr/>
          </p:nvSpPr>
          <p:spPr>
            <a:xfrm rot="20155800">
              <a:off x="5428800" y="1805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"/>
            <p:cNvSpPr/>
            <p:nvPr/>
          </p:nvSpPr>
          <p:spPr>
            <a:xfrm rot="20162400">
              <a:off x="5438880" y="1804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"/>
            <p:cNvSpPr/>
            <p:nvPr/>
          </p:nvSpPr>
          <p:spPr>
            <a:xfrm>
              <a:off x="5599800" y="2052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"/>
            <p:cNvSpPr/>
            <p:nvPr/>
          </p:nvSpPr>
          <p:spPr>
            <a:xfrm rot="20168400">
              <a:off x="5616720" y="2108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"/>
            <p:cNvSpPr/>
            <p:nvPr/>
          </p:nvSpPr>
          <p:spPr>
            <a:xfrm rot="20168400">
              <a:off x="5621760" y="2108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"/>
            <p:cNvSpPr/>
            <p:nvPr/>
          </p:nvSpPr>
          <p:spPr>
            <a:xfrm flipH="1" rot="9236400">
              <a:off x="5464440" y="1849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1" name=""/>
          <p:cNvGrpSpPr/>
          <p:nvPr/>
        </p:nvGrpSpPr>
        <p:grpSpPr>
          <a:xfrm>
            <a:off x="6473520" y="1721880"/>
            <a:ext cx="432360" cy="617760"/>
            <a:chOff x="6473520" y="1721880"/>
            <a:chExt cx="432360" cy="617760"/>
          </a:xfrm>
        </p:grpSpPr>
        <p:sp>
          <p:nvSpPr>
            <p:cNvPr id="1132" name=""/>
            <p:cNvSpPr/>
            <p:nvPr/>
          </p:nvSpPr>
          <p:spPr>
            <a:xfrm>
              <a:off x="6473520" y="2010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"/>
            <p:cNvSpPr/>
            <p:nvPr/>
          </p:nvSpPr>
          <p:spPr>
            <a:xfrm rot="20168400">
              <a:off x="6490440" y="2066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"/>
            <p:cNvSpPr/>
            <p:nvPr/>
          </p:nvSpPr>
          <p:spPr>
            <a:xfrm rot="20168400">
              <a:off x="6495840" y="2066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"/>
            <p:cNvSpPr/>
            <p:nvPr/>
          </p:nvSpPr>
          <p:spPr>
            <a:xfrm>
              <a:off x="6545520" y="1927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"/>
            <p:cNvSpPr/>
            <p:nvPr/>
          </p:nvSpPr>
          <p:spPr>
            <a:xfrm>
              <a:off x="6586920" y="1927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"/>
            <p:cNvSpPr/>
            <p:nvPr/>
          </p:nvSpPr>
          <p:spPr>
            <a:xfrm>
              <a:off x="6597000" y="1938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"/>
            <p:cNvSpPr/>
            <p:nvPr/>
          </p:nvSpPr>
          <p:spPr>
            <a:xfrm>
              <a:off x="6545520" y="1721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"/>
            <p:cNvSpPr/>
            <p:nvPr/>
          </p:nvSpPr>
          <p:spPr>
            <a:xfrm rot="20162400">
              <a:off x="6580080" y="1834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"/>
            <p:cNvSpPr/>
            <p:nvPr/>
          </p:nvSpPr>
          <p:spPr>
            <a:xfrm rot="20162400">
              <a:off x="6590160" y="1834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"/>
            <p:cNvSpPr/>
            <p:nvPr/>
          </p:nvSpPr>
          <p:spPr>
            <a:xfrm>
              <a:off x="6751440" y="2082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"/>
            <p:cNvSpPr/>
            <p:nvPr/>
          </p:nvSpPr>
          <p:spPr>
            <a:xfrm rot="20168400">
              <a:off x="6768360" y="2138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"/>
            <p:cNvSpPr/>
            <p:nvPr/>
          </p:nvSpPr>
          <p:spPr>
            <a:xfrm rot="20168400">
              <a:off x="6773760" y="2138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"/>
            <p:cNvSpPr/>
            <p:nvPr/>
          </p:nvSpPr>
          <p:spPr>
            <a:xfrm flipH="1" rot="9236400">
              <a:off x="6616080" y="1879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5" name=""/>
          <p:cNvGrpSpPr/>
          <p:nvPr/>
        </p:nvGrpSpPr>
        <p:grpSpPr>
          <a:xfrm>
            <a:off x="2442600" y="2463840"/>
            <a:ext cx="432360" cy="617760"/>
            <a:chOff x="2442600" y="2463840"/>
            <a:chExt cx="432360" cy="617760"/>
          </a:xfrm>
        </p:grpSpPr>
        <p:sp>
          <p:nvSpPr>
            <p:cNvPr id="1146" name=""/>
            <p:cNvSpPr/>
            <p:nvPr/>
          </p:nvSpPr>
          <p:spPr>
            <a:xfrm flipH="1">
              <a:off x="2720160" y="275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"/>
            <p:cNvSpPr/>
            <p:nvPr/>
          </p:nvSpPr>
          <p:spPr>
            <a:xfrm flipH="1" rot="1431600">
              <a:off x="2815560" y="2808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"/>
            <p:cNvSpPr/>
            <p:nvPr/>
          </p:nvSpPr>
          <p:spPr>
            <a:xfrm flipH="1" rot="1431600">
              <a:off x="2810880" y="280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"/>
            <p:cNvSpPr/>
            <p:nvPr/>
          </p:nvSpPr>
          <p:spPr>
            <a:xfrm flipH="1">
              <a:off x="2494080" y="2669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"/>
            <p:cNvSpPr/>
            <p:nvPr/>
          </p:nvSpPr>
          <p:spPr>
            <a:xfrm flipH="1">
              <a:off x="2555640" y="2669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"/>
            <p:cNvSpPr/>
            <p:nvPr/>
          </p:nvSpPr>
          <p:spPr>
            <a:xfrm flipH="1">
              <a:off x="2545560" y="2680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"/>
            <p:cNvSpPr/>
            <p:nvPr/>
          </p:nvSpPr>
          <p:spPr>
            <a:xfrm flipH="1">
              <a:off x="2494080" y="2463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"/>
            <p:cNvSpPr/>
            <p:nvPr/>
          </p:nvSpPr>
          <p:spPr>
            <a:xfrm flipH="1" rot="1437600">
              <a:off x="2685600" y="2576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"/>
            <p:cNvSpPr/>
            <p:nvPr/>
          </p:nvSpPr>
          <p:spPr>
            <a:xfrm flipH="1" rot="1437600">
              <a:off x="2675520" y="2576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"/>
            <p:cNvSpPr/>
            <p:nvPr/>
          </p:nvSpPr>
          <p:spPr>
            <a:xfrm flipH="1">
              <a:off x="2442240" y="2824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"/>
            <p:cNvSpPr/>
            <p:nvPr/>
          </p:nvSpPr>
          <p:spPr>
            <a:xfrm flipH="1" rot="1431600">
              <a:off x="2538360" y="2880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"/>
            <p:cNvSpPr/>
            <p:nvPr/>
          </p:nvSpPr>
          <p:spPr>
            <a:xfrm flipH="1" rot="1431600">
              <a:off x="2532960" y="2880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"/>
            <p:cNvSpPr/>
            <p:nvPr/>
          </p:nvSpPr>
          <p:spPr>
            <a:xfrm rot="12363600">
              <a:off x="2694960" y="2621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159" name="Picture 3" descr="C:\Users\Pantoja\Downloads\toppng.com-black-arrow-curved-clip-art-curved-arrow-transparent-background-282x591.png"/>
          <p:cNvPicPr/>
          <p:nvPr/>
        </p:nvPicPr>
        <p:blipFill>
          <a:blip r:embed="rId1"/>
          <a:stretch/>
        </p:blipFill>
        <p:spPr>
          <a:xfrm rot="1800000">
            <a:off x="1413000" y="3023280"/>
            <a:ext cx="603000" cy="1269000"/>
          </a:xfrm>
          <a:prstGeom prst="rect">
            <a:avLst/>
          </a:prstGeom>
          <a:ln w="0">
            <a:noFill/>
          </a:ln>
        </p:spPr>
      </p:pic>
      <p:sp>
        <p:nvSpPr>
          <p:cNvPr id="1160" name="CaixaDeTexto 123"/>
          <p:cNvSpPr/>
          <p:nvPr/>
        </p:nvSpPr>
        <p:spPr>
          <a:xfrm>
            <a:off x="180000" y="4500000"/>
            <a:ext cx="414000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g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ã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u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ô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endParaRPr b="0" lang="pt-PT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p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r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ó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-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v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endParaRPr b="0" lang="pt-PT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r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v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161" name="CustomShape 12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D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õ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d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u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l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g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(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CaixaDeTexto 84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grpSp>
        <p:nvGrpSpPr>
          <p:cNvPr id="1163" name=""/>
          <p:cNvGrpSpPr/>
          <p:nvPr/>
        </p:nvGrpSpPr>
        <p:grpSpPr>
          <a:xfrm>
            <a:off x="8964000" y="2540160"/>
            <a:ext cx="396000" cy="565560"/>
            <a:chOff x="8964000" y="2540160"/>
            <a:chExt cx="396000" cy="565560"/>
          </a:xfrm>
        </p:grpSpPr>
        <p:grpSp>
          <p:nvGrpSpPr>
            <p:cNvPr id="1164" name=""/>
            <p:cNvGrpSpPr/>
            <p:nvPr/>
          </p:nvGrpSpPr>
          <p:grpSpPr>
            <a:xfrm>
              <a:off x="8964000" y="2804040"/>
              <a:ext cx="141480" cy="141480"/>
              <a:chOff x="8964000" y="2804040"/>
              <a:chExt cx="141480" cy="141480"/>
            </a:xfrm>
          </p:grpSpPr>
          <p:sp>
            <p:nvSpPr>
              <p:cNvPr id="1165" name=""/>
              <p:cNvSpPr/>
              <p:nvPr/>
            </p:nvSpPr>
            <p:spPr>
              <a:xfrm>
                <a:off x="8964000" y="280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6" name=""/>
              <p:cNvSpPr/>
              <p:nvPr/>
            </p:nvSpPr>
            <p:spPr>
              <a:xfrm rot="20182200">
                <a:off x="8979120" y="2855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7" name=""/>
              <p:cNvSpPr/>
              <p:nvPr/>
            </p:nvSpPr>
            <p:spPr>
              <a:xfrm rot="20155200">
                <a:off x="8984520" y="2855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68" name=""/>
            <p:cNvSpPr/>
            <p:nvPr/>
          </p:nvSpPr>
          <p:spPr>
            <a:xfrm>
              <a:off x="9029520" y="2728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"/>
            <p:cNvSpPr/>
            <p:nvPr/>
          </p:nvSpPr>
          <p:spPr>
            <a:xfrm>
              <a:off x="9067680" y="2728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"/>
            <p:cNvSpPr/>
            <p:nvPr/>
          </p:nvSpPr>
          <p:spPr>
            <a:xfrm>
              <a:off x="9077040" y="2738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"/>
            <p:cNvSpPr/>
            <p:nvPr/>
          </p:nvSpPr>
          <p:spPr>
            <a:xfrm>
              <a:off x="9029520" y="2540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"/>
            <p:cNvSpPr/>
            <p:nvPr/>
          </p:nvSpPr>
          <p:spPr>
            <a:xfrm rot="20160600">
              <a:off x="9061200" y="2643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"/>
            <p:cNvSpPr/>
            <p:nvPr/>
          </p:nvSpPr>
          <p:spPr>
            <a:xfrm rot="20154000">
              <a:off x="9070920" y="2643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74" name=""/>
            <p:cNvGrpSpPr/>
            <p:nvPr/>
          </p:nvGrpSpPr>
          <p:grpSpPr>
            <a:xfrm>
              <a:off x="9218520" y="2869920"/>
              <a:ext cx="141480" cy="141480"/>
              <a:chOff x="9218520" y="2869920"/>
              <a:chExt cx="141480" cy="141480"/>
            </a:xfrm>
          </p:grpSpPr>
          <p:sp>
            <p:nvSpPr>
              <p:cNvPr id="1175" name=""/>
              <p:cNvSpPr/>
              <p:nvPr/>
            </p:nvSpPr>
            <p:spPr>
              <a:xfrm>
                <a:off x="9218520" y="2869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6" name=""/>
              <p:cNvSpPr/>
              <p:nvPr/>
            </p:nvSpPr>
            <p:spPr>
              <a:xfrm rot="20169000">
                <a:off x="9234360" y="2921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"/>
              <p:cNvSpPr/>
              <p:nvPr/>
            </p:nvSpPr>
            <p:spPr>
              <a:xfrm rot="20125200">
                <a:off x="9239400" y="2921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78" name=""/>
            <p:cNvSpPr/>
            <p:nvPr/>
          </p:nvSpPr>
          <p:spPr>
            <a:xfrm flipH="1" rot="9238200">
              <a:off x="9095040" y="2684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9" name=""/>
          <p:cNvGrpSpPr/>
          <p:nvPr/>
        </p:nvGrpSpPr>
        <p:grpSpPr>
          <a:xfrm>
            <a:off x="3075480" y="3091320"/>
            <a:ext cx="432000" cy="617400"/>
            <a:chOff x="3075480" y="3091320"/>
            <a:chExt cx="432000" cy="617400"/>
          </a:xfrm>
        </p:grpSpPr>
        <p:sp>
          <p:nvSpPr>
            <p:cNvPr id="1180" name=""/>
            <p:cNvSpPr/>
            <p:nvPr/>
          </p:nvSpPr>
          <p:spPr>
            <a:xfrm flipH="1">
              <a:off x="3352680" y="3379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"/>
            <p:cNvSpPr/>
            <p:nvPr/>
          </p:nvSpPr>
          <p:spPr>
            <a:xfrm flipH="1" rot="1403400">
              <a:off x="3448440" y="3435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"/>
            <p:cNvSpPr/>
            <p:nvPr/>
          </p:nvSpPr>
          <p:spPr>
            <a:xfrm flipH="1" rot="1458600">
              <a:off x="3444120" y="3435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"/>
            <p:cNvSpPr/>
            <p:nvPr/>
          </p:nvSpPr>
          <p:spPr>
            <a:xfrm flipH="1">
              <a:off x="3126960" y="3297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"/>
            <p:cNvSpPr/>
            <p:nvPr/>
          </p:nvSpPr>
          <p:spPr>
            <a:xfrm flipH="1">
              <a:off x="3188160" y="3297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"/>
            <p:cNvSpPr/>
            <p:nvPr/>
          </p:nvSpPr>
          <p:spPr>
            <a:xfrm flipH="1">
              <a:off x="3178440" y="3307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"/>
            <p:cNvSpPr/>
            <p:nvPr/>
          </p:nvSpPr>
          <p:spPr>
            <a:xfrm flipH="1">
              <a:off x="3126960" y="3091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"/>
            <p:cNvSpPr/>
            <p:nvPr/>
          </p:nvSpPr>
          <p:spPr>
            <a:xfrm flipH="1" rot="1437000">
              <a:off x="3319200" y="3204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"/>
            <p:cNvSpPr/>
            <p:nvPr/>
          </p:nvSpPr>
          <p:spPr>
            <a:xfrm flipH="1" rot="1437000">
              <a:off x="3308760" y="3204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"/>
            <p:cNvSpPr/>
            <p:nvPr/>
          </p:nvSpPr>
          <p:spPr>
            <a:xfrm flipH="1">
              <a:off x="3075120" y="34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"/>
            <p:cNvSpPr/>
            <p:nvPr/>
          </p:nvSpPr>
          <p:spPr>
            <a:xfrm flipH="1" rot="1443600">
              <a:off x="3170880" y="35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"/>
            <p:cNvSpPr/>
            <p:nvPr/>
          </p:nvSpPr>
          <p:spPr>
            <a:xfrm flipH="1" rot="1458600">
              <a:off x="3166200" y="3507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"/>
            <p:cNvSpPr/>
            <p:nvPr/>
          </p:nvSpPr>
          <p:spPr>
            <a:xfrm rot="12363600">
              <a:off x="3327480" y="3248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3" name=""/>
          <p:cNvGrpSpPr/>
          <p:nvPr/>
        </p:nvGrpSpPr>
        <p:grpSpPr>
          <a:xfrm>
            <a:off x="8419320" y="3260160"/>
            <a:ext cx="414000" cy="591840"/>
            <a:chOff x="8419320" y="3260160"/>
            <a:chExt cx="414000" cy="591840"/>
          </a:xfrm>
        </p:grpSpPr>
        <p:sp>
          <p:nvSpPr>
            <p:cNvPr id="1194" name=""/>
            <p:cNvSpPr/>
            <p:nvPr/>
          </p:nvSpPr>
          <p:spPr>
            <a:xfrm flipH="1">
              <a:off x="8685000" y="3536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"/>
            <p:cNvSpPr/>
            <p:nvPr/>
          </p:nvSpPr>
          <p:spPr>
            <a:xfrm flipH="1" rot="1437000">
              <a:off x="8776800" y="3590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"/>
            <p:cNvSpPr/>
            <p:nvPr/>
          </p:nvSpPr>
          <p:spPr>
            <a:xfrm flipH="1" rot="1495200">
              <a:off x="8773200" y="3589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"/>
            <p:cNvSpPr/>
            <p:nvPr/>
          </p:nvSpPr>
          <p:spPr>
            <a:xfrm flipH="1">
              <a:off x="8468640" y="3457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"/>
            <p:cNvSpPr/>
            <p:nvPr/>
          </p:nvSpPr>
          <p:spPr>
            <a:xfrm flipH="1">
              <a:off x="8527680" y="3457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"/>
            <p:cNvSpPr/>
            <p:nvPr/>
          </p:nvSpPr>
          <p:spPr>
            <a:xfrm flipH="1">
              <a:off x="8517960" y="3467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"/>
            <p:cNvSpPr/>
            <p:nvPr/>
          </p:nvSpPr>
          <p:spPr>
            <a:xfrm flipH="1">
              <a:off x="8468640" y="3260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"/>
            <p:cNvSpPr/>
            <p:nvPr/>
          </p:nvSpPr>
          <p:spPr>
            <a:xfrm flipH="1" rot="1451400">
              <a:off x="8652600" y="3368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"/>
            <p:cNvSpPr/>
            <p:nvPr/>
          </p:nvSpPr>
          <p:spPr>
            <a:xfrm flipH="1" rot="1451400">
              <a:off x="8642880" y="3368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"/>
            <p:cNvSpPr/>
            <p:nvPr/>
          </p:nvSpPr>
          <p:spPr>
            <a:xfrm flipH="1">
              <a:off x="8418960" y="3605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"/>
            <p:cNvSpPr/>
            <p:nvPr/>
          </p:nvSpPr>
          <p:spPr>
            <a:xfrm flipH="1" rot="1437000">
              <a:off x="8511120" y="3659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"/>
            <p:cNvSpPr/>
            <p:nvPr/>
          </p:nvSpPr>
          <p:spPr>
            <a:xfrm flipH="1" rot="1425000">
              <a:off x="8505720" y="3659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"/>
            <p:cNvSpPr/>
            <p:nvPr/>
          </p:nvSpPr>
          <p:spPr>
            <a:xfrm rot="12410400">
              <a:off x="8661600" y="3411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7" name=""/>
          <p:cNvGrpSpPr/>
          <p:nvPr/>
        </p:nvGrpSpPr>
        <p:grpSpPr>
          <a:xfrm>
            <a:off x="5933520" y="2411640"/>
            <a:ext cx="432000" cy="617400"/>
            <a:chOff x="5933520" y="2411640"/>
            <a:chExt cx="432000" cy="617400"/>
          </a:xfrm>
        </p:grpSpPr>
        <p:sp>
          <p:nvSpPr>
            <p:cNvPr id="1208" name=""/>
            <p:cNvSpPr/>
            <p:nvPr/>
          </p:nvSpPr>
          <p:spPr>
            <a:xfrm flipH="1">
              <a:off x="6210720" y="269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"/>
            <p:cNvSpPr/>
            <p:nvPr/>
          </p:nvSpPr>
          <p:spPr>
            <a:xfrm flipH="1" rot="1403400">
              <a:off x="6306480" y="275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"/>
            <p:cNvSpPr/>
            <p:nvPr/>
          </p:nvSpPr>
          <p:spPr>
            <a:xfrm flipH="1" rot="1458600">
              <a:off x="6302160" y="2755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"/>
            <p:cNvSpPr/>
            <p:nvPr/>
          </p:nvSpPr>
          <p:spPr>
            <a:xfrm flipH="1">
              <a:off x="5985000" y="2617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"/>
            <p:cNvSpPr/>
            <p:nvPr/>
          </p:nvSpPr>
          <p:spPr>
            <a:xfrm flipH="1">
              <a:off x="6046200" y="2617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"/>
            <p:cNvSpPr/>
            <p:nvPr/>
          </p:nvSpPr>
          <p:spPr>
            <a:xfrm flipH="1">
              <a:off x="6036480" y="2627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"/>
            <p:cNvSpPr/>
            <p:nvPr/>
          </p:nvSpPr>
          <p:spPr>
            <a:xfrm flipH="1">
              <a:off x="5985000" y="2411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"/>
            <p:cNvSpPr/>
            <p:nvPr/>
          </p:nvSpPr>
          <p:spPr>
            <a:xfrm flipH="1" rot="1437000">
              <a:off x="6177240" y="2524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"/>
            <p:cNvSpPr/>
            <p:nvPr/>
          </p:nvSpPr>
          <p:spPr>
            <a:xfrm flipH="1" rot="1437000">
              <a:off x="6166800" y="2524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"/>
            <p:cNvSpPr/>
            <p:nvPr/>
          </p:nvSpPr>
          <p:spPr>
            <a:xfrm flipH="1">
              <a:off x="5933160" y="2771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"/>
            <p:cNvSpPr/>
            <p:nvPr/>
          </p:nvSpPr>
          <p:spPr>
            <a:xfrm flipH="1" rot="1443600">
              <a:off x="6028920" y="2827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"/>
            <p:cNvSpPr/>
            <p:nvPr/>
          </p:nvSpPr>
          <p:spPr>
            <a:xfrm flipH="1" rot="1458600">
              <a:off x="6024240" y="2827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"/>
            <p:cNvSpPr/>
            <p:nvPr/>
          </p:nvSpPr>
          <p:spPr>
            <a:xfrm rot="12363600">
              <a:off x="6185520" y="2568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1" name=""/>
          <p:cNvGrpSpPr/>
          <p:nvPr/>
        </p:nvGrpSpPr>
        <p:grpSpPr>
          <a:xfrm>
            <a:off x="4068000" y="2834280"/>
            <a:ext cx="396000" cy="565560"/>
            <a:chOff x="4068000" y="2834280"/>
            <a:chExt cx="396000" cy="565560"/>
          </a:xfrm>
        </p:grpSpPr>
        <p:grpSp>
          <p:nvGrpSpPr>
            <p:cNvPr id="1222" name=""/>
            <p:cNvGrpSpPr/>
            <p:nvPr/>
          </p:nvGrpSpPr>
          <p:grpSpPr>
            <a:xfrm>
              <a:off x="4068000" y="3098160"/>
              <a:ext cx="141480" cy="141480"/>
              <a:chOff x="4068000" y="3098160"/>
              <a:chExt cx="141480" cy="141480"/>
            </a:xfrm>
          </p:grpSpPr>
          <p:sp>
            <p:nvSpPr>
              <p:cNvPr id="1223" name=""/>
              <p:cNvSpPr/>
              <p:nvPr/>
            </p:nvSpPr>
            <p:spPr>
              <a:xfrm>
                <a:off x="4068000" y="3098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4" name=""/>
              <p:cNvSpPr/>
              <p:nvPr/>
            </p:nvSpPr>
            <p:spPr>
              <a:xfrm rot="20182200">
                <a:off x="4083120" y="3149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5" name=""/>
              <p:cNvSpPr/>
              <p:nvPr/>
            </p:nvSpPr>
            <p:spPr>
              <a:xfrm rot="20155200">
                <a:off x="4088520" y="3149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26" name=""/>
            <p:cNvSpPr/>
            <p:nvPr/>
          </p:nvSpPr>
          <p:spPr>
            <a:xfrm>
              <a:off x="4133520" y="3022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"/>
            <p:cNvSpPr/>
            <p:nvPr/>
          </p:nvSpPr>
          <p:spPr>
            <a:xfrm>
              <a:off x="4171680" y="3022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"/>
            <p:cNvSpPr/>
            <p:nvPr/>
          </p:nvSpPr>
          <p:spPr>
            <a:xfrm>
              <a:off x="4181040" y="3032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"/>
            <p:cNvSpPr/>
            <p:nvPr/>
          </p:nvSpPr>
          <p:spPr>
            <a:xfrm>
              <a:off x="4133520" y="2834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"/>
            <p:cNvSpPr/>
            <p:nvPr/>
          </p:nvSpPr>
          <p:spPr>
            <a:xfrm rot="20160600">
              <a:off x="4165200" y="2937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"/>
            <p:cNvSpPr/>
            <p:nvPr/>
          </p:nvSpPr>
          <p:spPr>
            <a:xfrm rot="20154000">
              <a:off x="4174920" y="2937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32" name=""/>
            <p:cNvGrpSpPr/>
            <p:nvPr/>
          </p:nvGrpSpPr>
          <p:grpSpPr>
            <a:xfrm>
              <a:off x="4322520" y="3164040"/>
              <a:ext cx="141480" cy="141480"/>
              <a:chOff x="4322520" y="3164040"/>
              <a:chExt cx="141480" cy="141480"/>
            </a:xfrm>
          </p:grpSpPr>
          <p:sp>
            <p:nvSpPr>
              <p:cNvPr id="1233" name=""/>
              <p:cNvSpPr/>
              <p:nvPr/>
            </p:nvSpPr>
            <p:spPr>
              <a:xfrm>
                <a:off x="4322520" y="316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4" name=""/>
              <p:cNvSpPr/>
              <p:nvPr/>
            </p:nvSpPr>
            <p:spPr>
              <a:xfrm rot="20169000">
                <a:off x="4338360" y="3215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5" name=""/>
              <p:cNvSpPr/>
              <p:nvPr/>
            </p:nvSpPr>
            <p:spPr>
              <a:xfrm rot="20125200">
                <a:off x="4343400" y="3215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36" name=""/>
            <p:cNvSpPr/>
            <p:nvPr/>
          </p:nvSpPr>
          <p:spPr>
            <a:xfrm flipH="1" rot="9238200">
              <a:off x="4199040" y="2979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37" name=""/>
          <p:cNvSpPr/>
          <p:nvPr/>
        </p:nvSpPr>
        <p:spPr>
          <a:xfrm flipV="1">
            <a:off x="2838960" y="2329200"/>
            <a:ext cx="635040" cy="243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"/>
          <p:cNvSpPr/>
          <p:nvPr/>
        </p:nvSpPr>
        <p:spPr>
          <a:xfrm flipH="1">
            <a:off x="3507840" y="2952000"/>
            <a:ext cx="524160" cy="2113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9" name=""/>
          <p:cNvSpPr/>
          <p:nvPr/>
        </p:nvSpPr>
        <p:spPr>
          <a:xfrm>
            <a:off x="3901680" y="2512800"/>
            <a:ext cx="212400" cy="3276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0" name=""/>
          <p:cNvSpPr/>
          <p:nvPr/>
        </p:nvSpPr>
        <p:spPr>
          <a:xfrm>
            <a:off x="7020000" y="2160000"/>
            <a:ext cx="1800000" cy="54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"/>
          <p:cNvSpPr/>
          <p:nvPr/>
        </p:nvSpPr>
        <p:spPr>
          <a:xfrm>
            <a:off x="6480000" y="2880000"/>
            <a:ext cx="1800000" cy="54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"/>
          <p:cNvSpPr/>
          <p:nvPr/>
        </p:nvSpPr>
        <p:spPr>
          <a:xfrm flipH="1">
            <a:off x="8856000" y="3132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3" name=""/>
          <p:cNvSpPr/>
          <p:nvPr/>
        </p:nvSpPr>
        <p:spPr>
          <a:xfrm>
            <a:off x="5691600" y="2336400"/>
            <a:ext cx="212400" cy="3276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44" name=""/>
          <p:cNvGrpSpPr/>
          <p:nvPr/>
        </p:nvGrpSpPr>
        <p:grpSpPr>
          <a:xfrm>
            <a:off x="2442600" y="2463840"/>
            <a:ext cx="432360" cy="617760"/>
            <a:chOff x="2442600" y="2463840"/>
            <a:chExt cx="432360" cy="617760"/>
          </a:xfrm>
        </p:grpSpPr>
        <p:sp>
          <p:nvSpPr>
            <p:cNvPr id="1245" name=""/>
            <p:cNvSpPr/>
            <p:nvPr/>
          </p:nvSpPr>
          <p:spPr>
            <a:xfrm flipH="1">
              <a:off x="2720160" y="275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"/>
            <p:cNvSpPr/>
            <p:nvPr/>
          </p:nvSpPr>
          <p:spPr>
            <a:xfrm flipH="1" rot="1431600">
              <a:off x="2815560" y="2808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"/>
            <p:cNvSpPr/>
            <p:nvPr/>
          </p:nvSpPr>
          <p:spPr>
            <a:xfrm flipH="1" rot="1431600">
              <a:off x="2810880" y="280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"/>
            <p:cNvSpPr/>
            <p:nvPr/>
          </p:nvSpPr>
          <p:spPr>
            <a:xfrm flipH="1">
              <a:off x="2494080" y="2669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"/>
            <p:cNvSpPr/>
            <p:nvPr/>
          </p:nvSpPr>
          <p:spPr>
            <a:xfrm flipH="1">
              <a:off x="2555640" y="2669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"/>
            <p:cNvSpPr/>
            <p:nvPr/>
          </p:nvSpPr>
          <p:spPr>
            <a:xfrm flipH="1">
              <a:off x="2545560" y="2680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"/>
            <p:cNvSpPr/>
            <p:nvPr/>
          </p:nvSpPr>
          <p:spPr>
            <a:xfrm flipH="1">
              <a:off x="2494080" y="2463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"/>
            <p:cNvSpPr/>
            <p:nvPr/>
          </p:nvSpPr>
          <p:spPr>
            <a:xfrm flipH="1" rot="1437600">
              <a:off x="2685600" y="2576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"/>
            <p:cNvSpPr/>
            <p:nvPr/>
          </p:nvSpPr>
          <p:spPr>
            <a:xfrm flipH="1" rot="1437600">
              <a:off x="2675520" y="2576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"/>
            <p:cNvSpPr/>
            <p:nvPr/>
          </p:nvSpPr>
          <p:spPr>
            <a:xfrm flipH="1">
              <a:off x="2442240" y="2824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"/>
            <p:cNvSpPr/>
            <p:nvPr/>
          </p:nvSpPr>
          <p:spPr>
            <a:xfrm flipH="1" rot="1431600">
              <a:off x="2538360" y="2880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"/>
            <p:cNvSpPr/>
            <p:nvPr/>
          </p:nvSpPr>
          <p:spPr>
            <a:xfrm flipH="1" rot="1431600">
              <a:off x="2532960" y="2880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"/>
            <p:cNvSpPr/>
            <p:nvPr/>
          </p:nvSpPr>
          <p:spPr>
            <a:xfrm rot="12363600">
              <a:off x="2694960" y="2621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8" name=""/>
          <p:cNvGrpSpPr/>
          <p:nvPr/>
        </p:nvGrpSpPr>
        <p:grpSpPr>
          <a:xfrm>
            <a:off x="3510000" y="2016000"/>
            <a:ext cx="414000" cy="591840"/>
            <a:chOff x="3510000" y="2016000"/>
            <a:chExt cx="414000" cy="591840"/>
          </a:xfrm>
        </p:grpSpPr>
        <p:sp>
          <p:nvSpPr>
            <p:cNvPr id="1259" name=""/>
            <p:cNvSpPr/>
            <p:nvPr/>
          </p:nvSpPr>
          <p:spPr>
            <a:xfrm flipH="1">
              <a:off x="3775680" y="2292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"/>
            <p:cNvSpPr/>
            <p:nvPr/>
          </p:nvSpPr>
          <p:spPr>
            <a:xfrm flipH="1" rot="1437000">
              <a:off x="3867480" y="2346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"/>
            <p:cNvSpPr/>
            <p:nvPr/>
          </p:nvSpPr>
          <p:spPr>
            <a:xfrm flipH="1" rot="1495200">
              <a:off x="3863880" y="2345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"/>
            <p:cNvSpPr/>
            <p:nvPr/>
          </p:nvSpPr>
          <p:spPr>
            <a:xfrm flipH="1">
              <a:off x="3559320" y="2213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"/>
            <p:cNvSpPr/>
            <p:nvPr/>
          </p:nvSpPr>
          <p:spPr>
            <a:xfrm flipH="1">
              <a:off x="3618360" y="2213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"/>
            <p:cNvSpPr/>
            <p:nvPr/>
          </p:nvSpPr>
          <p:spPr>
            <a:xfrm flipH="1">
              <a:off x="3608640" y="2223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"/>
            <p:cNvSpPr/>
            <p:nvPr/>
          </p:nvSpPr>
          <p:spPr>
            <a:xfrm flipH="1">
              <a:off x="3559320" y="2016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"/>
            <p:cNvSpPr/>
            <p:nvPr/>
          </p:nvSpPr>
          <p:spPr>
            <a:xfrm flipH="1" rot="1451400">
              <a:off x="3743280" y="2124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"/>
            <p:cNvSpPr/>
            <p:nvPr/>
          </p:nvSpPr>
          <p:spPr>
            <a:xfrm flipH="1" rot="1451400">
              <a:off x="3733560" y="2124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"/>
            <p:cNvSpPr/>
            <p:nvPr/>
          </p:nvSpPr>
          <p:spPr>
            <a:xfrm flipH="1">
              <a:off x="3509640" y="2361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"/>
            <p:cNvSpPr/>
            <p:nvPr/>
          </p:nvSpPr>
          <p:spPr>
            <a:xfrm flipH="1" rot="1437000">
              <a:off x="3601800" y="2415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"/>
            <p:cNvSpPr/>
            <p:nvPr/>
          </p:nvSpPr>
          <p:spPr>
            <a:xfrm flipH="1" rot="1425000">
              <a:off x="3596400" y="2415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"/>
            <p:cNvSpPr/>
            <p:nvPr/>
          </p:nvSpPr>
          <p:spPr>
            <a:xfrm rot="12410400">
              <a:off x="3752280" y="2167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72" name=""/>
          <p:cNvGrpSpPr/>
          <p:nvPr/>
        </p:nvGrpSpPr>
        <p:grpSpPr>
          <a:xfrm>
            <a:off x="5322240" y="1692360"/>
            <a:ext cx="431640" cy="616680"/>
            <a:chOff x="5322240" y="1692360"/>
            <a:chExt cx="431640" cy="616680"/>
          </a:xfrm>
        </p:grpSpPr>
        <p:sp>
          <p:nvSpPr>
            <p:cNvPr id="1273" name=""/>
            <p:cNvSpPr/>
            <p:nvPr/>
          </p:nvSpPr>
          <p:spPr>
            <a:xfrm>
              <a:off x="5322240" y="1980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"/>
            <p:cNvSpPr/>
            <p:nvPr/>
          </p:nvSpPr>
          <p:spPr>
            <a:xfrm rot="20168400">
              <a:off x="5339160" y="203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"/>
            <p:cNvSpPr/>
            <p:nvPr/>
          </p:nvSpPr>
          <p:spPr>
            <a:xfrm rot="20155800">
              <a:off x="5344560" y="2036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"/>
            <p:cNvSpPr/>
            <p:nvPr/>
          </p:nvSpPr>
          <p:spPr>
            <a:xfrm>
              <a:off x="5394240" y="1897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"/>
            <p:cNvSpPr/>
            <p:nvPr/>
          </p:nvSpPr>
          <p:spPr>
            <a:xfrm>
              <a:off x="5435280" y="1897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"/>
            <p:cNvSpPr/>
            <p:nvPr/>
          </p:nvSpPr>
          <p:spPr>
            <a:xfrm>
              <a:off x="5445360" y="1908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"/>
            <p:cNvSpPr/>
            <p:nvPr/>
          </p:nvSpPr>
          <p:spPr>
            <a:xfrm>
              <a:off x="5394240" y="1692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"/>
            <p:cNvSpPr/>
            <p:nvPr/>
          </p:nvSpPr>
          <p:spPr>
            <a:xfrm rot="20155800">
              <a:off x="5428800" y="1805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"/>
            <p:cNvSpPr/>
            <p:nvPr/>
          </p:nvSpPr>
          <p:spPr>
            <a:xfrm rot="20162400">
              <a:off x="5438880" y="1804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"/>
            <p:cNvSpPr/>
            <p:nvPr/>
          </p:nvSpPr>
          <p:spPr>
            <a:xfrm>
              <a:off x="5599800" y="2052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"/>
            <p:cNvSpPr/>
            <p:nvPr/>
          </p:nvSpPr>
          <p:spPr>
            <a:xfrm rot="20168400">
              <a:off x="5616720" y="2108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"/>
            <p:cNvSpPr/>
            <p:nvPr/>
          </p:nvSpPr>
          <p:spPr>
            <a:xfrm rot="20168400">
              <a:off x="5621760" y="2108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"/>
            <p:cNvSpPr/>
            <p:nvPr/>
          </p:nvSpPr>
          <p:spPr>
            <a:xfrm flipH="1" rot="9236400">
              <a:off x="5464440" y="1849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6" name=""/>
          <p:cNvGrpSpPr/>
          <p:nvPr/>
        </p:nvGrpSpPr>
        <p:grpSpPr>
          <a:xfrm>
            <a:off x="6473520" y="1721880"/>
            <a:ext cx="432360" cy="617760"/>
            <a:chOff x="6473520" y="1721880"/>
            <a:chExt cx="432360" cy="617760"/>
          </a:xfrm>
        </p:grpSpPr>
        <p:sp>
          <p:nvSpPr>
            <p:cNvPr id="1287" name=""/>
            <p:cNvSpPr/>
            <p:nvPr/>
          </p:nvSpPr>
          <p:spPr>
            <a:xfrm>
              <a:off x="6473520" y="2010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"/>
            <p:cNvSpPr/>
            <p:nvPr/>
          </p:nvSpPr>
          <p:spPr>
            <a:xfrm rot="20168400">
              <a:off x="6490440" y="2066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"/>
            <p:cNvSpPr/>
            <p:nvPr/>
          </p:nvSpPr>
          <p:spPr>
            <a:xfrm rot="20168400">
              <a:off x="6495840" y="2066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"/>
            <p:cNvSpPr/>
            <p:nvPr/>
          </p:nvSpPr>
          <p:spPr>
            <a:xfrm>
              <a:off x="6545520" y="1927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"/>
            <p:cNvSpPr/>
            <p:nvPr/>
          </p:nvSpPr>
          <p:spPr>
            <a:xfrm>
              <a:off x="6586920" y="1927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"/>
            <p:cNvSpPr/>
            <p:nvPr/>
          </p:nvSpPr>
          <p:spPr>
            <a:xfrm>
              <a:off x="6597000" y="1938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"/>
            <p:cNvSpPr/>
            <p:nvPr/>
          </p:nvSpPr>
          <p:spPr>
            <a:xfrm>
              <a:off x="6545520" y="1721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"/>
            <p:cNvSpPr/>
            <p:nvPr/>
          </p:nvSpPr>
          <p:spPr>
            <a:xfrm rot="20162400">
              <a:off x="6580080" y="1834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"/>
            <p:cNvSpPr/>
            <p:nvPr/>
          </p:nvSpPr>
          <p:spPr>
            <a:xfrm rot="20162400">
              <a:off x="6590160" y="1834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"/>
            <p:cNvSpPr/>
            <p:nvPr/>
          </p:nvSpPr>
          <p:spPr>
            <a:xfrm>
              <a:off x="6751440" y="2082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"/>
            <p:cNvSpPr/>
            <p:nvPr/>
          </p:nvSpPr>
          <p:spPr>
            <a:xfrm rot="20168400">
              <a:off x="6768360" y="2138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"/>
            <p:cNvSpPr/>
            <p:nvPr/>
          </p:nvSpPr>
          <p:spPr>
            <a:xfrm rot="20168400">
              <a:off x="6773760" y="2138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"/>
            <p:cNvSpPr/>
            <p:nvPr/>
          </p:nvSpPr>
          <p:spPr>
            <a:xfrm flipH="1" rot="9236400">
              <a:off x="6616080" y="1879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0" name=""/>
          <p:cNvSpPr/>
          <p:nvPr/>
        </p:nvSpPr>
        <p:spPr>
          <a:xfrm flipV="1">
            <a:off x="3960000" y="2124000"/>
            <a:ext cx="1260000" cy="18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1" name=""/>
          <p:cNvSpPr/>
          <p:nvPr/>
        </p:nvSpPr>
        <p:spPr>
          <a:xfrm>
            <a:off x="5832000" y="2124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2" name="CustomShape 106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CaixaDeTexto 124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grpSp>
        <p:nvGrpSpPr>
          <p:cNvPr id="1304" name=""/>
          <p:cNvGrpSpPr/>
          <p:nvPr/>
        </p:nvGrpSpPr>
        <p:grpSpPr>
          <a:xfrm>
            <a:off x="8964000" y="2540160"/>
            <a:ext cx="396000" cy="565560"/>
            <a:chOff x="8964000" y="2540160"/>
            <a:chExt cx="396000" cy="565560"/>
          </a:xfrm>
        </p:grpSpPr>
        <p:grpSp>
          <p:nvGrpSpPr>
            <p:cNvPr id="1305" name=""/>
            <p:cNvGrpSpPr/>
            <p:nvPr/>
          </p:nvGrpSpPr>
          <p:grpSpPr>
            <a:xfrm>
              <a:off x="8964000" y="2804040"/>
              <a:ext cx="141480" cy="141480"/>
              <a:chOff x="8964000" y="2804040"/>
              <a:chExt cx="141480" cy="141480"/>
            </a:xfrm>
          </p:grpSpPr>
          <p:sp>
            <p:nvSpPr>
              <p:cNvPr id="1306" name=""/>
              <p:cNvSpPr/>
              <p:nvPr/>
            </p:nvSpPr>
            <p:spPr>
              <a:xfrm>
                <a:off x="8964000" y="280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7" name=""/>
              <p:cNvSpPr/>
              <p:nvPr/>
            </p:nvSpPr>
            <p:spPr>
              <a:xfrm rot="20182200">
                <a:off x="8979120" y="2855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8" name=""/>
              <p:cNvSpPr/>
              <p:nvPr/>
            </p:nvSpPr>
            <p:spPr>
              <a:xfrm rot="20155200">
                <a:off x="8984520" y="2855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09" name=""/>
            <p:cNvSpPr/>
            <p:nvPr/>
          </p:nvSpPr>
          <p:spPr>
            <a:xfrm>
              <a:off x="9029520" y="2728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"/>
            <p:cNvSpPr/>
            <p:nvPr/>
          </p:nvSpPr>
          <p:spPr>
            <a:xfrm>
              <a:off x="9067680" y="2728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"/>
            <p:cNvSpPr/>
            <p:nvPr/>
          </p:nvSpPr>
          <p:spPr>
            <a:xfrm>
              <a:off x="9077040" y="2738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"/>
            <p:cNvSpPr/>
            <p:nvPr/>
          </p:nvSpPr>
          <p:spPr>
            <a:xfrm>
              <a:off x="9029520" y="2540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"/>
            <p:cNvSpPr/>
            <p:nvPr/>
          </p:nvSpPr>
          <p:spPr>
            <a:xfrm rot="20160600">
              <a:off x="9061200" y="2643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"/>
            <p:cNvSpPr/>
            <p:nvPr/>
          </p:nvSpPr>
          <p:spPr>
            <a:xfrm rot="20154000">
              <a:off x="9070920" y="2643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15" name=""/>
            <p:cNvGrpSpPr/>
            <p:nvPr/>
          </p:nvGrpSpPr>
          <p:grpSpPr>
            <a:xfrm>
              <a:off x="9218520" y="2869920"/>
              <a:ext cx="141480" cy="141480"/>
              <a:chOff x="9218520" y="2869920"/>
              <a:chExt cx="141480" cy="141480"/>
            </a:xfrm>
          </p:grpSpPr>
          <p:sp>
            <p:nvSpPr>
              <p:cNvPr id="1316" name=""/>
              <p:cNvSpPr/>
              <p:nvPr/>
            </p:nvSpPr>
            <p:spPr>
              <a:xfrm>
                <a:off x="9218520" y="2869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7" name=""/>
              <p:cNvSpPr/>
              <p:nvPr/>
            </p:nvSpPr>
            <p:spPr>
              <a:xfrm rot="20169000">
                <a:off x="9234360" y="2921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8" name=""/>
              <p:cNvSpPr/>
              <p:nvPr/>
            </p:nvSpPr>
            <p:spPr>
              <a:xfrm rot="20125200">
                <a:off x="9239400" y="2921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19" name=""/>
            <p:cNvSpPr/>
            <p:nvPr/>
          </p:nvSpPr>
          <p:spPr>
            <a:xfrm flipH="1" rot="9238200">
              <a:off x="9095040" y="2684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0" name=""/>
          <p:cNvGrpSpPr/>
          <p:nvPr/>
        </p:nvGrpSpPr>
        <p:grpSpPr>
          <a:xfrm>
            <a:off x="3075480" y="3091320"/>
            <a:ext cx="432000" cy="617400"/>
            <a:chOff x="3075480" y="3091320"/>
            <a:chExt cx="432000" cy="617400"/>
          </a:xfrm>
        </p:grpSpPr>
        <p:sp>
          <p:nvSpPr>
            <p:cNvPr id="1321" name=""/>
            <p:cNvSpPr/>
            <p:nvPr/>
          </p:nvSpPr>
          <p:spPr>
            <a:xfrm flipH="1">
              <a:off x="3352680" y="3379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"/>
            <p:cNvSpPr/>
            <p:nvPr/>
          </p:nvSpPr>
          <p:spPr>
            <a:xfrm flipH="1" rot="1403400">
              <a:off x="3448440" y="3435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"/>
            <p:cNvSpPr/>
            <p:nvPr/>
          </p:nvSpPr>
          <p:spPr>
            <a:xfrm flipH="1" rot="1458600">
              <a:off x="3444120" y="3435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"/>
            <p:cNvSpPr/>
            <p:nvPr/>
          </p:nvSpPr>
          <p:spPr>
            <a:xfrm flipH="1">
              <a:off x="3126960" y="3297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"/>
            <p:cNvSpPr/>
            <p:nvPr/>
          </p:nvSpPr>
          <p:spPr>
            <a:xfrm flipH="1">
              <a:off x="3188160" y="3297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"/>
            <p:cNvSpPr/>
            <p:nvPr/>
          </p:nvSpPr>
          <p:spPr>
            <a:xfrm flipH="1">
              <a:off x="3178440" y="3307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"/>
            <p:cNvSpPr/>
            <p:nvPr/>
          </p:nvSpPr>
          <p:spPr>
            <a:xfrm flipH="1">
              <a:off x="3126960" y="3091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"/>
            <p:cNvSpPr/>
            <p:nvPr/>
          </p:nvSpPr>
          <p:spPr>
            <a:xfrm flipH="1" rot="1437000">
              <a:off x="3319200" y="3204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"/>
            <p:cNvSpPr/>
            <p:nvPr/>
          </p:nvSpPr>
          <p:spPr>
            <a:xfrm flipH="1" rot="1437000">
              <a:off x="3308760" y="3204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"/>
            <p:cNvSpPr/>
            <p:nvPr/>
          </p:nvSpPr>
          <p:spPr>
            <a:xfrm flipH="1">
              <a:off x="3075120" y="34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"/>
            <p:cNvSpPr/>
            <p:nvPr/>
          </p:nvSpPr>
          <p:spPr>
            <a:xfrm flipH="1" rot="1443600">
              <a:off x="3170880" y="35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"/>
            <p:cNvSpPr/>
            <p:nvPr/>
          </p:nvSpPr>
          <p:spPr>
            <a:xfrm flipH="1" rot="1458600">
              <a:off x="3166200" y="3507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"/>
            <p:cNvSpPr/>
            <p:nvPr/>
          </p:nvSpPr>
          <p:spPr>
            <a:xfrm rot="12363600">
              <a:off x="3327480" y="3248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4" name=""/>
          <p:cNvGrpSpPr/>
          <p:nvPr/>
        </p:nvGrpSpPr>
        <p:grpSpPr>
          <a:xfrm>
            <a:off x="8419320" y="3260160"/>
            <a:ext cx="414000" cy="591840"/>
            <a:chOff x="8419320" y="3260160"/>
            <a:chExt cx="414000" cy="591840"/>
          </a:xfrm>
        </p:grpSpPr>
        <p:sp>
          <p:nvSpPr>
            <p:cNvPr id="1335" name=""/>
            <p:cNvSpPr/>
            <p:nvPr/>
          </p:nvSpPr>
          <p:spPr>
            <a:xfrm flipH="1">
              <a:off x="8685000" y="3536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"/>
            <p:cNvSpPr/>
            <p:nvPr/>
          </p:nvSpPr>
          <p:spPr>
            <a:xfrm flipH="1" rot="1437000">
              <a:off x="8776800" y="3590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"/>
            <p:cNvSpPr/>
            <p:nvPr/>
          </p:nvSpPr>
          <p:spPr>
            <a:xfrm flipH="1" rot="1495200">
              <a:off x="8773200" y="3589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"/>
            <p:cNvSpPr/>
            <p:nvPr/>
          </p:nvSpPr>
          <p:spPr>
            <a:xfrm flipH="1">
              <a:off x="8468640" y="3457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"/>
            <p:cNvSpPr/>
            <p:nvPr/>
          </p:nvSpPr>
          <p:spPr>
            <a:xfrm flipH="1">
              <a:off x="8527680" y="3457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"/>
            <p:cNvSpPr/>
            <p:nvPr/>
          </p:nvSpPr>
          <p:spPr>
            <a:xfrm flipH="1">
              <a:off x="8517960" y="3467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"/>
            <p:cNvSpPr/>
            <p:nvPr/>
          </p:nvSpPr>
          <p:spPr>
            <a:xfrm flipH="1">
              <a:off x="8468640" y="3260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"/>
            <p:cNvSpPr/>
            <p:nvPr/>
          </p:nvSpPr>
          <p:spPr>
            <a:xfrm flipH="1" rot="1451400">
              <a:off x="8652600" y="3368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"/>
            <p:cNvSpPr/>
            <p:nvPr/>
          </p:nvSpPr>
          <p:spPr>
            <a:xfrm flipH="1" rot="1451400">
              <a:off x="8642880" y="3368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"/>
            <p:cNvSpPr/>
            <p:nvPr/>
          </p:nvSpPr>
          <p:spPr>
            <a:xfrm flipH="1">
              <a:off x="8418960" y="3605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"/>
            <p:cNvSpPr/>
            <p:nvPr/>
          </p:nvSpPr>
          <p:spPr>
            <a:xfrm flipH="1" rot="1437000">
              <a:off x="8511120" y="3659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"/>
            <p:cNvSpPr/>
            <p:nvPr/>
          </p:nvSpPr>
          <p:spPr>
            <a:xfrm flipH="1" rot="1425000">
              <a:off x="8505720" y="3659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"/>
            <p:cNvSpPr/>
            <p:nvPr/>
          </p:nvSpPr>
          <p:spPr>
            <a:xfrm rot="12410400">
              <a:off x="8661600" y="3411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8" name=""/>
          <p:cNvGrpSpPr/>
          <p:nvPr/>
        </p:nvGrpSpPr>
        <p:grpSpPr>
          <a:xfrm>
            <a:off x="5933520" y="2411640"/>
            <a:ext cx="432000" cy="617400"/>
            <a:chOff x="5933520" y="2411640"/>
            <a:chExt cx="432000" cy="617400"/>
          </a:xfrm>
        </p:grpSpPr>
        <p:sp>
          <p:nvSpPr>
            <p:cNvPr id="1349" name=""/>
            <p:cNvSpPr/>
            <p:nvPr/>
          </p:nvSpPr>
          <p:spPr>
            <a:xfrm flipH="1">
              <a:off x="6210720" y="269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"/>
            <p:cNvSpPr/>
            <p:nvPr/>
          </p:nvSpPr>
          <p:spPr>
            <a:xfrm flipH="1" rot="1403400">
              <a:off x="6306480" y="275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"/>
            <p:cNvSpPr/>
            <p:nvPr/>
          </p:nvSpPr>
          <p:spPr>
            <a:xfrm flipH="1" rot="1458600">
              <a:off x="6302160" y="2755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"/>
            <p:cNvSpPr/>
            <p:nvPr/>
          </p:nvSpPr>
          <p:spPr>
            <a:xfrm flipH="1">
              <a:off x="5985000" y="2617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"/>
            <p:cNvSpPr/>
            <p:nvPr/>
          </p:nvSpPr>
          <p:spPr>
            <a:xfrm flipH="1">
              <a:off x="6046200" y="2617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"/>
            <p:cNvSpPr/>
            <p:nvPr/>
          </p:nvSpPr>
          <p:spPr>
            <a:xfrm flipH="1">
              <a:off x="6036480" y="2627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"/>
            <p:cNvSpPr/>
            <p:nvPr/>
          </p:nvSpPr>
          <p:spPr>
            <a:xfrm flipH="1">
              <a:off x="5985000" y="2411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"/>
            <p:cNvSpPr/>
            <p:nvPr/>
          </p:nvSpPr>
          <p:spPr>
            <a:xfrm flipH="1" rot="1437000">
              <a:off x="6177240" y="2524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"/>
            <p:cNvSpPr/>
            <p:nvPr/>
          </p:nvSpPr>
          <p:spPr>
            <a:xfrm flipH="1" rot="1437000">
              <a:off x="6166800" y="2524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"/>
            <p:cNvSpPr/>
            <p:nvPr/>
          </p:nvSpPr>
          <p:spPr>
            <a:xfrm flipH="1">
              <a:off x="5933160" y="2771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"/>
            <p:cNvSpPr/>
            <p:nvPr/>
          </p:nvSpPr>
          <p:spPr>
            <a:xfrm flipH="1" rot="1443600">
              <a:off x="6028920" y="2827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"/>
            <p:cNvSpPr/>
            <p:nvPr/>
          </p:nvSpPr>
          <p:spPr>
            <a:xfrm flipH="1" rot="1458600">
              <a:off x="6024240" y="2827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"/>
            <p:cNvSpPr/>
            <p:nvPr/>
          </p:nvSpPr>
          <p:spPr>
            <a:xfrm rot="12363600">
              <a:off x="6185520" y="2568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2" name=""/>
          <p:cNvGrpSpPr/>
          <p:nvPr/>
        </p:nvGrpSpPr>
        <p:grpSpPr>
          <a:xfrm>
            <a:off x="4068000" y="2834280"/>
            <a:ext cx="396000" cy="565560"/>
            <a:chOff x="4068000" y="2834280"/>
            <a:chExt cx="396000" cy="565560"/>
          </a:xfrm>
        </p:grpSpPr>
        <p:grpSp>
          <p:nvGrpSpPr>
            <p:cNvPr id="1363" name=""/>
            <p:cNvGrpSpPr/>
            <p:nvPr/>
          </p:nvGrpSpPr>
          <p:grpSpPr>
            <a:xfrm>
              <a:off x="4068000" y="3098160"/>
              <a:ext cx="141480" cy="141480"/>
              <a:chOff x="4068000" y="3098160"/>
              <a:chExt cx="141480" cy="141480"/>
            </a:xfrm>
          </p:grpSpPr>
          <p:sp>
            <p:nvSpPr>
              <p:cNvPr id="1364" name=""/>
              <p:cNvSpPr/>
              <p:nvPr/>
            </p:nvSpPr>
            <p:spPr>
              <a:xfrm>
                <a:off x="4068000" y="3098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5" name=""/>
              <p:cNvSpPr/>
              <p:nvPr/>
            </p:nvSpPr>
            <p:spPr>
              <a:xfrm rot="20182200">
                <a:off x="4083120" y="3149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6" name=""/>
              <p:cNvSpPr/>
              <p:nvPr/>
            </p:nvSpPr>
            <p:spPr>
              <a:xfrm rot="20155200">
                <a:off x="4088520" y="3149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67" name=""/>
            <p:cNvSpPr/>
            <p:nvPr/>
          </p:nvSpPr>
          <p:spPr>
            <a:xfrm>
              <a:off x="4133520" y="3022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"/>
            <p:cNvSpPr/>
            <p:nvPr/>
          </p:nvSpPr>
          <p:spPr>
            <a:xfrm>
              <a:off x="4171680" y="3022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"/>
            <p:cNvSpPr/>
            <p:nvPr/>
          </p:nvSpPr>
          <p:spPr>
            <a:xfrm>
              <a:off x="4181040" y="3032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"/>
            <p:cNvSpPr/>
            <p:nvPr/>
          </p:nvSpPr>
          <p:spPr>
            <a:xfrm>
              <a:off x="4133520" y="2834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"/>
            <p:cNvSpPr/>
            <p:nvPr/>
          </p:nvSpPr>
          <p:spPr>
            <a:xfrm rot="20160600">
              <a:off x="4165200" y="2937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"/>
            <p:cNvSpPr/>
            <p:nvPr/>
          </p:nvSpPr>
          <p:spPr>
            <a:xfrm rot="20154000">
              <a:off x="4174920" y="2937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73" name=""/>
            <p:cNvGrpSpPr/>
            <p:nvPr/>
          </p:nvGrpSpPr>
          <p:grpSpPr>
            <a:xfrm>
              <a:off x="4322520" y="3164040"/>
              <a:ext cx="141480" cy="141480"/>
              <a:chOff x="4322520" y="3164040"/>
              <a:chExt cx="141480" cy="141480"/>
            </a:xfrm>
          </p:grpSpPr>
          <p:sp>
            <p:nvSpPr>
              <p:cNvPr id="1374" name=""/>
              <p:cNvSpPr/>
              <p:nvPr/>
            </p:nvSpPr>
            <p:spPr>
              <a:xfrm>
                <a:off x="4322520" y="316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5" name=""/>
              <p:cNvSpPr/>
              <p:nvPr/>
            </p:nvSpPr>
            <p:spPr>
              <a:xfrm rot="20169000">
                <a:off x="4338360" y="3215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6" name=""/>
              <p:cNvSpPr/>
              <p:nvPr/>
            </p:nvSpPr>
            <p:spPr>
              <a:xfrm rot="20125200">
                <a:off x="4343400" y="3215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77" name=""/>
            <p:cNvSpPr/>
            <p:nvPr/>
          </p:nvSpPr>
          <p:spPr>
            <a:xfrm flipH="1" rot="9238200">
              <a:off x="4199040" y="2979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78" name=""/>
          <p:cNvSpPr/>
          <p:nvPr/>
        </p:nvSpPr>
        <p:spPr>
          <a:xfrm flipV="1">
            <a:off x="2838960" y="2329200"/>
            <a:ext cx="635040" cy="243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9" name=""/>
          <p:cNvSpPr/>
          <p:nvPr/>
        </p:nvSpPr>
        <p:spPr>
          <a:xfrm flipH="1">
            <a:off x="3507840" y="2952000"/>
            <a:ext cx="524160" cy="2113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"/>
          <p:cNvSpPr/>
          <p:nvPr/>
        </p:nvSpPr>
        <p:spPr>
          <a:xfrm>
            <a:off x="3901680" y="2512800"/>
            <a:ext cx="212400" cy="3276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1" name=""/>
          <p:cNvSpPr/>
          <p:nvPr/>
        </p:nvSpPr>
        <p:spPr>
          <a:xfrm>
            <a:off x="7020000" y="2160000"/>
            <a:ext cx="1800000" cy="54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2" name=""/>
          <p:cNvSpPr/>
          <p:nvPr/>
        </p:nvSpPr>
        <p:spPr>
          <a:xfrm>
            <a:off x="6480000" y="2880000"/>
            <a:ext cx="1800000" cy="54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3" name=""/>
          <p:cNvSpPr/>
          <p:nvPr/>
        </p:nvSpPr>
        <p:spPr>
          <a:xfrm flipH="1">
            <a:off x="8856000" y="3132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4" name=""/>
          <p:cNvSpPr/>
          <p:nvPr/>
        </p:nvSpPr>
        <p:spPr>
          <a:xfrm>
            <a:off x="5691600" y="2336400"/>
            <a:ext cx="212400" cy="3276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85" name=""/>
          <p:cNvGrpSpPr/>
          <p:nvPr/>
        </p:nvGrpSpPr>
        <p:grpSpPr>
          <a:xfrm>
            <a:off x="2442600" y="2463840"/>
            <a:ext cx="432360" cy="617760"/>
            <a:chOff x="2442600" y="2463840"/>
            <a:chExt cx="432360" cy="617760"/>
          </a:xfrm>
        </p:grpSpPr>
        <p:sp>
          <p:nvSpPr>
            <p:cNvPr id="1386" name=""/>
            <p:cNvSpPr/>
            <p:nvPr/>
          </p:nvSpPr>
          <p:spPr>
            <a:xfrm flipH="1">
              <a:off x="2720160" y="275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"/>
            <p:cNvSpPr/>
            <p:nvPr/>
          </p:nvSpPr>
          <p:spPr>
            <a:xfrm flipH="1" rot="1431600">
              <a:off x="2815560" y="2808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"/>
            <p:cNvSpPr/>
            <p:nvPr/>
          </p:nvSpPr>
          <p:spPr>
            <a:xfrm flipH="1" rot="1431600">
              <a:off x="2810880" y="280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"/>
            <p:cNvSpPr/>
            <p:nvPr/>
          </p:nvSpPr>
          <p:spPr>
            <a:xfrm flipH="1">
              <a:off x="2494080" y="2669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"/>
            <p:cNvSpPr/>
            <p:nvPr/>
          </p:nvSpPr>
          <p:spPr>
            <a:xfrm flipH="1">
              <a:off x="2555640" y="2669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"/>
            <p:cNvSpPr/>
            <p:nvPr/>
          </p:nvSpPr>
          <p:spPr>
            <a:xfrm flipH="1">
              <a:off x="2545560" y="2680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"/>
            <p:cNvSpPr/>
            <p:nvPr/>
          </p:nvSpPr>
          <p:spPr>
            <a:xfrm flipH="1">
              <a:off x="2494080" y="2463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"/>
            <p:cNvSpPr/>
            <p:nvPr/>
          </p:nvSpPr>
          <p:spPr>
            <a:xfrm flipH="1" rot="1437600">
              <a:off x="2685600" y="2576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"/>
            <p:cNvSpPr/>
            <p:nvPr/>
          </p:nvSpPr>
          <p:spPr>
            <a:xfrm flipH="1" rot="1437600">
              <a:off x="2675520" y="2576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"/>
            <p:cNvSpPr/>
            <p:nvPr/>
          </p:nvSpPr>
          <p:spPr>
            <a:xfrm flipH="1">
              <a:off x="2442240" y="2824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"/>
            <p:cNvSpPr/>
            <p:nvPr/>
          </p:nvSpPr>
          <p:spPr>
            <a:xfrm flipH="1" rot="1431600">
              <a:off x="2538360" y="2880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"/>
            <p:cNvSpPr/>
            <p:nvPr/>
          </p:nvSpPr>
          <p:spPr>
            <a:xfrm flipH="1" rot="1431600">
              <a:off x="2532960" y="2880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"/>
            <p:cNvSpPr/>
            <p:nvPr/>
          </p:nvSpPr>
          <p:spPr>
            <a:xfrm rot="12363600">
              <a:off x="2694960" y="2621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9" name=""/>
          <p:cNvGrpSpPr/>
          <p:nvPr/>
        </p:nvGrpSpPr>
        <p:grpSpPr>
          <a:xfrm>
            <a:off x="3510000" y="2016000"/>
            <a:ext cx="414000" cy="591840"/>
            <a:chOff x="3510000" y="2016000"/>
            <a:chExt cx="414000" cy="591840"/>
          </a:xfrm>
        </p:grpSpPr>
        <p:sp>
          <p:nvSpPr>
            <p:cNvPr id="1400" name=""/>
            <p:cNvSpPr/>
            <p:nvPr/>
          </p:nvSpPr>
          <p:spPr>
            <a:xfrm flipH="1">
              <a:off x="3775680" y="2292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1" name=""/>
            <p:cNvSpPr/>
            <p:nvPr/>
          </p:nvSpPr>
          <p:spPr>
            <a:xfrm flipH="1" rot="1437000">
              <a:off x="3867480" y="2346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"/>
            <p:cNvSpPr/>
            <p:nvPr/>
          </p:nvSpPr>
          <p:spPr>
            <a:xfrm flipH="1" rot="1495200">
              <a:off x="3863880" y="2345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"/>
            <p:cNvSpPr/>
            <p:nvPr/>
          </p:nvSpPr>
          <p:spPr>
            <a:xfrm flipH="1">
              <a:off x="3559320" y="2213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"/>
            <p:cNvSpPr/>
            <p:nvPr/>
          </p:nvSpPr>
          <p:spPr>
            <a:xfrm flipH="1">
              <a:off x="3618360" y="2213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"/>
            <p:cNvSpPr/>
            <p:nvPr/>
          </p:nvSpPr>
          <p:spPr>
            <a:xfrm flipH="1">
              <a:off x="3608640" y="2223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"/>
            <p:cNvSpPr/>
            <p:nvPr/>
          </p:nvSpPr>
          <p:spPr>
            <a:xfrm flipH="1">
              <a:off x="3559320" y="2016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"/>
            <p:cNvSpPr/>
            <p:nvPr/>
          </p:nvSpPr>
          <p:spPr>
            <a:xfrm flipH="1" rot="1451400">
              <a:off x="3743280" y="2124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"/>
            <p:cNvSpPr/>
            <p:nvPr/>
          </p:nvSpPr>
          <p:spPr>
            <a:xfrm flipH="1" rot="1451400">
              <a:off x="3733560" y="2124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"/>
            <p:cNvSpPr/>
            <p:nvPr/>
          </p:nvSpPr>
          <p:spPr>
            <a:xfrm flipH="1">
              <a:off x="3509640" y="2361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"/>
            <p:cNvSpPr/>
            <p:nvPr/>
          </p:nvSpPr>
          <p:spPr>
            <a:xfrm flipH="1" rot="1437000">
              <a:off x="3601800" y="2415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"/>
            <p:cNvSpPr/>
            <p:nvPr/>
          </p:nvSpPr>
          <p:spPr>
            <a:xfrm flipH="1" rot="1425000">
              <a:off x="3596400" y="2415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"/>
            <p:cNvSpPr/>
            <p:nvPr/>
          </p:nvSpPr>
          <p:spPr>
            <a:xfrm rot="12410400">
              <a:off x="3752280" y="2167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3" name=""/>
          <p:cNvGrpSpPr/>
          <p:nvPr/>
        </p:nvGrpSpPr>
        <p:grpSpPr>
          <a:xfrm>
            <a:off x="5322240" y="1692360"/>
            <a:ext cx="431640" cy="616680"/>
            <a:chOff x="5322240" y="1692360"/>
            <a:chExt cx="431640" cy="616680"/>
          </a:xfrm>
        </p:grpSpPr>
        <p:sp>
          <p:nvSpPr>
            <p:cNvPr id="1414" name=""/>
            <p:cNvSpPr/>
            <p:nvPr/>
          </p:nvSpPr>
          <p:spPr>
            <a:xfrm>
              <a:off x="5322240" y="1980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"/>
            <p:cNvSpPr/>
            <p:nvPr/>
          </p:nvSpPr>
          <p:spPr>
            <a:xfrm rot="20168400">
              <a:off x="5339160" y="203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"/>
            <p:cNvSpPr/>
            <p:nvPr/>
          </p:nvSpPr>
          <p:spPr>
            <a:xfrm rot="20155800">
              <a:off x="5344560" y="2036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"/>
            <p:cNvSpPr/>
            <p:nvPr/>
          </p:nvSpPr>
          <p:spPr>
            <a:xfrm>
              <a:off x="5394240" y="1897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"/>
            <p:cNvSpPr/>
            <p:nvPr/>
          </p:nvSpPr>
          <p:spPr>
            <a:xfrm>
              <a:off x="5435280" y="1897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"/>
            <p:cNvSpPr/>
            <p:nvPr/>
          </p:nvSpPr>
          <p:spPr>
            <a:xfrm>
              <a:off x="5445360" y="1908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"/>
            <p:cNvSpPr/>
            <p:nvPr/>
          </p:nvSpPr>
          <p:spPr>
            <a:xfrm>
              <a:off x="5394240" y="1692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"/>
            <p:cNvSpPr/>
            <p:nvPr/>
          </p:nvSpPr>
          <p:spPr>
            <a:xfrm rot="20155800">
              <a:off x="5428800" y="1805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2" name=""/>
            <p:cNvSpPr/>
            <p:nvPr/>
          </p:nvSpPr>
          <p:spPr>
            <a:xfrm rot="20162400">
              <a:off x="5438880" y="1804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"/>
            <p:cNvSpPr/>
            <p:nvPr/>
          </p:nvSpPr>
          <p:spPr>
            <a:xfrm>
              <a:off x="5599800" y="2052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"/>
            <p:cNvSpPr/>
            <p:nvPr/>
          </p:nvSpPr>
          <p:spPr>
            <a:xfrm rot="20168400">
              <a:off x="5616720" y="2108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"/>
            <p:cNvSpPr/>
            <p:nvPr/>
          </p:nvSpPr>
          <p:spPr>
            <a:xfrm rot="20168400">
              <a:off x="5621760" y="2108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"/>
            <p:cNvSpPr/>
            <p:nvPr/>
          </p:nvSpPr>
          <p:spPr>
            <a:xfrm flipH="1" rot="9236400">
              <a:off x="5464440" y="1849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27" name=""/>
          <p:cNvGrpSpPr/>
          <p:nvPr/>
        </p:nvGrpSpPr>
        <p:grpSpPr>
          <a:xfrm>
            <a:off x="6473520" y="1721880"/>
            <a:ext cx="432360" cy="617760"/>
            <a:chOff x="6473520" y="1721880"/>
            <a:chExt cx="432360" cy="617760"/>
          </a:xfrm>
        </p:grpSpPr>
        <p:sp>
          <p:nvSpPr>
            <p:cNvPr id="1428" name=""/>
            <p:cNvSpPr/>
            <p:nvPr/>
          </p:nvSpPr>
          <p:spPr>
            <a:xfrm>
              <a:off x="6473520" y="2010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"/>
            <p:cNvSpPr/>
            <p:nvPr/>
          </p:nvSpPr>
          <p:spPr>
            <a:xfrm rot="20168400">
              <a:off x="6490440" y="2066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"/>
            <p:cNvSpPr/>
            <p:nvPr/>
          </p:nvSpPr>
          <p:spPr>
            <a:xfrm rot="20168400">
              <a:off x="6495840" y="2066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"/>
            <p:cNvSpPr/>
            <p:nvPr/>
          </p:nvSpPr>
          <p:spPr>
            <a:xfrm>
              <a:off x="6545520" y="1927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"/>
            <p:cNvSpPr/>
            <p:nvPr/>
          </p:nvSpPr>
          <p:spPr>
            <a:xfrm>
              <a:off x="6586920" y="1927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"/>
            <p:cNvSpPr/>
            <p:nvPr/>
          </p:nvSpPr>
          <p:spPr>
            <a:xfrm>
              <a:off x="6597000" y="1938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"/>
            <p:cNvSpPr/>
            <p:nvPr/>
          </p:nvSpPr>
          <p:spPr>
            <a:xfrm>
              <a:off x="6545520" y="1721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"/>
            <p:cNvSpPr/>
            <p:nvPr/>
          </p:nvSpPr>
          <p:spPr>
            <a:xfrm rot="20162400">
              <a:off x="6580080" y="1834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"/>
            <p:cNvSpPr/>
            <p:nvPr/>
          </p:nvSpPr>
          <p:spPr>
            <a:xfrm rot="20162400">
              <a:off x="6590160" y="1834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"/>
            <p:cNvSpPr/>
            <p:nvPr/>
          </p:nvSpPr>
          <p:spPr>
            <a:xfrm>
              <a:off x="6751440" y="2082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8" name=""/>
            <p:cNvSpPr/>
            <p:nvPr/>
          </p:nvSpPr>
          <p:spPr>
            <a:xfrm rot="20168400">
              <a:off x="6768360" y="2138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9" name=""/>
            <p:cNvSpPr/>
            <p:nvPr/>
          </p:nvSpPr>
          <p:spPr>
            <a:xfrm rot="20168400">
              <a:off x="6773760" y="2138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0" name=""/>
            <p:cNvSpPr/>
            <p:nvPr/>
          </p:nvSpPr>
          <p:spPr>
            <a:xfrm flipH="1" rot="9236400">
              <a:off x="6616080" y="1879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41" name=""/>
          <p:cNvSpPr/>
          <p:nvPr/>
        </p:nvSpPr>
        <p:spPr>
          <a:xfrm flipV="1">
            <a:off x="3960000" y="2124000"/>
            <a:ext cx="1260000" cy="18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2" name=""/>
          <p:cNvSpPr/>
          <p:nvPr/>
        </p:nvSpPr>
        <p:spPr>
          <a:xfrm>
            <a:off x="5832000" y="2124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43" name="Picture 12" descr="C:\Users\Pantoja\Downloads\toppng.com-black-arrow-curved-clip-art-curved-arrow-transparent-background-282x591.png"/>
          <p:cNvPicPr/>
          <p:nvPr/>
        </p:nvPicPr>
        <p:blipFill>
          <a:blip r:embed="rId1"/>
          <a:stretch/>
        </p:blipFill>
        <p:spPr>
          <a:xfrm rot="1800000">
            <a:off x="1413000" y="3023280"/>
            <a:ext cx="603000" cy="1269000"/>
          </a:xfrm>
          <a:prstGeom prst="rect">
            <a:avLst/>
          </a:prstGeom>
          <a:ln w="0">
            <a:noFill/>
          </a:ln>
        </p:spPr>
      </p:pic>
      <p:sp>
        <p:nvSpPr>
          <p:cNvPr id="1444" name="CaixaDeTexto 125"/>
          <p:cNvSpPr/>
          <p:nvPr/>
        </p:nvSpPr>
        <p:spPr>
          <a:xfrm>
            <a:off x="180000" y="4500000"/>
            <a:ext cx="414000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com habilidade </a:t>
            </a:r>
            <a:endParaRPr b="0" lang="pt-PT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social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445" name="CustomShape 13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CaixaDeTexto 89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grpSp>
        <p:nvGrpSpPr>
          <p:cNvPr id="1447" name=""/>
          <p:cNvGrpSpPr/>
          <p:nvPr/>
        </p:nvGrpSpPr>
        <p:grpSpPr>
          <a:xfrm>
            <a:off x="8964000" y="2540160"/>
            <a:ext cx="396000" cy="565560"/>
            <a:chOff x="8964000" y="2540160"/>
            <a:chExt cx="396000" cy="565560"/>
          </a:xfrm>
        </p:grpSpPr>
        <p:grpSp>
          <p:nvGrpSpPr>
            <p:cNvPr id="1448" name=""/>
            <p:cNvGrpSpPr/>
            <p:nvPr/>
          </p:nvGrpSpPr>
          <p:grpSpPr>
            <a:xfrm>
              <a:off x="8964000" y="2804040"/>
              <a:ext cx="141480" cy="141480"/>
              <a:chOff x="8964000" y="2804040"/>
              <a:chExt cx="141480" cy="141480"/>
            </a:xfrm>
          </p:grpSpPr>
          <p:sp>
            <p:nvSpPr>
              <p:cNvPr id="1449" name=""/>
              <p:cNvSpPr/>
              <p:nvPr/>
            </p:nvSpPr>
            <p:spPr>
              <a:xfrm>
                <a:off x="8964000" y="280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0" name=""/>
              <p:cNvSpPr/>
              <p:nvPr/>
            </p:nvSpPr>
            <p:spPr>
              <a:xfrm rot="20182200">
                <a:off x="8979120" y="2855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1" name=""/>
              <p:cNvSpPr/>
              <p:nvPr/>
            </p:nvSpPr>
            <p:spPr>
              <a:xfrm rot="20155200">
                <a:off x="8984520" y="2855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52" name=""/>
            <p:cNvSpPr/>
            <p:nvPr/>
          </p:nvSpPr>
          <p:spPr>
            <a:xfrm>
              <a:off x="9029520" y="2728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3" name=""/>
            <p:cNvSpPr/>
            <p:nvPr/>
          </p:nvSpPr>
          <p:spPr>
            <a:xfrm>
              <a:off x="9067680" y="2728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4" name=""/>
            <p:cNvSpPr/>
            <p:nvPr/>
          </p:nvSpPr>
          <p:spPr>
            <a:xfrm>
              <a:off x="9077040" y="2738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5" name=""/>
            <p:cNvSpPr/>
            <p:nvPr/>
          </p:nvSpPr>
          <p:spPr>
            <a:xfrm>
              <a:off x="9029520" y="2540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6" name=""/>
            <p:cNvSpPr/>
            <p:nvPr/>
          </p:nvSpPr>
          <p:spPr>
            <a:xfrm rot="20160600">
              <a:off x="9061200" y="2643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7" name=""/>
            <p:cNvSpPr/>
            <p:nvPr/>
          </p:nvSpPr>
          <p:spPr>
            <a:xfrm rot="20154000">
              <a:off x="9070920" y="2643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58" name=""/>
            <p:cNvGrpSpPr/>
            <p:nvPr/>
          </p:nvGrpSpPr>
          <p:grpSpPr>
            <a:xfrm>
              <a:off x="9218520" y="2869920"/>
              <a:ext cx="141480" cy="141480"/>
              <a:chOff x="9218520" y="2869920"/>
              <a:chExt cx="141480" cy="141480"/>
            </a:xfrm>
          </p:grpSpPr>
          <p:sp>
            <p:nvSpPr>
              <p:cNvPr id="1459" name=""/>
              <p:cNvSpPr/>
              <p:nvPr/>
            </p:nvSpPr>
            <p:spPr>
              <a:xfrm>
                <a:off x="9218520" y="2869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0" name=""/>
              <p:cNvSpPr/>
              <p:nvPr/>
            </p:nvSpPr>
            <p:spPr>
              <a:xfrm rot="20169000">
                <a:off x="9234360" y="2921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1" name=""/>
              <p:cNvSpPr/>
              <p:nvPr/>
            </p:nvSpPr>
            <p:spPr>
              <a:xfrm rot="20125200">
                <a:off x="9239400" y="2921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62" name=""/>
            <p:cNvSpPr/>
            <p:nvPr/>
          </p:nvSpPr>
          <p:spPr>
            <a:xfrm flipH="1" rot="9238200">
              <a:off x="9095040" y="2684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3" name=""/>
          <p:cNvGrpSpPr/>
          <p:nvPr/>
        </p:nvGrpSpPr>
        <p:grpSpPr>
          <a:xfrm>
            <a:off x="3075480" y="3091320"/>
            <a:ext cx="432000" cy="617400"/>
            <a:chOff x="3075480" y="3091320"/>
            <a:chExt cx="432000" cy="617400"/>
          </a:xfrm>
        </p:grpSpPr>
        <p:sp>
          <p:nvSpPr>
            <p:cNvPr id="1464" name=""/>
            <p:cNvSpPr/>
            <p:nvPr/>
          </p:nvSpPr>
          <p:spPr>
            <a:xfrm flipH="1">
              <a:off x="3352680" y="3379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5" name=""/>
            <p:cNvSpPr/>
            <p:nvPr/>
          </p:nvSpPr>
          <p:spPr>
            <a:xfrm flipH="1" rot="1403400">
              <a:off x="3448440" y="3435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6" name=""/>
            <p:cNvSpPr/>
            <p:nvPr/>
          </p:nvSpPr>
          <p:spPr>
            <a:xfrm flipH="1" rot="1458600">
              <a:off x="3444120" y="3435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7" name=""/>
            <p:cNvSpPr/>
            <p:nvPr/>
          </p:nvSpPr>
          <p:spPr>
            <a:xfrm flipH="1">
              <a:off x="3126960" y="3297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8" name=""/>
            <p:cNvSpPr/>
            <p:nvPr/>
          </p:nvSpPr>
          <p:spPr>
            <a:xfrm flipH="1">
              <a:off x="3188160" y="3297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9" name=""/>
            <p:cNvSpPr/>
            <p:nvPr/>
          </p:nvSpPr>
          <p:spPr>
            <a:xfrm flipH="1">
              <a:off x="3178440" y="3307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0" name=""/>
            <p:cNvSpPr/>
            <p:nvPr/>
          </p:nvSpPr>
          <p:spPr>
            <a:xfrm flipH="1">
              <a:off x="3126960" y="3091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1" name=""/>
            <p:cNvSpPr/>
            <p:nvPr/>
          </p:nvSpPr>
          <p:spPr>
            <a:xfrm flipH="1" rot="1437000">
              <a:off x="3319200" y="3204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"/>
            <p:cNvSpPr/>
            <p:nvPr/>
          </p:nvSpPr>
          <p:spPr>
            <a:xfrm flipH="1" rot="1437000">
              <a:off x="3308760" y="3204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3" name=""/>
            <p:cNvSpPr/>
            <p:nvPr/>
          </p:nvSpPr>
          <p:spPr>
            <a:xfrm flipH="1">
              <a:off x="3075120" y="34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"/>
            <p:cNvSpPr/>
            <p:nvPr/>
          </p:nvSpPr>
          <p:spPr>
            <a:xfrm flipH="1" rot="1443600">
              <a:off x="3170880" y="35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"/>
            <p:cNvSpPr/>
            <p:nvPr/>
          </p:nvSpPr>
          <p:spPr>
            <a:xfrm flipH="1" rot="1458600">
              <a:off x="3166200" y="3507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"/>
            <p:cNvSpPr/>
            <p:nvPr/>
          </p:nvSpPr>
          <p:spPr>
            <a:xfrm rot="12363600">
              <a:off x="3327480" y="3248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77" name=""/>
          <p:cNvGrpSpPr/>
          <p:nvPr/>
        </p:nvGrpSpPr>
        <p:grpSpPr>
          <a:xfrm>
            <a:off x="8419320" y="3260160"/>
            <a:ext cx="414000" cy="591840"/>
            <a:chOff x="8419320" y="3260160"/>
            <a:chExt cx="414000" cy="591840"/>
          </a:xfrm>
        </p:grpSpPr>
        <p:sp>
          <p:nvSpPr>
            <p:cNvPr id="1478" name=""/>
            <p:cNvSpPr/>
            <p:nvPr/>
          </p:nvSpPr>
          <p:spPr>
            <a:xfrm flipH="1">
              <a:off x="8685000" y="3536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"/>
            <p:cNvSpPr/>
            <p:nvPr/>
          </p:nvSpPr>
          <p:spPr>
            <a:xfrm flipH="1" rot="1437000">
              <a:off x="8776800" y="3590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"/>
            <p:cNvSpPr/>
            <p:nvPr/>
          </p:nvSpPr>
          <p:spPr>
            <a:xfrm flipH="1" rot="1495200">
              <a:off x="8773200" y="3589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"/>
            <p:cNvSpPr/>
            <p:nvPr/>
          </p:nvSpPr>
          <p:spPr>
            <a:xfrm flipH="1">
              <a:off x="8468640" y="3457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2" name=""/>
            <p:cNvSpPr/>
            <p:nvPr/>
          </p:nvSpPr>
          <p:spPr>
            <a:xfrm flipH="1">
              <a:off x="8527680" y="3457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3" name=""/>
            <p:cNvSpPr/>
            <p:nvPr/>
          </p:nvSpPr>
          <p:spPr>
            <a:xfrm flipH="1">
              <a:off x="8517960" y="3467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4" name=""/>
            <p:cNvSpPr/>
            <p:nvPr/>
          </p:nvSpPr>
          <p:spPr>
            <a:xfrm flipH="1">
              <a:off x="8468640" y="3260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5" name=""/>
            <p:cNvSpPr/>
            <p:nvPr/>
          </p:nvSpPr>
          <p:spPr>
            <a:xfrm flipH="1" rot="1451400">
              <a:off x="8652600" y="3368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6" name=""/>
            <p:cNvSpPr/>
            <p:nvPr/>
          </p:nvSpPr>
          <p:spPr>
            <a:xfrm flipH="1" rot="1451400">
              <a:off x="8642880" y="3368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7" name=""/>
            <p:cNvSpPr/>
            <p:nvPr/>
          </p:nvSpPr>
          <p:spPr>
            <a:xfrm flipH="1">
              <a:off x="8418960" y="3605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8" name=""/>
            <p:cNvSpPr/>
            <p:nvPr/>
          </p:nvSpPr>
          <p:spPr>
            <a:xfrm flipH="1" rot="1437000">
              <a:off x="8511120" y="3659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9" name=""/>
            <p:cNvSpPr/>
            <p:nvPr/>
          </p:nvSpPr>
          <p:spPr>
            <a:xfrm flipH="1" rot="1425000">
              <a:off x="8505720" y="3659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0" name=""/>
            <p:cNvSpPr/>
            <p:nvPr/>
          </p:nvSpPr>
          <p:spPr>
            <a:xfrm rot="12410400">
              <a:off x="8661600" y="3411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91" name=""/>
          <p:cNvGrpSpPr/>
          <p:nvPr/>
        </p:nvGrpSpPr>
        <p:grpSpPr>
          <a:xfrm>
            <a:off x="5933520" y="2411640"/>
            <a:ext cx="432000" cy="617400"/>
            <a:chOff x="5933520" y="2411640"/>
            <a:chExt cx="432000" cy="617400"/>
          </a:xfrm>
        </p:grpSpPr>
        <p:sp>
          <p:nvSpPr>
            <p:cNvPr id="1492" name=""/>
            <p:cNvSpPr/>
            <p:nvPr/>
          </p:nvSpPr>
          <p:spPr>
            <a:xfrm flipH="1">
              <a:off x="6210720" y="269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3" name=""/>
            <p:cNvSpPr/>
            <p:nvPr/>
          </p:nvSpPr>
          <p:spPr>
            <a:xfrm flipH="1" rot="1403400">
              <a:off x="6306480" y="275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4" name=""/>
            <p:cNvSpPr/>
            <p:nvPr/>
          </p:nvSpPr>
          <p:spPr>
            <a:xfrm flipH="1" rot="1458600">
              <a:off x="6302160" y="2755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5" name=""/>
            <p:cNvSpPr/>
            <p:nvPr/>
          </p:nvSpPr>
          <p:spPr>
            <a:xfrm flipH="1">
              <a:off x="5985000" y="2617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6" name=""/>
            <p:cNvSpPr/>
            <p:nvPr/>
          </p:nvSpPr>
          <p:spPr>
            <a:xfrm flipH="1">
              <a:off x="6046200" y="2617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7" name=""/>
            <p:cNvSpPr/>
            <p:nvPr/>
          </p:nvSpPr>
          <p:spPr>
            <a:xfrm flipH="1">
              <a:off x="6036480" y="2627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8" name=""/>
            <p:cNvSpPr/>
            <p:nvPr/>
          </p:nvSpPr>
          <p:spPr>
            <a:xfrm flipH="1">
              <a:off x="5985000" y="2411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9" name=""/>
            <p:cNvSpPr/>
            <p:nvPr/>
          </p:nvSpPr>
          <p:spPr>
            <a:xfrm flipH="1" rot="1437000">
              <a:off x="6177240" y="2524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0" name=""/>
            <p:cNvSpPr/>
            <p:nvPr/>
          </p:nvSpPr>
          <p:spPr>
            <a:xfrm flipH="1" rot="1437000">
              <a:off x="6166800" y="2524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"/>
            <p:cNvSpPr/>
            <p:nvPr/>
          </p:nvSpPr>
          <p:spPr>
            <a:xfrm flipH="1">
              <a:off x="5933160" y="2771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2" name=""/>
            <p:cNvSpPr/>
            <p:nvPr/>
          </p:nvSpPr>
          <p:spPr>
            <a:xfrm flipH="1" rot="1443600">
              <a:off x="6028920" y="2827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3" name=""/>
            <p:cNvSpPr/>
            <p:nvPr/>
          </p:nvSpPr>
          <p:spPr>
            <a:xfrm flipH="1" rot="1458600">
              <a:off x="6024240" y="2827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4" name=""/>
            <p:cNvSpPr/>
            <p:nvPr/>
          </p:nvSpPr>
          <p:spPr>
            <a:xfrm rot="12363600">
              <a:off x="6185520" y="2568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5" name=""/>
          <p:cNvGrpSpPr/>
          <p:nvPr/>
        </p:nvGrpSpPr>
        <p:grpSpPr>
          <a:xfrm>
            <a:off x="4068000" y="2834280"/>
            <a:ext cx="396000" cy="565560"/>
            <a:chOff x="4068000" y="2834280"/>
            <a:chExt cx="396000" cy="565560"/>
          </a:xfrm>
        </p:grpSpPr>
        <p:grpSp>
          <p:nvGrpSpPr>
            <p:cNvPr id="1506" name=""/>
            <p:cNvGrpSpPr/>
            <p:nvPr/>
          </p:nvGrpSpPr>
          <p:grpSpPr>
            <a:xfrm>
              <a:off x="4068000" y="3098160"/>
              <a:ext cx="141480" cy="141480"/>
              <a:chOff x="4068000" y="3098160"/>
              <a:chExt cx="141480" cy="141480"/>
            </a:xfrm>
          </p:grpSpPr>
          <p:sp>
            <p:nvSpPr>
              <p:cNvPr id="1507" name=""/>
              <p:cNvSpPr/>
              <p:nvPr/>
            </p:nvSpPr>
            <p:spPr>
              <a:xfrm>
                <a:off x="4068000" y="3098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8" name=""/>
              <p:cNvSpPr/>
              <p:nvPr/>
            </p:nvSpPr>
            <p:spPr>
              <a:xfrm rot="20182200">
                <a:off x="4083120" y="3149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9" name=""/>
              <p:cNvSpPr/>
              <p:nvPr/>
            </p:nvSpPr>
            <p:spPr>
              <a:xfrm rot="20155200">
                <a:off x="4088520" y="3149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10" name=""/>
            <p:cNvSpPr/>
            <p:nvPr/>
          </p:nvSpPr>
          <p:spPr>
            <a:xfrm>
              <a:off x="4133520" y="3022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1" name=""/>
            <p:cNvSpPr/>
            <p:nvPr/>
          </p:nvSpPr>
          <p:spPr>
            <a:xfrm>
              <a:off x="4171680" y="3022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2" name=""/>
            <p:cNvSpPr/>
            <p:nvPr/>
          </p:nvSpPr>
          <p:spPr>
            <a:xfrm>
              <a:off x="4181040" y="3032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3" name=""/>
            <p:cNvSpPr/>
            <p:nvPr/>
          </p:nvSpPr>
          <p:spPr>
            <a:xfrm>
              <a:off x="4133520" y="2834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4" name=""/>
            <p:cNvSpPr/>
            <p:nvPr/>
          </p:nvSpPr>
          <p:spPr>
            <a:xfrm rot="20160600">
              <a:off x="4165200" y="2937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5" name=""/>
            <p:cNvSpPr/>
            <p:nvPr/>
          </p:nvSpPr>
          <p:spPr>
            <a:xfrm rot="20154000">
              <a:off x="4174920" y="2937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16" name=""/>
            <p:cNvGrpSpPr/>
            <p:nvPr/>
          </p:nvGrpSpPr>
          <p:grpSpPr>
            <a:xfrm>
              <a:off x="4322520" y="3164040"/>
              <a:ext cx="141480" cy="141480"/>
              <a:chOff x="4322520" y="3164040"/>
              <a:chExt cx="141480" cy="141480"/>
            </a:xfrm>
          </p:grpSpPr>
          <p:sp>
            <p:nvSpPr>
              <p:cNvPr id="1517" name=""/>
              <p:cNvSpPr/>
              <p:nvPr/>
            </p:nvSpPr>
            <p:spPr>
              <a:xfrm>
                <a:off x="4322520" y="316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8" name=""/>
              <p:cNvSpPr/>
              <p:nvPr/>
            </p:nvSpPr>
            <p:spPr>
              <a:xfrm rot="20169000">
                <a:off x="4338360" y="3215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9" name=""/>
              <p:cNvSpPr/>
              <p:nvPr/>
            </p:nvSpPr>
            <p:spPr>
              <a:xfrm rot="20125200">
                <a:off x="4343400" y="3215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20" name=""/>
            <p:cNvSpPr/>
            <p:nvPr/>
          </p:nvSpPr>
          <p:spPr>
            <a:xfrm flipH="1" rot="9238200">
              <a:off x="4199040" y="2979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21" name=""/>
          <p:cNvSpPr/>
          <p:nvPr/>
        </p:nvSpPr>
        <p:spPr>
          <a:xfrm flipV="1">
            <a:off x="2838960" y="2329200"/>
            <a:ext cx="635040" cy="243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2" name=""/>
          <p:cNvSpPr/>
          <p:nvPr/>
        </p:nvSpPr>
        <p:spPr>
          <a:xfrm flipH="1">
            <a:off x="3507840" y="2952000"/>
            <a:ext cx="524160" cy="21132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3" name=""/>
          <p:cNvSpPr/>
          <p:nvPr/>
        </p:nvSpPr>
        <p:spPr>
          <a:xfrm>
            <a:off x="3901680" y="2512800"/>
            <a:ext cx="212400" cy="3276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4" name=""/>
          <p:cNvSpPr/>
          <p:nvPr/>
        </p:nvSpPr>
        <p:spPr>
          <a:xfrm>
            <a:off x="7020000" y="2160000"/>
            <a:ext cx="1800000" cy="54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5" name=""/>
          <p:cNvSpPr/>
          <p:nvPr/>
        </p:nvSpPr>
        <p:spPr>
          <a:xfrm>
            <a:off x="6480000" y="2880000"/>
            <a:ext cx="1800000" cy="54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6" name=""/>
          <p:cNvSpPr/>
          <p:nvPr/>
        </p:nvSpPr>
        <p:spPr>
          <a:xfrm flipH="1">
            <a:off x="8856000" y="3132000"/>
            <a:ext cx="180000" cy="36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7" name=""/>
          <p:cNvSpPr/>
          <p:nvPr/>
        </p:nvSpPr>
        <p:spPr>
          <a:xfrm>
            <a:off x="5691600" y="2336400"/>
            <a:ext cx="212400" cy="3276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8" name=""/>
          <p:cNvSpPr/>
          <p:nvPr/>
        </p:nvSpPr>
        <p:spPr>
          <a:xfrm>
            <a:off x="2160360" y="195228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29" name=""/>
          <p:cNvGrpSpPr/>
          <p:nvPr/>
        </p:nvGrpSpPr>
        <p:grpSpPr>
          <a:xfrm>
            <a:off x="2442600" y="2463840"/>
            <a:ext cx="432360" cy="617760"/>
            <a:chOff x="2442600" y="2463840"/>
            <a:chExt cx="432360" cy="617760"/>
          </a:xfrm>
        </p:grpSpPr>
        <p:sp>
          <p:nvSpPr>
            <p:cNvPr id="1530" name=""/>
            <p:cNvSpPr/>
            <p:nvPr/>
          </p:nvSpPr>
          <p:spPr>
            <a:xfrm flipH="1">
              <a:off x="2720160" y="275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1" name=""/>
            <p:cNvSpPr/>
            <p:nvPr/>
          </p:nvSpPr>
          <p:spPr>
            <a:xfrm flipH="1" rot="1431600">
              <a:off x="2815560" y="2808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2" name=""/>
            <p:cNvSpPr/>
            <p:nvPr/>
          </p:nvSpPr>
          <p:spPr>
            <a:xfrm flipH="1" rot="1431600">
              <a:off x="2810880" y="280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3" name=""/>
            <p:cNvSpPr/>
            <p:nvPr/>
          </p:nvSpPr>
          <p:spPr>
            <a:xfrm flipH="1">
              <a:off x="2494080" y="2669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4" name=""/>
            <p:cNvSpPr/>
            <p:nvPr/>
          </p:nvSpPr>
          <p:spPr>
            <a:xfrm flipH="1">
              <a:off x="2555640" y="2669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5" name=""/>
            <p:cNvSpPr/>
            <p:nvPr/>
          </p:nvSpPr>
          <p:spPr>
            <a:xfrm flipH="1">
              <a:off x="2545560" y="2680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6" name=""/>
            <p:cNvSpPr/>
            <p:nvPr/>
          </p:nvSpPr>
          <p:spPr>
            <a:xfrm flipH="1">
              <a:off x="2494080" y="2463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7" name=""/>
            <p:cNvSpPr/>
            <p:nvPr/>
          </p:nvSpPr>
          <p:spPr>
            <a:xfrm flipH="1" rot="1437600">
              <a:off x="2685600" y="2576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8" name=""/>
            <p:cNvSpPr/>
            <p:nvPr/>
          </p:nvSpPr>
          <p:spPr>
            <a:xfrm flipH="1" rot="1437600">
              <a:off x="2675520" y="2576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9" name=""/>
            <p:cNvSpPr/>
            <p:nvPr/>
          </p:nvSpPr>
          <p:spPr>
            <a:xfrm flipH="1">
              <a:off x="2442240" y="2824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0" name=""/>
            <p:cNvSpPr/>
            <p:nvPr/>
          </p:nvSpPr>
          <p:spPr>
            <a:xfrm flipH="1" rot="1431600">
              <a:off x="2538360" y="2880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1" name=""/>
            <p:cNvSpPr/>
            <p:nvPr/>
          </p:nvSpPr>
          <p:spPr>
            <a:xfrm flipH="1" rot="1431600">
              <a:off x="2532960" y="2880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2" name=""/>
            <p:cNvSpPr/>
            <p:nvPr/>
          </p:nvSpPr>
          <p:spPr>
            <a:xfrm rot="12363600">
              <a:off x="2694960" y="2621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3" name=""/>
          <p:cNvGrpSpPr/>
          <p:nvPr/>
        </p:nvGrpSpPr>
        <p:grpSpPr>
          <a:xfrm>
            <a:off x="3510000" y="2016000"/>
            <a:ext cx="414000" cy="591840"/>
            <a:chOff x="3510000" y="2016000"/>
            <a:chExt cx="414000" cy="591840"/>
          </a:xfrm>
        </p:grpSpPr>
        <p:sp>
          <p:nvSpPr>
            <p:cNvPr id="1544" name=""/>
            <p:cNvSpPr/>
            <p:nvPr/>
          </p:nvSpPr>
          <p:spPr>
            <a:xfrm flipH="1">
              <a:off x="3775680" y="2292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"/>
            <p:cNvSpPr/>
            <p:nvPr/>
          </p:nvSpPr>
          <p:spPr>
            <a:xfrm flipH="1" rot="1437000">
              <a:off x="3867480" y="2346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6" name=""/>
            <p:cNvSpPr/>
            <p:nvPr/>
          </p:nvSpPr>
          <p:spPr>
            <a:xfrm flipH="1" rot="1495200">
              <a:off x="3863880" y="2345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7" name=""/>
            <p:cNvSpPr/>
            <p:nvPr/>
          </p:nvSpPr>
          <p:spPr>
            <a:xfrm flipH="1">
              <a:off x="3559320" y="2213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8" name=""/>
            <p:cNvSpPr/>
            <p:nvPr/>
          </p:nvSpPr>
          <p:spPr>
            <a:xfrm flipH="1">
              <a:off x="3618360" y="2213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"/>
            <p:cNvSpPr/>
            <p:nvPr/>
          </p:nvSpPr>
          <p:spPr>
            <a:xfrm flipH="1">
              <a:off x="3608640" y="2223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0" name=""/>
            <p:cNvSpPr/>
            <p:nvPr/>
          </p:nvSpPr>
          <p:spPr>
            <a:xfrm flipH="1">
              <a:off x="3559320" y="2016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1" name=""/>
            <p:cNvSpPr/>
            <p:nvPr/>
          </p:nvSpPr>
          <p:spPr>
            <a:xfrm flipH="1" rot="1451400">
              <a:off x="3743280" y="2124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2" name=""/>
            <p:cNvSpPr/>
            <p:nvPr/>
          </p:nvSpPr>
          <p:spPr>
            <a:xfrm flipH="1" rot="1451400">
              <a:off x="3733560" y="2124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3" name=""/>
            <p:cNvSpPr/>
            <p:nvPr/>
          </p:nvSpPr>
          <p:spPr>
            <a:xfrm flipH="1">
              <a:off x="3509640" y="2361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4" name=""/>
            <p:cNvSpPr/>
            <p:nvPr/>
          </p:nvSpPr>
          <p:spPr>
            <a:xfrm flipH="1" rot="1437000">
              <a:off x="3601800" y="2415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5" name=""/>
            <p:cNvSpPr/>
            <p:nvPr/>
          </p:nvSpPr>
          <p:spPr>
            <a:xfrm flipH="1" rot="1425000">
              <a:off x="3596400" y="2415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6" name=""/>
            <p:cNvSpPr/>
            <p:nvPr/>
          </p:nvSpPr>
          <p:spPr>
            <a:xfrm rot="12410400">
              <a:off x="3752280" y="2167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57" name=""/>
          <p:cNvGrpSpPr/>
          <p:nvPr/>
        </p:nvGrpSpPr>
        <p:grpSpPr>
          <a:xfrm>
            <a:off x="5322240" y="1692360"/>
            <a:ext cx="431640" cy="616680"/>
            <a:chOff x="5322240" y="1692360"/>
            <a:chExt cx="431640" cy="616680"/>
          </a:xfrm>
        </p:grpSpPr>
        <p:sp>
          <p:nvSpPr>
            <p:cNvPr id="1558" name=""/>
            <p:cNvSpPr/>
            <p:nvPr/>
          </p:nvSpPr>
          <p:spPr>
            <a:xfrm>
              <a:off x="5322240" y="1980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9" name=""/>
            <p:cNvSpPr/>
            <p:nvPr/>
          </p:nvSpPr>
          <p:spPr>
            <a:xfrm rot="20168400">
              <a:off x="5339160" y="203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0" name=""/>
            <p:cNvSpPr/>
            <p:nvPr/>
          </p:nvSpPr>
          <p:spPr>
            <a:xfrm rot="20155800">
              <a:off x="5344560" y="2036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1" name=""/>
            <p:cNvSpPr/>
            <p:nvPr/>
          </p:nvSpPr>
          <p:spPr>
            <a:xfrm>
              <a:off x="5394240" y="1897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2" name=""/>
            <p:cNvSpPr/>
            <p:nvPr/>
          </p:nvSpPr>
          <p:spPr>
            <a:xfrm>
              <a:off x="5435280" y="1897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"/>
            <p:cNvSpPr/>
            <p:nvPr/>
          </p:nvSpPr>
          <p:spPr>
            <a:xfrm>
              <a:off x="5445360" y="1908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"/>
            <p:cNvSpPr/>
            <p:nvPr/>
          </p:nvSpPr>
          <p:spPr>
            <a:xfrm>
              <a:off x="5394240" y="1692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"/>
            <p:cNvSpPr/>
            <p:nvPr/>
          </p:nvSpPr>
          <p:spPr>
            <a:xfrm rot="20155800">
              <a:off x="5428800" y="1805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6" name=""/>
            <p:cNvSpPr/>
            <p:nvPr/>
          </p:nvSpPr>
          <p:spPr>
            <a:xfrm rot="20162400">
              <a:off x="5438880" y="1804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7" name=""/>
            <p:cNvSpPr/>
            <p:nvPr/>
          </p:nvSpPr>
          <p:spPr>
            <a:xfrm>
              <a:off x="5599800" y="2052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8" name=""/>
            <p:cNvSpPr/>
            <p:nvPr/>
          </p:nvSpPr>
          <p:spPr>
            <a:xfrm rot="20168400">
              <a:off x="5616720" y="2108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"/>
            <p:cNvSpPr/>
            <p:nvPr/>
          </p:nvSpPr>
          <p:spPr>
            <a:xfrm rot="20168400">
              <a:off x="5621760" y="2108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0" name=""/>
            <p:cNvSpPr/>
            <p:nvPr/>
          </p:nvSpPr>
          <p:spPr>
            <a:xfrm flipH="1" rot="9236400">
              <a:off x="5464440" y="1849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1" name=""/>
          <p:cNvGrpSpPr/>
          <p:nvPr/>
        </p:nvGrpSpPr>
        <p:grpSpPr>
          <a:xfrm>
            <a:off x="6473520" y="1721880"/>
            <a:ext cx="432360" cy="617760"/>
            <a:chOff x="6473520" y="1721880"/>
            <a:chExt cx="432360" cy="617760"/>
          </a:xfrm>
        </p:grpSpPr>
        <p:sp>
          <p:nvSpPr>
            <p:cNvPr id="1572" name=""/>
            <p:cNvSpPr/>
            <p:nvPr/>
          </p:nvSpPr>
          <p:spPr>
            <a:xfrm>
              <a:off x="6473520" y="2010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"/>
            <p:cNvSpPr/>
            <p:nvPr/>
          </p:nvSpPr>
          <p:spPr>
            <a:xfrm rot="20168400">
              <a:off x="6490440" y="2066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"/>
            <p:cNvSpPr/>
            <p:nvPr/>
          </p:nvSpPr>
          <p:spPr>
            <a:xfrm rot="20168400">
              <a:off x="6495840" y="2066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"/>
            <p:cNvSpPr/>
            <p:nvPr/>
          </p:nvSpPr>
          <p:spPr>
            <a:xfrm>
              <a:off x="6545520" y="1927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"/>
            <p:cNvSpPr/>
            <p:nvPr/>
          </p:nvSpPr>
          <p:spPr>
            <a:xfrm>
              <a:off x="6586920" y="1927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7" name=""/>
            <p:cNvSpPr/>
            <p:nvPr/>
          </p:nvSpPr>
          <p:spPr>
            <a:xfrm>
              <a:off x="6597000" y="1938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8" name=""/>
            <p:cNvSpPr/>
            <p:nvPr/>
          </p:nvSpPr>
          <p:spPr>
            <a:xfrm>
              <a:off x="6545520" y="1721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"/>
            <p:cNvSpPr/>
            <p:nvPr/>
          </p:nvSpPr>
          <p:spPr>
            <a:xfrm rot="20162400">
              <a:off x="6580080" y="1834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0" name=""/>
            <p:cNvSpPr/>
            <p:nvPr/>
          </p:nvSpPr>
          <p:spPr>
            <a:xfrm rot="20162400">
              <a:off x="6590160" y="1834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1" name=""/>
            <p:cNvSpPr/>
            <p:nvPr/>
          </p:nvSpPr>
          <p:spPr>
            <a:xfrm>
              <a:off x="6751440" y="2082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2" name=""/>
            <p:cNvSpPr/>
            <p:nvPr/>
          </p:nvSpPr>
          <p:spPr>
            <a:xfrm rot="20168400">
              <a:off x="6768360" y="2138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3" name=""/>
            <p:cNvSpPr/>
            <p:nvPr/>
          </p:nvSpPr>
          <p:spPr>
            <a:xfrm rot="20168400">
              <a:off x="6773760" y="2138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4" name=""/>
            <p:cNvSpPr/>
            <p:nvPr/>
          </p:nvSpPr>
          <p:spPr>
            <a:xfrm flipH="1" rot="9236400">
              <a:off x="6616080" y="1879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5" name=""/>
          <p:cNvSpPr/>
          <p:nvPr/>
        </p:nvSpPr>
        <p:spPr>
          <a:xfrm flipV="1">
            <a:off x="3960000" y="2124000"/>
            <a:ext cx="1260000" cy="18000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6" name=""/>
          <p:cNvSpPr/>
          <p:nvPr/>
        </p:nvSpPr>
        <p:spPr>
          <a:xfrm>
            <a:off x="5832000" y="2124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7" name="CaixaDeTexto 93"/>
          <p:cNvSpPr/>
          <p:nvPr/>
        </p:nvSpPr>
        <p:spPr>
          <a:xfrm>
            <a:off x="9828000" y="2651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588" name="CustomShape 114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CaixaDeTexto 90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grpSp>
        <p:nvGrpSpPr>
          <p:cNvPr id="1590" name=""/>
          <p:cNvGrpSpPr/>
          <p:nvPr/>
        </p:nvGrpSpPr>
        <p:grpSpPr>
          <a:xfrm>
            <a:off x="8964000" y="2540160"/>
            <a:ext cx="396000" cy="565560"/>
            <a:chOff x="8964000" y="2540160"/>
            <a:chExt cx="396000" cy="565560"/>
          </a:xfrm>
        </p:grpSpPr>
        <p:grpSp>
          <p:nvGrpSpPr>
            <p:cNvPr id="1591" name=""/>
            <p:cNvGrpSpPr/>
            <p:nvPr/>
          </p:nvGrpSpPr>
          <p:grpSpPr>
            <a:xfrm>
              <a:off x="8964000" y="2804040"/>
              <a:ext cx="141480" cy="141480"/>
              <a:chOff x="8964000" y="2804040"/>
              <a:chExt cx="141480" cy="141480"/>
            </a:xfrm>
          </p:grpSpPr>
          <p:sp>
            <p:nvSpPr>
              <p:cNvPr id="1592" name=""/>
              <p:cNvSpPr/>
              <p:nvPr/>
            </p:nvSpPr>
            <p:spPr>
              <a:xfrm>
                <a:off x="8964000" y="280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3" name=""/>
              <p:cNvSpPr/>
              <p:nvPr/>
            </p:nvSpPr>
            <p:spPr>
              <a:xfrm rot="20182200">
                <a:off x="8979120" y="2855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4" name=""/>
              <p:cNvSpPr/>
              <p:nvPr/>
            </p:nvSpPr>
            <p:spPr>
              <a:xfrm rot="20155200">
                <a:off x="8984520" y="2855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95" name=""/>
            <p:cNvSpPr/>
            <p:nvPr/>
          </p:nvSpPr>
          <p:spPr>
            <a:xfrm>
              <a:off x="9029520" y="2728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6" name=""/>
            <p:cNvSpPr/>
            <p:nvPr/>
          </p:nvSpPr>
          <p:spPr>
            <a:xfrm>
              <a:off x="9067680" y="2728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7" name=""/>
            <p:cNvSpPr/>
            <p:nvPr/>
          </p:nvSpPr>
          <p:spPr>
            <a:xfrm>
              <a:off x="9077040" y="2738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8" name=""/>
            <p:cNvSpPr/>
            <p:nvPr/>
          </p:nvSpPr>
          <p:spPr>
            <a:xfrm>
              <a:off x="9029520" y="2540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9" name=""/>
            <p:cNvSpPr/>
            <p:nvPr/>
          </p:nvSpPr>
          <p:spPr>
            <a:xfrm rot="20160600">
              <a:off x="9061200" y="2643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0" name=""/>
            <p:cNvSpPr/>
            <p:nvPr/>
          </p:nvSpPr>
          <p:spPr>
            <a:xfrm rot="20154000">
              <a:off x="9070920" y="2643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01" name=""/>
            <p:cNvGrpSpPr/>
            <p:nvPr/>
          </p:nvGrpSpPr>
          <p:grpSpPr>
            <a:xfrm>
              <a:off x="9218520" y="2869920"/>
              <a:ext cx="141480" cy="141480"/>
              <a:chOff x="9218520" y="2869920"/>
              <a:chExt cx="141480" cy="141480"/>
            </a:xfrm>
          </p:grpSpPr>
          <p:sp>
            <p:nvSpPr>
              <p:cNvPr id="1602" name=""/>
              <p:cNvSpPr/>
              <p:nvPr/>
            </p:nvSpPr>
            <p:spPr>
              <a:xfrm>
                <a:off x="9218520" y="2869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3" name=""/>
              <p:cNvSpPr/>
              <p:nvPr/>
            </p:nvSpPr>
            <p:spPr>
              <a:xfrm rot="20169000">
                <a:off x="9234360" y="2921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4" name=""/>
              <p:cNvSpPr/>
              <p:nvPr/>
            </p:nvSpPr>
            <p:spPr>
              <a:xfrm rot="20125200">
                <a:off x="9239400" y="2921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05" name=""/>
            <p:cNvSpPr/>
            <p:nvPr/>
          </p:nvSpPr>
          <p:spPr>
            <a:xfrm flipH="1" rot="9238200">
              <a:off x="9095040" y="2684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06" name=""/>
          <p:cNvGrpSpPr/>
          <p:nvPr/>
        </p:nvGrpSpPr>
        <p:grpSpPr>
          <a:xfrm>
            <a:off x="3075480" y="3091320"/>
            <a:ext cx="432000" cy="617400"/>
            <a:chOff x="3075480" y="3091320"/>
            <a:chExt cx="432000" cy="617400"/>
          </a:xfrm>
        </p:grpSpPr>
        <p:sp>
          <p:nvSpPr>
            <p:cNvPr id="1607" name=""/>
            <p:cNvSpPr/>
            <p:nvPr/>
          </p:nvSpPr>
          <p:spPr>
            <a:xfrm flipH="1">
              <a:off x="3352680" y="3379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8" name=""/>
            <p:cNvSpPr/>
            <p:nvPr/>
          </p:nvSpPr>
          <p:spPr>
            <a:xfrm flipH="1" rot="1403400">
              <a:off x="3448440" y="3435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9" name=""/>
            <p:cNvSpPr/>
            <p:nvPr/>
          </p:nvSpPr>
          <p:spPr>
            <a:xfrm flipH="1" rot="1458600">
              <a:off x="3444120" y="3435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0" name=""/>
            <p:cNvSpPr/>
            <p:nvPr/>
          </p:nvSpPr>
          <p:spPr>
            <a:xfrm flipH="1">
              <a:off x="3126960" y="3297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1" name=""/>
            <p:cNvSpPr/>
            <p:nvPr/>
          </p:nvSpPr>
          <p:spPr>
            <a:xfrm flipH="1">
              <a:off x="3188160" y="3297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2" name=""/>
            <p:cNvSpPr/>
            <p:nvPr/>
          </p:nvSpPr>
          <p:spPr>
            <a:xfrm flipH="1">
              <a:off x="3178440" y="3307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3" name=""/>
            <p:cNvSpPr/>
            <p:nvPr/>
          </p:nvSpPr>
          <p:spPr>
            <a:xfrm flipH="1">
              <a:off x="3126960" y="3091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4" name=""/>
            <p:cNvSpPr/>
            <p:nvPr/>
          </p:nvSpPr>
          <p:spPr>
            <a:xfrm flipH="1" rot="1437000">
              <a:off x="3319200" y="3204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5" name=""/>
            <p:cNvSpPr/>
            <p:nvPr/>
          </p:nvSpPr>
          <p:spPr>
            <a:xfrm flipH="1" rot="1437000">
              <a:off x="3308760" y="3204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6" name=""/>
            <p:cNvSpPr/>
            <p:nvPr/>
          </p:nvSpPr>
          <p:spPr>
            <a:xfrm flipH="1">
              <a:off x="3075120" y="34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7" name=""/>
            <p:cNvSpPr/>
            <p:nvPr/>
          </p:nvSpPr>
          <p:spPr>
            <a:xfrm flipH="1" rot="1443600">
              <a:off x="3170880" y="35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8" name=""/>
            <p:cNvSpPr/>
            <p:nvPr/>
          </p:nvSpPr>
          <p:spPr>
            <a:xfrm flipH="1" rot="1458600">
              <a:off x="3166200" y="3507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9" name=""/>
            <p:cNvSpPr/>
            <p:nvPr/>
          </p:nvSpPr>
          <p:spPr>
            <a:xfrm rot="12363600">
              <a:off x="3327480" y="3248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20" name=""/>
          <p:cNvGrpSpPr/>
          <p:nvPr/>
        </p:nvGrpSpPr>
        <p:grpSpPr>
          <a:xfrm>
            <a:off x="8419320" y="3260160"/>
            <a:ext cx="414000" cy="591840"/>
            <a:chOff x="8419320" y="3260160"/>
            <a:chExt cx="414000" cy="591840"/>
          </a:xfrm>
        </p:grpSpPr>
        <p:sp>
          <p:nvSpPr>
            <p:cNvPr id="1621" name=""/>
            <p:cNvSpPr/>
            <p:nvPr/>
          </p:nvSpPr>
          <p:spPr>
            <a:xfrm flipH="1">
              <a:off x="8685000" y="3536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2" name=""/>
            <p:cNvSpPr/>
            <p:nvPr/>
          </p:nvSpPr>
          <p:spPr>
            <a:xfrm flipH="1" rot="1437000">
              <a:off x="8776800" y="3590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3" name=""/>
            <p:cNvSpPr/>
            <p:nvPr/>
          </p:nvSpPr>
          <p:spPr>
            <a:xfrm flipH="1" rot="1495200">
              <a:off x="8773200" y="3589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4" name=""/>
            <p:cNvSpPr/>
            <p:nvPr/>
          </p:nvSpPr>
          <p:spPr>
            <a:xfrm flipH="1">
              <a:off x="8468640" y="3457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5" name=""/>
            <p:cNvSpPr/>
            <p:nvPr/>
          </p:nvSpPr>
          <p:spPr>
            <a:xfrm flipH="1">
              <a:off x="8527680" y="3457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6" name=""/>
            <p:cNvSpPr/>
            <p:nvPr/>
          </p:nvSpPr>
          <p:spPr>
            <a:xfrm flipH="1">
              <a:off x="8517960" y="3467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7" name=""/>
            <p:cNvSpPr/>
            <p:nvPr/>
          </p:nvSpPr>
          <p:spPr>
            <a:xfrm flipH="1">
              <a:off x="8468640" y="3260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8" name=""/>
            <p:cNvSpPr/>
            <p:nvPr/>
          </p:nvSpPr>
          <p:spPr>
            <a:xfrm flipH="1" rot="1451400">
              <a:off x="8652600" y="3368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9" name=""/>
            <p:cNvSpPr/>
            <p:nvPr/>
          </p:nvSpPr>
          <p:spPr>
            <a:xfrm flipH="1" rot="1451400">
              <a:off x="8642880" y="3368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0" name=""/>
            <p:cNvSpPr/>
            <p:nvPr/>
          </p:nvSpPr>
          <p:spPr>
            <a:xfrm flipH="1">
              <a:off x="8418960" y="3605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1" name=""/>
            <p:cNvSpPr/>
            <p:nvPr/>
          </p:nvSpPr>
          <p:spPr>
            <a:xfrm flipH="1" rot="1437000">
              <a:off x="8511120" y="3659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2" name=""/>
            <p:cNvSpPr/>
            <p:nvPr/>
          </p:nvSpPr>
          <p:spPr>
            <a:xfrm flipH="1" rot="1425000">
              <a:off x="8505720" y="3659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3" name=""/>
            <p:cNvSpPr/>
            <p:nvPr/>
          </p:nvSpPr>
          <p:spPr>
            <a:xfrm rot="12410400">
              <a:off x="8661600" y="3411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34" name=""/>
          <p:cNvGrpSpPr/>
          <p:nvPr/>
        </p:nvGrpSpPr>
        <p:grpSpPr>
          <a:xfrm>
            <a:off x="5933520" y="2411640"/>
            <a:ext cx="432000" cy="617400"/>
            <a:chOff x="5933520" y="2411640"/>
            <a:chExt cx="432000" cy="617400"/>
          </a:xfrm>
        </p:grpSpPr>
        <p:sp>
          <p:nvSpPr>
            <p:cNvPr id="1635" name=""/>
            <p:cNvSpPr/>
            <p:nvPr/>
          </p:nvSpPr>
          <p:spPr>
            <a:xfrm flipH="1">
              <a:off x="6210720" y="269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6" name=""/>
            <p:cNvSpPr/>
            <p:nvPr/>
          </p:nvSpPr>
          <p:spPr>
            <a:xfrm flipH="1" rot="1403400">
              <a:off x="6306480" y="275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7" name=""/>
            <p:cNvSpPr/>
            <p:nvPr/>
          </p:nvSpPr>
          <p:spPr>
            <a:xfrm flipH="1" rot="1458600">
              <a:off x="6302160" y="2755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"/>
            <p:cNvSpPr/>
            <p:nvPr/>
          </p:nvSpPr>
          <p:spPr>
            <a:xfrm flipH="1">
              <a:off x="5985000" y="2617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9" name=""/>
            <p:cNvSpPr/>
            <p:nvPr/>
          </p:nvSpPr>
          <p:spPr>
            <a:xfrm flipH="1">
              <a:off x="6046200" y="2617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0" name=""/>
            <p:cNvSpPr/>
            <p:nvPr/>
          </p:nvSpPr>
          <p:spPr>
            <a:xfrm flipH="1">
              <a:off x="6036480" y="2627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1" name=""/>
            <p:cNvSpPr/>
            <p:nvPr/>
          </p:nvSpPr>
          <p:spPr>
            <a:xfrm flipH="1">
              <a:off x="5985000" y="2411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2" name=""/>
            <p:cNvSpPr/>
            <p:nvPr/>
          </p:nvSpPr>
          <p:spPr>
            <a:xfrm flipH="1" rot="1437000">
              <a:off x="6177240" y="2524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"/>
            <p:cNvSpPr/>
            <p:nvPr/>
          </p:nvSpPr>
          <p:spPr>
            <a:xfrm flipH="1" rot="1437000">
              <a:off x="6166800" y="2524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"/>
            <p:cNvSpPr/>
            <p:nvPr/>
          </p:nvSpPr>
          <p:spPr>
            <a:xfrm flipH="1">
              <a:off x="5933160" y="2771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"/>
            <p:cNvSpPr/>
            <p:nvPr/>
          </p:nvSpPr>
          <p:spPr>
            <a:xfrm flipH="1" rot="1443600">
              <a:off x="6028920" y="2827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"/>
            <p:cNvSpPr/>
            <p:nvPr/>
          </p:nvSpPr>
          <p:spPr>
            <a:xfrm flipH="1" rot="1458600">
              <a:off x="6024240" y="2827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"/>
            <p:cNvSpPr/>
            <p:nvPr/>
          </p:nvSpPr>
          <p:spPr>
            <a:xfrm rot="12363600">
              <a:off x="6185520" y="2568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48" name=""/>
          <p:cNvGrpSpPr/>
          <p:nvPr/>
        </p:nvGrpSpPr>
        <p:grpSpPr>
          <a:xfrm>
            <a:off x="4068000" y="2834280"/>
            <a:ext cx="396000" cy="565560"/>
            <a:chOff x="4068000" y="2834280"/>
            <a:chExt cx="396000" cy="565560"/>
          </a:xfrm>
        </p:grpSpPr>
        <p:grpSp>
          <p:nvGrpSpPr>
            <p:cNvPr id="1649" name=""/>
            <p:cNvGrpSpPr/>
            <p:nvPr/>
          </p:nvGrpSpPr>
          <p:grpSpPr>
            <a:xfrm>
              <a:off x="4068000" y="3098160"/>
              <a:ext cx="141480" cy="141480"/>
              <a:chOff x="4068000" y="3098160"/>
              <a:chExt cx="141480" cy="141480"/>
            </a:xfrm>
          </p:grpSpPr>
          <p:sp>
            <p:nvSpPr>
              <p:cNvPr id="1650" name=""/>
              <p:cNvSpPr/>
              <p:nvPr/>
            </p:nvSpPr>
            <p:spPr>
              <a:xfrm>
                <a:off x="4068000" y="3098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1" name=""/>
              <p:cNvSpPr/>
              <p:nvPr/>
            </p:nvSpPr>
            <p:spPr>
              <a:xfrm rot="20182200">
                <a:off x="4083120" y="3149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2" name=""/>
              <p:cNvSpPr/>
              <p:nvPr/>
            </p:nvSpPr>
            <p:spPr>
              <a:xfrm rot="20155200">
                <a:off x="4088520" y="3149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53" name=""/>
            <p:cNvSpPr/>
            <p:nvPr/>
          </p:nvSpPr>
          <p:spPr>
            <a:xfrm>
              <a:off x="4133520" y="3022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4" name=""/>
            <p:cNvSpPr/>
            <p:nvPr/>
          </p:nvSpPr>
          <p:spPr>
            <a:xfrm>
              <a:off x="4171680" y="3022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5" name=""/>
            <p:cNvSpPr/>
            <p:nvPr/>
          </p:nvSpPr>
          <p:spPr>
            <a:xfrm>
              <a:off x="4181040" y="3032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6" name=""/>
            <p:cNvSpPr/>
            <p:nvPr/>
          </p:nvSpPr>
          <p:spPr>
            <a:xfrm>
              <a:off x="4133520" y="2834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7" name=""/>
            <p:cNvSpPr/>
            <p:nvPr/>
          </p:nvSpPr>
          <p:spPr>
            <a:xfrm rot="20160600">
              <a:off x="4165200" y="2937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8" name=""/>
            <p:cNvSpPr/>
            <p:nvPr/>
          </p:nvSpPr>
          <p:spPr>
            <a:xfrm rot="20154000">
              <a:off x="4174920" y="2937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59" name=""/>
            <p:cNvGrpSpPr/>
            <p:nvPr/>
          </p:nvGrpSpPr>
          <p:grpSpPr>
            <a:xfrm>
              <a:off x="4322520" y="3164040"/>
              <a:ext cx="141480" cy="141480"/>
              <a:chOff x="4322520" y="3164040"/>
              <a:chExt cx="141480" cy="141480"/>
            </a:xfrm>
          </p:grpSpPr>
          <p:sp>
            <p:nvSpPr>
              <p:cNvPr id="1660" name=""/>
              <p:cNvSpPr/>
              <p:nvPr/>
            </p:nvSpPr>
            <p:spPr>
              <a:xfrm>
                <a:off x="4322520" y="316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1" name=""/>
              <p:cNvSpPr/>
              <p:nvPr/>
            </p:nvSpPr>
            <p:spPr>
              <a:xfrm rot="20169000">
                <a:off x="4338360" y="3215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2" name=""/>
              <p:cNvSpPr/>
              <p:nvPr/>
            </p:nvSpPr>
            <p:spPr>
              <a:xfrm rot="20125200">
                <a:off x="4343400" y="3215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63" name=""/>
            <p:cNvSpPr/>
            <p:nvPr/>
          </p:nvSpPr>
          <p:spPr>
            <a:xfrm flipH="1" rot="9238200">
              <a:off x="4199040" y="2979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64" name=""/>
          <p:cNvSpPr/>
          <p:nvPr/>
        </p:nvSpPr>
        <p:spPr>
          <a:xfrm>
            <a:off x="2160360" y="1951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65" name=""/>
          <p:cNvGrpSpPr/>
          <p:nvPr/>
        </p:nvGrpSpPr>
        <p:grpSpPr>
          <a:xfrm>
            <a:off x="3510000" y="2016000"/>
            <a:ext cx="414000" cy="591840"/>
            <a:chOff x="3510000" y="2016000"/>
            <a:chExt cx="414000" cy="591840"/>
          </a:xfrm>
        </p:grpSpPr>
        <p:sp>
          <p:nvSpPr>
            <p:cNvPr id="1666" name=""/>
            <p:cNvSpPr/>
            <p:nvPr/>
          </p:nvSpPr>
          <p:spPr>
            <a:xfrm flipH="1">
              <a:off x="3775680" y="2292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7" name=""/>
            <p:cNvSpPr/>
            <p:nvPr/>
          </p:nvSpPr>
          <p:spPr>
            <a:xfrm flipH="1" rot="1437000">
              <a:off x="3867480" y="2346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8" name=""/>
            <p:cNvSpPr/>
            <p:nvPr/>
          </p:nvSpPr>
          <p:spPr>
            <a:xfrm flipH="1" rot="1495200">
              <a:off x="3863880" y="2345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9" name=""/>
            <p:cNvSpPr/>
            <p:nvPr/>
          </p:nvSpPr>
          <p:spPr>
            <a:xfrm flipH="1">
              <a:off x="3559320" y="2213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0" name=""/>
            <p:cNvSpPr/>
            <p:nvPr/>
          </p:nvSpPr>
          <p:spPr>
            <a:xfrm flipH="1">
              <a:off x="3618360" y="2213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1" name=""/>
            <p:cNvSpPr/>
            <p:nvPr/>
          </p:nvSpPr>
          <p:spPr>
            <a:xfrm flipH="1">
              <a:off x="3608640" y="2223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2" name=""/>
            <p:cNvSpPr/>
            <p:nvPr/>
          </p:nvSpPr>
          <p:spPr>
            <a:xfrm flipH="1">
              <a:off x="3559320" y="2016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3" name=""/>
            <p:cNvSpPr/>
            <p:nvPr/>
          </p:nvSpPr>
          <p:spPr>
            <a:xfrm flipH="1" rot="1451400">
              <a:off x="3743280" y="2124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4" name=""/>
            <p:cNvSpPr/>
            <p:nvPr/>
          </p:nvSpPr>
          <p:spPr>
            <a:xfrm flipH="1" rot="1451400">
              <a:off x="3733560" y="2124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5" name=""/>
            <p:cNvSpPr/>
            <p:nvPr/>
          </p:nvSpPr>
          <p:spPr>
            <a:xfrm flipH="1">
              <a:off x="3509640" y="2361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6" name=""/>
            <p:cNvSpPr/>
            <p:nvPr/>
          </p:nvSpPr>
          <p:spPr>
            <a:xfrm flipH="1" rot="1437000">
              <a:off x="3601800" y="2415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7" name=""/>
            <p:cNvSpPr/>
            <p:nvPr/>
          </p:nvSpPr>
          <p:spPr>
            <a:xfrm flipH="1" rot="1425000">
              <a:off x="3596400" y="2415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8" name=""/>
            <p:cNvSpPr/>
            <p:nvPr/>
          </p:nvSpPr>
          <p:spPr>
            <a:xfrm rot="12410400">
              <a:off x="3752280" y="2167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79" name=""/>
          <p:cNvGrpSpPr/>
          <p:nvPr/>
        </p:nvGrpSpPr>
        <p:grpSpPr>
          <a:xfrm>
            <a:off x="5322240" y="1692360"/>
            <a:ext cx="431640" cy="616680"/>
            <a:chOff x="5322240" y="1692360"/>
            <a:chExt cx="431640" cy="616680"/>
          </a:xfrm>
        </p:grpSpPr>
        <p:sp>
          <p:nvSpPr>
            <p:cNvPr id="1680" name=""/>
            <p:cNvSpPr/>
            <p:nvPr/>
          </p:nvSpPr>
          <p:spPr>
            <a:xfrm>
              <a:off x="5322240" y="1980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1" name=""/>
            <p:cNvSpPr/>
            <p:nvPr/>
          </p:nvSpPr>
          <p:spPr>
            <a:xfrm rot="20168400">
              <a:off x="5339160" y="203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2" name=""/>
            <p:cNvSpPr/>
            <p:nvPr/>
          </p:nvSpPr>
          <p:spPr>
            <a:xfrm rot="20155800">
              <a:off x="5344560" y="2036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3" name=""/>
            <p:cNvSpPr/>
            <p:nvPr/>
          </p:nvSpPr>
          <p:spPr>
            <a:xfrm>
              <a:off x="5394240" y="1897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4" name=""/>
            <p:cNvSpPr/>
            <p:nvPr/>
          </p:nvSpPr>
          <p:spPr>
            <a:xfrm>
              <a:off x="5435280" y="1897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5" name=""/>
            <p:cNvSpPr/>
            <p:nvPr/>
          </p:nvSpPr>
          <p:spPr>
            <a:xfrm>
              <a:off x="5445360" y="1908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6" name=""/>
            <p:cNvSpPr/>
            <p:nvPr/>
          </p:nvSpPr>
          <p:spPr>
            <a:xfrm>
              <a:off x="5394240" y="1692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7" name=""/>
            <p:cNvSpPr/>
            <p:nvPr/>
          </p:nvSpPr>
          <p:spPr>
            <a:xfrm rot="20155800">
              <a:off x="5428800" y="1805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8" name=""/>
            <p:cNvSpPr/>
            <p:nvPr/>
          </p:nvSpPr>
          <p:spPr>
            <a:xfrm rot="20162400">
              <a:off x="5438880" y="1804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9" name=""/>
            <p:cNvSpPr/>
            <p:nvPr/>
          </p:nvSpPr>
          <p:spPr>
            <a:xfrm>
              <a:off x="5599800" y="2052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0" name=""/>
            <p:cNvSpPr/>
            <p:nvPr/>
          </p:nvSpPr>
          <p:spPr>
            <a:xfrm rot="20168400">
              <a:off x="5616720" y="2108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1" name=""/>
            <p:cNvSpPr/>
            <p:nvPr/>
          </p:nvSpPr>
          <p:spPr>
            <a:xfrm rot="20168400">
              <a:off x="5621760" y="2108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2" name=""/>
            <p:cNvSpPr/>
            <p:nvPr/>
          </p:nvSpPr>
          <p:spPr>
            <a:xfrm flipH="1" rot="9236400">
              <a:off x="5464440" y="1849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93" name=""/>
          <p:cNvGrpSpPr/>
          <p:nvPr/>
        </p:nvGrpSpPr>
        <p:grpSpPr>
          <a:xfrm>
            <a:off x="6473520" y="1721880"/>
            <a:ext cx="432360" cy="617760"/>
            <a:chOff x="6473520" y="1721880"/>
            <a:chExt cx="432360" cy="617760"/>
          </a:xfrm>
        </p:grpSpPr>
        <p:sp>
          <p:nvSpPr>
            <p:cNvPr id="1694" name=""/>
            <p:cNvSpPr/>
            <p:nvPr/>
          </p:nvSpPr>
          <p:spPr>
            <a:xfrm>
              <a:off x="6473520" y="2010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5" name=""/>
            <p:cNvSpPr/>
            <p:nvPr/>
          </p:nvSpPr>
          <p:spPr>
            <a:xfrm rot="20168400">
              <a:off x="6490440" y="2066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6" name=""/>
            <p:cNvSpPr/>
            <p:nvPr/>
          </p:nvSpPr>
          <p:spPr>
            <a:xfrm rot="20168400">
              <a:off x="6495840" y="2066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7" name=""/>
            <p:cNvSpPr/>
            <p:nvPr/>
          </p:nvSpPr>
          <p:spPr>
            <a:xfrm>
              <a:off x="6545520" y="1927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8" name=""/>
            <p:cNvSpPr/>
            <p:nvPr/>
          </p:nvSpPr>
          <p:spPr>
            <a:xfrm>
              <a:off x="6586920" y="1927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9" name=""/>
            <p:cNvSpPr/>
            <p:nvPr/>
          </p:nvSpPr>
          <p:spPr>
            <a:xfrm>
              <a:off x="6597000" y="1938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0" name=""/>
            <p:cNvSpPr/>
            <p:nvPr/>
          </p:nvSpPr>
          <p:spPr>
            <a:xfrm>
              <a:off x="6545520" y="1721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1" name=""/>
            <p:cNvSpPr/>
            <p:nvPr/>
          </p:nvSpPr>
          <p:spPr>
            <a:xfrm rot="20162400">
              <a:off x="6580080" y="1834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2" name=""/>
            <p:cNvSpPr/>
            <p:nvPr/>
          </p:nvSpPr>
          <p:spPr>
            <a:xfrm rot="20162400">
              <a:off x="6590160" y="1834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3" name=""/>
            <p:cNvSpPr/>
            <p:nvPr/>
          </p:nvSpPr>
          <p:spPr>
            <a:xfrm>
              <a:off x="6751440" y="2082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4" name=""/>
            <p:cNvSpPr/>
            <p:nvPr/>
          </p:nvSpPr>
          <p:spPr>
            <a:xfrm rot="20168400">
              <a:off x="6768360" y="2138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5" name=""/>
            <p:cNvSpPr/>
            <p:nvPr/>
          </p:nvSpPr>
          <p:spPr>
            <a:xfrm rot="20168400">
              <a:off x="6773760" y="2138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6" name=""/>
            <p:cNvSpPr/>
            <p:nvPr/>
          </p:nvSpPr>
          <p:spPr>
            <a:xfrm flipH="1" rot="9236400">
              <a:off x="6616080" y="1879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07" name=""/>
          <p:cNvGrpSpPr/>
          <p:nvPr/>
        </p:nvGrpSpPr>
        <p:grpSpPr>
          <a:xfrm>
            <a:off x="2442600" y="2463840"/>
            <a:ext cx="432360" cy="617760"/>
            <a:chOff x="2442600" y="2463840"/>
            <a:chExt cx="432360" cy="617760"/>
          </a:xfrm>
        </p:grpSpPr>
        <p:sp>
          <p:nvSpPr>
            <p:cNvPr id="1708" name=""/>
            <p:cNvSpPr/>
            <p:nvPr/>
          </p:nvSpPr>
          <p:spPr>
            <a:xfrm flipH="1">
              <a:off x="2720160" y="275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9" name=""/>
            <p:cNvSpPr/>
            <p:nvPr/>
          </p:nvSpPr>
          <p:spPr>
            <a:xfrm flipH="1" rot="1431600">
              <a:off x="2815560" y="2808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0" name=""/>
            <p:cNvSpPr/>
            <p:nvPr/>
          </p:nvSpPr>
          <p:spPr>
            <a:xfrm flipH="1" rot="1431600">
              <a:off x="2810880" y="280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1" name=""/>
            <p:cNvSpPr/>
            <p:nvPr/>
          </p:nvSpPr>
          <p:spPr>
            <a:xfrm flipH="1">
              <a:off x="2494080" y="2669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2" name=""/>
            <p:cNvSpPr/>
            <p:nvPr/>
          </p:nvSpPr>
          <p:spPr>
            <a:xfrm flipH="1">
              <a:off x="2555640" y="2669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3" name=""/>
            <p:cNvSpPr/>
            <p:nvPr/>
          </p:nvSpPr>
          <p:spPr>
            <a:xfrm flipH="1">
              <a:off x="2545560" y="2680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4" name=""/>
            <p:cNvSpPr/>
            <p:nvPr/>
          </p:nvSpPr>
          <p:spPr>
            <a:xfrm flipH="1">
              <a:off x="2494080" y="2463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5" name=""/>
            <p:cNvSpPr/>
            <p:nvPr/>
          </p:nvSpPr>
          <p:spPr>
            <a:xfrm flipH="1" rot="1437600">
              <a:off x="2685600" y="2576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6" name=""/>
            <p:cNvSpPr/>
            <p:nvPr/>
          </p:nvSpPr>
          <p:spPr>
            <a:xfrm flipH="1" rot="1437600">
              <a:off x="2675520" y="2576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7" name=""/>
            <p:cNvSpPr/>
            <p:nvPr/>
          </p:nvSpPr>
          <p:spPr>
            <a:xfrm flipH="1">
              <a:off x="2442240" y="2824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8" name=""/>
            <p:cNvSpPr/>
            <p:nvPr/>
          </p:nvSpPr>
          <p:spPr>
            <a:xfrm flipH="1" rot="1431600">
              <a:off x="2538360" y="2880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9" name=""/>
            <p:cNvSpPr/>
            <p:nvPr/>
          </p:nvSpPr>
          <p:spPr>
            <a:xfrm flipH="1" rot="1431600">
              <a:off x="2532960" y="2880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0" name=""/>
            <p:cNvSpPr/>
            <p:nvPr/>
          </p:nvSpPr>
          <p:spPr>
            <a:xfrm rot="12363600">
              <a:off x="2694960" y="2621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21" name="CaixaDeTexto 91"/>
          <p:cNvSpPr/>
          <p:nvPr/>
        </p:nvSpPr>
        <p:spPr>
          <a:xfrm>
            <a:off x="9828000" y="2651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pic>
        <p:nvPicPr>
          <p:cNvPr id="1722" name="Picture 1" descr="C:\Users\Pantoja\Downloads\toppng.com-black-arrow-curved-clip-art-curved-arrow-transparent-background-282x591.png"/>
          <p:cNvPicPr/>
          <p:nvPr/>
        </p:nvPicPr>
        <p:blipFill>
          <a:blip r:embed="rId1"/>
          <a:stretch/>
        </p:blipFill>
        <p:spPr>
          <a:xfrm flipH="1" rot="19799400">
            <a:off x="9996840" y="3485520"/>
            <a:ext cx="603360" cy="1269000"/>
          </a:xfrm>
          <a:prstGeom prst="rect">
            <a:avLst/>
          </a:prstGeom>
          <a:ln w="0">
            <a:noFill/>
          </a:ln>
        </p:spPr>
      </p:pic>
      <p:sp>
        <p:nvSpPr>
          <p:cNvPr id="1723" name="CaixaDeTexto 121"/>
          <p:cNvSpPr/>
          <p:nvPr/>
        </p:nvSpPr>
        <p:spPr>
          <a:xfrm>
            <a:off x="8640000" y="4817880"/>
            <a:ext cx="378000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localizados no mesmo sistema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724" name="CustomShape 112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CaixaDeTexto 106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PT" sz="1000" spc="-1" strike="noStrike">
              <a:latin typeface="Arial"/>
            </a:endParaRPr>
          </a:p>
        </p:txBody>
      </p:sp>
      <p:grpSp>
        <p:nvGrpSpPr>
          <p:cNvPr id="1726" name=""/>
          <p:cNvGrpSpPr/>
          <p:nvPr/>
        </p:nvGrpSpPr>
        <p:grpSpPr>
          <a:xfrm>
            <a:off x="8964000" y="2540160"/>
            <a:ext cx="396000" cy="565560"/>
            <a:chOff x="8964000" y="2540160"/>
            <a:chExt cx="396000" cy="565560"/>
          </a:xfrm>
        </p:grpSpPr>
        <p:grpSp>
          <p:nvGrpSpPr>
            <p:cNvPr id="1727" name=""/>
            <p:cNvGrpSpPr/>
            <p:nvPr/>
          </p:nvGrpSpPr>
          <p:grpSpPr>
            <a:xfrm>
              <a:off x="8964000" y="2804040"/>
              <a:ext cx="141480" cy="141480"/>
              <a:chOff x="8964000" y="2804040"/>
              <a:chExt cx="141480" cy="141480"/>
            </a:xfrm>
          </p:grpSpPr>
          <p:sp>
            <p:nvSpPr>
              <p:cNvPr id="1728" name=""/>
              <p:cNvSpPr/>
              <p:nvPr/>
            </p:nvSpPr>
            <p:spPr>
              <a:xfrm>
                <a:off x="8964000" y="280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9" name=""/>
              <p:cNvSpPr/>
              <p:nvPr/>
            </p:nvSpPr>
            <p:spPr>
              <a:xfrm rot="20182200">
                <a:off x="8979120" y="2855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0" name=""/>
              <p:cNvSpPr/>
              <p:nvPr/>
            </p:nvSpPr>
            <p:spPr>
              <a:xfrm rot="20155200">
                <a:off x="8984520" y="2855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31" name=""/>
            <p:cNvSpPr/>
            <p:nvPr/>
          </p:nvSpPr>
          <p:spPr>
            <a:xfrm>
              <a:off x="9029520" y="2728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2" name=""/>
            <p:cNvSpPr/>
            <p:nvPr/>
          </p:nvSpPr>
          <p:spPr>
            <a:xfrm>
              <a:off x="9067680" y="2728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3" name=""/>
            <p:cNvSpPr/>
            <p:nvPr/>
          </p:nvSpPr>
          <p:spPr>
            <a:xfrm>
              <a:off x="9077040" y="2738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4" name=""/>
            <p:cNvSpPr/>
            <p:nvPr/>
          </p:nvSpPr>
          <p:spPr>
            <a:xfrm>
              <a:off x="9029520" y="2540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5" name=""/>
            <p:cNvSpPr/>
            <p:nvPr/>
          </p:nvSpPr>
          <p:spPr>
            <a:xfrm rot="20160600">
              <a:off x="9061200" y="2643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6" name=""/>
            <p:cNvSpPr/>
            <p:nvPr/>
          </p:nvSpPr>
          <p:spPr>
            <a:xfrm rot="20154000">
              <a:off x="9070920" y="2643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37" name=""/>
            <p:cNvGrpSpPr/>
            <p:nvPr/>
          </p:nvGrpSpPr>
          <p:grpSpPr>
            <a:xfrm>
              <a:off x="9218520" y="2869920"/>
              <a:ext cx="141480" cy="141480"/>
              <a:chOff x="9218520" y="2869920"/>
              <a:chExt cx="141480" cy="141480"/>
            </a:xfrm>
          </p:grpSpPr>
          <p:sp>
            <p:nvSpPr>
              <p:cNvPr id="1738" name=""/>
              <p:cNvSpPr/>
              <p:nvPr/>
            </p:nvSpPr>
            <p:spPr>
              <a:xfrm>
                <a:off x="9218520" y="2869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9" name=""/>
              <p:cNvSpPr/>
              <p:nvPr/>
            </p:nvSpPr>
            <p:spPr>
              <a:xfrm rot="20169000">
                <a:off x="9234360" y="2921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0" name=""/>
              <p:cNvSpPr/>
              <p:nvPr/>
            </p:nvSpPr>
            <p:spPr>
              <a:xfrm rot="20125200">
                <a:off x="9239400" y="2921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41" name=""/>
            <p:cNvSpPr/>
            <p:nvPr/>
          </p:nvSpPr>
          <p:spPr>
            <a:xfrm flipH="1" rot="9238200">
              <a:off x="9095040" y="2684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42" name=""/>
          <p:cNvGrpSpPr/>
          <p:nvPr/>
        </p:nvGrpSpPr>
        <p:grpSpPr>
          <a:xfrm>
            <a:off x="3075480" y="3091320"/>
            <a:ext cx="432000" cy="617400"/>
            <a:chOff x="3075480" y="3091320"/>
            <a:chExt cx="432000" cy="617400"/>
          </a:xfrm>
        </p:grpSpPr>
        <p:sp>
          <p:nvSpPr>
            <p:cNvPr id="1743" name=""/>
            <p:cNvSpPr/>
            <p:nvPr/>
          </p:nvSpPr>
          <p:spPr>
            <a:xfrm flipH="1">
              <a:off x="3352680" y="3379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4" name=""/>
            <p:cNvSpPr/>
            <p:nvPr/>
          </p:nvSpPr>
          <p:spPr>
            <a:xfrm flipH="1" rot="1403400">
              <a:off x="3448440" y="3435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5" name=""/>
            <p:cNvSpPr/>
            <p:nvPr/>
          </p:nvSpPr>
          <p:spPr>
            <a:xfrm flipH="1" rot="1458600">
              <a:off x="3444120" y="3435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6" name=""/>
            <p:cNvSpPr/>
            <p:nvPr/>
          </p:nvSpPr>
          <p:spPr>
            <a:xfrm flipH="1">
              <a:off x="3126960" y="3297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7" name=""/>
            <p:cNvSpPr/>
            <p:nvPr/>
          </p:nvSpPr>
          <p:spPr>
            <a:xfrm flipH="1">
              <a:off x="3188160" y="3297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8" name=""/>
            <p:cNvSpPr/>
            <p:nvPr/>
          </p:nvSpPr>
          <p:spPr>
            <a:xfrm flipH="1">
              <a:off x="3178440" y="3307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9" name=""/>
            <p:cNvSpPr/>
            <p:nvPr/>
          </p:nvSpPr>
          <p:spPr>
            <a:xfrm flipH="1">
              <a:off x="3126960" y="3091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0" name=""/>
            <p:cNvSpPr/>
            <p:nvPr/>
          </p:nvSpPr>
          <p:spPr>
            <a:xfrm flipH="1" rot="1437000">
              <a:off x="3319200" y="3204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1" name=""/>
            <p:cNvSpPr/>
            <p:nvPr/>
          </p:nvSpPr>
          <p:spPr>
            <a:xfrm flipH="1" rot="1437000">
              <a:off x="3308760" y="3204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2" name=""/>
            <p:cNvSpPr/>
            <p:nvPr/>
          </p:nvSpPr>
          <p:spPr>
            <a:xfrm flipH="1">
              <a:off x="3075120" y="34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3" name=""/>
            <p:cNvSpPr/>
            <p:nvPr/>
          </p:nvSpPr>
          <p:spPr>
            <a:xfrm flipH="1" rot="1443600">
              <a:off x="3170880" y="35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4" name=""/>
            <p:cNvSpPr/>
            <p:nvPr/>
          </p:nvSpPr>
          <p:spPr>
            <a:xfrm flipH="1" rot="1458600">
              <a:off x="3166200" y="3507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5" name=""/>
            <p:cNvSpPr/>
            <p:nvPr/>
          </p:nvSpPr>
          <p:spPr>
            <a:xfrm rot="12363600">
              <a:off x="3327480" y="3248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6" name=""/>
          <p:cNvGrpSpPr/>
          <p:nvPr/>
        </p:nvGrpSpPr>
        <p:grpSpPr>
          <a:xfrm>
            <a:off x="8419320" y="3260160"/>
            <a:ext cx="414000" cy="591840"/>
            <a:chOff x="8419320" y="3260160"/>
            <a:chExt cx="414000" cy="591840"/>
          </a:xfrm>
        </p:grpSpPr>
        <p:sp>
          <p:nvSpPr>
            <p:cNvPr id="1757" name=""/>
            <p:cNvSpPr/>
            <p:nvPr/>
          </p:nvSpPr>
          <p:spPr>
            <a:xfrm flipH="1">
              <a:off x="8685000" y="3536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8" name=""/>
            <p:cNvSpPr/>
            <p:nvPr/>
          </p:nvSpPr>
          <p:spPr>
            <a:xfrm flipH="1" rot="1437000">
              <a:off x="8776800" y="3590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9" name=""/>
            <p:cNvSpPr/>
            <p:nvPr/>
          </p:nvSpPr>
          <p:spPr>
            <a:xfrm flipH="1" rot="1495200">
              <a:off x="8773200" y="3589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0" name=""/>
            <p:cNvSpPr/>
            <p:nvPr/>
          </p:nvSpPr>
          <p:spPr>
            <a:xfrm flipH="1">
              <a:off x="8468640" y="3457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1" name=""/>
            <p:cNvSpPr/>
            <p:nvPr/>
          </p:nvSpPr>
          <p:spPr>
            <a:xfrm flipH="1">
              <a:off x="8527680" y="3457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2" name=""/>
            <p:cNvSpPr/>
            <p:nvPr/>
          </p:nvSpPr>
          <p:spPr>
            <a:xfrm flipH="1">
              <a:off x="8517960" y="3467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3" name=""/>
            <p:cNvSpPr/>
            <p:nvPr/>
          </p:nvSpPr>
          <p:spPr>
            <a:xfrm flipH="1">
              <a:off x="8468640" y="3260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4" name=""/>
            <p:cNvSpPr/>
            <p:nvPr/>
          </p:nvSpPr>
          <p:spPr>
            <a:xfrm flipH="1" rot="1451400">
              <a:off x="8652600" y="3368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5" name=""/>
            <p:cNvSpPr/>
            <p:nvPr/>
          </p:nvSpPr>
          <p:spPr>
            <a:xfrm flipH="1" rot="1451400">
              <a:off x="8642880" y="3368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6" name=""/>
            <p:cNvSpPr/>
            <p:nvPr/>
          </p:nvSpPr>
          <p:spPr>
            <a:xfrm flipH="1">
              <a:off x="8418960" y="3605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7" name=""/>
            <p:cNvSpPr/>
            <p:nvPr/>
          </p:nvSpPr>
          <p:spPr>
            <a:xfrm flipH="1" rot="1437000">
              <a:off x="8511120" y="3659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8" name=""/>
            <p:cNvSpPr/>
            <p:nvPr/>
          </p:nvSpPr>
          <p:spPr>
            <a:xfrm flipH="1" rot="1425000">
              <a:off x="8505720" y="3659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9" name=""/>
            <p:cNvSpPr/>
            <p:nvPr/>
          </p:nvSpPr>
          <p:spPr>
            <a:xfrm rot="12410400">
              <a:off x="8661600" y="3411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70" name=""/>
          <p:cNvGrpSpPr/>
          <p:nvPr/>
        </p:nvGrpSpPr>
        <p:grpSpPr>
          <a:xfrm>
            <a:off x="5933520" y="2411640"/>
            <a:ext cx="432000" cy="617400"/>
            <a:chOff x="5933520" y="2411640"/>
            <a:chExt cx="432000" cy="617400"/>
          </a:xfrm>
        </p:grpSpPr>
        <p:sp>
          <p:nvSpPr>
            <p:cNvPr id="1771" name=""/>
            <p:cNvSpPr/>
            <p:nvPr/>
          </p:nvSpPr>
          <p:spPr>
            <a:xfrm flipH="1">
              <a:off x="6210720" y="269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2" name=""/>
            <p:cNvSpPr/>
            <p:nvPr/>
          </p:nvSpPr>
          <p:spPr>
            <a:xfrm flipH="1" rot="1403400">
              <a:off x="6306480" y="275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3" name=""/>
            <p:cNvSpPr/>
            <p:nvPr/>
          </p:nvSpPr>
          <p:spPr>
            <a:xfrm flipH="1" rot="1458600">
              <a:off x="6302160" y="2755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4" name=""/>
            <p:cNvSpPr/>
            <p:nvPr/>
          </p:nvSpPr>
          <p:spPr>
            <a:xfrm flipH="1">
              <a:off x="5985000" y="2617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5" name=""/>
            <p:cNvSpPr/>
            <p:nvPr/>
          </p:nvSpPr>
          <p:spPr>
            <a:xfrm flipH="1">
              <a:off x="6046200" y="2617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6" name=""/>
            <p:cNvSpPr/>
            <p:nvPr/>
          </p:nvSpPr>
          <p:spPr>
            <a:xfrm flipH="1">
              <a:off x="6036480" y="2627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7" name=""/>
            <p:cNvSpPr/>
            <p:nvPr/>
          </p:nvSpPr>
          <p:spPr>
            <a:xfrm flipH="1">
              <a:off x="5985000" y="2411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8" name=""/>
            <p:cNvSpPr/>
            <p:nvPr/>
          </p:nvSpPr>
          <p:spPr>
            <a:xfrm flipH="1" rot="1437000">
              <a:off x="6177240" y="2524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9" name=""/>
            <p:cNvSpPr/>
            <p:nvPr/>
          </p:nvSpPr>
          <p:spPr>
            <a:xfrm flipH="1" rot="1437000">
              <a:off x="6166800" y="2524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0" name=""/>
            <p:cNvSpPr/>
            <p:nvPr/>
          </p:nvSpPr>
          <p:spPr>
            <a:xfrm flipH="1">
              <a:off x="5933160" y="2771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1" name=""/>
            <p:cNvSpPr/>
            <p:nvPr/>
          </p:nvSpPr>
          <p:spPr>
            <a:xfrm flipH="1" rot="1443600">
              <a:off x="6028920" y="2827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2" name=""/>
            <p:cNvSpPr/>
            <p:nvPr/>
          </p:nvSpPr>
          <p:spPr>
            <a:xfrm flipH="1" rot="1458600">
              <a:off x="6024240" y="2827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3" name=""/>
            <p:cNvSpPr/>
            <p:nvPr/>
          </p:nvSpPr>
          <p:spPr>
            <a:xfrm rot="12363600">
              <a:off x="6185520" y="2568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84" name=""/>
          <p:cNvGrpSpPr/>
          <p:nvPr/>
        </p:nvGrpSpPr>
        <p:grpSpPr>
          <a:xfrm>
            <a:off x="4068000" y="2834280"/>
            <a:ext cx="396000" cy="565560"/>
            <a:chOff x="4068000" y="2834280"/>
            <a:chExt cx="396000" cy="565560"/>
          </a:xfrm>
        </p:grpSpPr>
        <p:grpSp>
          <p:nvGrpSpPr>
            <p:cNvPr id="1785" name=""/>
            <p:cNvGrpSpPr/>
            <p:nvPr/>
          </p:nvGrpSpPr>
          <p:grpSpPr>
            <a:xfrm>
              <a:off x="4068000" y="3098160"/>
              <a:ext cx="141480" cy="141480"/>
              <a:chOff x="4068000" y="3098160"/>
              <a:chExt cx="141480" cy="141480"/>
            </a:xfrm>
          </p:grpSpPr>
          <p:sp>
            <p:nvSpPr>
              <p:cNvPr id="1786" name=""/>
              <p:cNvSpPr/>
              <p:nvPr/>
            </p:nvSpPr>
            <p:spPr>
              <a:xfrm>
                <a:off x="4068000" y="3098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7" name=""/>
              <p:cNvSpPr/>
              <p:nvPr/>
            </p:nvSpPr>
            <p:spPr>
              <a:xfrm rot="20182200">
                <a:off x="4083120" y="3149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8" name=""/>
              <p:cNvSpPr/>
              <p:nvPr/>
            </p:nvSpPr>
            <p:spPr>
              <a:xfrm rot="20155200">
                <a:off x="4088520" y="3149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89" name=""/>
            <p:cNvSpPr/>
            <p:nvPr/>
          </p:nvSpPr>
          <p:spPr>
            <a:xfrm>
              <a:off x="4133520" y="3022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0" name=""/>
            <p:cNvSpPr/>
            <p:nvPr/>
          </p:nvSpPr>
          <p:spPr>
            <a:xfrm>
              <a:off x="4171680" y="3022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1" name=""/>
            <p:cNvSpPr/>
            <p:nvPr/>
          </p:nvSpPr>
          <p:spPr>
            <a:xfrm>
              <a:off x="4181040" y="3032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2" name=""/>
            <p:cNvSpPr/>
            <p:nvPr/>
          </p:nvSpPr>
          <p:spPr>
            <a:xfrm>
              <a:off x="4133520" y="2834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3" name=""/>
            <p:cNvSpPr/>
            <p:nvPr/>
          </p:nvSpPr>
          <p:spPr>
            <a:xfrm rot="20160600">
              <a:off x="4165200" y="2937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4" name=""/>
            <p:cNvSpPr/>
            <p:nvPr/>
          </p:nvSpPr>
          <p:spPr>
            <a:xfrm rot="20154000">
              <a:off x="4174920" y="2937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95" name=""/>
            <p:cNvGrpSpPr/>
            <p:nvPr/>
          </p:nvGrpSpPr>
          <p:grpSpPr>
            <a:xfrm>
              <a:off x="4322520" y="3164040"/>
              <a:ext cx="141480" cy="141480"/>
              <a:chOff x="4322520" y="3164040"/>
              <a:chExt cx="141480" cy="141480"/>
            </a:xfrm>
          </p:grpSpPr>
          <p:sp>
            <p:nvSpPr>
              <p:cNvPr id="1796" name=""/>
              <p:cNvSpPr/>
              <p:nvPr/>
            </p:nvSpPr>
            <p:spPr>
              <a:xfrm>
                <a:off x="4322520" y="316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7" name=""/>
              <p:cNvSpPr/>
              <p:nvPr/>
            </p:nvSpPr>
            <p:spPr>
              <a:xfrm rot="20169000">
                <a:off x="4338360" y="3215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8" name=""/>
              <p:cNvSpPr/>
              <p:nvPr/>
            </p:nvSpPr>
            <p:spPr>
              <a:xfrm rot="20125200">
                <a:off x="4343400" y="3215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99" name=""/>
            <p:cNvSpPr/>
            <p:nvPr/>
          </p:nvSpPr>
          <p:spPr>
            <a:xfrm flipH="1" rot="9238200">
              <a:off x="4199040" y="2979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00" name=""/>
          <p:cNvSpPr/>
          <p:nvPr/>
        </p:nvSpPr>
        <p:spPr>
          <a:xfrm>
            <a:off x="2160360" y="3715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1" name=""/>
          <p:cNvSpPr/>
          <p:nvPr/>
        </p:nvSpPr>
        <p:spPr>
          <a:xfrm>
            <a:off x="2160360" y="1951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02" name=""/>
          <p:cNvGrpSpPr/>
          <p:nvPr/>
        </p:nvGrpSpPr>
        <p:grpSpPr>
          <a:xfrm>
            <a:off x="3510000" y="2016000"/>
            <a:ext cx="414000" cy="591840"/>
            <a:chOff x="3510000" y="2016000"/>
            <a:chExt cx="414000" cy="591840"/>
          </a:xfrm>
        </p:grpSpPr>
        <p:sp>
          <p:nvSpPr>
            <p:cNvPr id="1803" name=""/>
            <p:cNvSpPr/>
            <p:nvPr/>
          </p:nvSpPr>
          <p:spPr>
            <a:xfrm flipH="1">
              <a:off x="3775680" y="2292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4" name=""/>
            <p:cNvSpPr/>
            <p:nvPr/>
          </p:nvSpPr>
          <p:spPr>
            <a:xfrm flipH="1" rot="1437000">
              <a:off x="3867480" y="2346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5" name=""/>
            <p:cNvSpPr/>
            <p:nvPr/>
          </p:nvSpPr>
          <p:spPr>
            <a:xfrm flipH="1" rot="1495200">
              <a:off x="3863880" y="2345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6" name=""/>
            <p:cNvSpPr/>
            <p:nvPr/>
          </p:nvSpPr>
          <p:spPr>
            <a:xfrm flipH="1">
              <a:off x="3559320" y="2213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7" name=""/>
            <p:cNvSpPr/>
            <p:nvPr/>
          </p:nvSpPr>
          <p:spPr>
            <a:xfrm flipH="1">
              <a:off x="3618360" y="2213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8" name=""/>
            <p:cNvSpPr/>
            <p:nvPr/>
          </p:nvSpPr>
          <p:spPr>
            <a:xfrm flipH="1">
              <a:off x="3608640" y="2223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9" name=""/>
            <p:cNvSpPr/>
            <p:nvPr/>
          </p:nvSpPr>
          <p:spPr>
            <a:xfrm flipH="1">
              <a:off x="3559320" y="2016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0" name=""/>
            <p:cNvSpPr/>
            <p:nvPr/>
          </p:nvSpPr>
          <p:spPr>
            <a:xfrm flipH="1" rot="1451400">
              <a:off x="3743280" y="2124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1" name=""/>
            <p:cNvSpPr/>
            <p:nvPr/>
          </p:nvSpPr>
          <p:spPr>
            <a:xfrm flipH="1" rot="1451400">
              <a:off x="3733560" y="2124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2" name=""/>
            <p:cNvSpPr/>
            <p:nvPr/>
          </p:nvSpPr>
          <p:spPr>
            <a:xfrm flipH="1">
              <a:off x="3509640" y="2361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3" name=""/>
            <p:cNvSpPr/>
            <p:nvPr/>
          </p:nvSpPr>
          <p:spPr>
            <a:xfrm flipH="1" rot="1437000">
              <a:off x="3601800" y="2415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4" name=""/>
            <p:cNvSpPr/>
            <p:nvPr/>
          </p:nvSpPr>
          <p:spPr>
            <a:xfrm flipH="1" rot="1425000">
              <a:off x="3596400" y="2415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5" name=""/>
            <p:cNvSpPr/>
            <p:nvPr/>
          </p:nvSpPr>
          <p:spPr>
            <a:xfrm rot="12410400">
              <a:off x="3752280" y="2167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16" name=""/>
          <p:cNvGrpSpPr/>
          <p:nvPr/>
        </p:nvGrpSpPr>
        <p:grpSpPr>
          <a:xfrm>
            <a:off x="5322240" y="1692360"/>
            <a:ext cx="431640" cy="616680"/>
            <a:chOff x="5322240" y="1692360"/>
            <a:chExt cx="431640" cy="616680"/>
          </a:xfrm>
        </p:grpSpPr>
        <p:sp>
          <p:nvSpPr>
            <p:cNvPr id="1817" name=""/>
            <p:cNvSpPr/>
            <p:nvPr/>
          </p:nvSpPr>
          <p:spPr>
            <a:xfrm>
              <a:off x="5322240" y="1980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8" name=""/>
            <p:cNvSpPr/>
            <p:nvPr/>
          </p:nvSpPr>
          <p:spPr>
            <a:xfrm rot="20168400">
              <a:off x="5339160" y="203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9" name=""/>
            <p:cNvSpPr/>
            <p:nvPr/>
          </p:nvSpPr>
          <p:spPr>
            <a:xfrm rot="20155800">
              <a:off x="5344560" y="2036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0" name=""/>
            <p:cNvSpPr/>
            <p:nvPr/>
          </p:nvSpPr>
          <p:spPr>
            <a:xfrm>
              <a:off x="5394240" y="1897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1" name=""/>
            <p:cNvSpPr/>
            <p:nvPr/>
          </p:nvSpPr>
          <p:spPr>
            <a:xfrm>
              <a:off x="5435280" y="1897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2" name=""/>
            <p:cNvSpPr/>
            <p:nvPr/>
          </p:nvSpPr>
          <p:spPr>
            <a:xfrm>
              <a:off x="5445360" y="1908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3" name=""/>
            <p:cNvSpPr/>
            <p:nvPr/>
          </p:nvSpPr>
          <p:spPr>
            <a:xfrm>
              <a:off x="5394240" y="1692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4" name=""/>
            <p:cNvSpPr/>
            <p:nvPr/>
          </p:nvSpPr>
          <p:spPr>
            <a:xfrm rot="20155800">
              <a:off x="5428800" y="1805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5" name=""/>
            <p:cNvSpPr/>
            <p:nvPr/>
          </p:nvSpPr>
          <p:spPr>
            <a:xfrm rot="20162400">
              <a:off x="5438880" y="1804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6" name=""/>
            <p:cNvSpPr/>
            <p:nvPr/>
          </p:nvSpPr>
          <p:spPr>
            <a:xfrm>
              <a:off x="5599800" y="2052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7" name=""/>
            <p:cNvSpPr/>
            <p:nvPr/>
          </p:nvSpPr>
          <p:spPr>
            <a:xfrm rot="20168400">
              <a:off x="5616720" y="2108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8" name=""/>
            <p:cNvSpPr/>
            <p:nvPr/>
          </p:nvSpPr>
          <p:spPr>
            <a:xfrm rot="20168400">
              <a:off x="5621760" y="2108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9" name=""/>
            <p:cNvSpPr/>
            <p:nvPr/>
          </p:nvSpPr>
          <p:spPr>
            <a:xfrm flipH="1" rot="9236400">
              <a:off x="5464440" y="1849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30" name=""/>
          <p:cNvGrpSpPr/>
          <p:nvPr/>
        </p:nvGrpSpPr>
        <p:grpSpPr>
          <a:xfrm>
            <a:off x="6473520" y="1721880"/>
            <a:ext cx="432360" cy="617760"/>
            <a:chOff x="6473520" y="1721880"/>
            <a:chExt cx="432360" cy="617760"/>
          </a:xfrm>
        </p:grpSpPr>
        <p:sp>
          <p:nvSpPr>
            <p:cNvPr id="1831" name=""/>
            <p:cNvSpPr/>
            <p:nvPr/>
          </p:nvSpPr>
          <p:spPr>
            <a:xfrm>
              <a:off x="6473520" y="2010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2" name=""/>
            <p:cNvSpPr/>
            <p:nvPr/>
          </p:nvSpPr>
          <p:spPr>
            <a:xfrm rot="20168400">
              <a:off x="6490440" y="2066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3" name=""/>
            <p:cNvSpPr/>
            <p:nvPr/>
          </p:nvSpPr>
          <p:spPr>
            <a:xfrm rot="20168400">
              <a:off x="6495840" y="2066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4" name=""/>
            <p:cNvSpPr/>
            <p:nvPr/>
          </p:nvSpPr>
          <p:spPr>
            <a:xfrm>
              <a:off x="6545520" y="1927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5" name=""/>
            <p:cNvSpPr/>
            <p:nvPr/>
          </p:nvSpPr>
          <p:spPr>
            <a:xfrm>
              <a:off x="6586920" y="1927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6" name=""/>
            <p:cNvSpPr/>
            <p:nvPr/>
          </p:nvSpPr>
          <p:spPr>
            <a:xfrm>
              <a:off x="6597000" y="1938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7" name=""/>
            <p:cNvSpPr/>
            <p:nvPr/>
          </p:nvSpPr>
          <p:spPr>
            <a:xfrm>
              <a:off x="6545520" y="1721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8" name=""/>
            <p:cNvSpPr/>
            <p:nvPr/>
          </p:nvSpPr>
          <p:spPr>
            <a:xfrm rot="20162400">
              <a:off x="6580080" y="1834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9" name=""/>
            <p:cNvSpPr/>
            <p:nvPr/>
          </p:nvSpPr>
          <p:spPr>
            <a:xfrm rot="20162400">
              <a:off x="6590160" y="1834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0" name=""/>
            <p:cNvSpPr/>
            <p:nvPr/>
          </p:nvSpPr>
          <p:spPr>
            <a:xfrm>
              <a:off x="6751440" y="2082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1" name=""/>
            <p:cNvSpPr/>
            <p:nvPr/>
          </p:nvSpPr>
          <p:spPr>
            <a:xfrm rot="20168400">
              <a:off x="6768360" y="2138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2" name=""/>
            <p:cNvSpPr/>
            <p:nvPr/>
          </p:nvSpPr>
          <p:spPr>
            <a:xfrm rot="20168400">
              <a:off x="6773760" y="2138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3" name=""/>
            <p:cNvSpPr/>
            <p:nvPr/>
          </p:nvSpPr>
          <p:spPr>
            <a:xfrm flipH="1" rot="9236400">
              <a:off x="6616080" y="1879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44" name=""/>
          <p:cNvGrpSpPr/>
          <p:nvPr/>
        </p:nvGrpSpPr>
        <p:grpSpPr>
          <a:xfrm>
            <a:off x="2442600" y="2463840"/>
            <a:ext cx="432360" cy="617760"/>
            <a:chOff x="2442600" y="2463840"/>
            <a:chExt cx="432360" cy="617760"/>
          </a:xfrm>
        </p:grpSpPr>
        <p:sp>
          <p:nvSpPr>
            <p:cNvPr id="1845" name=""/>
            <p:cNvSpPr/>
            <p:nvPr/>
          </p:nvSpPr>
          <p:spPr>
            <a:xfrm flipH="1">
              <a:off x="2720160" y="275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6" name=""/>
            <p:cNvSpPr/>
            <p:nvPr/>
          </p:nvSpPr>
          <p:spPr>
            <a:xfrm flipH="1" rot="1431600">
              <a:off x="2815560" y="2808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7" name=""/>
            <p:cNvSpPr/>
            <p:nvPr/>
          </p:nvSpPr>
          <p:spPr>
            <a:xfrm flipH="1" rot="1431600">
              <a:off x="2810880" y="280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8" name=""/>
            <p:cNvSpPr/>
            <p:nvPr/>
          </p:nvSpPr>
          <p:spPr>
            <a:xfrm flipH="1">
              <a:off x="2494080" y="2669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9" name=""/>
            <p:cNvSpPr/>
            <p:nvPr/>
          </p:nvSpPr>
          <p:spPr>
            <a:xfrm flipH="1">
              <a:off x="2555640" y="2669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0" name=""/>
            <p:cNvSpPr/>
            <p:nvPr/>
          </p:nvSpPr>
          <p:spPr>
            <a:xfrm flipH="1">
              <a:off x="2545560" y="2680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1" name=""/>
            <p:cNvSpPr/>
            <p:nvPr/>
          </p:nvSpPr>
          <p:spPr>
            <a:xfrm flipH="1">
              <a:off x="2494080" y="2463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2" name=""/>
            <p:cNvSpPr/>
            <p:nvPr/>
          </p:nvSpPr>
          <p:spPr>
            <a:xfrm flipH="1" rot="1437600">
              <a:off x="2685600" y="2576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3" name=""/>
            <p:cNvSpPr/>
            <p:nvPr/>
          </p:nvSpPr>
          <p:spPr>
            <a:xfrm flipH="1" rot="1437600">
              <a:off x="2675520" y="2576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4" name=""/>
            <p:cNvSpPr/>
            <p:nvPr/>
          </p:nvSpPr>
          <p:spPr>
            <a:xfrm flipH="1">
              <a:off x="2442240" y="2824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5" name=""/>
            <p:cNvSpPr/>
            <p:nvPr/>
          </p:nvSpPr>
          <p:spPr>
            <a:xfrm flipH="1" rot="1431600">
              <a:off x="2538360" y="2880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6" name=""/>
            <p:cNvSpPr/>
            <p:nvPr/>
          </p:nvSpPr>
          <p:spPr>
            <a:xfrm flipH="1" rot="1431600">
              <a:off x="2532960" y="2880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7" name=""/>
            <p:cNvSpPr/>
            <p:nvPr/>
          </p:nvSpPr>
          <p:spPr>
            <a:xfrm rot="12363600">
              <a:off x="2694960" y="2621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58" name="CaixaDeTexto 107"/>
          <p:cNvSpPr/>
          <p:nvPr/>
        </p:nvSpPr>
        <p:spPr>
          <a:xfrm>
            <a:off x="9828000" y="2651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859" name="CaixaDeTexto 108"/>
          <p:cNvSpPr/>
          <p:nvPr/>
        </p:nvSpPr>
        <p:spPr>
          <a:xfrm>
            <a:off x="9864000" y="452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ambiente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1860" name="CustomShape 126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CaixaDeTexto 127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LDRI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DGE,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el.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Intelli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gent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Agent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Multia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gent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Syste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ms: A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Mode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rn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Appro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ach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Distri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buted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Artific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ial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Intelli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gence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Camb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ridge,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MA,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USA: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Press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1999.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27–77</a:t>
            </a:r>
            <a:endParaRPr b="0" lang="pt-PT" sz="1000" spc="-1" strike="noStrike">
              <a:latin typeface="Arial"/>
            </a:endParaRPr>
          </a:p>
        </p:txBody>
      </p:sp>
      <p:grpSp>
        <p:nvGrpSpPr>
          <p:cNvPr id="1862" name=""/>
          <p:cNvGrpSpPr/>
          <p:nvPr/>
        </p:nvGrpSpPr>
        <p:grpSpPr>
          <a:xfrm>
            <a:off x="8964000" y="2540160"/>
            <a:ext cx="396000" cy="565560"/>
            <a:chOff x="8964000" y="2540160"/>
            <a:chExt cx="396000" cy="565560"/>
          </a:xfrm>
        </p:grpSpPr>
        <p:grpSp>
          <p:nvGrpSpPr>
            <p:cNvPr id="1863" name=""/>
            <p:cNvGrpSpPr/>
            <p:nvPr/>
          </p:nvGrpSpPr>
          <p:grpSpPr>
            <a:xfrm>
              <a:off x="8964000" y="2804040"/>
              <a:ext cx="141480" cy="141480"/>
              <a:chOff x="8964000" y="2804040"/>
              <a:chExt cx="141480" cy="141480"/>
            </a:xfrm>
          </p:grpSpPr>
          <p:sp>
            <p:nvSpPr>
              <p:cNvPr id="1864" name=""/>
              <p:cNvSpPr/>
              <p:nvPr/>
            </p:nvSpPr>
            <p:spPr>
              <a:xfrm>
                <a:off x="8964000" y="280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5" name=""/>
              <p:cNvSpPr/>
              <p:nvPr/>
            </p:nvSpPr>
            <p:spPr>
              <a:xfrm rot="20182200">
                <a:off x="8979120" y="2855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6" name=""/>
              <p:cNvSpPr/>
              <p:nvPr/>
            </p:nvSpPr>
            <p:spPr>
              <a:xfrm rot="20155200">
                <a:off x="8984520" y="2855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67" name=""/>
            <p:cNvSpPr/>
            <p:nvPr/>
          </p:nvSpPr>
          <p:spPr>
            <a:xfrm>
              <a:off x="9029520" y="2728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8" name=""/>
            <p:cNvSpPr/>
            <p:nvPr/>
          </p:nvSpPr>
          <p:spPr>
            <a:xfrm>
              <a:off x="9067680" y="2728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9" name=""/>
            <p:cNvSpPr/>
            <p:nvPr/>
          </p:nvSpPr>
          <p:spPr>
            <a:xfrm>
              <a:off x="9077040" y="2738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0" name=""/>
            <p:cNvSpPr/>
            <p:nvPr/>
          </p:nvSpPr>
          <p:spPr>
            <a:xfrm>
              <a:off x="9029520" y="2540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1" name=""/>
            <p:cNvSpPr/>
            <p:nvPr/>
          </p:nvSpPr>
          <p:spPr>
            <a:xfrm rot="20160600">
              <a:off x="9061200" y="2643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2" name=""/>
            <p:cNvSpPr/>
            <p:nvPr/>
          </p:nvSpPr>
          <p:spPr>
            <a:xfrm rot="20154000">
              <a:off x="9070920" y="2643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873" name=""/>
            <p:cNvGrpSpPr/>
            <p:nvPr/>
          </p:nvGrpSpPr>
          <p:grpSpPr>
            <a:xfrm>
              <a:off x="9218520" y="2869920"/>
              <a:ext cx="141480" cy="141480"/>
              <a:chOff x="9218520" y="2869920"/>
              <a:chExt cx="141480" cy="141480"/>
            </a:xfrm>
          </p:grpSpPr>
          <p:sp>
            <p:nvSpPr>
              <p:cNvPr id="1874" name=""/>
              <p:cNvSpPr/>
              <p:nvPr/>
            </p:nvSpPr>
            <p:spPr>
              <a:xfrm>
                <a:off x="9218520" y="2869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5" name=""/>
              <p:cNvSpPr/>
              <p:nvPr/>
            </p:nvSpPr>
            <p:spPr>
              <a:xfrm rot="20169000">
                <a:off x="9234360" y="2921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6" name=""/>
              <p:cNvSpPr/>
              <p:nvPr/>
            </p:nvSpPr>
            <p:spPr>
              <a:xfrm rot="20125200">
                <a:off x="9239400" y="2921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77" name=""/>
            <p:cNvSpPr/>
            <p:nvPr/>
          </p:nvSpPr>
          <p:spPr>
            <a:xfrm flipH="1" rot="9238200">
              <a:off x="9095040" y="2684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78" name=""/>
          <p:cNvGrpSpPr/>
          <p:nvPr/>
        </p:nvGrpSpPr>
        <p:grpSpPr>
          <a:xfrm>
            <a:off x="3075480" y="3091320"/>
            <a:ext cx="432000" cy="617400"/>
            <a:chOff x="3075480" y="3091320"/>
            <a:chExt cx="432000" cy="617400"/>
          </a:xfrm>
        </p:grpSpPr>
        <p:sp>
          <p:nvSpPr>
            <p:cNvPr id="1879" name=""/>
            <p:cNvSpPr/>
            <p:nvPr/>
          </p:nvSpPr>
          <p:spPr>
            <a:xfrm flipH="1">
              <a:off x="3352680" y="3379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0" name=""/>
            <p:cNvSpPr/>
            <p:nvPr/>
          </p:nvSpPr>
          <p:spPr>
            <a:xfrm flipH="1" rot="1403400">
              <a:off x="3448440" y="3435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1" name=""/>
            <p:cNvSpPr/>
            <p:nvPr/>
          </p:nvSpPr>
          <p:spPr>
            <a:xfrm flipH="1" rot="1458600">
              <a:off x="3444120" y="3435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2" name=""/>
            <p:cNvSpPr/>
            <p:nvPr/>
          </p:nvSpPr>
          <p:spPr>
            <a:xfrm flipH="1">
              <a:off x="3126960" y="3297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3" name=""/>
            <p:cNvSpPr/>
            <p:nvPr/>
          </p:nvSpPr>
          <p:spPr>
            <a:xfrm flipH="1">
              <a:off x="3188160" y="3297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4" name=""/>
            <p:cNvSpPr/>
            <p:nvPr/>
          </p:nvSpPr>
          <p:spPr>
            <a:xfrm flipH="1">
              <a:off x="3178440" y="3307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5" name=""/>
            <p:cNvSpPr/>
            <p:nvPr/>
          </p:nvSpPr>
          <p:spPr>
            <a:xfrm flipH="1">
              <a:off x="3126960" y="3091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6" name=""/>
            <p:cNvSpPr/>
            <p:nvPr/>
          </p:nvSpPr>
          <p:spPr>
            <a:xfrm flipH="1" rot="1437000">
              <a:off x="3319200" y="3204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7" name=""/>
            <p:cNvSpPr/>
            <p:nvPr/>
          </p:nvSpPr>
          <p:spPr>
            <a:xfrm flipH="1" rot="1437000">
              <a:off x="3308760" y="3204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8" name=""/>
            <p:cNvSpPr/>
            <p:nvPr/>
          </p:nvSpPr>
          <p:spPr>
            <a:xfrm flipH="1">
              <a:off x="3075120" y="34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9" name=""/>
            <p:cNvSpPr/>
            <p:nvPr/>
          </p:nvSpPr>
          <p:spPr>
            <a:xfrm flipH="1" rot="1443600">
              <a:off x="3170880" y="35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0" name=""/>
            <p:cNvSpPr/>
            <p:nvPr/>
          </p:nvSpPr>
          <p:spPr>
            <a:xfrm flipH="1" rot="1458600">
              <a:off x="3166200" y="3507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1" name=""/>
            <p:cNvSpPr/>
            <p:nvPr/>
          </p:nvSpPr>
          <p:spPr>
            <a:xfrm rot="12363600">
              <a:off x="3327480" y="3248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92" name=""/>
          <p:cNvGrpSpPr/>
          <p:nvPr/>
        </p:nvGrpSpPr>
        <p:grpSpPr>
          <a:xfrm>
            <a:off x="8419320" y="3260160"/>
            <a:ext cx="414000" cy="591840"/>
            <a:chOff x="8419320" y="3260160"/>
            <a:chExt cx="414000" cy="591840"/>
          </a:xfrm>
        </p:grpSpPr>
        <p:sp>
          <p:nvSpPr>
            <p:cNvPr id="1893" name=""/>
            <p:cNvSpPr/>
            <p:nvPr/>
          </p:nvSpPr>
          <p:spPr>
            <a:xfrm flipH="1">
              <a:off x="8685000" y="3536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4" name=""/>
            <p:cNvSpPr/>
            <p:nvPr/>
          </p:nvSpPr>
          <p:spPr>
            <a:xfrm flipH="1" rot="1437000">
              <a:off x="8776800" y="3590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5" name=""/>
            <p:cNvSpPr/>
            <p:nvPr/>
          </p:nvSpPr>
          <p:spPr>
            <a:xfrm flipH="1" rot="1495200">
              <a:off x="8773200" y="3589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6" name=""/>
            <p:cNvSpPr/>
            <p:nvPr/>
          </p:nvSpPr>
          <p:spPr>
            <a:xfrm flipH="1">
              <a:off x="8468640" y="3457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7" name=""/>
            <p:cNvSpPr/>
            <p:nvPr/>
          </p:nvSpPr>
          <p:spPr>
            <a:xfrm flipH="1">
              <a:off x="8527680" y="3457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8" name=""/>
            <p:cNvSpPr/>
            <p:nvPr/>
          </p:nvSpPr>
          <p:spPr>
            <a:xfrm flipH="1">
              <a:off x="8517960" y="3467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9" name=""/>
            <p:cNvSpPr/>
            <p:nvPr/>
          </p:nvSpPr>
          <p:spPr>
            <a:xfrm flipH="1">
              <a:off x="8468640" y="3260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0" name=""/>
            <p:cNvSpPr/>
            <p:nvPr/>
          </p:nvSpPr>
          <p:spPr>
            <a:xfrm flipH="1" rot="1451400">
              <a:off x="8652600" y="3368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1" name=""/>
            <p:cNvSpPr/>
            <p:nvPr/>
          </p:nvSpPr>
          <p:spPr>
            <a:xfrm flipH="1" rot="1451400">
              <a:off x="8642880" y="3368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2" name=""/>
            <p:cNvSpPr/>
            <p:nvPr/>
          </p:nvSpPr>
          <p:spPr>
            <a:xfrm flipH="1">
              <a:off x="8418960" y="3605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3" name=""/>
            <p:cNvSpPr/>
            <p:nvPr/>
          </p:nvSpPr>
          <p:spPr>
            <a:xfrm flipH="1" rot="1437000">
              <a:off x="8511120" y="3659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4" name=""/>
            <p:cNvSpPr/>
            <p:nvPr/>
          </p:nvSpPr>
          <p:spPr>
            <a:xfrm flipH="1" rot="1425000">
              <a:off x="8505720" y="3659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5" name=""/>
            <p:cNvSpPr/>
            <p:nvPr/>
          </p:nvSpPr>
          <p:spPr>
            <a:xfrm rot="12410400">
              <a:off x="8661600" y="3411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06" name=""/>
          <p:cNvGrpSpPr/>
          <p:nvPr/>
        </p:nvGrpSpPr>
        <p:grpSpPr>
          <a:xfrm>
            <a:off x="5933520" y="2411640"/>
            <a:ext cx="432000" cy="617400"/>
            <a:chOff x="5933520" y="2411640"/>
            <a:chExt cx="432000" cy="617400"/>
          </a:xfrm>
        </p:grpSpPr>
        <p:sp>
          <p:nvSpPr>
            <p:cNvPr id="1907" name=""/>
            <p:cNvSpPr/>
            <p:nvPr/>
          </p:nvSpPr>
          <p:spPr>
            <a:xfrm flipH="1">
              <a:off x="6210720" y="269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8" name=""/>
            <p:cNvSpPr/>
            <p:nvPr/>
          </p:nvSpPr>
          <p:spPr>
            <a:xfrm flipH="1" rot="1403400">
              <a:off x="6306480" y="275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9" name=""/>
            <p:cNvSpPr/>
            <p:nvPr/>
          </p:nvSpPr>
          <p:spPr>
            <a:xfrm flipH="1" rot="1458600">
              <a:off x="6302160" y="2755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0" name=""/>
            <p:cNvSpPr/>
            <p:nvPr/>
          </p:nvSpPr>
          <p:spPr>
            <a:xfrm flipH="1">
              <a:off x="5985000" y="2617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1" name=""/>
            <p:cNvSpPr/>
            <p:nvPr/>
          </p:nvSpPr>
          <p:spPr>
            <a:xfrm flipH="1">
              <a:off x="6046200" y="2617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2" name=""/>
            <p:cNvSpPr/>
            <p:nvPr/>
          </p:nvSpPr>
          <p:spPr>
            <a:xfrm flipH="1">
              <a:off x="6036480" y="2627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3" name=""/>
            <p:cNvSpPr/>
            <p:nvPr/>
          </p:nvSpPr>
          <p:spPr>
            <a:xfrm flipH="1">
              <a:off x="5985000" y="2411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4" name=""/>
            <p:cNvSpPr/>
            <p:nvPr/>
          </p:nvSpPr>
          <p:spPr>
            <a:xfrm flipH="1" rot="1437000">
              <a:off x="6177240" y="2524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5" name=""/>
            <p:cNvSpPr/>
            <p:nvPr/>
          </p:nvSpPr>
          <p:spPr>
            <a:xfrm flipH="1" rot="1437000">
              <a:off x="6166800" y="2524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6" name=""/>
            <p:cNvSpPr/>
            <p:nvPr/>
          </p:nvSpPr>
          <p:spPr>
            <a:xfrm flipH="1">
              <a:off x="5933160" y="2771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7" name=""/>
            <p:cNvSpPr/>
            <p:nvPr/>
          </p:nvSpPr>
          <p:spPr>
            <a:xfrm flipH="1" rot="1443600">
              <a:off x="6028920" y="2827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8" name=""/>
            <p:cNvSpPr/>
            <p:nvPr/>
          </p:nvSpPr>
          <p:spPr>
            <a:xfrm flipH="1" rot="1458600">
              <a:off x="6024240" y="2827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9" name=""/>
            <p:cNvSpPr/>
            <p:nvPr/>
          </p:nvSpPr>
          <p:spPr>
            <a:xfrm rot="12363600">
              <a:off x="6185520" y="2568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20" name=""/>
          <p:cNvGrpSpPr/>
          <p:nvPr/>
        </p:nvGrpSpPr>
        <p:grpSpPr>
          <a:xfrm>
            <a:off x="4068000" y="2834280"/>
            <a:ext cx="396000" cy="565560"/>
            <a:chOff x="4068000" y="2834280"/>
            <a:chExt cx="396000" cy="565560"/>
          </a:xfrm>
        </p:grpSpPr>
        <p:grpSp>
          <p:nvGrpSpPr>
            <p:cNvPr id="1921" name=""/>
            <p:cNvGrpSpPr/>
            <p:nvPr/>
          </p:nvGrpSpPr>
          <p:grpSpPr>
            <a:xfrm>
              <a:off x="4068000" y="3098160"/>
              <a:ext cx="141480" cy="141480"/>
              <a:chOff x="4068000" y="3098160"/>
              <a:chExt cx="141480" cy="141480"/>
            </a:xfrm>
          </p:grpSpPr>
          <p:sp>
            <p:nvSpPr>
              <p:cNvPr id="1922" name=""/>
              <p:cNvSpPr/>
              <p:nvPr/>
            </p:nvSpPr>
            <p:spPr>
              <a:xfrm>
                <a:off x="4068000" y="3098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3" name=""/>
              <p:cNvSpPr/>
              <p:nvPr/>
            </p:nvSpPr>
            <p:spPr>
              <a:xfrm rot="20182200">
                <a:off x="4083120" y="3149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4" name=""/>
              <p:cNvSpPr/>
              <p:nvPr/>
            </p:nvSpPr>
            <p:spPr>
              <a:xfrm rot="20155200">
                <a:off x="4088520" y="3149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25" name=""/>
            <p:cNvSpPr/>
            <p:nvPr/>
          </p:nvSpPr>
          <p:spPr>
            <a:xfrm>
              <a:off x="4133520" y="3022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6" name=""/>
            <p:cNvSpPr/>
            <p:nvPr/>
          </p:nvSpPr>
          <p:spPr>
            <a:xfrm>
              <a:off x="4171680" y="3022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7" name=""/>
            <p:cNvSpPr/>
            <p:nvPr/>
          </p:nvSpPr>
          <p:spPr>
            <a:xfrm>
              <a:off x="4181040" y="3032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8" name=""/>
            <p:cNvSpPr/>
            <p:nvPr/>
          </p:nvSpPr>
          <p:spPr>
            <a:xfrm>
              <a:off x="4133520" y="2834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9" name=""/>
            <p:cNvSpPr/>
            <p:nvPr/>
          </p:nvSpPr>
          <p:spPr>
            <a:xfrm rot="20160600">
              <a:off x="4165200" y="2937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0" name=""/>
            <p:cNvSpPr/>
            <p:nvPr/>
          </p:nvSpPr>
          <p:spPr>
            <a:xfrm rot="20154000">
              <a:off x="4174920" y="2937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31" name=""/>
            <p:cNvGrpSpPr/>
            <p:nvPr/>
          </p:nvGrpSpPr>
          <p:grpSpPr>
            <a:xfrm>
              <a:off x="4322520" y="3164040"/>
              <a:ext cx="141480" cy="141480"/>
              <a:chOff x="4322520" y="3164040"/>
              <a:chExt cx="141480" cy="141480"/>
            </a:xfrm>
          </p:grpSpPr>
          <p:sp>
            <p:nvSpPr>
              <p:cNvPr id="1932" name=""/>
              <p:cNvSpPr/>
              <p:nvPr/>
            </p:nvSpPr>
            <p:spPr>
              <a:xfrm>
                <a:off x="4322520" y="316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3" name=""/>
              <p:cNvSpPr/>
              <p:nvPr/>
            </p:nvSpPr>
            <p:spPr>
              <a:xfrm rot="20169000">
                <a:off x="4338360" y="3215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4" name=""/>
              <p:cNvSpPr/>
              <p:nvPr/>
            </p:nvSpPr>
            <p:spPr>
              <a:xfrm rot="20125200">
                <a:off x="4343400" y="3215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35" name=""/>
            <p:cNvSpPr/>
            <p:nvPr/>
          </p:nvSpPr>
          <p:spPr>
            <a:xfrm flipH="1" rot="9238200">
              <a:off x="4199040" y="2979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6" name=""/>
          <p:cNvSpPr/>
          <p:nvPr/>
        </p:nvSpPr>
        <p:spPr>
          <a:xfrm>
            <a:off x="2160360" y="3715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7" name=""/>
          <p:cNvSpPr/>
          <p:nvPr/>
        </p:nvSpPr>
        <p:spPr>
          <a:xfrm>
            <a:off x="2160360" y="1951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38" name=""/>
          <p:cNvGrpSpPr/>
          <p:nvPr/>
        </p:nvGrpSpPr>
        <p:grpSpPr>
          <a:xfrm>
            <a:off x="3510000" y="2016000"/>
            <a:ext cx="414000" cy="591840"/>
            <a:chOff x="3510000" y="2016000"/>
            <a:chExt cx="414000" cy="591840"/>
          </a:xfrm>
        </p:grpSpPr>
        <p:sp>
          <p:nvSpPr>
            <p:cNvPr id="1939" name=""/>
            <p:cNvSpPr/>
            <p:nvPr/>
          </p:nvSpPr>
          <p:spPr>
            <a:xfrm flipH="1">
              <a:off x="3775680" y="2292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0" name=""/>
            <p:cNvSpPr/>
            <p:nvPr/>
          </p:nvSpPr>
          <p:spPr>
            <a:xfrm flipH="1" rot="1437000">
              <a:off x="3867480" y="2346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1" name=""/>
            <p:cNvSpPr/>
            <p:nvPr/>
          </p:nvSpPr>
          <p:spPr>
            <a:xfrm flipH="1" rot="1495200">
              <a:off x="3863880" y="2345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2" name=""/>
            <p:cNvSpPr/>
            <p:nvPr/>
          </p:nvSpPr>
          <p:spPr>
            <a:xfrm flipH="1">
              <a:off x="3559320" y="2213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3" name=""/>
            <p:cNvSpPr/>
            <p:nvPr/>
          </p:nvSpPr>
          <p:spPr>
            <a:xfrm flipH="1">
              <a:off x="3618360" y="2213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4" name=""/>
            <p:cNvSpPr/>
            <p:nvPr/>
          </p:nvSpPr>
          <p:spPr>
            <a:xfrm flipH="1">
              <a:off x="3608640" y="2223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5" name=""/>
            <p:cNvSpPr/>
            <p:nvPr/>
          </p:nvSpPr>
          <p:spPr>
            <a:xfrm flipH="1">
              <a:off x="3559320" y="2016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6" name=""/>
            <p:cNvSpPr/>
            <p:nvPr/>
          </p:nvSpPr>
          <p:spPr>
            <a:xfrm flipH="1" rot="1451400">
              <a:off x="3743280" y="2124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7" name=""/>
            <p:cNvSpPr/>
            <p:nvPr/>
          </p:nvSpPr>
          <p:spPr>
            <a:xfrm flipH="1" rot="1451400">
              <a:off x="3733560" y="2124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8" name=""/>
            <p:cNvSpPr/>
            <p:nvPr/>
          </p:nvSpPr>
          <p:spPr>
            <a:xfrm flipH="1">
              <a:off x="3509640" y="2361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9" name=""/>
            <p:cNvSpPr/>
            <p:nvPr/>
          </p:nvSpPr>
          <p:spPr>
            <a:xfrm flipH="1" rot="1437000">
              <a:off x="3601800" y="2415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0" name=""/>
            <p:cNvSpPr/>
            <p:nvPr/>
          </p:nvSpPr>
          <p:spPr>
            <a:xfrm flipH="1" rot="1425000">
              <a:off x="3596400" y="2415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1" name=""/>
            <p:cNvSpPr/>
            <p:nvPr/>
          </p:nvSpPr>
          <p:spPr>
            <a:xfrm rot="12410400">
              <a:off x="3752280" y="2167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52" name=""/>
          <p:cNvGrpSpPr/>
          <p:nvPr/>
        </p:nvGrpSpPr>
        <p:grpSpPr>
          <a:xfrm>
            <a:off x="5322240" y="1692360"/>
            <a:ext cx="431640" cy="616680"/>
            <a:chOff x="5322240" y="1692360"/>
            <a:chExt cx="431640" cy="616680"/>
          </a:xfrm>
        </p:grpSpPr>
        <p:sp>
          <p:nvSpPr>
            <p:cNvPr id="1953" name=""/>
            <p:cNvSpPr/>
            <p:nvPr/>
          </p:nvSpPr>
          <p:spPr>
            <a:xfrm>
              <a:off x="5322240" y="1980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4" name=""/>
            <p:cNvSpPr/>
            <p:nvPr/>
          </p:nvSpPr>
          <p:spPr>
            <a:xfrm rot="20168400">
              <a:off x="5339160" y="203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5" name=""/>
            <p:cNvSpPr/>
            <p:nvPr/>
          </p:nvSpPr>
          <p:spPr>
            <a:xfrm rot="20155800">
              <a:off x="5344560" y="2036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6" name=""/>
            <p:cNvSpPr/>
            <p:nvPr/>
          </p:nvSpPr>
          <p:spPr>
            <a:xfrm>
              <a:off x="5394240" y="1897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7" name=""/>
            <p:cNvSpPr/>
            <p:nvPr/>
          </p:nvSpPr>
          <p:spPr>
            <a:xfrm>
              <a:off x="5435280" y="1897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8" name=""/>
            <p:cNvSpPr/>
            <p:nvPr/>
          </p:nvSpPr>
          <p:spPr>
            <a:xfrm>
              <a:off x="5445360" y="1908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9" name=""/>
            <p:cNvSpPr/>
            <p:nvPr/>
          </p:nvSpPr>
          <p:spPr>
            <a:xfrm>
              <a:off x="5394240" y="1692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0" name=""/>
            <p:cNvSpPr/>
            <p:nvPr/>
          </p:nvSpPr>
          <p:spPr>
            <a:xfrm rot="20155800">
              <a:off x="5428800" y="1805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1" name=""/>
            <p:cNvSpPr/>
            <p:nvPr/>
          </p:nvSpPr>
          <p:spPr>
            <a:xfrm rot="20162400">
              <a:off x="5438880" y="1804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2" name=""/>
            <p:cNvSpPr/>
            <p:nvPr/>
          </p:nvSpPr>
          <p:spPr>
            <a:xfrm>
              <a:off x="5599800" y="2052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3" name=""/>
            <p:cNvSpPr/>
            <p:nvPr/>
          </p:nvSpPr>
          <p:spPr>
            <a:xfrm rot="20168400">
              <a:off x="5616720" y="2108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4" name=""/>
            <p:cNvSpPr/>
            <p:nvPr/>
          </p:nvSpPr>
          <p:spPr>
            <a:xfrm rot="20168400">
              <a:off x="5621760" y="2108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5" name=""/>
            <p:cNvSpPr/>
            <p:nvPr/>
          </p:nvSpPr>
          <p:spPr>
            <a:xfrm flipH="1" rot="9236400">
              <a:off x="5464440" y="1849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66" name=""/>
          <p:cNvGrpSpPr/>
          <p:nvPr/>
        </p:nvGrpSpPr>
        <p:grpSpPr>
          <a:xfrm>
            <a:off x="6473520" y="1721880"/>
            <a:ext cx="432360" cy="617760"/>
            <a:chOff x="6473520" y="1721880"/>
            <a:chExt cx="432360" cy="617760"/>
          </a:xfrm>
        </p:grpSpPr>
        <p:sp>
          <p:nvSpPr>
            <p:cNvPr id="1967" name=""/>
            <p:cNvSpPr/>
            <p:nvPr/>
          </p:nvSpPr>
          <p:spPr>
            <a:xfrm>
              <a:off x="6473520" y="2010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8" name=""/>
            <p:cNvSpPr/>
            <p:nvPr/>
          </p:nvSpPr>
          <p:spPr>
            <a:xfrm rot="20168400">
              <a:off x="6490440" y="2066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9" name=""/>
            <p:cNvSpPr/>
            <p:nvPr/>
          </p:nvSpPr>
          <p:spPr>
            <a:xfrm rot="20168400">
              <a:off x="6495840" y="2066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0" name=""/>
            <p:cNvSpPr/>
            <p:nvPr/>
          </p:nvSpPr>
          <p:spPr>
            <a:xfrm>
              <a:off x="6545520" y="1927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1" name=""/>
            <p:cNvSpPr/>
            <p:nvPr/>
          </p:nvSpPr>
          <p:spPr>
            <a:xfrm>
              <a:off x="6586920" y="1927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2" name=""/>
            <p:cNvSpPr/>
            <p:nvPr/>
          </p:nvSpPr>
          <p:spPr>
            <a:xfrm>
              <a:off x="6597000" y="1938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3" name=""/>
            <p:cNvSpPr/>
            <p:nvPr/>
          </p:nvSpPr>
          <p:spPr>
            <a:xfrm>
              <a:off x="6545520" y="1721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4" name=""/>
            <p:cNvSpPr/>
            <p:nvPr/>
          </p:nvSpPr>
          <p:spPr>
            <a:xfrm rot="20162400">
              <a:off x="6580080" y="1834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5" name=""/>
            <p:cNvSpPr/>
            <p:nvPr/>
          </p:nvSpPr>
          <p:spPr>
            <a:xfrm rot="20162400">
              <a:off x="6590160" y="1834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6" name=""/>
            <p:cNvSpPr/>
            <p:nvPr/>
          </p:nvSpPr>
          <p:spPr>
            <a:xfrm>
              <a:off x="6751440" y="2082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7" name=""/>
            <p:cNvSpPr/>
            <p:nvPr/>
          </p:nvSpPr>
          <p:spPr>
            <a:xfrm rot="20168400">
              <a:off x="6768360" y="2138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8" name=""/>
            <p:cNvSpPr/>
            <p:nvPr/>
          </p:nvSpPr>
          <p:spPr>
            <a:xfrm rot="20168400">
              <a:off x="6773760" y="2138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9" name=""/>
            <p:cNvSpPr/>
            <p:nvPr/>
          </p:nvSpPr>
          <p:spPr>
            <a:xfrm flipH="1" rot="9236400">
              <a:off x="6616080" y="1879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80" name=""/>
          <p:cNvGrpSpPr/>
          <p:nvPr/>
        </p:nvGrpSpPr>
        <p:grpSpPr>
          <a:xfrm>
            <a:off x="2442600" y="2463840"/>
            <a:ext cx="432360" cy="617760"/>
            <a:chOff x="2442600" y="2463840"/>
            <a:chExt cx="432360" cy="617760"/>
          </a:xfrm>
        </p:grpSpPr>
        <p:sp>
          <p:nvSpPr>
            <p:cNvPr id="1981" name=""/>
            <p:cNvSpPr/>
            <p:nvPr/>
          </p:nvSpPr>
          <p:spPr>
            <a:xfrm flipH="1">
              <a:off x="2720160" y="275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2" name=""/>
            <p:cNvSpPr/>
            <p:nvPr/>
          </p:nvSpPr>
          <p:spPr>
            <a:xfrm flipH="1" rot="1431600">
              <a:off x="2815560" y="2808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3" name=""/>
            <p:cNvSpPr/>
            <p:nvPr/>
          </p:nvSpPr>
          <p:spPr>
            <a:xfrm flipH="1" rot="1431600">
              <a:off x="2810880" y="280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4" name=""/>
            <p:cNvSpPr/>
            <p:nvPr/>
          </p:nvSpPr>
          <p:spPr>
            <a:xfrm flipH="1">
              <a:off x="2494080" y="2669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5" name=""/>
            <p:cNvSpPr/>
            <p:nvPr/>
          </p:nvSpPr>
          <p:spPr>
            <a:xfrm flipH="1">
              <a:off x="2555640" y="2669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6" name=""/>
            <p:cNvSpPr/>
            <p:nvPr/>
          </p:nvSpPr>
          <p:spPr>
            <a:xfrm flipH="1">
              <a:off x="2545560" y="2680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7" name=""/>
            <p:cNvSpPr/>
            <p:nvPr/>
          </p:nvSpPr>
          <p:spPr>
            <a:xfrm flipH="1">
              <a:off x="2494080" y="2463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8" name=""/>
            <p:cNvSpPr/>
            <p:nvPr/>
          </p:nvSpPr>
          <p:spPr>
            <a:xfrm flipH="1" rot="1437600">
              <a:off x="2685600" y="2576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9" name=""/>
            <p:cNvSpPr/>
            <p:nvPr/>
          </p:nvSpPr>
          <p:spPr>
            <a:xfrm flipH="1" rot="1437600">
              <a:off x="2675520" y="2576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0" name=""/>
            <p:cNvSpPr/>
            <p:nvPr/>
          </p:nvSpPr>
          <p:spPr>
            <a:xfrm flipH="1">
              <a:off x="2442240" y="2824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1" name=""/>
            <p:cNvSpPr/>
            <p:nvPr/>
          </p:nvSpPr>
          <p:spPr>
            <a:xfrm flipH="1" rot="1431600">
              <a:off x="2538360" y="2880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2" name=""/>
            <p:cNvSpPr/>
            <p:nvPr/>
          </p:nvSpPr>
          <p:spPr>
            <a:xfrm flipH="1" rot="1431600">
              <a:off x="2532960" y="2880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3" name=""/>
            <p:cNvSpPr/>
            <p:nvPr/>
          </p:nvSpPr>
          <p:spPr>
            <a:xfrm rot="12363600">
              <a:off x="2694960" y="2621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94" name="CaixaDeTexto 128"/>
          <p:cNvSpPr/>
          <p:nvPr/>
        </p:nvSpPr>
        <p:spPr>
          <a:xfrm>
            <a:off x="9828000" y="2651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995" name="CaixaDeTexto 129"/>
          <p:cNvSpPr/>
          <p:nvPr/>
        </p:nvSpPr>
        <p:spPr>
          <a:xfrm>
            <a:off x="9864000" y="452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ambiente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pic>
        <p:nvPicPr>
          <p:cNvPr id="1996" name="Picture 14" descr="C:\Users\Pantoja\Downloads\toppng.com-black-arrow-curved-clip-art-curved-arrow-transparent-background-282x591.png"/>
          <p:cNvPicPr/>
          <p:nvPr/>
        </p:nvPicPr>
        <p:blipFill>
          <a:blip r:embed="rId1"/>
          <a:stretch/>
        </p:blipFill>
        <p:spPr>
          <a:xfrm flipH="1" rot="8100000">
            <a:off x="1071360" y="3468240"/>
            <a:ext cx="603360" cy="1269000"/>
          </a:xfrm>
          <a:prstGeom prst="rect">
            <a:avLst/>
          </a:prstGeom>
          <a:ln w="0">
            <a:noFill/>
          </a:ln>
        </p:spPr>
      </p:pic>
      <p:sp>
        <p:nvSpPr>
          <p:cNvPr id="1997" name="CaixaDeTexto 130"/>
          <p:cNvSpPr/>
          <p:nvPr/>
        </p:nvSpPr>
        <p:spPr>
          <a:xfrm>
            <a:off x="-144000" y="1944000"/>
            <a:ext cx="252000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situados </a:t>
            </a:r>
            <a:endParaRPr b="0" lang="pt-PT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em um </a:t>
            </a:r>
            <a:endParaRPr b="0" lang="pt-PT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ambiente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998" name="CustomShape 132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96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401" name="CaixaDeTexto 73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grpSp>
        <p:nvGrpSpPr>
          <p:cNvPr id="402" name=""/>
          <p:cNvGrpSpPr/>
          <p:nvPr/>
        </p:nvGrpSpPr>
        <p:grpSpPr>
          <a:xfrm>
            <a:off x="9072360" y="1671120"/>
            <a:ext cx="1979640" cy="2828880"/>
            <a:chOff x="9072360" y="1671120"/>
            <a:chExt cx="1979640" cy="2828880"/>
          </a:xfrm>
        </p:grpSpPr>
        <p:sp>
          <p:nvSpPr>
            <p:cNvPr id="403" name=""/>
            <p:cNvSpPr/>
            <p:nvPr/>
          </p:nvSpPr>
          <p:spPr>
            <a:xfrm>
              <a:off x="9072360" y="2991240"/>
              <a:ext cx="707040" cy="70740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"/>
            <p:cNvSpPr/>
            <p:nvPr/>
          </p:nvSpPr>
          <p:spPr>
            <a:xfrm rot="20171400">
              <a:off x="9151200" y="3250080"/>
              <a:ext cx="187200" cy="353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"/>
            <p:cNvSpPr/>
            <p:nvPr/>
          </p:nvSpPr>
          <p:spPr>
            <a:xfrm rot="20157000">
              <a:off x="9175320" y="3249360"/>
              <a:ext cx="187200" cy="3538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"/>
            <p:cNvSpPr/>
            <p:nvPr/>
          </p:nvSpPr>
          <p:spPr>
            <a:xfrm>
              <a:off x="9401760" y="2614320"/>
              <a:ext cx="1414440" cy="18856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"/>
            <p:cNvSpPr/>
            <p:nvPr/>
          </p:nvSpPr>
          <p:spPr>
            <a:xfrm>
              <a:off x="9591120" y="2614680"/>
              <a:ext cx="942840" cy="659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"/>
            <p:cNvSpPr/>
            <p:nvPr/>
          </p:nvSpPr>
          <p:spPr>
            <a:xfrm>
              <a:off x="9637560" y="2661480"/>
              <a:ext cx="942840" cy="6598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>
              <a:off x="9401760" y="1671120"/>
              <a:ext cx="1414440" cy="14144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"/>
            <p:cNvSpPr/>
            <p:nvPr/>
          </p:nvSpPr>
          <p:spPr>
            <a:xfrm rot="20160000">
              <a:off x="9560880" y="2188440"/>
              <a:ext cx="373680" cy="70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"/>
            <p:cNvSpPr/>
            <p:nvPr/>
          </p:nvSpPr>
          <p:spPr>
            <a:xfrm rot="20160000">
              <a:off x="9607680" y="2188080"/>
              <a:ext cx="373680" cy="70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"/>
            <p:cNvSpPr/>
            <p:nvPr/>
          </p:nvSpPr>
          <p:spPr>
            <a:xfrm>
              <a:off x="10344960" y="3321360"/>
              <a:ext cx="707040" cy="7070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"/>
            <p:cNvSpPr/>
            <p:nvPr/>
          </p:nvSpPr>
          <p:spPr>
            <a:xfrm rot="20169000">
              <a:off x="10423800" y="3580200"/>
              <a:ext cx="186840" cy="3531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"/>
            <p:cNvSpPr/>
            <p:nvPr/>
          </p:nvSpPr>
          <p:spPr>
            <a:xfrm rot="20153400">
              <a:off x="10447920" y="3579120"/>
              <a:ext cx="187560" cy="3538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"/>
            <p:cNvSpPr/>
            <p:nvPr/>
          </p:nvSpPr>
          <p:spPr>
            <a:xfrm flipH="1" rot="9249000">
              <a:off x="9726840" y="2393280"/>
              <a:ext cx="168480" cy="27288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16" name="Picture 6" descr="C:\Users\Pantoja\Downloads\toppng.com-black-arrow-curved-clip-art-curved-arrow-transparent-background-282x591.png"/>
          <p:cNvPicPr/>
          <p:nvPr/>
        </p:nvPicPr>
        <p:blipFill>
          <a:blip r:embed="rId1"/>
          <a:stretch/>
        </p:blipFill>
        <p:spPr>
          <a:xfrm rot="5400000">
            <a:off x="8325000" y="1187640"/>
            <a:ext cx="603000" cy="1269000"/>
          </a:xfrm>
          <a:prstGeom prst="rect">
            <a:avLst/>
          </a:prstGeom>
          <a:ln w="0">
            <a:noFill/>
          </a:ln>
        </p:spPr>
      </p:pic>
      <p:sp>
        <p:nvSpPr>
          <p:cNvPr id="417" name="CaixaDeTexto 74"/>
          <p:cNvSpPr/>
          <p:nvPr/>
        </p:nvSpPr>
        <p:spPr>
          <a:xfrm>
            <a:off x="5976000" y="1662480"/>
            <a:ext cx="21600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sensores</a:t>
            </a:r>
            <a:endParaRPr b="0" lang="pt-PT" sz="2800" spc="-1" strike="noStrike">
              <a:latin typeface="Arial"/>
            </a:endParaRPr>
          </a:p>
        </p:txBody>
      </p:sp>
      <p:pic>
        <p:nvPicPr>
          <p:cNvPr id="418" name="Picture 7" descr="C:\Users\Pantoja\Downloads\toppng.com-black-arrow-curved-clip-art-curved-arrow-transparent-background-282x591.png"/>
          <p:cNvPicPr/>
          <p:nvPr/>
        </p:nvPicPr>
        <p:blipFill>
          <a:blip r:embed="rId2"/>
          <a:stretch/>
        </p:blipFill>
        <p:spPr>
          <a:xfrm flipH="1" rot="3240000">
            <a:off x="9928800" y="4122360"/>
            <a:ext cx="603000" cy="1269000"/>
          </a:xfrm>
          <a:prstGeom prst="rect">
            <a:avLst/>
          </a:prstGeom>
          <a:ln w="0">
            <a:noFill/>
          </a:ln>
        </p:spPr>
      </p:pic>
      <p:sp>
        <p:nvSpPr>
          <p:cNvPr id="419" name="CaixaDeTexto 75"/>
          <p:cNvSpPr/>
          <p:nvPr/>
        </p:nvSpPr>
        <p:spPr>
          <a:xfrm>
            <a:off x="7551000" y="4641480"/>
            <a:ext cx="21600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atuadores</a:t>
            </a:r>
            <a:endParaRPr b="0" lang="pt-P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CaixaDeTexto 95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grpSp>
        <p:nvGrpSpPr>
          <p:cNvPr id="2000" name=""/>
          <p:cNvGrpSpPr/>
          <p:nvPr/>
        </p:nvGrpSpPr>
        <p:grpSpPr>
          <a:xfrm>
            <a:off x="8964000" y="2540160"/>
            <a:ext cx="396000" cy="565560"/>
            <a:chOff x="8964000" y="2540160"/>
            <a:chExt cx="396000" cy="565560"/>
          </a:xfrm>
        </p:grpSpPr>
        <p:grpSp>
          <p:nvGrpSpPr>
            <p:cNvPr id="2001" name=""/>
            <p:cNvGrpSpPr/>
            <p:nvPr/>
          </p:nvGrpSpPr>
          <p:grpSpPr>
            <a:xfrm>
              <a:off x="8964000" y="2804040"/>
              <a:ext cx="141480" cy="141480"/>
              <a:chOff x="8964000" y="2804040"/>
              <a:chExt cx="141480" cy="141480"/>
            </a:xfrm>
          </p:grpSpPr>
          <p:sp>
            <p:nvSpPr>
              <p:cNvPr id="2002" name=""/>
              <p:cNvSpPr/>
              <p:nvPr/>
            </p:nvSpPr>
            <p:spPr>
              <a:xfrm>
                <a:off x="8964000" y="280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3" name=""/>
              <p:cNvSpPr/>
              <p:nvPr/>
            </p:nvSpPr>
            <p:spPr>
              <a:xfrm rot="20182200">
                <a:off x="8979120" y="2855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4" name=""/>
              <p:cNvSpPr/>
              <p:nvPr/>
            </p:nvSpPr>
            <p:spPr>
              <a:xfrm rot="20155200">
                <a:off x="8984520" y="2855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05" name=""/>
            <p:cNvSpPr/>
            <p:nvPr/>
          </p:nvSpPr>
          <p:spPr>
            <a:xfrm>
              <a:off x="9029520" y="2728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6" name=""/>
            <p:cNvSpPr/>
            <p:nvPr/>
          </p:nvSpPr>
          <p:spPr>
            <a:xfrm>
              <a:off x="9067680" y="2728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7" name=""/>
            <p:cNvSpPr/>
            <p:nvPr/>
          </p:nvSpPr>
          <p:spPr>
            <a:xfrm>
              <a:off x="9077040" y="2738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8" name=""/>
            <p:cNvSpPr/>
            <p:nvPr/>
          </p:nvSpPr>
          <p:spPr>
            <a:xfrm>
              <a:off x="9029520" y="2540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9" name=""/>
            <p:cNvSpPr/>
            <p:nvPr/>
          </p:nvSpPr>
          <p:spPr>
            <a:xfrm rot="20160600">
              <a:off x="9061200" y="2643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0" name=""/>
            <p:cNvSpPr/>
            <p:nvPr/>
          </p:nvSpPr>
          <p:spPr>
            <a:xfrm rot="20154000">
              <a:off x="9070920" y="2643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11" name=""/>
            <p:cNvGrpSpPr/>
            <p:nvPr/>
          </p:nvGrpSpPr>
          <p:grpSpPr>
            <a:xfrm>
              <a:off x="9218520" y="2869920"/>
              <a:ext cx="141480" cy="141480"/>
              <a:chOff x="9218520" y="2869920"/>
              <a:chExt cx="141480" cy="141480"/>
            </a:xfrm>
          </p:grpSpPr>
          <p:sp>
            <p:nvSpPr>
              <p:cNvPr id="2012" name=""/>
              <p:cNvSpPr/>
              <p:nvPr/>
            </p:nvSpPr>
            <p:spPr>
              <a:xfrm>
                <a:off x="9218520" y="2869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3" name=""/>
              <p:cNvSpPr/>
              <p:nvPr/>
            </p:nvSpPr>
            <p:spPr>
              <a:xfrm rot="20169000">
                <a:off x="9234360" y="2921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4" name=""/>
              <p:cNvSpPr/>
              <p:nvPr/>
            </p:nvSpPr>
            <p:spPr>
              <a:xfrm rot="20125200">
                <a:off x="9239400" y="2921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15" name=""/>
            <p:cNvSpPr/>
            <p:nvPr/>
          </p:nvSpPr>
          <p:spPr>
            <a:xfrm flipH="1" rot="9238200">
              <a:off x="9095040" y="2684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16" name=""/>
          <p:cNvGrpSpPr/>
          <p:nvPr/>
        </p:nvGrpSpPr>
        <p:grpSpPr>
          <a:xfrm>
            <a:off x="3075480" y="3091320"/>
            <a:ext cx="432000" cy="617400"/>
            <a:chOff x="3075480" y="3091320"/>
            <a:chExt cx="432000" cy="617400"/>
          </a:xfrm>
        </p:grpSpPr>
        <p:sp>
          <p:nvSpPr>
            <p:cNvPr id="2017" name=""/>
            <p:cNvSpPr/>
            <p:nvPr/>
          </p:nvSpPr>
          <p:spPr>
            <a:xfrm flipH="1">
              <a:off x="3352680" y="3379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8" name=""/>
            <p:cNvSpPr/>
            <p:nvPr/>
          </p:nvSpPr>
          <p:spPr>
            <a:xfrm flipH="1" rot="1403400">
              <a:off x="3448440" y="3435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9" name=""/>
            <p:cNvSpPr/>
            <p:nvPr/>
          </p:nvSpPr>
          <p:spPr>
            <a:xfrm flipH="1" rot="1458600">
              <a:off x="3444120" y="3435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0" name=""/>
            <p:cNvSpPr/>
            <p:nvPr/>
          </p:nvSpPr>
          <p:spPr>
            <a:xfrm flipH="1">
              <a:off x="3126960" y="3297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1" name=""/>
            <p:cNvSpPr/>
            <p:nvPr/>
          </p:nvSpPr>
          <p:spPr>
            <a:xfrm flipH="1">
              <a:off x="3188160" y="3297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2" name=""/>
            <p:cNvSpPr/>
            <p:nvPr/>
          </p:nvSpPr>
          <p:spPr>
            <a:xfrm flipH="1">
              <a:off x="3178440" y="3307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3" name=""/>
            <p:cNvSpPr/>
            <p:nvPr/>
          </p:nvSpPr>
          <p:spPr>
            <a:xfrm flipH="1">
              <a:off x="3126960" y="3091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4" name=""/>
            <p:cNvSpPr/>
            <p:nvPr/>
          </p:nvSpPr>
          <p:spPr>
            <a:xfrm flipH="1" rot="1437000">
              <a:off x="3319200" y="3204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5" name=""/>
            <p:cNvSpPr/>
            <p:nvPr/>
          </p:nvSpPr>
          <p:spPr>
            <a:xfrm flipH="1" rot="1437000">
              <a:off x="3308760" y="3204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6" name=""/>
            <p:cNvSpPr/>
            <p:nvPr/>
          </p:nvSpPr>
          <p:spPr>
            <a:xfrm flipH="1">
              <a:off x="3075120" y="34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7" name=""/>
            <p:cNvSpPr/>
            <p:nvPr/>
          </p:nvSpPr>
          <p:spPr>
            <a:xfrm flipH="1" rot="1443600">
              <a:off x="3170880" y="35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8" name=""/>
            <p:cNvSpPr/>
            <p:nvPr/>
          </p:nvSpPr>
          <p:spPr>
            <a:xfrm flipH="1" rot="1458600">
              <a:off x="3166200" y="3507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9" name=""/>
            <p:cNvSpPr/>
            <p:nvPr/>
          </p:nvSpPr>
          <p:spPr>
            <a:xfrm rot="12363600">
              <a:off x="3327480" y="3248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30" name=""/>
          <p:cNvGrpSpPr/>
          <p:nvPr/>
        </p:nvGrpSpPr>
        <p:grpSpPr>
          <a:xfrm>
            <a:off x="8419320" y="3260160"/>
            <a:ext cx="414000" cy="591840"/>
            <a:chOff x="8419320" y="3260160"/>
            <a:chExt cx="414000" cy="591840"/>
          </a:xfrm>
        </p:grpSpPr>
        <p:sp>
          <p:nvSpPr>
            <p:cNvPr id="2031" name=""/>
            <p:cNvSpPr/>
            <p:nvPr/>
          </p:nvSpPr>
          <p:spPr>
            <a:xfrm flipH="1">
              <a:off x="8685000" y="3536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2" name=""/>
            <p:cNvSpPr/>
            <p:nvPr/>
          </p:nvSpPr>
          <p:spPr>
            <a:xfrm flipH="1" rot="1437000">
              <a:off x="8776800" y="3590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3" name=""/>
            <p:cNvSpPr/>
            <p:nvPr/>
          </p:nvSpPr>
          <p:spPr>
            <a:xfrm flipH="1" rot="1495200">
              <a:off x="8773200" y="3589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4" name=""/>
            <p:cNvSpPr/>
            <p:nvPr/>
          </p:nvSpPr>
          <p:spPr>
            <a:xfrm flipH="1">
              <a:off x="8468640" y="3457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5" name=""/>
            <p:cNvSpPr/>
            <p:nvPr/>
          </p:nvSpPr>
          <p:spPr>
            <a:xfrm flipH="1">
              <a:off x="8527680" y="3457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6" name=""/>
            <p:cNvSpPr/>
            <p:nvPr/>
          </p:nvSpPr>
          <p:spPr>
            <a:xfrm flipH="1">
              <a:off x="8517960" y="3467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7" name=""/>
            <p:cNvSpPr/>
            <p:nvPr/>
          </p:nvSpPr>
          <p:spPr>
            <a:xfrm flipH="1">
              <a:off x="8468640" y="3260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8" name=""/>
            <p:cNvSpPr/>
            <p:nvPr/>
          </p:nvSpPr>
          <p:spPr>
            <a:xfrm flipH="1" rot="1451400">
              <a:off x="8652600" y="3368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9" name=""/>
            <p:cNvSpPr/>
            <p:nvPr/>
          </p:nvSpPr>
          <p:spPr>
            <a:xfrm flipH="1" rot="1451400">
              <a:off x="8642880" y="3368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0" name=""/>
            <p:cNvSpPr/>
            <p:nvPr/>
          </p:nvSpPr>
          <p:spPr>
            <a:xfrm flipH="1">
              <a:off x="8418960" y="3605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1" name=""/>
            <p:cNvSpPr/>
            <p:nvPr/>
          </p:nvSpPr>
          <p:spPr>
            <a:xfrm flipH="1" rot="1437000">
              <a:off x="8511120" y="3659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2" name=""/>
            <p:cNvSpPr/>
            <p:nvPr/>
          </p:nvSpPr>
          <p:spPr>
            <a:xfrm flipH="1" rot="1425000">
              <a:off x="8505720" y="3659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3" name=""/>
            <p:cNvSpPr/>
            <p:nvPr/>
          </p:nvSpPr>
          <p:spPr>
            <a:xfrm rot="12410400">
              <a:off x="8661600" y="3411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44" name=""/>
          <p:cNvGrpSpPr/>
          <p:nvPr/>
        </p:nvGrpSpPr>
        <p:grpSpPr>
          <a:xfrm>
            <a:off x="5933520" y="2411640"/>
            <a:ext cx="432000" cy="617400"/>
            <a:chOff x="5933520" y="2411640"/>
            <a:chExt cx="432000" cy="617400"/>
          </a:xfrm>
        </p:grpSpPr>
        <p:sp>
          <p:nvSpPr>
            <p:cNvPr id="2045" name=""/>
            <p:cNvSpPr/>
            <p:nvPr/>
          </p:nvSpPr>
          <p:spPr>
            <a:xfrm flipH="1">
              <a:off x="6210720" y="269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6" name=""/>
            <p:cNvSpPr/>
            <p:nvPr/>
          </p:nvSpPr>
          <p:spPr>
            <a:xfrm flipH="1" rot="1403400">
              <a:off x="6306480" y="275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7" name=""/>
            <p:cNvSpPr/>
            <p:nvPr/>
          </p:nvSpPr>
          <p:spPr>
            <a:xfrm flipH="1" rot="1458600">
              <a:off x="6302160" y="2755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8" name=""/>
            <p:cNvSpPr/>
            <p:nvPr/>
          </p:nvSpPr>
          <p:spPr>
            <a:xfrm flipH="1">
              <a:off x="5985000" y="2617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9" name=""/>
            <p:cNvSpPr/>
            <p:nvPr/>
          </p:nvSpPr>
          <p:spPr>
            <a:xfrm flipH="1">
              <a:off x="6046200" y="2617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0" name=""/>
            <p:cNvSpPr/>
            <p:nvPr/>
          </p:nvSpPr>
          <p:spPr>
            <a:xfrm flipH="1">
              <a:off x="6036480" y="2627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1" name=""/>
            <p:cNvSpPr/>
            <p:nvPr/>
          </p:nvSpPr>
          <p:spPr>
            <a:xfrm flipH="1">
              <a:off x="5985000" y="2411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2" name=""/>
            <p:cNvSpPr/>
            <p:nvPr/>
          </p:nvSpPr>
          <p:spPr>
            <a:xfrm flipH="1" rot="1437000">
              <a:off x="6177240" y="2524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3" name=""/>
            <p:cNvSpPr/>
            <p:nvPr/>
          </p:nvSpPr>
          <p:spPr>
            <a:xfrm flipH="1" rot="1437000">
              <a:off x="6166800" y="2524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4" name=""/>
            <p:cNvSpPr/>
            <p:nvPr/>
          </p:nvSpPr>
          <p:spPr>
            <a:xfrm flipH="1">
              <a:off x="5933160" y="2771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5" name=""/>
            <p:cNvSpPr/>
            <p:nvPr/>
          </p:nvSpPr>
          <p:spPr>
            <a:xfrm flipH="1" rot="1443600">
              <a:off x="6028920" y="2827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6" name=""/>
            <p:cNvSpPr/>
            <p:nvPr/>
          </p:nvSpPr>
          <p:spPr>
            <a:xfrm flipH="1" rot="1458600">
              <a:off x="6024240" y="2827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7" name=""/>
            <p:cNvSpPr/>
            <p:nvPr/>
          </p:nvSpPr>
          <p:spPr>
            <a:xfrm rot="12363600">
              <a:off x="6185520" y="2568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58" name=""/>
          <p:cNvGrpSpPr/>
          <p:nvPr/>
        </p:nvGrpSpPr>
        <p:grpSpPr>
          <a:xfrm>
            <a:off x="4068000" y="2834280"/>
            <a:ext cx="396000" cy="565560"/>
            <a:chOff x="4068000" y="2834280"/>
            <a:chExt cx="396000" cy="565560"/>
          </a:xfrm>
        </p:grpSpPr>
        <p:grpSp>
          <p:nvGrpSpPr>
            <p:cNvPr id="2059" name=""/>
            <p:cNvGrpSpPr/>
            <p:nvPr/>
          </p:nvGrpSpPr>
          <p:grpSpPr>
            <a:xfrm>
              <a:off x="4068000" y="3098160"/>
              <a:ext cx="141480" cy="141480"/>
              <a:chOff x="4068000" y="3098160"/>
              <a:chExt cx="141480" cy="141480"/>
            </a:xfrm>
          </p:grpSpPr>
          <p:sp>
            <p:nvSpPr>
              <p:cNvPr id="2060" name=""/>
              <p:cNvSpPr/>
              <p:nvPr/>
            </p:nvSpPr>
            <p:spPr>
              <a:xfrm>
                <a:off x="4068000" y="3098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1" name=""/>
              <p:cNvSpPr/>
              <p:nvPr/>
            </p:nvSpPr>
            <p:spPr>
              <a:xfrm rot="20182200">
                <a:off x="4083120" y="3149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2" name=""/>
              <p:cNvSpPr/>
              <p:nvPr/>
            </p:nvSpPr>
            <p:spPr>
              <a:xfrm rot="20155200">
                <a:off x="4088520" y="3149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63" name=""/>
            <p:cNvSpPr/>
            <p:nvPr/>
          </p:nvSpPr>
          <p:spPr>
            <a:xfrm>
              <a:off x="4133520" y="3022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4" name=""/>
            <p:cNvSpPr/>
            <p:nvPr/>
          </p:nvSpPr>
          <p:spPr>
            <a:xfrm>
              <a:off x="4171680" y="3022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5" name=""/>
            <p:cNvSpPr/>
            <p:nvPr/>
          </p:nvSpPr>
          <p:spPr>
            <a:xfrm>
              <a:off x="4181040" y="3032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6" name=""/>
            <p:cNvSpPr/>
            <p:nvPr/>
          </p:nvSpPr>
          <p:spPr>
            <a:xfrm>
              <a:off x="4133520" y="2834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7" name=""/>
            <p:cNvSpPr/>
            <p:nvPr/>
          </p:nvSpPr>
          <p:spPr>
            <a:xfrm rot="20160600">
              <a:off x="4165200" y="2937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8" name=""/>
            <p:cNvSpPr/>
            <p:nvPr/>
          </p:nvSpPr>
          <p:spPr>
            <a:xfrm rot="20154000">
              <a:off x="4174920" y="2937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69" name=""/>
            <p:cNvGrpSpPr/>
            <p:nvPr/>
          </p:nvGrpSpPr>
          <p:grpSpPr>
            <a:xfrm>
              <a:off x="4322520" y="3164040"/>
              <a:ext cx="141480" cy="141480"/>
              <a:chOff x="4322520" y="3164040"/>
              <a:chExt cx="141480" cy="141480"/>
            </a:xfrm>
          </p:grpSpPr>
          <p:sp>
            <p:nvSpPr>
              <p:cNvPr id="2070" name=""/>
              <p:cNvSpPr/>
              <p:nvPr/>
            </p:nvSpPr>
            <p:spPr>
              <a:xfrm>
                <a:off x="4322520" y="316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1" name=""/>
              <p:cNvSpPr/>
              <p:nvPr/>
            </p:nvSpPr>
            <p:spPr>
              <a:xfrm rot="20169000">
                <a:off x="4338360" y="3215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2" name=""/>
              <p:cNvSpPr/>
              <p:nvPr/>
            </p:nvSpPr>
            <p:spPr>
              <a:xfrm rot="20125200">
                <a:off x="4343400" y="3215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73" name=""/>
            <p:cNvSpPr/>
            <p:nvPr/>
          </p:nvSpPr>
          <p:spPr>
            <a:xfrm flipH="1" rot="9238200">
              <a:off x="4199040" y="2979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74" name=""/>
          <p:cNvSpPr/>
          <p:nvPr/>
        </p:nvSpPr>
        <p:spPr>
          <a:xfrm>
            <a:off x="2160360" y="3715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5" name=""/>
          <p:cNvSpPr/>
          <p:nvPr/>
        </p:nvSpPr>
        <p:spPr>
          <a:xfrm>
            <a:off x="2952000" y="4392000"/>
            <a:ext cx="720000" cy="22392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f5ce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076" name=""/>
          <p:cNvCxnSpPr>
            <a:stCxn id="2016" idx="2"/>
            <a:endCxn id="2075" idx="2"/>
          </p:cNvCxnSpPr>
          <p:nvPr/>
        </p:nvCxnSpPr>
        <p:spPr>
          <a:xfrm flipH="1">
            <a:off x="2952000" y="3708720"/>
            <a:ext cx="33984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077" name=""/>
          <p:cNvSpPr/>
          <p:nvPr/>
        </p:nvSpPr>
        <p:spPr>
          <a:xfrm>
            <a:off x="2232000" y="439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078" name=""/>
          <p:cNvCxnSpPr>
            <a:endCxn id="2077" idx="2"/>
          </p:cNvCxnSpPr>
          <p:nvPr/>
        </p:nvCxnSpPr>
        <p:spPr>
          <a:xfrm flipH="1">
            <a:off x="2232000" y="3081600"/>
            <a:ext cx="4269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079" name=""/>
          <p:cNvCxnSpPr>
            <a:endCxn id="2077" idx="6"/>
          </p:cNvCxnSpPr>
          <p:nvPr/>
        </p:nvCxnSpPr>
        <p:spPr>
          <a:xfrm>
            <a:off x="2658600" y="3081600"/>
            <a:ext cx="4737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080" name=""/>
          <p:cNvSpPr/>
          <p:nvPr/>
        </p:nvSpPr>
        <p:spPr>
          <a:xfrm>
            <a:off x="3312000" y="403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2081" name=""/>
          <p:cNvSpPr/>
          <p:nvPr/>
        </p:nvSpPr>
        <p:spPr>
          <a:xfrm>
            <a:off x="3736440" y="4231080"/>
            <a:ext cx="1080000" cy="412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082" name=""/>
          <p:cNvCxnSpPr>
            <a:endCxn id="2080" idx="2"/>
          </p:cNvCxnSpPr>
          <p:nvPr/>
        </p:nvCxnSpPr>
        <p:spPr>
          <a:xfrm flipH="1">
            <a:off x="3312000" y="2607840"/>
            <a:ext cx="40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083" name=""/>
          <p:cNvCxnSpPr>
            <a:endCxn id="2080" idx="6"/>
          </p:cNvCxnSpPr>
          <p:nvPr/>
        </p:nvCxnSpPr>
        <p:spPr>
          <a:xfrm>
            <a:off x="3717000" y="2607840"/>
            <a:ext cx="49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084" name=""/>
          <p:cNvCxnSpPr>
            <a:stCxn id="2058" idx="2"/>
            <a:endCxn id="2081" idx="6"/>
          </p:cNvCxnSpPr>
          <p:nvPr/>
        </p:nvCxnSpPr>
        <p:spPr>
          <a:xfrm>
            <a:off x="4266000" y="3399840"/>
            <a:ext cx="55080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085" name=""/>
          <p:cNvCxnSpPr>
            <a:stCxn id="2058" idx="2"/>
            <a:endCxn id="2081" idx="2"/>
          </p:cNvCxnSpPr>
          <p:nvPr/>
        </p:nvCxnSpPr>
        <p:spPr>
          <a:xfrm flipH="1">
            <a:off x="3736440" y="3399840"/>
            <a:ext cx="52992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086" name=""/>
          <p:cNvSpPr/>
          <p:nvPr/>
        </p:nvSpPr>
        <p:spPr>
          <a:xfrm>
            <a:off x="5508000" y="421200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2087" name=""/>
          <p:cNvSpPr/>
          <p:nvPr/>
        </p:nvSpPr>
        <p:spPr>
          <a:xfrm>
            <a:off x="5076000" y="385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088" name=""/>
          <p:cNvCxnSpPr>
            <a:stCxn id="2044" idx="2"/>
            <a:endCxn id="2086" idx="2"/>
          </p:cNvCxnSpPr>
          <p:nvPr/>
        </p:nvCxnSpPr>
        <p:spPr>
          <a:xfrm flipH="1">
            <a:off x="5508000" y="3029040"/>
            <a:ext cx="64188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089" name=""/>
          <p:cNvCxnSpPr>
            <a:endCxn id="2087" idx="2"/>
          </p:cNvCxnSpPr>
          <p:nvPr/>
        </p:nvCxnSpPr>
        <p:spPr>
          <a:xfrm flipH="1">
            <a:off x="5076000" y="2309040"/>
            <a:ext cx="46224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090" name=""/>
          <p:cNvCxnSpPr>
            <a:endCxn id="2087" idx="6"/>
          </p:cNvCxnSpPr>
          <p:nvPr/>
        </p:nvCxnSpPr>
        <p:spPr>
          <a:xfrm>
            <a:off x="5537880" y="2309040"/>
            <a:ext cx="43848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091" name=""/>
          <p:cNvCxnSpPr>
            <a:stCxn id="2016" idx="2"/>
            <a:endCxn id="2075" idx="6"/>
          </p:cNvCxnSpPr>
          <p:nvPr/>
        </p:nvCxnSpPr>
        <p:spPr>
          <a:xfrm>
            <a:off x="3291480" y="3708720"/>
            <a:ext cx="38088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092" name=""/>
          <p:cNvSpPr/>
          <p:nvPr/>
        </p:nvSpPr>
        <p:spPr>
          <a:xfrm>
            <a:off x="6228000" y="3852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093" name=""/>
          <p:cNvCxnSpPr>
            <a:endCxn id="2092" idx="6"/>
          </p:cNvCxnSpPr>
          <p:nvPr/>
        </p:nvCxnSpPr>
        <p:spPr>
          <a:xfrm>
            <a:off x="6689520" y="2339640"/>
            <a:ext cx="61884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094" name=""/>
          <p:cNvCxnSpPr>
            <a:endCxn id="2092" idx="2"/>
          </p:cNvCxnSpPr>
          <p:nvPr/>
        </p:nvCxnSpPr>
        <p:spPr>
          <a:xfrm flipH="1">
            <a:off x="6228000" y="2339640"/>
            <a:ext cx="46188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095" name=""/>
          <p:cNvSpPr/>
          <p:nvPr/>
        </p:nvSpPr>
        <p:spPr>
          <a:xfrm>
            <a:off x="7956360" y="4716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096" name=""/>
          <p:cNvCxnSpPr>
            <a:stCxn id="2030" idx="2"/>
            <a:endCxn id="2095" idx="2"/>
          </p:cNvCxnSpPr>
          <p:nvPr/>
        </p:nvCxnSpPr>
        <p:spPr>
          <a:xfrm flipH="1">
            <a:off x="7956360" y="3852000"/>
            <a:ext cx="67032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097" name=""/>
          <p:cNvSpPr/>
          <p:nvPr/>
        </p:nvSpPr>
        <p:spPr>
          <a:xfrm>
            <a:off x="8640000" y="430308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098" name=""/>
          <p:cNvCxnSpPr>
            <a:stCxn id="2000" idx="2"/>
            <a:endCxn id="2097" idx="2"/>
          </p:cNvCxnSpPr>
          <p:nvPr/>
        </p:nvCxnSpPr>
        <p:spPr>
          <a:xfrm flipH="1">
            <a:off x="8640000" y="3105720"/>
            <a:ext cx="522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099" name=""/>
          <p:cNvCxnSpPr>
            <a:stCxn id="2000" idx="2"/>
            <a:endCxn id="2097" idx="6"/>
          </p:cNvCxnSpPr>
          <p:nvPr/>
        </p:nvCxnSpPr>
        <p:spPr>
          <a:xfrm>
            <a:off x="9162000" y="3105720"/>
            <a:ext cx="558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100" name=""/>
          <p:cNvSpPr/>
          <p:nvPr/>
        </p:nvSpPr>
        <p:spPr>
          <a:xfrm>
            <a:off x="2160360" y="1951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01" name=""/>
          <p:cNvGrpSpPr/>
          <p:nvPr/>
        </p:nvGrpSpPr>
        <p:grpSpPr>
          <a:xfrm>
            <a:off x="3510000" y="2016000"/>
            <a:ext cx="414000" cy="591840"/>
            <a:chOff x="3510000" y="2016000"/>
            <a:chExt cx="414000" cy="591840"/>
          </a:xfrm>
        </p:grpSpPr>
        <p:sp>
          <p:nvSpPr>
            <p:cNvPr id="2102" name=""/>
            <p:cNvSpPr/>
            <p:nvPr/>
          </p:nvSpPr>
          <p:spPr>
            <a:xfrm flipH="1">
              <a:off x="3775680" y="2292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3" name=""/>
            <p:cNvSpPr/>
            <p:nvPr/>
          </p:nvSpPr>
          <p:spPr>
            <a:xfrm flipH="1" rot="1437000">
              <a:off x="3867480" y="2346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4" name=""/>
            <p:cNvSpPr/>
            <p:nvPr/>
          </p:nvSpPr>
          <p:spPr>
            <a:xfrm flipH="1" rot="1495200">
              <a:off x="3863880" y="2345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5" name=""/>
            <p:cNvSpPr/>
            <p:nvPr/>
          </p:nvSpPr>
          <p:spPr>
            <a:xfrm flipH="1">
              <a:off x="3559320" y="2213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6" name=""/>
            <p:cNvSpPr/>
            <p:nvPr/>
          </p:nvSpPr>
          <p:spPr>
            <a:xfrm flipH="1">
              <a:off x="3618360" y="2213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7" name=""/>
            <p:cNvSpPr/>
            <p:nvPr/>
          </p:nvSpPr>
          <p:spPr>
            <a:xfrm flipH="1">
              <a:off x="3608640" y="2223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8" name=""/>
            <p:cNvSpPr/>
            <p:nvPr/>
          </p:nvSpPr>
          <p:spPr>
            <a:xfrm flipH="1">
              <a:off x="3559320" y="2016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9" name=""/>
            <p:cNvSpPr/>
            <p:nvPr/>
          </p:nvSpPr>
          <p:spPr>
            <a:xfrm flipH="1" rot="1451400">
              <a:off x="3743280" y="2124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0" name=""/>
            <p:cNvSpPr/>
            <p:nvPr/>
          </p:nvSpPr>
          <p:spPr>
            <a:xfrm flipH="1" rot="1451400">
              <a:off x="3733560" y="2124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1" name=""/>
            <p:cNvSpPr/>
            <p:nvPr/>
          </p:nvSpPr>
          <p:spPr>
            <a:xfrm flipH="1">
              <a:off x="3509640" y="2361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2" name=""/>
            <p:cNvSpPr/>
            <p:nvPr/>
          </p:nvSpPr>
          <p:spPr>
            <a:xfrm flipH="1" rot="1437000">
              <a:off x="3601800" y="2415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3" name=""/>
            <p:cNvSpPr/>
            <p:nvPr/>
          </p:nvSpPr>
          <p:spPr>
            <a:xfrm flipH="1" rot="1425000">
              <a:off x="3596400" y="2415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4" name=""/>
            <p:cNvSpPr/>
            <p:nvPr/>
          </p:nvSpPr>
          <p:spPr>
            <a:xfrm rot="12410400">
              <a:off x="3752280" y="2167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15" name=""/>
          <p:cNvGrpSpPr/>
          <p:nvPr/>
        </p:nvGrpSpPr>
        <p:grpSpPr>
          <a:xfrm>
            <a:off x="5322240" y="1692360"/>
            <a:ext cx="431640" cy="616680"/>
            <a:chOff x="5322240" y="1692360"/>
            <a:chExt cx="431640" cy="616680"/>
          </a:xfrm>
        </p:grpSpPr>
        <p:sp>
          <p:nvSpPr>
            <p:cNvPr id="2116" name=""/>
            <p:cNvSpPr/>
            <p:nvPr/>
          </p:nvSpPr>
          <p:spPr>
            <a:xfrm>
              <a:off x="5322240" y="1980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7" name=""/>
            <p:cNvSpPr/>
            <p:nvPr/>
          </p:nvSpPr>
          <p:spPr>
            <a:xfrm rot="20168400">
              <a:off x="5339160" y="203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8" name=""/>
            <p:cNvSpPr/>
            <p:nvPr/>
          </p:nvSpPr>
          <p:spPr>
            <a:xfrm rot="20155800">
              <a:off x="5344560" y="2036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9" name=""/>
            <p:cNvSpPr/>
            <p:nvPr/>
          </p:nvSpPr>
          <p:spPr>
            <a:xfrm>
              <a:off x="5394240" y="1897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0" name=""/>
            <p:cNvSpPr/>
            <p:nvPr/>
          </p:nvSpPr>
          <p:spPr>
            <a:xfrm>
              <a:off x="5435280" y="1897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1" name=""/>
            <p:cNvSpPr/>
            <p:nvPr/>
          </p:nvSpPr>
          <p:spPr>
            <a:xfrm>
              <a:off x="5445360" y="1908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2" name=""/>
            <p:cNvSpPr/>
            <p:nvPr/>
          </p:nvSpPr>
          <p:spPr>
            <a:xfrm>
              <a:off x="5394240" y="1692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3" name=""/>
            <p:cNvSpPr/>
            <p:nvPr/>
          </p:nvSpPr>
          <p:spPr>
            <a:xfrm rot="20155800">
              <a:off x="5428800" y="1805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4" name=""/>
            <p:cNvSpPr/>
            <p:nvPr/>
          </p:nvSpPr>
          <p:spPr>
            <a:xfrm rot="20162400">
              <a:off x="5438880" y="1804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5" name=""/>
            <p:cNvSpPr/>
            <p:nvPr/>
          </p:nvSpPr>
          <p:spPr>
            <a:xfrm>
              <a:off x="5599800" y="2052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6" name=""/>
            <p:cNvSpPr/>
            <p:nvPr/>
          </p:nvSpPr>
          <p:spPr>
            <a:xfrm rot="20168400">
              <a:off x="5616720" y="2108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7" name=""/>
            <p:cNvSpPr/>
            <p:nvPr/>
          </p:nvSpPr>
          <p:spPr>
            <a:xfrm rot="20168400">
              <a:off x="5621760" y="2108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8" name=""/>
            <p:cNvSpPr/>
            <p:nvPr/>
          </p:nvSpPr>
          <p:spPr>
            <a:xfrm flipH="1" rot="9236400">
              <a:off x="5464440" y="1849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29" name=""/>
          <p:cNvGrpSpPr/>
          <p:nvPr/>
        </p:nvGrpSpPr>
        <p:grpSpPr>
          <a:xfrm>
            <a:off x="6473520" y="1721880"/>
            <a:ext cx="432360" cy="617760"/>
            <a:chOff x="6473520" y="1721880"/>
            <a:chExt cx="432360" cy="617760"/>
          </a:xfrm>
        </p:grpSpPr>
        <p:sp>
          <p:nvSpPr>
            <p:cNvPr id="2130" name=""/>
            <p:cNvSpPr/>
            <p:nvPr/>
          </p:nvSpPr>
          <p:spPr>
            <a:xfrm>
              <a:off x="6473520" y="2010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1" name=""/>
            <p:cNvSpPr/>
            <p:nvPr/>
          </p:nvSpPr>
          <p:spPr>
            <a:xfrm rot="20168400">
              <a:off x="6490440" y="2066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2" name=""/>
            <p:cNvSpPr/>
            <p:nvPr/>
          </p:nvSpPr>
          <p:spPr>
            <a:xfrm rot="20168400">
              <a:off x="6495840" y="2066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3" name=""/>
            <p:cNvSpPr/>
            <p:nvPr/>
          </p:nvSpPr>
          <p:spPr>
            <a:xfrm>
              <a:off x="6545520" y="1927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4" name=""/>
            <p:cNvSpPr/>
            <p:nvPr/>
          </p:nvSpPr>
          <p:spPr>
            <a:xfrm>
              <a:off x="6586920" y="1927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5" name=""/>
            <p:cNvSpPr/>
            <p:nvPr/>
          </p:nvSpPr>
          <p:spPr>
            <a:xfrm>
              <a:off x="6597000" y="1938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6" name=""/>
            <p:cNvSpPr/>
            <p:nvPr/>
          </p:nvSpPr>
          <p:spPr>
            <a:xfrm>
              <a:off x="6545520" y="1721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7" name=""/>
            <p:cNvSpPr/>
            <p:nvPr/>
          </p:nvSpPr>
          <p:spPr>
            <a:xfrm rot="20162400">
              <a:off x="6580080" y="1834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8" name=""/>
            <p:cNvSpPr/>
            <p:nvPr/>
          </p:nvSpPr>
          <p:spPr>
            <a:xfrm rot="20162400">
              <a:off x="6590160" y="1834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9" name=""/>
            <p:cNvSpPr/>
            <p:nvPr/>
          </p:nvSpPr>
          <p:spPr>
            <a:xfrm>
              <a:off x="6751440" y="2082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0" name=""/>
            <p:cNvSpPr/>
            <p:nvPr/>
          </p:nvSpPr>
          <p:spPr>
            <a:xfrm rot="20168400">
              <a:off x="6768360" y="2138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1" name=""/>
            <p:cNvSpPr/>
            <p:nvPr/>
          </p:nvSpPr>
          <p:spPr>
            <a:xfrm rot="20168400">
              <a:off x="6773760" y="2138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2" name=""/>
            <p:cNvSpPr/>
            <p:nvPr/>
          </p:nvSpPr>
          <p:spPr>
            <a:xfrm flipH="1" rot="9236400">
              <a:off x="6616080" y="1879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43" name=""/>
          <p:cNvGrpSpPr/>
          <p:nvPr/>
        </p:nvGrpSpPr>
        <p:grpSpPr>
          <a:xfrm>
            <a:off x="2442600" y="2463840"/>
            <a:ext cx="432360" cy="617760"/>
            <a:chOff x="2442600" y="2463840"/>
            <a:chExt cx="432360" cy="617760"/>
          </a:xfrm>
        </p:grpSpPr>
        <p:sp>
          <p:nvSpPr>
            <p:cNvPr id="2144" name=""/>
            <p:cNvSpPr/>
            <p:nvPr/>
          </p:nvSpPr>
          <p:spPr>
            <a:xfrm flipH="1">
              <a:off x="2720160" y="275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5" name=""/>
            <p:cNvSpPr/>
            <p:nvPr/>
          </p:nvSpPr>
          <p:spPr>
            <a:xfrm flipH="1" rot="1431600">
              <a:off x="2815560" y="2808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6" name=""/>
            <p:cNvSpPr/>
            <p:nvPr/>
          </p:nvSpPr>
          <p:spPr>
            <a:xfrm flipH="1" rot="1431600">
              <a:off x="2810880" y="280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7" name=""/>
            <p:cNvSpPr/>
            <p:nvPr/>
          </p:nvSpPr>
          <p:spPr>
            <a:xfrm flipH="1">
              <a:off x="2494080" y="2669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8" name=""/>
            <p:cNvSpPr/>
            <p:nvPr/>
          </p:nvSpPr>
          <p:spPr>
            <a:xfrm flipH="1">
              <a:off x="2555640" y="2669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9" name=""/>
            <p:cNvSpPr/>
            <p:nvPr/>
          </p:nvSpPr>
          <p:spPr>
            <a:xfrm flipH="1">
              <a:off x="2545560" y="2680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0" name=""/>
            <p:cNvSpPr/>
            <p:nvPr/>
          </p:nvSpPr>
          <p:spPr>
            <a:xfrm flipH="1">
              <a:off x="2494080" y="2463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1" name=""/>
            <p:cNvSpPr/>
            <p:nvPr/>
          </p:nvSpPr>
          <p:spPr>
            <a:xfrm flipH="1" rot="1437600">
              <a:off x="2685600" y="2576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2" name=""/>
            <p:cNvSpPr/>
            <p:nvPr/>
          </p:nvSpPr>
          <p:spPr>
            <a:xfrm flipH="1" rot="1437600">
              <a:off x="2675520" y="2576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3" name=""/>
            <p:cNvSpPr/>
            <p:nvPr/>
          </p:nvSpPr>
          <p:spPr>
            <a:xfrm flipH="1">
              <a:off x="2442240" y="2824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4" name=""/>
            <p:cNvSpPr/>
            <p:nvPr/>
          </p:nvSpPr>
          <p:spPr>
            <a:xfrm flipH="1" rot="1431600">
              <a:off x="2538360" y="2880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5" name=""/>
            <p:cNvSpPr/>
            <p:nvPr/>
          </p:nvSpPr>
          <p:spPr>
            <a:xfrm flipH="1" rot="1431600">
              <a:off x="2532960" y="2880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6" name=""/>
            <p:cNvSpPr/>
            <p:nvPr/>
          </p:nvSpPr>
          <p:spPr>
            <a:xfrm rot="12363600">
              <a:off x="2694960" y="2621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cxnSp>
        <p:nvCxnSpPr>
          <p:cNvPr id="2157" name=""/>
          <p:cNvCxnSpPr>
            <a:stCxn id="2030" idx="2"/>
            <a:endCxn id="2095" idx="6"/>
          </p:cNvCxnSpPr>
          <p:nvPr/>
        </p:nvCxnSpPr>
        <p:spPr>
          <a:xfrm>
            <a:off x="8626320" y="3852000"/>
            <a:ext cx="59040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158" name=""/>
          <p:cNvCxnSpPr>
            <a:stCxn id="2044" idx="2"/>
            <a:endCxn id="2086" idx="6"/>
          </p:cNvCxnSpPr>
          <p:nvPr/>
        </p:nvCxnSpPr>
        <p:spPr>
          <a:xfrm>
            <a:off x="6149520" y="3029040"/>
            <a:ext cx="61884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159" name="CaixaDeTexto 97"/>
          <p:cNvSpPr/>
          <p:nvPr/>
        </p:nvSpPr>
        <p:spPr>
          <a:xfrm>
            <a:off x="9828000" y="2651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2160" name="CaixaDeTexto 98"/>
          <p:cNvSpPr/>
          <p:nvPr/>
        </p:nvSpPr>
        <p:spPr>
          <a:xfrm>
            <a:off x="9864000" y="452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ambiente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2161" name="CustomShape 11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D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õ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d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u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l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g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(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CaixaDeTexto 135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grpSp>
        <p:nvGrpSpPr>
          <p:cNvPr id="2163" name=""/>
          <p:cNvGrpSpPr/>
          <p:nvPr/>
        </p:nvGrpSpPr>
        <p:grpSpPr>
          <a:xfrm>
            <a:off x="8964000" y="2540160"/>
            <a:ext cx="396000" cy="565560"/>
            <a:chOff x="8964000" y="2540160"/>
            <a:chExt cx="396000" cy="565560"/>
          </a:xfrm>
        </p:grpSpPr>
        <p:grpSp>
          <p:nvGrpSpPr>
            <p:cNvPr id="2164" name=""/>
            <p:cNvGrpSpPr/>
            <p:nvPr/>
          </p:nvGrpSpPr>
          <p:grpSpPr>
            <a:xfrm>
              <a:off x="8964000" y="2804040"/>
              <a:ext cx="141480" cy="141480"/>
              <a:chOff x="8964000" y="2804040"/>
              <a:chExt cx="141480" cy="141480"/>
            </a:xfrm>
          </p:grpSpPr>
          <p:sp>
            <p:nvSpPr>
              <p:cNvPr id="2165" name=""/>
              <p:cNvSpPr/>
              <p:nvPr/>
            </p:nvSpPr>
            <p:spPr>
              <a:xfrm>
                <a:off x="8964000" y="280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6" name=""/>
              <p:cNvSpPr/>
              <p:nvPr/>
            </p:nvSpPr>
            <p:spPr>
              <a:xfrm rot="20182200">
                <a:off x="8979120" y="2855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7" name=""/>
              <p:cNvSpPr/>
              <p:nvPr/>
            </p:nvSpPr>
            <p:spPr>
              <a:xfrm rot="20155200">
                <a:off x="8984520" y="2855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68" name=""/>
            <p:cNvSpPr/>
            <p:nvPr/>
          </p:nvSpPr>
          <p:spPr>
            <a:xfrm>
              <a:off x="9029520" y="2728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9" name=""/>
            <p:cNvSpPr/>
            <p:nvPr/>
          </p:nvSpPr>
          <p:spPr>
            <a:xfrm>
              <a:off x="9067680" y="2728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0" name=""/>
            <p:cNvSpPr/>
            <p:nvPr/>
          </p:nvSpPr>
          <p:spPr>
            <a:xfrm>
              <a:off x="9077040" y="2738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1" name=""/>
            <p:cNvSpPr/>
            <p:nvPr/>
          </p:nvSpPr>
          <p:spPr>
            <a:xfrm>
              <a:off x="9029520" y="2540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2" name=""/>
            <p:cNvSpPr/>
            <p:nvPr/>
          </p:nvSpPr>
          <p:spPr>
            <a:xfrm rot="20160600">
              <a:off x="9061200" y="2643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3" name=""/>
            <p:cNvSpPr/>
            <p:nvPr/>
          </p:nvSpPr>
          <p:spPr>
            <a:xfrm rot="20154000">
              <a:off x="9070920" y="2643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74" name=""/>
            <p:cNvGrpSpPr/>
            <p:nvPr/>
          </p:nvGrpSpPr>
          <p:grpSpPr>
            <a:xfrm>
              <a:off x="9218520" y="2869920"/>
              <a:ext cx="141480" cy="141480"/>
              <a:chOff x="9218520" y="2869920"/>
              <a:chExt cx="141480" cy="141480"/>
            </a:xfrm>
          </p:grpSpPr>
          <p:sp>
            <p:nvSpPr>
              <p:cNvPr id="2175" name=""/>
              <p:cNvSpPr/>
              <p:nvPr/>
            </p:nvSpPr>
            <p:spPr>
              <a:xfrm>
                <a:off x="9218520" y="2869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6" name=""/>
              <p:cNvSpPr/>
              <p:nvPr/>
            </p:nvSpPr>
            <p:spPr>
              <a:xfrm rot="20169000">
                <a:off x="9234360" y="2921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7" name=""/>
              <p:cNvSpPr/>
              <p:nvPr/>
            </p:nvSpPr>
            <p:spPr>
              <a:xfrm rot="20125200">
                <a:off x="9239400" y="2921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78" name=""/>
            <p:cNvSpPr/>
            <p:nvPr/>
          </p:nvSpPr>
          <p:spPr>
            <a:xfrm flipH="1" rot="9238200">
              <a:off x="9095040" y="2684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79" name=""/>
          <p:cNvGrpSpPr/>
          <p:nvPr/>
        </p:nvGrpSpPr>
        <p:grpSpPr>
          <a:xfrm>
            <a:off x="3075480" y="3091320"/>
            <a:ext cx="432000" cy="617400"/>
            <a:chOff x="3075480" y="3091320"/>
            <a:chExt cx="432000" cy="617400"/>
          </a:xfrm>
        </p:grpSpPr>
        <p:sp>
          <p:nvSpPr>
            <p:cNvPr id="2180" name=""/>
            <p:cNvSpPr/>
            <p:nvPr/>
          </p:nvSpPr>
          <p:spPr>
            <a:xfrm flipH="1">
              <a:off x="3352680" y="3379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1" name=""/>
            <p:cNvSpPr/>
            <p:nvPr/>
          </p:nvSpPr>
          <p:spPr>
            <a:xfrm flipH="1" rot="1403400">
              <a:off x="3448440" y="3435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2" name=""/>
            <p:cNvSpPr/>
            <p:nvPr/>
          </p:nvSpPr>
          <p:spPr>
            <a:xfrm flipH="1" rot="1458600">
              <a:off x="3444120" y="3435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3" name=""/>
            <p:cNvSpPr/>
            <p:nvPr/>
          </p:nvSpPr>
          <p:spPr>
            <a:xfrm flipH="1">
              <a:off x="3126960" y="3297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4" name=""/>
            <p:cNvSpPr/>
            <p:nvPr/>
          </p:nvSpPr>
          <p:spPr>
            <a:xfrm flipH="1">
              <a:off x="3188160" y="3297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5" name=""/>
            <p:cNvSpPr/>
            <p:nvPr/>
          </p:nvSpPr>
          <p:spPr>
            <a:xfrm flipH="1">
              <a:off x="3178440" y="3307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6" name=""/>
            <p:cNvSpPr/>
            <p:nvPr/>
          </p:nvSpPr>
          <p:spPr>
            <a:xfrm flipH="1">
              <a:off x="3126960" y="3091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7" name=""/>
            <p:cNvSpPr/>
            <p:nvPr/>
          </p:nvSpPr>
          <p:spPr>
            <a:xfrm flipH="1" rot="1437000">
              <a:off x="3319200" y="3204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8" name=""/>
            <p:cNvSpPr/>
            <p:nvPr/>
          </p:nvSpPr>
          <p:spPr>
            <a:xfrm flipH="1" rot="1437000">
              <a:off x="3308760" y="3204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9" name=""/>
            <p:cNvSpPr/>
            <p:nvPr/>
          </p:nvSpPr>
          <p:spPr>
            <a:xfrm flipH="1">
              <a:off x="3075120" y="34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0" name=""/>
            <p:cNvSpPr/>
            <p:nvPr/>
          </p:nvSpPr>
          <p:spPr>
            <a:xfrm flipH="1" rot="1443600">
              <a:off x="3170880" y="35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1" name=""/>
            <p:cNvSpPr/>
            <p:nvPr/>
          </p:nvSpPr>
          <p:spPr>
            <a:xfrm flipH="1" rot="1458600">
              <a:off x="3166200" y="3507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2" name=""/>
            <p:cNvSpPr/>
            <p:nvPr/>
          </p:nvSpPr>
          <p:spPr>
            <a:xfrm rot="12363600">
              <a:off x="3327480" y="3248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93" name=""/>
          <p:cNvGrpSpPr/>
          <p:nvPr/>
        </p:nvGrpSpPr>
        <p:grpSpPr>
          <a:xfrm>
            <a:off x="8419320" y="3260160"/>
            <a:ext cx="414000" cy="591840"/>
            <a:chOff x="8419320" y="3260160"/>
            <a:chExt cx="414000" cy="591840"/>
          </a:xfrm>
        </p:grpSpPr>
        <p:sp>
          <p:nvSpPr>
            <p:cNvPr id="2194" name=""/>
            <p:cNvSpPr/>
            <p:nvPr/>
          </p:nvSpPr>
          <p:spPr>
            <a:xfrm flipH="1">
              <a:off x="8685000" y="3536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5" name=""/>
            <p:cNvSpPr/>
            <p:nvPr/>
          </p:nvSpPr>
          <p:spPr>
            <a:xfrm flipH="1" rot="1437000">
              <a:off x="8776800" y="3590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6" name=""/>
            <p:cNvSpPr/>
            <p:nvPr/>
          </p:nvSpPr>
          <p:spPr>
            <a:xfrm flipH="1" rot="1495200">
              <a:off x="8773200" y="3589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7" name=""/>
            <p:cNvSpPr/>
            <p:nvPr/>
          </p:nvSpPr>
          <p:spPr>
            <a:xfrm flipH="1">
              <a:off x="8468640" y="3457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8" name=""/>
            <p:cNvSpPr/>
            <p:nvPr/>
          </p:nvSpPr>
          <p:spPr>
            <a:xfrm flipH="1">
              <a:off x="8527680" y="3457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9" name=""/>
            <p:cNvSpPr/>
            <p:nvPr/>
          </p:nvSpPr>
          <p:spPr>
            <a:xfrm flipH="1">
              <a:off x="8517960" y="3467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0" name=""/>
            <p:cNvSpPr/>
            <p:nvPr/>
          </p:nvSpPr>
          <p:spPr>
            <a:xfrm flipH="1">
              <a:off x="8468640" y="3260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1" name=""/>
            <p:cNvSpPr/>
            <p:nvPr/>
          </p:nvSpPr>
          <p:spPr>
            <a:xfrm flipH="1" rot="1451400">
              <a:off x="8652600" y="3368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2" name=""/>
            <p:cNvSpPr/>
            <p:nvPr/>
          </p:nvSpPr>
          <p:spPr>
            <a:xfrm flipH="1" rot="1451400">
              <a:off x="8642880" y="3368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3" name=""/>
            <p:cNvSpPr/>
            <p:nvPr/>
          </p:nvSpPr>
          <p:spPr>
            <a:xfrm flipH="1">
              <a:off x="8418960" y="3605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4" name=""/>
            <p:cNvSpPr/>
            <p:nvPr/>
          </p:nvSpPr>
          <p:spPr>
            <a:xfrm flipH="1" rot="1437000">
              <a:off x="8511120" y="3659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5" name=""/>
            <p:cNvSpPr/>
            <p:nvPr/>
          </p:nvSpPr>
          <p:spPr>
            <a:xfrm flipH="1" rot="1425000">
              <a:off x="8505720" y="3659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6" name=""/>
            <p:cNvSpPr/>
            <p:nvPr/>
          </p:nvSpPr>
          <p:spPr>
            <a:xfrm rot="12410400">
              <a:off x="8661600" y="3411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07" name=""/>
          <p:cNvGrpSpPr/>
          <p:nvPr/>
        </p:nvGrpSpPr>
        <p:grpSpPr>
          <a:xfrm>
            <a:off x="5933520" y="2411640"/>
            <a:ext cx="432000" cy="617400"/>
            <a:chOff x="5933520" y="2411640"/>
            <a:chExt cx="432000" cy="617400"/>
          </a:xfrm>
        </p:grpSpPr>
        <p:sp>
          <p:nvSpPr>
            <p:cNvPr id="2208" name=""/>
            <p:cNvSpPr/>
            <p:nvPr/>
          </p:nvSpPr>
          <p:spPr>
            <a:xfrm flipH="1">
              <a:off x="6210720" y="269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9" name=""/>
            <p:cNvSpPr/>
            <p:nvPr/>
          </p:nvSpPr>
          <p:spPr>
            <a:xfrm flipH="1" rot="1403400">
              <a:off x="6306480" y="275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0" name=""/>
            <p:cNvSpPr/>
            <p:nvPr/>
          </p:nvSpPr>
          <p:spPr>
            <a:xfrm flipH="1" rot="1458600">
              <a:off x="6302160" y="2755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1" name=""/>
            <p:cNvSpPr/>
            <p:nvPr/>
          </p:nvSpPr>
          <p:spPr>
            <a:xfrm flipH="1">
              <a:off x="5985000" y="2617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2" name=""/>
            <p:cNvSpPr/>
            <p:nvPr/>
          </p:nvSpPr>
          <p:spPr>
            <a:xfrm flipH="1">
              <a:off x="6046200" y="2617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3" name=""/>
            <p:cNvSpPr/>
            <p:nvPr/>
          </p:nvSpPr>
          <p:spPr>
            <a:xfrm flipH="1">
              <a:off x="6036480" y="2627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4" name=""/>
            <p:cNvSpPr/>
            <p:nvPr/>
          </p:nvSpPr>
          <p:spPr>
            <a:xfrm flipH="1">
              <a:off x="5985000" y="2411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5" name=""/>
            <p:cNvSpPr/>
            <p:nvPr/>
          </p:nvSpPr>
          <p:spPr>
            <a:xfrm flipH="1" rot="1437000">
              <a:off x="6177240" y="2524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6" name=""/>
            <p:cNvSpPr/>
            <p:nvPr/>
          </p:nvSpPr>
          <p:spPr>
            <a:xfrm flipH="1" rot="1437000">
              <a:off x="6166800" y="2524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7" name=""/>
            <p:cNvSpPr/>
            <p:nvPr/>
          </p:nvSpPr>
          <p:spPr>
            <a:xfrm flipH="1">
              <a:off x="5933160" y="2771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8" name=""/>
            <p:cNvSpPr/>
            <p:nvPr/>
          </p:nvSpPr>
          <p:spPr>
            <a:xfrm flipH="1" rot="1443600">
              <a:off x="6028920" y="2827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9" name=""/>
            <p:cNvSpPr/>
            <p:nvPr/>
          </p:nvSpPr>
          <p:spPr>
            <a:xfrm flipH="1" rot="1458600">
              <a:off x="6024240" y="2827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0" name=""/>
            <p:cNvSpPr/>
            <p:nvPr/>
          </p:nvSpPr>
          <p:spPr>
            <a:xfrm rot="12363600">
              <a:off x="6185520" y="2568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21" name=""/>
          <p:cNvGrpSpPr/>
          <p:nvPr/>
        </p:nvGrpSpPr>
        <p:grpSpPr>
          <a:xfrm>
            <a:off x="4068000" y="2834280"/>
            <a:ext cx="396000" cy="565560"/>
            <a:chOff x="4068000" y="2834280"/>
            <a:chExt cx="396000" cy="565560"/>
          </a:xfrm>
        </p:grpSpPr>
        <p:grpSp>
          <p:nvGrpSpPr>
            <p:cNvPr id="2222" name=""/>
            <p:cNvGrpSpPr/>
            <p:nvPr/>
          </p:nvGrpSpPr>
          <p:grpSpPr>
            <a:xfrm>
              <a:off x="4068000" y="3098160"/>
              <a:ext cx="141480" cy="141480"/>
              <a:chOff x="4068000" y="3098160"/>
              <a:chExt cx="141480" cy="141480"/>
            </a:xfrm>
          </p:grpSpPr>
          <p:sp>
            <p:nvSpPr>
              <p:cNvPr id="2223" name=""/>
              <p:cNvSpPr/>
              <p:nvPr/>
            </p:nvSpPr>
            <p:spPr>
              <a:xfrm>
                <a:off x="4068000" y="3098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4" name=""/>
              <p:cNvSpPr/>
              <p:nvPr/>
            </p:nvSpPr>
            <p:spPr>
              <a:xfrm rot="20182200">
                <a:off x="4083120" y="3149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5" name=""/>
              <p:cNvSpPr/>
              <p:nvPr/>
            </p:nvSpPr>
            <p:spPr>
              <a:xfrm rot="20155200">
                <a:off x="4088520" y="3149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26" name=""/>
            <p:cNvSpPr/>
            <p:nvPr/>
          </p:nvSpPr>
          <p:spPr>
            <a:xfrm>
              <a:off x="4133520" y="3022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7" name=""/>
            <p:cNvSpPr/>
            <p:nvPr/>
          </p:nvSpPr>
          <p:spPr>
            <a:xfrm>
              <a:off x="4171680" y="3022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8" name=""/>
            <p:cNvSpPr/>
            <p:nvPr/>
          </p:nvSpPr>
          <p:spPr>
            <a:xfrm>
              <a:off x="4181040" y="3032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9" name=""/>
            <p:cNvSpPr/>
            <p:nvPr/>
          </p:nvSpPr>
          <p:spPr>
            <a:xfrm>
              <a:off x="4133520" y="2834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0" name=""/>
            <p:cNvSpPr/>
            <p:nvPr/>
          </p:nvSpPr>
          <p:spPr>
            <a:xfrm rot="20160600">
              <a:off x="4165200" y="2937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1" name=""/>
            <p:cNvSpPr/>
            <p:nvPr/>
          </p:nvSpPr>
          <p:spPr>
            <a:xfrm rot="20154000">
              <a:off x="4174920" y="2937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32" name=""/>
            <p:cNvGrpSpPr/>
            <p:nvPr/>
          </p:nvGrpSpPr>
          <p:grpSpPr>
            <a:xfrm>
              <a:off x="4322520" y="3164040"/>
              <a:ext cx="141480" cy="141480"/>
              <a:chOff x="4322520" y="3164040"/>
              <a:chExt cx="141480" cy="141480"/>
            </a:xfrm>
          </p:grpSpPr>
          <p:sp>
            <p:nvSpPr>
              <p:cNvPr id="2233" name=""/>
              <p:cNvSpPr/>
              <p:nvPr/>
            </p:nvSpPr>
            <p:spPr>
              <a:xfrm>
                <a:off x="4322520" y="316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4" name=""/>
              <p:cNvSpPr/>
              <p:nvPr/>
            </p:nvSpPr>
            <p:spPr>
              <a:xfrm rot="20169000">
                <a:off x="4338360" y="3215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5" name=""/>
              <p:cNvSpPr/>
              <p:nvPr/>
            </p:nvSpPr>
            <p:spPr>
              <a:xfrm rot="20125200">
                <a:off x="4343400" y="3215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36" name=""/>
            <p:cNvSpPr/>
            <p:nvPr/>
          </p:nvSpPr>
          <p:spPr>
            <a:xfrm flipH="1" rot="9238200">
              <a:off x="4199040" y="2979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37" name=""/>
          <p:cNvSpPr/>
          <p:nvPr/>
        </p:nvSpPr>
        <p:spPr>
          <a:xfrm>
            <a:off x="2160360" y="3715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8" name=""/>
          <p:cNvSpPr/>
          <p:nvPr/>
        </p:nvSpPr>
        <p:spPr>
          <a:xfrm>
            <a:off x="2952000" y="4392000"/>
            <a:ext cx="720000" cy="22392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f5ce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239" name=""/>
          <p:cNvCxnSpPr>
            <a:stCxn id="2179" idx="2"/>
            <a:endCxn id="2238" idx="2"/>
          </p:cNvCxnSpPr>
          <p:nvPr/>
        </p:nvCxnSpPr>
        <p:spPr>
          <a:xfrm flipH="1">
            <a:off x="2952000" y="3708720"/>
            <a:ext cx="33984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240" name=""/>
          <p:cNvSpPr/>
          <p:nvPr/>
        </p:nvSpPr>
        <p:spPr>
          <a:xfrm>
            <a:off x="2232000" y="439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241" name=""/>
          <p:cNvCxnSpPr>
            <a:endCxn id="2240" idx="2"/>
          </p:cNvCxnSpPr>
          <p:nvPr/>
        </p:nvCxnSpPr>
        <p:spPr>
          <a:xfrm flipH="1">
            <a:off x="2232000" y="3081600"/>
            <a:ext cx="4269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242" name=""/>
          <p:cNvCxnSpPr>
            <a:endCxn id="2240" idx="6"/>
          </p:cNvCxnSpPr>
          <p:nvPr/>
        </p:nvCxnSpPr>
        <p:spPr>
          <a:xfrm>
            <a:off x="2658600" y="3081600"/>
            <a:ext cx="4737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243" name=""/>
          <p:cNvSpPr/>
          <p:nvPr/>
        </p:nvSpPr>
        <p:spPr>
          <a:xfrm>
            <a:off x="3312000" y="403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2244" name=""/>
          <p:cNvSpPr/>
          <p:nvPr/>
        </p:nvSpPr>
        <p:spPr>
          <a:xfrm>
            <a:off x="3736440" y="4231080"/>
            <a:ext cx="1080000" cy="412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245" name=""/>
          <p:cNvCxnSpPr>
            <a:endCxn id="2243" idx="2"/>
          </p:cNvCxnSpPr>
          <p:nvPr/>
        </p:nvCxnSpPr>
        <p:spPr>
          <a:xfrm flipH="1">
            <a:off x="3312000" y="2607840"/>
            <a:ext cx="40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246" name=""/>
          <p:cNvCxnSpPr>
            <a:endCxn id="2243" idx="6"/>
          </p:cNvCxnSpPr>
          <p:nvPr/>
        </p:nvCxnSpPr>
        <p:spPr>
          <a:xfrm>
            <a:off x="3717000" y="2607840"/>
            <a:ext cx="49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247" name=""/>
          <p:cNvCxnSpPr>
            <a:stCxn id="2221" idx="2"/>
            <a:endCxn id="2244" idx="6"/>
          </p:cNvCxnSpPr>
          <p:nvPr/>
        </p:nvCxnSpPr>
        <p:spPr>
          <a:xfrm>
            <a:off x="4266000" y="3399840"/>
            <a:ext cx="55080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248" name=""/>
          <p:cNvCxnSpPr>
            <a:stCxn id="2221" idx="2"/>
            <a:endCxn id="2244" idx="2"/>
          </p:cNvCxnSpPr>
          <p:nvPr/>
        </p:nvCxnSpPr>
        <p:spPr>
          <a:xfrm flipH="1">
            <a:off x="3736440" y="3399840"/>
            <a:ext cx="52992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249" name=""/>
          <p:cNvSpPr/>
          <p:nvPr/>
        </p:nvSpPr>
        <p:spPr>
          <a:xfrm>
            <a:off x="5508000" y="421200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2250" name=""/>
          <p:cNvSpPr/>
          <p:nvPr/>
        </p:nvSpPr>
        <p:spPr>
          <a:xfrm>
            <a:off x="5076000" y="385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251" name=""/>
          <p:cNvCxnSpPr>
            <a:stCxn id="2207" idx="2"/>
            <a:endCxn id="2249" idx="2"/>
          </p:cNvCxnSpPr>
          <p:nvPr/>
        </p:nvCxnSpPr>
        <p:spPr>
          <a:xfrm flipH="1">
            <a:off x="5508000" y="3029040"/>
            <a:ext cx="64188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252" name=""/>
          <p:cNvCxnSpPr>
            <a:endCxn id="2250" idx="2"/>
          </p:cNvCxnSpPr>
          <p:nvPr/>
        </p:nvCxnSpPr>
        <p:spPr>
          <a:xfrm flipH="1">
            <a:off x="5076000" y="2309040"/>
            <a:ext cx="46224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253" name=""/>
          <p:cNvCxnSpPr>
            <a:endCxn id="2250" idx="6"/>
          </p:cNvCxnSpPr>
          <p:nvPr/>
        </p:nvCxnSpPr>
        <p:spPr>
          <a:xfrm>
            <a:off x="5537880" y="2309040"/>
            <a:ext cx="43848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254" name=""/>
          <p:cNvCxnSpPr>
            <a:stCxn id="2179" idx="2"/>
            <a:endCxn id="2238" idx="6"/>
          </p:cNvCxnSpPr>
          <p:nvPr/>
        </p:nvCxnSpPr>
        <p:spPr>
          <a:xfrm>
            <a:off x="3291480" y="3708720"/>
            <a:ext cx="38088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255" name=""/>
          <p:cNvSpPr/>
          <p:nvPr/>
        </p:nvSpPr>
        <p:spPr>
          <a:xfrm>
            <a:off x="6228000" y="3852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256" name=""/>
          <p:cNvCxnSpPr>
            <a:endCxn id="2255" idx="6"/>
          </p:cNvCxnSpPr>
          <p:nvPr/>
        </p:nvCxnSpPr>
        <p:spPr>
          <a:xfrm>
            <a:off x="6689520" y="2339640"/>
            <a:ext cx="61884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257" name=""/>
          <p:cNvCxnSpPr>
            <a:endCxn id="2255" idx="2"/>
          </p:cNvCxnSpPr>
          <p:nvPr/>
        </p:nvCxnSpPr>
        <p:spPr>
          <a:xfrm flipH="1">
            <a:off x="6228000" y="2339640"/>
            <a:ext cx="46188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258" name=""/>
          <p:cNvSpPr/>
          <p:nvPr/>
        </p:nvSpPr>
        <p:spPr>
          <a:xfrm>
            <a:off x="7956360" y="4716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259" name=""/>
          <p:cNvCxnSpPr>
            <a:stCxn id="2193" idx="2"/>
            <a:endCxn id="2258" idx="2"/>
          </p:cNvCxnSpPr>
          <p:nvPr/>
        </p:nvCxnSpPr>
        <p:spPr>
          <a:xfrm flipH="1">
            <a:off x="7956360" y="3852000"/>
            <a:ext cx="67032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260" name=""/>
          <p:cNvSpPr/>
          <p:nvPr/>
        </p:nvSpPr>
        <p:spPr>
          <a:xfrm>
            <a:off x="8640000" y="430308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261" name=""/>
          <p:cNvCxnSpPr>
            <a:stCxn id="2163" idx="2"/>
            <a:endCxn id="2260" idx="2"/>
          </p:cNvCxnSpPr>
          <p:nvPr/>
        </p:nvCxnSpPr>
        <p:spPr>
          <a:xfrm flipH="1">
            <a:off x="8640000" y="3105720"/>
            <a:ext cx="522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262" name=""/>
          <p:cNvCxnSpPr>
            <a:stCxn id="2163" idx="2"/>
            <a:endCxn id="2260" idx="6"/>
          </p:cNvCxnSpPr>
          <p:nvPr/>
        </p:nvCxnSpPr>
        <p:spPr>
          <a:xfrm>
            <a:off x="9162000" y="3105720"/>
            <a:ext cx="558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263" name=""/>
          <p:cNvSpPr/>
          <p:nvPr/>
        </p:nvSpPr>
        <p:spPr>
          <a:xfrm>
            <a:off x="2160360" y="1951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64" name=""/>
          <p:cNvGrpSpPr/>
          <p:nvPr/>
        </p:nvGrpSpPr>
        <p:grpSpPr>
          <a:xfrm>
            <a:off x="3510000" y="2016000"/>
            <a:ext cx="414000" cy="591840"/>
            <a:chOff x="3510000" y="2016000"/>
            <a:chExt cx="414000" cy="591840"/>
          </a:xfrm>
        </p:grpSpPr>
        <p:sp>
          <p:nvSpPr>
            <p:cNvPr id="2265" name=""/>
            <p:cNvSpPr/>
            <p:nvPr/>
          </p:nvSpPr>
          <p:spPr>
            <a:xfrm flipH="1">
              <a:off x="3775680" y="2292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6" name=""/>
            <p:cNvSpPr/>
            <p:nvPr/>
          </p:nvSpPr>
          <p:spPr>
            <a:xfrm flipH="1" rot="1437000">
              <a:off x="3867480" y="2346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7" name=""/>
            <p:cNvSpPr/>
            <p:nvPr/>
          </p:nvSpPr>
          <p:spPr>
            <a:xfrm flipH="1" rot="1495200">
              <a:off x="3863880" y="2345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8" name=""/>
            <p:cNvSpPr/>
            <p:nvPr/>
          </p:nvSpPr>
          <p:spPr>
            <a:xfrm flipH="1">
              <a:off x="3559320" y="2213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9" name=""/>
            <p:cNvSpPr/>
            <p:nvPr/>
          </p:nvSpPr>
          <p:spPr>
            <a:xfrm flipH="1">
              <a:off x="3618360" y="2213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0" name=""/>
            <p:cNvSpPr/>
            <p:nvPr/>
          </p:nvSpPr>
          <p:spPr>
            <a:xfrm flipH="1">
              <a:off x="3608640" y="2223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1" name=""/>
            <p:cNvSpPr/>
            <p:nvPr/>
          </p:nvSpPr>
          <p:spPr>
            <a:xfrm flipH="1">
              <a:off x="3559320" y="2016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2" name=""/>
            <p:cNvSpPr/>
            <p:nvPr/>
          </p:nvSpPr>
          <p:spPr>
            <a:xfrm flipH="1" rot="1451400">
              <a:off x="3743280" y="2124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3" name=""/>
            <p:cNvSpPr/>
            <p:nvPr/>
          </p:nvSpPr>
          <p:spPr>
            <a:xfrm flipH="1" rot="1451400">
              <a:off x="3733560" y="2124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4" name=""/>
            <p:cNvSpPr/>
            <p:nvPr/>
          </p:nvSpPr>
          <p:spPr>
            <a:xfrm flipH="1">
              <a:off x="3509640" y="2361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5" name=""/>
            <p:cNvSpPr/>
            <p:nvPr/>
          </p:nvSpPr>
          <p:spPr>
            <a:xfrm flipH="1" rot="1437000">
              <a:off x="3601800" y="2415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6" name=""/>
            <p:cNvSpPr/>
            <p:nvPr/>
          </p:nvSpPr>
          <p:spPr>
            <a:xfrm flipH="1" rot="1425000">
              <a:off x="3596400" y="2415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7" name=""/>
            <p:cNvSpPr/>
            <p:nvPr/>
          </p:nvSpPr>
          <p:spPr>
            <a:xfrm rot="12410400">
              <a:off x="3752280" y="2167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78" name=""/>
          <p:cNvGrpSpPr/>
          <p:nvPr/>
        </p:nvGrpSpPr>
        <p:grpSpPr>
          <a:xfrm>
            <a:off x="5322240" y="1692360"/>
            <a:ext cx="431640" cy="616680"/>
            <a:chOff x="5322240" y="1692360"/>
            <a:chExt cx="431640" cy="616680"/>
          </a:xfrm>
        </p:grpSpPr>
        <p:sp>
          <p:nvSpPr>
            <p:cNvPr id="2279" name=""/>
            <p:cNvSpPr/>
            <p:nvPr/>
          </p:nvSpPr>
          <p:spPr>
            <a:xfrm>
              <a:off x="5322240" y="1980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0" name=""/>
            <p:cNvSpPr/>
            <p:nvPr/>
          </p:nvSpPr>
          <p:spPr>
            <a:xfrm rot="20168400">
              <a:off x="5339160" y="203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1" name=""/>
            <p:cNvSpPr/>
            <p:nvPr/>
          </p:nvSpPr>
          <p:spPr>
            <a:xfrm rot="20155800">
              <a:off x="5344560" y="2036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2" name=""/>
            <p:cNvSpPr/>
            <p:nvPr/>
          </p:nvSpPr>
          <p:spPr>
            <a:xfrm>
              <a:off x="5394240" y="1897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3" name=""/>
            <p:cNvSpPr/>
            <p:nvPr/>
          </p:nvSpPr>
          <p:spPr>
            <a:xfrm>
              <a:off x="5435280" y="1897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4" name=""/>
            <p:cNvSpPr/>
            <p:nvPr/>
          </p:nvSpPr>
          <p:spPr>
            <a:xfrm>
              <a:off x="5445360" y="1908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5" name=""/>
            <p:cNvSpPr/>
            <p:nvPr/>
          </p:nvSpPr>
          <p:spPr>
            <a:xfrm>
              <a:off x="5394240" y="1692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6" name=""/>
            <p:cNvSpPr/>
            <p:nvPr/>
          </p:nvSpPr>
          <p:spPr>
            <a:xfrm rot="20155800">
              <a:off x="5428800" y="1805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7" name=""/>
            <p:cNvSpPr/>
            <p:nvPr/>
          </p:nvSpPr>
          <p:spPr>
            <a:xfrm rot="20162400">
              <a:off x="5438880" y="1804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8" name=""/>
            <p:cNvSpPr/>
            <p:nvPr/>
          </p:nvSpPr>
          <p:spPr>
            <a:xfrm>
              <a:off x="5599800" y="2052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9" name=""/>
            <p:cNvSpPr/>
            <p:nvPr/>
          </p:nvSpPr>
          <p:spPr>
            <a:xfrm rot="20168400">
              <a:off x="5616720" y="2108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0" name=""/>
            <p:cNvSpPr/>
            <p:nvPr/>
          </p:nvSpPr>
          <p:spPr>
            <a:xfrm rot="20168400">
              <a:off x="5621760" y="2108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1" name=""/>
            <p:cNvSpPr/>
            <p:nvPr/>
          </p:nvSpPr>
          <p:spPr>
            <a:xfrm flipH="1" rot="9236400">
              <a:off x="5464440" y="1849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92" name=""/>
          <p:cNvGrpSpPr/>
          <p:nvPr/>
        </p:nvGrpSpPr>
        <p:grpSpPr>
          <a:xfrm>
            <a:off x="6473520" y="1721880"/>
            <a:ext cx="432360" cy="617760"/>
            <a:chOff x="6473520" y="1721880"/>
            <a:chExt cx="432360" cy="617760"/>
          </a:xfrm>
        </p:grpSpPr>
        <p:sp>
          <p:nvSpPr>
            <p:cNvPr id="2293" name=""/>
            <p:cNvSpPr/>
            <p:nvPr/>
          </p:nvSpPr>
          <p:spPr>
            <a:xfrm>
              <a:off x="6473520" y="2010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4" name=""/>
            <p:cNvSpPr/>
            <p:nvPr/>
          </p:nvSpPr>
          <p:spPr>
            <a:xfrm rot="20168400">
              <a:off x="6490440" y="2066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5" name=""/>
            <p:cNvSpPr/>
            <p:nvPr/>
          </p:nvSpPr>
          <p:spPr>
            <a:xfrm rot="20168400">
              <a:off x="6495840" y="2066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6" name=""/>
            <p:cNvSpPr/>
            <p:nvPr/>
          </p:nvSpPr>
          <p:spPr>
            <a:xfrm>
              <a:off x="6545520" y="1927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7" name=""/>
            <p:cNvSpPr/>
            <p:nvPr/>
          </p:nvSpPr>
          <p:spPr>
            <a:xfrm>
              <a:off x="6586920" y="1927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8" name=""/>
            <p:cNvSpPr/>
            <p:nvPr/>
          </p:nvSpPr>
          <p:spPr>
            <a:xfrm>
              <a:off x="6597000" y="1938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9" name=""/>
            <p:cNvSpPr/>
            <p:nvPr/>
          </p:nvSpPr>
          <p:spPr>
            <a:xfrm>
              <a:off x="6545520" y="1721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0" name=""/>
            <p:cNvSpPr/>
            <p:nvPr/>
          </p:nvSpPr>
          <p:spPr>
            <a:xfrm rot="20162400">
              <a:off x="6580080" y="1834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1" name=""/>
            <p:cNvSpPr/>
            <p:nvPr/>
          </p:nvSpPr>
          <p:spPr>
            <a:xfrm rot="20162400">
              <a:off x="6590160" y="1834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2" name=""/>
            <p:cNvSpPr/>
            <p:nvPr/>
          </p:nvSpPr>
          <p:spPr>
            <a:xfrm>
              <a:off x="6751440" y="2082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3" name=""/>
            <p:cNvSpPr/>
            <p:nvPr/>
          </p:nvSpPr>
          <p:spPr>
            <a:xfrm rot="20168400">
              <a:off x="6768360" y="2138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4" name=""/>
            <p:cNvSpPr/>
            <p:nvPr/>
          </p:nvSpPr>
          <p:spPr>
            <a:xfrm rot="20168400">
              <a:off x="6773760" y="2138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5" name=""/>
            <p:cNvSpPr/>
            <p:nvPr/>
          </p:nvSpPr>
          <p:spPr>
            <a:xfrm flipH="1" rot="9236400">
              <a:off x="6616080" y="1879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06" name=""/>
          <p:cNvGrpSpPr/>
          <p:nvPr/>
        </p:nvGrpSpPr>
        <p:grpSpPr>
          <a:xfrm>
            <a:off x="2442600" y="2463840"/>
            <a:ext cx="432360" cy="617760"/>
            <a:chOff x="2442600" y="2463840"/>
            <a:chExt cx="432360" cy="617760"/>
          </a:xfrm>
        </p:grpSpPr>
        <p:sp>
          <p:nvSpPr>
            <p:cNvPr id="2307" name=""/>
            <p:cNvSpPr/>
            <p:nvPr/>
          </p:nvSpPr>
          <p:spPr>
            <a:xfrm flipH="1">
              <a:off x="2720160" y="275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8" name=""/>
            <p:cNvSpPr/>
            <p:nvPr/>
          </p:nvSpPr>
          <p:spPr>
            <a:xfrm flipH="1" rot="1431600">
              <a:off x="2815560" y="2808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9" name=""/>
            <p:cNvSpPr/>
            <p:nvPr/>
          </p:nvSpPr>
          <p:spPr>
            <a:xfrm flipH="1" rot="1431600">
              <a:off x="2810880" y="280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0" name=""/>
            <p:cNvSpPr/>
            <p:nvPr/>
          </p:nvSpPr>
          <p:spPr>
            <a:xfrm flipH="1">
              <a:off x="2494080" y="2669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1" name=""/>
            <p:cNvSpPr/>
            <p:nvPr/>
          </p:nvSpPr>
          <p:spPr>
            <a:xfrm flipH="1">
              <a:off x="2555640" y="2669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2" name=""/>
            <p:cNvSpPr/>
            <p:nvPr/>
          </p:nvSpPr>
          <p:spPr>
            <a:xfrm flipH="1">
              <a:off x="2545560" y="2680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3" name=""/>
            <p:cNvSpPr/>
            <p:nvPr/>
          </p:nvSpPr>
          <p:spPr>
            <a:xfrm flipH="1">
              <a:off x="2494080" y="2463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4" name=""/>
            <p:cNvSpPr/>
            <p:nvPr/>
          </p:nvSpPr>
          <p:spPr>
            <a:xfrm flipH="1" rot="1437600">
              <a:off x="2685600" y="2576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5" name=""/>
            <p:cNvSpPr/>
            <p:nvPr/>
          </p:nvSpPr>
          <p:spPr>
            <a:xfrm flipH="1" rot="1437600">
              <a:off x="2675520" y="2576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6" name=""/>
            <p:cNvSpPr/>
            <p:nvPr/>
          </p:nvSpPr>
          <p:spPr>
            <a:xfrm flipH="1">
              <a:off x="2442240" y="2824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7" name=""/>
            <p:cNvSpPr/>
            <p:nvPr/>
          </p:nvSpPr>
          <p:spPr>
            <a:xfrm flipH="1" rot="1431600">
              <a:off x="2538360" y="2880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8" name=""/>
            <p:cNvSpPr/>
            <p:nvPr/>
          </p:nvSpPr>
          <p:spPr>
            <a:xfrm flipH="1" rot="1431600">
              <a:off x="2532960" y="2880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9" name=""/>
            <p:cNvSpPr/>
            <p:nvPr/>
          </p:nvSpPr>
          <p:spPr>
            <a:xfrm rot="12363600">
              <a:off x="2694960" y="2621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cxnSp>
        <p:nvCxnSpPr>
          <p:cNvPr id="2320" name=""/>
          <p:cNvCxnSpPr>
            <a:stCxn id="2193" idx="2"/>
            <a:endCxn id="2258" idx="6"/>
          </p:cNvCxnSpPr>
          <p:nvPr/>
        </p:nvCxnSpPr>
        <p:spPr>
          <a:xfrm>
            <a:off x="8626320" y="3852000"/>
            <a:ext cx="59040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321" name=""/>
          <p:cNvCxnSpPr>
            <a:stCxn id="2207" idx="2"/>
            <a:endCxn id="2249" idx="6"/>
          </p:cNvCxnSpPr>
          <p:nvPr/>
        </p:nvCxnSpPr>
        <p:spPr>
          <a:xfrm>
            <a:off x="6149520" y="3029040"/>
            <a:ext cx="61884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322" name="CaixaDeTexto 136"/>
          <p:cNvSpPr/>
          <p:nvPr/>
        </p:nvSpPr>
        <p:spPr>
          <a:xfrm>
            <a:off x="9828000" y="2651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2323" name="CaixaDeTexto 137"/>
          <p:cNvSpPr/>
          <p:nvPr/>
        </p:nvSpPr>
        <p:spPr>
          <a:xfrm>
            <a:off x="9864000" y="452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ambiente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pic>
        <p:nvPicPr>
          <p:cNvPr id="2324" name="Picture 16" descr="C:\Users\Pantoja\Downloads\toppng.com-black-arrow-curved-clip-art-curved-arrow-transparent-background-282x591.png"/>
          <p:cNvPicPr/>
          <p:nvPr/>
        </p:nvPicPr>
        <p:blipFill>
          <a:blip r:embed="rId1"/>
          <a:stretch/>
        </p:blipFill>
        <p:spPr>
          <a:xfrm flipH="1" rot="8100000">
            <a:off x="1071360" y="3468240"/>
            <a:ext cx="603360" cy="1269000"/>
          </a:xfrm>
          <a:prstGeom prst="rect">
            <a:avLst/>
          </a:prstGeom>
          <a:ln w="0">
            <a:noFill/>
          </a:ln>
        </p:spPr>
      </p:pic>
      <p:sp>
        <p:nvSpPr>
          <p:cNvPr id="2325" name="CaixaDeTexto 138"/>
          <p:cNvSpPr/>
          <p:nvPr/>
        </p:nvSpPr>
        <p:spPr>
          <a:xfrm>
            <a:off x="-36000" y="1944000"/>
            <a:ext cx="252000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atuam </a:t>
            </a:r>
            <a:endParaRPr b="0" lang="pt-PT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em parte do </a:t>
            </a:r>
            <a:endParaRPr b="0" lang="pt-PT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ambiente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2326" name="CustomShape 136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CaixaDeTexto 99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grpSp>
        <p:nvGrpSpPr>
          <p:cNvPr id="2328" name=""/>
          <p:cNvGrpSpPr/>
          <p:nvPr/>
        </p:nvGrpSpPr>
        <p:grpSpPr>
          <a:xfrm>
            <a:off x="8964000" y="2540160"/>
            <a:ext cx="396000" cy="565560"/>
            <a:chOff x="8964000" y="2540160"/>
            <a:chExt cx="396000" cy="565560"/>
          </a:xfrm>
        </p:grpSpPr>
        <p:grpSp>
          <p:nvGrpSpPr>
            <p:cNvPr id="2329" name=""/>
            <p:cNvGrpSpPr/>
            <p:nvPr/>
          </p:nvGrpSpPr>
          <p:grpSpPr>
            <a:xfrm>
              <a:off x="8964000" y="2804040"/>
              <a:ext cx="141480" cy="141480"/>
              <a:chOff x="8964000" y="2804040"/>
              <a:chExt cx="141480" cy="141480"/>
            </a:xfrm>
          </p:grpSpPr>
          <p:sp>
            <p:nvSpPr>
              <p:cNvPr id="2330" name=""/>
              <p:cNvSpPr/>
              <p:nvPr/>
            </p:nvSpPr>
            <p:spPr>
              <a:xfrm>
                <a:off x="8964000" y="280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1" name=""/>
              <p:cNvSpPr/>
              <p:nvPr/>
            </p:nvSpPr>
            <p:spPr>
              <a:xfrm rot="20182200">
                <a:off x="8979120" y="2855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2" name=""/>
              <p:cNvSpPr/>
              <p:nvPr/>
            </p:nvSpPr>
            <p:spPr>
              <a:xfrm rot="20155200">
                <a:off x="8984520" y="2855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33" name=""/>
            <p:cNvSpPr/>
            <p:nvPr/>
          </p:nvSpPr>
          <p:spPr>
            <a:xfrm>
              <a:off x="9029520" y="2728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4" name=""/>
            <p:cNvSpPr/>
            <p:nvPr/>
          </p:nvSpPr>
          <p:spPr>
            <a:xfrm>
              <a:off x="9067680" y="2728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5" name=""/>
            <p:cNvSpPr/>
            <p:nvPr/>
          </p:nvSpPr>
          <p:spPr>
            <a:xfrm>
              <a:off x="9077040" y="2738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6" name=""/>
            <p:cNvSpPr/>
            <p:nvPr/>
          </p:nvSpPr>
          <p:spPr>
            <a:xfrm>
              <a:off x="9029520" y="2540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7" name=""/>
            <p:cNvSpPr/>
            <p:nvPr/>
          </p:nvSpPr>
          <p:spPr>
            <a:xfrm rot="20160600">
              <a:off x="9061200" y="2643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8" name=""/>
            <p:cNvSpPr/>
            <p:nvPr/>
          </p:nvSpPr>
          <p:spPr>
            <a:xfrm rot="20154000">
              <a:off x="9070920" y="2643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39" name=""/>
            <p:cNvGrpSpPr/>
            <p:nvPr/>
          </p:nvGrpSpPr>
          <p:grpSpPr>
            <a:xfrm>
              <a:off x="9218520" y="2869920"/>
              <a:ext cx="141480" cy="141480"/>
              <a:chOff x="9218520" y="2869920"/>
              <a:chExt cx="141480" cy="141480"/>
            </a:xfrm>
          </p:grpSpPr>
          <p:sp>
            <p:nvSpPr>
              <p:cNvPr id="2340" name=""/>
              <p:cNvSpPr/>
              <p:nvPr/>
            </p:nvSpPr>
            <p:spPr>
              <a:xfrm>
                <a:off x="9218520" y="2869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1" name=""/>
              <p:cNvSpPr/>
              <p:nvPr/>
            </p:nvSpPr>
            <p:spPr>
              <a:xfrm rot="20169000">
                <a:off x="9234360" y="2921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2" name=""/>
              <p:cNvSpPr/>
              <p:nvPr/>
            </p:nvSpPr>
            <p:spPr>
              <a:xfrm rot="20125200">
                <a:off x="9239400" y="2921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43" name=""/>
            <p:cNvSpPr/>
            <p:nvPr/>
          </p:nvSpPr>
          <p:spPr>
            <a:xfrm flipH="1" rot="9238200">
              <a:off x="9095040" y="2684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44" name=""/>
          <p:cNvGrpSpPr/>
          <p:nvPr/>
        </p:nvGrpSpPr>
        <p:grpSpPr>
          <a:xfrm>
            <a:off x="3075480" y="3091320"/>
            <a:ext cx="432000" cy="617400"/>
            <a:chOff x="3075480" y="3091320"/>
            <a:chExt cx="432000" cy="617400"/>
          </a:xfrm>
        </p:grpSpPr>
        <p:sp>
          <p:nvSpPr>
            <p:cNvPr id="2345" name=""/>
            <p:cNvSpPr/>
            <p:nvPr/>
          </p:nvSpPr>
          <p:spPr>
            <a:xfrm flipH="1">
              <a:off x="3352680" y="3379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6" name=""/>
            <p:cNvSpPr/>
            <p:nvPr/>
          </p:nvSpPr>
          <p:spPr>
            <a:xfrm flipH="1" rot="1403400">
              <a:off x="3448440" y="3435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7" name=""/>
            <p:cNvSpPr/>
            <p:nvPr/>
          </p:nvSpPr>
          <p:spPr>
            <a:xfrm flipH="1" rot="1458600">
              <a:off x="3444120" y="3435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8" name=""/>
            <p:cNvSpPr/>
            <p:nvPr/>
          </p:nvSpPr>
          <p:spPr>
            <a:xfrm flipH="1">
              <a:off x="3126960" y="3297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9" name=""/>
            <p:cNvSpPr/>
            <p:nvPr/>
          </p:nvSpPr>
          <p:spPr>
            <a:xfrm flipH="1">
              <a:off x="3188160" y="3297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0" name=""/>
            <p:cNvSpPr/>
            <p:nvPr/>
          </p:nvSpPr>
          <p:spPr>
            <a:xfrm flipH="1">
              <a:off x="3178440" y="3307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1" name=""/>
            <p:cNvSpPr/>
            <p:nvPr/>
          </p:nvSpPr>
          <p:spPr>
            <a:xfrm flipH="1">
              <a:off x="3126960" y="3091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2" name=""/>
            <p:cNvSpPr/>
            <p:nvPr/>
          </p:nvSpPr>
          <p:spPr>
            <a:xfrm flipH="1" rot="1437000">
              <a:off x="3319200" y="3204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3" name=""/>
            <p:cNvSpPr/>
            <p:nvPr/>
          </p:nvSpPr>
          <p:spPr>
            <a:xfrm flipH="1" rot="1437000">
              <a:off x="3308760" y="3204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4" name=""/>
            <p:cNvSpPr/>
            <p:nvPr/>
          </p:nvSpPr>
          <p:spPr>
            <a:xfrm flipH="1">
              <a:off x="3075120" y="34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5" name=""/>
            <p:cNvSpPr/>
            <p:nvPr/>
          </p:nvSpPr>
          <p:spPr>
            <a:xfrm flipH="1" rot="1443600">
              <a:off x="3170880" y="35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6" name=""/>
            <p:cNvSpPr/>
            <p:nvPr/>
          </p:nvSpPr>
          <p:spPr>
            <a:xfrm flipH="1" rot="1458600">
              <a:off x="3166200" y="3507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7" name=""/>
            <p:cNvSpPr/>
            <p:nvPr/>
          </p:nvSpPr>
          <p:spPr>
            <a:xfrm rot="12363600">
              <a:off x="3327480" y="3248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58" name=""/>
          <p:cNvGrpSpPr/>
          <p:nvPr/>
        </p:nvGrpSpPr>
        <p:grpSpPr>
          <a:xfrm>
            <a:off x="8419320" y="3260160"/>
            <a:ext cx="414000" cy="591840"/>
            <a:chOff x="8419320" y="3260160"/>
            <a:chExt cx="414000" cy="591840"/>
          </a:xfrm>
        </p:grpSpPr>
        <p:sp>
          <p:nvSpPr>
            <p:cNvPr id="2359" name=""/>
            <p:cNvSpPr/>
            <p:nvPr/>
          </p:nvSpPr>
          <p:spPr>
            <a:xfrm flipH="1">
              <a:off x="8685000" y="3536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0" name=""/>
            <p:cNvSpPr/>
            <p:nvPr/>
          </p:nvSpPr>
          <p:spPr>
            <a:xfrm flipH="1" rot="1437000">
              <a:off x="8776800" y="3590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1" name=""/>
            <p:cNvSpPr/>
            <p:nvPr/>
          </p:nvSpPr>
          <p:spPr>
            <a:xfrm flipH="1" rot="1495200">
              <a:off x="8773200" y="3589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2" name=""/>
            <p:cNvSpPr/>
            <p:nvPr/>
          </p:nvSpPr>
          <p:spPr>
            <a:xfrm flipH="1">
              <a:off x="8468640" y="3457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3" name=""/>
            <p:cNvSpPr/>
            <p:nvPr/>
          </p:nvSpPr>
          <p:spPr>
            <a:xfrm flipH="1">
              <a:off x="8527680" y="3457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4" name=""/>
            <p:cNvSpPr/>
            <p:nvPr/>
          </p:nvSpPr>
          <p:spPr>
            <a:xfrm flipH="1">
              <a:off x="8517960" y="3467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5" name=""/>
            <p:cNvSpPr/>
            <p:nvPr/>
          </p:nvSpPr>
          <p:spPr>
            <a:xfrm flipH="1">
              <a:off x="8468640" y="3260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6" name=""/>
            <p:cNvSpPr/>
            <p:nvPr/>
          </p:nvSpPr>
          <p:spPr>
            <a:xfrm flipH="1" rot="1451400">
              <a:off x="8652600" y="3368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7" name=""/>
            <p:cNvSpPr/>
            <p:nvPr/>
          </p:nvSpPr>
          <p:spPr>
            <a:xfrm flipH="1" rot="1451400">
              <a:off x="8642880" y="3368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8" name=""/>
            <p:cNvSpPr/>
            <p:nvPr/>
          </p:nvSpPr>
          <p:spPr>
            <a:xfrm flipH="1">
              <a:off x="8418960" y="3605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9" name=""/>
            <p:cNvSpPr/>
            <p:nvPr/>
          </p:nvSpPr>
          <p:spPr>
            <a:xfrm flipH="1" rot="1437000">
              <a:off x="8511120" y="3659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0" name=""/>
            <p:cNvSpPr/>
            <p:nvPr/>
          </p:nvSpPr>
          <p:spPr>
            <a:xfrm flipH="1" rot="1425000">
              <a:off x="8505720" y="3659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1" name=""/>
            <p:cNvSpPr/>
            <p:nvPr/>
          </p:nvSpPr>
          <p:spPr>
            <a:xfrm rot="12410400">
              <a:off x="8661600" y="3411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72" name=""/>
          <p:cNvGrpSpPr/>
          <p:nvPr/>
        </p:nvGrpSpPr>
        <p:grpSpPr>
          <a:xfrm>
            <a:off x="5933520" y="2411640"/>
            <a:ext cx="432000" cy="617400"/>
            <a:chOff x="5933520" y="2411640"/>
            <a:chExt cx="432000" cy="617400"/>
          </a:xfrm>
        </p:grpSpPr>
        <p:sp>
          <p:nvSpPr>
            <p:cNvPr id="2373" name=""/>
            <p:cNvSpPr/>
            <p:nvPr/>
          </p:nvSpPr>
          <p:spPr>
            <a:xfrm flipH="1">
              <a:off x="6210720" y="269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4" name=""/>
            <p:cNvSpPr/>
            <p:nvPr/>
          </p:nvSpPr>
          <p:spPr>
            <a:xfrm flipH="1" rot="1403400">
              <a:off x="6306480" y="275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5" name=""/>
            <p:cNvSpPr/>
            <p:nvPr/>
          </p:nvSpPr>
          <p:spPr>
            <a:xfrm flipH="1" rot="1458600">
              <a:off x="6302160" y="2755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6" name=""/>
            <p:cNvSpPr/>
            <p:nvPr/>
          </p:nvSpPr>
          <p:spPr>
            <a:xfrm flipH="1">
              <a:off x="5985000" y="2617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7" name=""/>
            <p:cNvSpPr/>
            <p:nvPr/>
          </p:nvSpPr>
          <p:spPr>
            <a:xfrm flipH="1">
              <a:off x="6046200" y="2617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8" name=""/>
            <p:cNvSpPr/>
            <p:nvPr/>
          </p:nvSpPr>
          <p:spPr>
            <a:xfrm flipH="1">
              <a:off x="6036480" y="2627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9" name=""/>
            <p:cNvSpPr/>
            <p:nvPr/>
          </p:nvSpPr>
          <p:spPr>
            <a:xfrm flipH="1">
              <a:off x="5985000" y="2411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0" name=""/>
            <p:cNvSpPr/>
            <p:nvPr/>
          </p:nvSpPr>
          <p:spPr>
            <a:xfrm flipH="1" rot="1437000">
              <a:off x="6177240" y="2524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1" name=""/>
            <p:cNvSpPr/>
            <p:nvPr/>
          </p:nvSpPr>
          <p:spPr>
            <a:xfrm flipH="1" rot="1437000">
              <a:off x="6166800" y="2524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2" name=""/>
            <p:cNvSpPr/>
            <p:nvPr/>
          </p:nvSpPr>
          <p:spPr>
            <a:xfrm flipH="1">
              <a:off x="5933160" y="2771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3" name=""/>
            <p:cNvSpPr/>
            <p:nvPr/>
          </p:nvSpPr>
          <p:spPr>
            <a:xfrm flipH="1" rot="1443600">
              <a:off x="6028920" y="2827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4" name=""/>
            <p:cNvSpPr/>
            <p:nvPr/>
          </p:nvSpPr>
          <p:spPr>
            <a:xfrm flipH="1" rot="1458600">
              <a:off x="6024240" y="2827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5" name=""/>
            <p:cNvSpPr/>
            <p:nvPr/>
          </p:nvSpPr>
          <p:spPr>
            <a:xfrm rot="12363600">
              <a:off x="6185520" y="2568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86" name=""/>
          <p:cNvGrpSpPr/>
          <p:nvPr/>
        </p:nvGrpSpPr>
        <p:grpSpPr>
          <a:xfrm>
            <a:off x="4068000" y="2834280"/>
            <a:ext cx="396000" cy="565560"/>
            <a:chOff x="4068000" y="2834280"/>
            <a:chExt cx="396000" cy="565560"/>
          </a:xfrm>
        </p:grpSpPr>
        <p:grpSp>
          <p:nvGrpSpPr>
            <p:cNvPr id="2387" name=""/>
            <p:cNvGrpSpPr/>
            <p:nvPr/>
          </p:nvGrpSpPr>
          <p:grpSpPr>
            <a:xfrm>
              <a:off x="4068000" y="3098160"/>
              <a:ext cx="141480" cy="141480"/>
              <a:chOff x="4068000" y="3098160"/>
              <a:chExt cx="141480" cy="141480"/>
            </a:xfrm>
          </p:grpSpPr>
          <p:sp>
            <p:nvSpPr>
              <p:cNvPr id="2388" name=""/>
              <p:cNvSpPr/>
              <p:nvPr/>
            </p:nvSpPr>
            <p:spPr>
              <a:xfrm>
                <a:off x="4068000" y="3098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9" name=""/>
              <p:cNvSpPr/>
              <p:nvPr/>
            </p:nvSpPr>
            <p:spPr>
              <a:xfrm rot="20182200">
                <a:off x="4083120" y="3149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0" name=""/>
              <p:cNvSpPr/>
              <p:nvPr/>
            </p:nvSpPr>
            <p:spPr>
              <a:xfrm rot="20155200">
                <a:off x="4088520" y="3149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91" name=""/>
            <p:cNvSpPr/>
            <p:nvPr/>
          </p:nvSpPr>
          <p:spPr>
            <a:xfrm>
              <a:off x="4133520" y="3022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2" name=""/>
            <p:cNvSpPr/>
            <p:nvPr/>
          </p:nvSpPr>
          <p:spPr>
            <a:xfrm>
              <a:off x="4171680" y="3022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3" name=""/>
            <p:cNvSpPr/>
            <p:nvPr/>
          </p:nvSpPr>
          <p:spPr>
            <a:xfrm>
              <a:off x="4181040" y="3032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4" name=""/>
            <p:cNvSpPr/>
            <p:nvPr/>
          </p:nvSpPr>
          <p:spPr>
            <a:xfrm>
              <a:off x="4133520" y="2834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5" name=""/>
            <p:cNvSpPr/>
            <p:nvPr/>
          </p:nvSpPr>
          <p:spPr>
            <a:xfrm rot="20160600">
              <a:off x="4165200" y="2937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6" name=""/>
            <p:cNvSpPr/>
            <p:nvPr/>
          </p:nvSpPr>
          <p:spPr>
            <a:xfrm rot="20154000">
              <a:off x="4174920" y="2937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97" name=""/>
            <p:cNvGrpSpPr/>
            <p:nvPr/>
          </p:nvGrpSpPr>
          <p:grpSpPr>
            <a:xfrm>
              <a:off x="4322520" y="3164040"/>
              <a:ext cx="141480" cy="141480"/>
              <a:chOff x="4322520" y="3164040"/>
              <a:chExt cx="141480" cy="141480"/>
            </a:xfrm>
          </p:grpSpPr>
          <p:sp>
            <p:nvSpPr>
              <p:cNvPr id="2398" name=""/>
              <p:cNvSpPr/>
              <p:nvPr/>
            </p:nvSpPr>
            <p:spPr>
              <a:xfrm>
                <a:off x="4322520" y="316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9" name=""/>
              <p:cNvSpPr/>
              <p:nvPr/>
            </p:nvSpPr>
            <p:spPr>
              <a:xfrm rot="20169000">
                <a:off x="4338360" y="3215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0" name=""/>
              <p:cNvSpPr/>
              <p:nvPr/>
            </p:nvSpPr>
            <p:spPr>
              <a:xfrm rot="20125200">
                <a:off x="4343400" y="3215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01" name=""/>
            <p:cNvSpPr/>
            <p:nvPr/>
          </p:nvSpPr>
          <p:spPr>
            <a:xfrm flipH="1" rot="9238200">
              <a:off x="4199040" y="2979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02" name=""/>
          <p:cNvSpPr/>
          <p:nvPr/>
        </p:nvSpPr>
        <p:spPr>
          <a:xfrm>
            <a:off x="2160360" y="3715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3" name=""/>
          <p:cNvSpPr/>
          <p:nvPr/>
        </p:nvSpPr>
        <p:spPr>
          <a:xfrm>
            <a:off x="2952000" y="4392000"/>
            <a:ext cx="720000" cy="22392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f5ce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404" name=""/>
          <p:cNvCxnSpPr>
            <a:stCxn id="2344" idx="2"/>
            <a:endCxn id="2403" idx="2"/>
          </p:cNvCxnSpPr>
          <p:nvPr/>
        </p:nvCxnSpPr>
        <p:spPr>
          <a:xfrm flipH="1">
            <a:off x="2952000" y="3708720"/>
            <a:ext cx="33984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405" name=""/>
          <p:cNvSpPr/>
          <p:nvPr/>
        </p:nvSpPr>
        <p:spPr>
          <a:xfrm>
            <a:off x="2232000" y="439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406" name=""/>
          <p:cNvCxnSpPr>
            <a:endCxn id="2405" idx="2"/>
          </p:cNvCxnSpPr>
          <p:nvPr/>
        </p:nvCxnSpPr>
        <p:spPr>
          <a:xfrm flipH="1">
            <a:off x="2232000" y="3081600"/>
            <a:ext cx="4269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407" name=""/>
          <p:cNvCxnSpPr>
            <a:endCxn id="2405" idx="6"/>
          </p:cNvCxnSpPr>
          <p:nvPr/>
        </p:nvCxnSpPr>
        <p:spPr>
          <a:xfrm>
            <a:off x="2658600" y="3081600"/>
            <a:ext cx="4737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408" name=""/>
          <p:cNvSpPr/>
          <p:nvPr/>
        </p:nvSpPr>
        <p:spPr>
          <a:xfrm>
            <a:off x="3312000" y="403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2409" name=""/>
          <p:cNvSpPr/>
          <p:nvPr/>
        </p:nvSpPr>
        <p:spPr>
          <a:xfrm>
            <a:off x="3736440" y="4231080"/>
            <a:ext cx="1080000" cy="412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410" name=""/>
          <p:cNvCxnSpPr>
            <a:endCxn id="2408" idx="2"/>
          </p:cNvCxnSpPr>
          <p:nvPr/>
        </p:nvCxnSpPr>
        <p:spPr>
          <a:xfrm flipH="1">
            <a:off x="3312000" y="2607840"/>
            <a:ext cx="40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411" name=""/>
          <p:cNvCxnSpPr>
            <a:endCxn id="2408" idx="6"/>
          </p:cNvCxnSpPr>
          <p:nvPr/>
        </p:nvCxnSpPr>
        <p:spPr>
          <a:xfrm>
            <a:off x="3717000" y="2607840"/>
            <a:ext cx="49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412" name=""/>
          <p:cNvCxnSpPr>
            <a:stCxn id="2386" idx="2"/>
            <a:endCxn id="2409" idx="6"/>
          </p:cNvCxnSpPr>
          <p:nvPr/>
        </p:nvCxnSpPr>
        <p:spPr>
          <a:xfrm>
            <a:off x="4266000" y="3399840"/>
            <a:ext cx="55080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413" name=""/>
          <p:cNvCxnSpPr>
            <a:stCxn id="2386" idx="2"/>
            <a:endCxn id="2409" idx="2"/>
          </p:cNvCxnSpPr>
          <p:nvPr/>
        </p:nvCxnSpPr>
        <p:spPr>
          <a:xfrm flipH="1">
            <a:off x="3736440" y="3399840"/>
            <a:ext cx="52992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414" name=""/>
          <p:cNvSpPr/>
          <p:nvPr/>
        </p:nvSpPr>
        <p:spPr>
          <a:xfrm>
            <a:off x="5508000" y="421200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2415" name=""/>
          <p:cNvSpPr/>
          <p:nvPr/>
        </p:nvSpPr>
        <p:spPr>
          <a:xfrm>
            <a:off x="5076000" y="385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416" name=""/>
          <p:cNvCxnSpPr>
            <a:stCxn id="2372" idx="2"/>
            <a:endCxn id="2414" idx="2"/>
          </p:cNvCxnSpPr>
          <p:nvPr/>
        </p:nvCxnSpPr>
        <p:spPr>
          <a:xfrm flipH="1">
            <a:off x="5508000" y="3029040"/>
            <a:ext cx="64188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417" name=""/>
          <p:cNvCxnSpPr>
            <a:endCxn id="2415" idx="2"/>
          </p:cNvCxnSpPr>
          <p:nvPr/>
        </p:nvCxnSpPr>
        <p:spPr>
          <a:xfrm flipH="1">
            <a:off x="5076000" y="2309040"/>
            <a:ext cx="46224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418" name=""/>
          <p:cNvCxnSpPr>
            <a:endCxn id="2415" idx="6"/>
          </p:cNvCxnSpPr>
          <p:nvPr/>
        </p:nvCxnSpPr>
        <p:spPr>
          <a:xfrm>
            <a:off x="5537880" y="2309040"/>
            <a:ext cx="43848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419" name=""/>
          <p:cNvCxnSpPr>
            <a:stCxn id="2344" idx="2"/>
            <a:endCxn id="2403" idx="6"/>
          </p:cNvCxnSpPr>
          <p:nvPr/>
        </p:nvCxnSpPr>
        <p:spPr>
          <a:xfrm>
            <a:off x="3291480" y="3708720"/>
            <a:ext cx="38088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420" name=""/>
          <p:cNvSpPr/>
          <p:nvPr/>
        </p:nvSpPr>
        <p:spPr>
          <a:xfrm>
            <a:off x="6228000" y="3852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421" name=""/>
          <p:cNvCxnSpPr>
            <a:endCxn id="2420" idx="6"/>
          </p:cNvCxnSpPr>
          <p:nvPr/>
        </p:nvCxnSpPr>
        <p:spPr>
          <a:xfrm>
            <a:off x="6689520" y="2339640"/>
            <a:ext cx="61884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422" name=""/>
          <p:cNvCxnSpPr>
            <a:endCxn id="2420" idx="2"/>
          </p:cNvCxnSpPr>
          <p:nvPr/>
        </p:nvCxnSpPr>
        <p:spPr>
          <a:xfrm flipH="1">
            <a:off x="6228000" y="2339640"/>
            <a:ext cx="46188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423" name=""/>
          <p:cNvSpPr/>
          <p:nvPr/>
        </p:nvSpPr>
        <p:spPr>
          <a:xfrm>
            <a:off x="7956360" y="4716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424" name=""/>
          <p:cNvCxnSpPr>
            <a:stCxn id="2358" idx="2"/>
            <a:endCxn id="2423" idx="2"/>
          </p:cNvCxnSpPr>
          <p:nvPr/>
        </p:nvCxnSpPr>
        <p:spPr>
          <a:xfrm flipH="1">
            <a:off x="7956360" y="3852000"/>
            <a:ext cx="67032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425" name=""/>
          <p:cNvSpPr/>
          <p:nvPr/>
        </p:nvSpPr>
        <p:spPr>
          <a:xfrm>
            <a:off x="8640000" y="430308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426" name=""/>
          <p:cNvCxnSpPr>
            <a:stCxn id="2328" idx="2"/>
            <a:endCxn id="2425" idx="2"/>
          </p:cNvCxnSpPr>
          <p:nvPr/>
        </p:nvCxnSpPr>
        <p:spPr>
          <a:xfrm flipH="1">
            <a:off x="8640000" y="3105720"/>
            <a:ext cx="522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427" name=""/>
          <p:cNvCxnSpPr>
            <a:stCxn id="2328" idx="2"/>
            <a:endCxn id="2425" idx="6"/>
          </p:cNvCxnSpPr>
          <p:nvPr/>
        </p:nvCxnSpPr>
        <p:spPr>
          <a:xfrm>
            <a:off x="9162000" y="3105720"/>
            <a:ext cx="558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428" name=""/>
          <p:cNvSpPr/>
          <p:nvPr/>
        </p:nvSpPr>
        <p:spPr>
          <a:xfrm>
            <a:off x="2160360" y="1951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29" name=""/>
          <p:cNvGrpSpPr/>
          <p:nvPr/>
        </p:nvGrpSpPr>
        <p:grpSpPr>
          <a:xfrm>
            <a:off x="3510000" y="2016000"/>
            <a:ext cx="414000" cy="591840"/>
            <a:chOff x="3510000" y="2016000"/>
            <a:chExt cx="414000" cy="591840"/>
          </a:xfrm>
        </p:grpSpPr>
        <p:sp>
          <p:nvSpPr>
            <p:cNvPr id="2430" name=""/>
            <p:cNvSpPr/>
            <p:nvPr/>
          </p:nvSpPr>
          <p:spPr>
            <a:xfrm flipH="1">
              <a:off x="3775680" y="2292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1" name=""/>
            <p:cNvSpPr/>
            <p:nvPr/>
          </p:nvSpPr>
          <p:spPr>
            <a:xfrm flipH="1" rot="1437000">
              <a:off x="3867480" y="2346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2" name=""/>
            <p:cNvSpPr/>
            <p:nvPr/>
          </p:nvSpPr>
          <p:spPr>
            <a:xfrm flipH="1" rot="1495200">
              <a:off x="3863880" y="2345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3" name=""/>
            <p:cNvSpPr/>
            <p:nvPr/>
          </p:nvSpPr>
          <p:spPr>
            <a:xfrm flipH="1">
              <a:off x="3559320" y="2213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4" name=""/>
            <p:cNvSpPr/>
            <p:nvPr/>
          </p:nvSpPr>
          <p:spPr>
            <a:xfrm flipH="1">
              <a:off x="3618360" y="2213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5" name=""/>
            <p:cNvSpPr/>
            <p:nvPr/>
          </p:nvSpPr>
          <p:spPr>
            <a:xfrm flipH="1">
              <a:off x="3608640" y="2223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6" name=""/>
            <p:cNvSpPr/>
            <p:nvPr/>
          </p:nvSpPr>
          <p:spPr>
            <a:xfrm flipH="1">
              <a:off x="3559320" y="2016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7" name=""/>
            <p:cNvSpPr/>
            <p:nvPr/>
          </p:nvSpPr>
          <p:spPr>
            <a:xfrm flipH="1" rot="1451400">
              <a:off x="3743280" y="2124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8" name=""/>
            <p:cNvSpPr/>
            <p:nvPr/>
          </p:nvSpPr>
          <p:spPr>
            <a:xfrm flipH="1" rot="1451400">
              <a:off x="3733560" y="2124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9" name=""/>
            <p:cNvSpPr/>
            <p:nvPr/>
          </p:nvSpPr>
          <p:spPr>
            <a:xfrm flipH="1">
              <a:off x="3509640" y="2361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0" name=""/>
            <p:cNvSpPr/>
            <p:nvPr/>
          </p:nvSpPr>
          <p:spPr>
            <a:xfrm flipH="1" rot="1437000">
              <a:off x="3601800" y="2415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1" name=""/>
            <p:cNvSpPr/>
            <p:nvPr/>
          </p:nvSpPr>
          <p:spPr>
            <a:xfrm flipH="1" rot="1425000">
              <a:off x="3596400" y="2415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2" name=""/>
            <p:cNvSpPr/>
            <p:nvPr/>
          </p:nvSpPr>
          <p:spPr>
            <a:xfrm rot="12410400">
              <a:off x="3752280" y="2167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43" name=""/>
          <p:cNvGrpSpPr/>
          <p:nvPr/>
        </p:nvGrpSpPr>
        <p:grpSpPr>
          <a:xfrm>
            <a:off x="5322240" y="1692360"/>
            <a:ext cx="431640" cy="616680"/>
            <a:chOff x="5322240" y="1692360"/>
            <a:chExt cx="431640" cy="616680"/>
          </a:xfrm>
        </p:grpSpPr>
        <p:sp>
          <p:nvSpPr>
            <p:cNvPr id="2444" name=""/>
            <p:cNvSpPr/>
            <p:nvPr/>
          </p:nvSpPr>
          <p:spPr>
            <a:xfrm>
              <a:off x="5322240" y="1980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5" name=""/>
            <p:cNvSpPr/>
            <p:nvPr/>
          </p:nvSpPr>
          <p:spPr>
            <a:xfrm rot="20168400">
              <a:off x="5339160" y="203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6" name=""/>
            <p:cNvSpPr/>
            <p:nvPr/>
          </p:nvSpPr>
          <p:spPr>
            <a:xfrm rot="20155800">
              <a:off x="5344560" y="2036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7" name=""/>
            <p:cNvSpPr/>
            <p:nvPr/>
          </p:nvSpPr>
          <p:spPr>
            <a:xfrm>
              <a:off x="5394240" y="1897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8" name=""/>
            <p:cNvSpPr/>
            <p:nvPr/>
          </p:nvSpPr>
          <p:spPr>
            <a:xfrm>
              <a:off x="5435280" y="1897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9" name=""/>
            <p:cNvSpPr/>
            <p:nvPr/>
          </p:nvSpPr>
          <p:spPr>
            <a:xfrm>
              <a:off x="5445360" y="1908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0" name=""/>
            <p:cNvSpPr/>
            <p:nvPr/>
          </p:nvSpPr>
          <p:spPr>
            <a:xfrm>
              <a:off x="5394240" y="1692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1" name=""/>
            <p:cNvSpPr/>
            <p:nvPr/>
          </p:nvSpPr>
          <p:spPr>
            <a:xfrm rot="20155800">
              <a:off x="5428800" y="1805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2" name=""/>
            <p:cNvSpPr/>
            <p:nvPr/>
          </p:nvSpPr>
          <p:spPr>
            <a:xfrm rot="20162400">
              <a:off x="5438880" y="1804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3" name=""/>
            <p:cNvSpPr/>
            <p:nvPr/>
          </p:nvSpPr>
          <p:spPr>
            <a:xfrm>
              <a:off x="5599800" y="2052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4" name=""/>
            <p:cNvSpPr/>
            <p:nvPr/>
          </p:nvSpPr>
          <p:spPr>
            <a:xfrm rot="20168400">
              <a:off x="5616720" y="2108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5" name=""/>
            <p:cNvSpPr/>
            <p:nvPr/>
          </p:nvSpPr>
          <p:spPr>
            <a:xfrm rot="20168400">
              <a:off x="5621760" y="2108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6" name=""/>
            <p:cNvSpPr/>
            <p:nvPr/>
          </p:nvSpPr>
          <p:spPr>
            <a:xfrm flipH="1" rot="9236400">
              <a:off x="5464440" y="1849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57" name=""/>
          <p:cNvGrpSpPr/>
          <p:nvPr/>
        </p:nvGrpSpPr>
        <p:grpSpPr>
          <a:xfrm>
            <a:off x="6473520" y="1721880"/>
            <a:ext cx="432360" cy="617760"/>
            <a:chOff x="6473520" y="1721880"/>
            <a:chExt cx="432360" cy="617760"/>
          </a:xfrm>
        </p:grpSpPr>
        <p:sp>
          <p:nvSpPr>
            <p:cNvPr id="2458" name=""/>
            <p:cNvSpPr/>
            <p:nvPr/>
          </p:nvSpPr>
          <p:spPr>
            <a:xfrm>
              <a:off x="6473520" y="2010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9" name=""/>
            <p:cNvSpPr/>
            <p:nvPr/>
          </p:nvSpPr>
          <p:spPr>
            <a:xfrm rot="20168400">
              <a:off x="6490440" y="2066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0" name=""/>
            <p:cNvSpPr/>
            <p:nvPr/>
          </p:nvSpPr>
          <p:spPr>
            <a:xfrm rot="20168400">
              <a:off x="6495840" y="2066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1" name=""/>
            <p:cNvSpPr/>
            <p:nvPr/>
          </p:nvSpPr>
          <p:spPr>
            <a:xfrm>
              <a:off x="6545520" y="1927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2" name=""/>
            <p:cNvSpPr/>
            <p:nvPr/>
          </p:nvSpPr>
          <p:spPr>
            <a:xfrm>
              <a:off x="6586920" y="1927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3" name=""/>
            <p:cNvSpPr/>
            <p:nvPr/>
          </p:nvSpPr>
          <p:spPr>
            <a:xfrm>
              <a:off x="6597000" y="1938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4" name=""/>
            <p:cNvSpPr/>
            <p:nvPr/>
          </p:nvSpPr>
          <p:spPr>
            <a:xfrm>
              <a:off x="6545520" y="1721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5" name=""/>
            <p:cNvSpPr/>
            <p:nvPr/>
          </p:nvSpPr>
          <p:spPr>
            <a:xfrm rot="20162400">
              <a:off x="6580080" y="1834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6" name=""/>
            <p:cNvSpPr/>
            <p:nvPr/>
          </p:nvSpPr>
          <p:spPr>
            <a:xfrm rot="20162400">
              <a:off x="6590160" y="1834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7" name=""/>
            <p:cNvSpPr/>
            <p:nvPr/>
          </p:nvSpPr>
          <p:spPr>
            <a:xfrm>
              <a:off x="6751440" y="2082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8" name=""/>
            <p:cNvSpPr/>
            <p:nvPr/>
          </p:nvSpPr>
          <p:spPr>
            <a:xfrm rot="20168400">
              <a:off x="6768360" y="2138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9" name=""/>
            <p:cNvSpPr/>
            <p:nvPr/>
          </p:nvSpPr>
          <p:spPr>
            <a:xfrm rot="20168400">
              <a:off x="6773760" y="2138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0" name=""/>
            <p:cNvSpPr/>
            <p:nvPr/>
          </p:nvSpPr>
          <p:spPr>
            <a:xfrm flipH="1" rot="9236400">
              <a:off x="6616080" y="1879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71" name=""/>
          <p:cNvGrpSpPr/>
          <p:nvPr/>
        </p:nvGrpSpPr>
        <p:grpSpPr>
          <a:xfrm>
            <a:off x="2442600" y="2463840"/>
            <a:ext cx="432360" cy="617760"/>
            <a:chOff x="2442600" y="2463840"/>
            <a:chExt cx="432360" cy="617760"/>
          </a:xfrm>
        </p:grpSpPr>
        <p:sp>
          <p:nvSpPr>
            <p:cNvPr id="2472" name=""/>
            <p:cNvSpPr/>
            <p:nvPr/>
          </p:nvSpPr>
          <p:spPr>
            <a:xfrm flipH="1">
              <a:off x="2720160" y="275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3" name=""/>
            <p:cNvSpPr/>
            <p:nvPr/>
          </p:nvSpPr>
          <p:spPr>
            <a:xfrm flipH="1" rot="1431600">
              <a:off x="2815560" y="2808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4" name=""/>
            <p:cNvSpPr/>
            <p:nvPr/>
          </p:nvSpPr>
          <p:spPr>
            <a:xfrm flipH="1" rot="1431600">
              <a:off x="2810880" y="280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5" name=""/>
            <p:cNvSpPr/>
            <p:nvPr/>
          </p:nvSpPr>
          <p:spPr>
            <a:xfrm flipH="1">
              <a:off x="2494080" y="2669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6" name=""/>
            <p:cNvSpPr/>
            <p:nvPr/>
          </p:nvSpPr>
          <p:spPr>
            <a:xfrm flipH="1">
              <a:off x="2555640" y="2669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7" name=""/>
            <p:cNvSpPr/>
            <p:nvPr/>
          </p:nvSpPr>
          <p:spPr>
            <a:xfrm flipH="1">
              <a:off x="2545560" y="2680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8" name=""/>
            <p:cNvSpPr/>
            <p:nvPr/>
          </p:nvSpPr>
          <p:spPr>
            <a:xfrm flipH="1">
              <a:off x="2494080" y="2463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9" name=""/>
            <p:cNvSpPr/>
            <p:nvPr/>
          </p:nvSpPr>
          <p:spPr>
            <a:xfrm flipH="1" rot="1437600">
              <a:off x="2685600" y="2576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0" name=""/>
            <p:cNvSpPr/>
            <p:nvPr/>
          </p:nvSpPr>
          <p:spPr>
            <a:xfrm flipH="1" rot="1437600">
              <a:off x="2675520" y="2576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1" name=""/>
            <p:cNvSpPr/>
            <p:nvPr/>
          </p:nvSpPr>
          <p:spPr>
            <a:xfrm flipH="1">
              <a:off x="2442240" y="2824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2" name=""/>
            <p:cNvSpPr/>
            <p:nvPr/>
          </p:nvSpPr>
          <p:spPr>
            <a:xfrm flipH="1" rot="1431600">
              <a:off x="2538360" y="2880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3" name=""/>
            <p:cNvSpPr/>
            <p:nvPr/>
          </p:nvSpPr>
          <p:spPr>
            <a:xfrm flipH="1" rot="1431600">
              <a:off x="2532960" y="2880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4" name=""/>
            <p:cNvSpPr/>
            <p:nvPr/>
          </p:nvSpPr>
          <p:spPr>
            <a:xfrm rot="12363600">
              <a:off x="2694960" y="2621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85" name=""/>
          <p:cNvSpPr/>
          <p:nvPr/>
        </p:nvSpPr>
        <p:spPr>
          <a:xfrm>
            <a:off x="3780000" y="496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6" name=""/>
          <p:cNvSpPr/>
          <p:nvPr/>
        </p:nvSpPr>
        <p:spPr>
          <a:xfrm>
            <a:off x="4068000" y="4967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7" name=""/>
          <p:cNvSpPr/>
          <p:nvPr/>
        </p:nvSpPr>
        <p:spPr>
          <a:xfrm>
            <a:off x="8352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8" name=""/>
          <p:cNvSpPr/>
          <p:nvPr/>
        </p:nvSpPr>
        <p:spPr>
          <a:xfrm>
            <a:off x="8640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9" name=""/>
          <p:cNvSpPr/>
          <p:nvPr/>
        </p:nvSpPr>
        <p:spPr>
          <a:xfrm>
            <a:off x="6840000" y="3942000"/>
            <a:ext cx="360000" cy="360000"/>
          </a:xfrm>
          <a:prstGeom prst="can">
            <a:avLst>
              <a:gd name="adj" fmla="val 25000"/>
            </a:avLst>
          </a:prstGeom>
          <a:solidFill>
            <a:srgbClr val="ff4000"/>
          </a:solidFill>
          <a:ln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0" name=""/>
          <p:cNvSpPr/>
          <p:nvPr/>
        </p:nvSpPr>
        <p:spPr>
          <a:xfrm>
            <a:off x="666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1" name=""/>
          <p:cNvSpPr/>
          <p:nvPr/>
        </p:nvSpPr>
        <p:spPr>
          <a:xfrm>
            <a:off x="702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2" name=""/>
          <p:cNvSpPr/>
          <p:nvPr/>
        </p:nvSpPr>
        <p:spPr>
          <a:xfrm>
            <a:off x="3420000" y="45705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3" name=""/>
          <p:cNvSpPr/>
          <p:nvPr/>
        </p:nvSpPr>
        <p:spPr>
          <a:xfrm>
            <a:off x="2520000" y="4284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4" name=""/>
          <p:cNvSpPr/>
          <p:nvPr/>
        </p:nvSpPr>
        <p:spPr>
          <a:xfrm>
            <a:off x="5098680" y="460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5" name=""/>
          <p:cNvSpPr/>
          <p:nvPr/>
        </p:nvSpPr>
        <p:spPr>
          <a:xfrm>
            <a:off x="5472000" y="464328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496" name=""/>
          <p:cNvCxnSpPr>
            <a:stCxn id="2358" idx="2"/>
            <a:endCxn id="2423" idx="6"/>
          </p:cNvCxnSpPr>
          <p:nvPr/>
        </p:nvCxnSpPr>
        <p:spPr>
          <a:xfrm>
            <a:off x="8626320" y="3852000"/>
            <a:ext cx="59040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497" name=""/>
          <p:cNvCxnSpPr>
            <a:stCxn id="2372" idx="2"/>
            <a:endCxn id="2414" idx="6"/>
          </p:cNvCxnSpPr>
          <p:nvPr/>
        </p:nvCxnSpPr>
        <p:spPr>
          <a:xfrm>
            <a:off x="6149520" y="3029040"/>
            <a:ext cx="61884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498" name="CaixaDeTexto 101"/>
          <p:cNvSpPr/>
          <p:nvPr/>
        </p:nvSpPr>
        <p:spPr>
          <a:xfrm>
            <a:off x="9828000" y="2651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2499" name="CaixaDeTexto 102"/>
          <p:cNvSpPr/>
          <p:nvPr/>
        </p:nvSpPr>
        <p:spPr>
          <a:xfrm>
            <a:off x="9864000" y="452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ambiente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2500" name="CustomShape 12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CaixaDeTexto 126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grpSp>
        <p:nvGrpSpPr>
          <p:cNvPr id="2502" name=""/>
          <p:cNvGrpSpPr/>
          <p:nvPr/>
        </p:nvGrpSpPr>
        <p:grpSpPr>
          <a:xfrm>
            <a:off x="8964000" y="2540160"/>
            <a:ext cx="396000" cy="565560"/>
            <a:chOff x="8964000" y="2540160"/>
            <a:chExt cx="396000" cy="565560"/>
          </a:xfrm>
        </p:grpSpPr>
        <p:grpSp>
          <p:nvGrpSpPr>
            <p:cNvPr id="2503" name=""/>
            <p:cNvGrpSpPr/>
            <p:nvPr/>
          </p:nvGrpSpPr>
          <p:grpSpPr>
            <a:xfrm>
              <a:off x="8964000" y="2804040"/>
              <a:ext cx="141480" cy="141480"/>
              <a:chOff x="8964000" y="2804040"/>
              <a:chExt cx="141480" cy="141480"/>
            </a:xfrm>
          </p:grpSpPr>
          <p:sp>
            <p:nvSpPr>
              <p:cNvPr id="2504" name=""/>
              <p:cNvSpPr/>
              <p:nvPr/>
            </p:nvSpPr>
            <p:spPr>
              <a:xfrm>
                <a:off x="8964000" y="280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5" name=""/>
              <p:cNvSpPr/>
              <p:nvPr/>
            </p:nvSpPr>
            <p:spPr>
              <a:xfrm rot="20182200">
                <a:off x="8979120" y="2855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6" name=""/>
              <p:cNvSpPr/>
              <p:nvPr/>
            </p:nvSpPr>
            <p:spPr>
              <a:xfrm rot="20155200">
                <a:off x="8984520" y="2855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07" name=""/>
            <p:cNvSpPr/>
            <p:nvPr/>
          </p:nvSpPr>
          <p:spPr>
            <a:xfrm>
              <a:off x="9029520" y="2728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8" name=""/>
            <p:cNvSpPr/>
            <p:nvPr/>
          </p:nvSpPr>
          <p:spPr>
            <a:xfrm>
              <a:off x="9067680" y="2728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9" name=""/>
            <p:cNvSpPr/>
            <p:nvPr/>
          </p:nvSpPr>
          <p:spPr>
            <a:xfrm>
              <a:off x="9077040" y="2738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0" name=""/>
            <p:cNvSpPr/>
            <p:nvPr/>
          </p:nvSpPr>
          <p:spPr>
            <a:xfrm>
              <a:off x="9029520" y="2540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1" name=""/>
            <p:cNvSpPr/>
            <p:nvPr/>
          </p:nvSpPr>
          <p:spPr>
            <a:xfrm rot="20160600">
              <a:off x="9061200" y="2643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2" name=""/>
            <p:cNvSpPr/>
            <p:nvPr/>
          </p:nvSpPr>
          <p:spPr>
            <a:xfrm rot="20154000">
              <a:off x="9070920" y="2643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13" name=""/>
            <p:cNvGrpSpPr/>
            <p:nvPr/>
          </p:nvGrpSpPr>
          <p:grpSpPr>
            <a:xfrm>
              <a:off x="9218520" y="2869920"/>
              <a:ext cx="141480" cy="141480"/>
              <a:chOff x="9218520" y="2869920"/>
              <a:chExt cx="141480" cy="141480"/>
            </a:xfrm>
          </p:grpSpPr>
          <p:sp>
            <p:nvSpPr>
              <p:cNvPr id="2514" name=""/>
              <p:cNvSpPr/>
              <p:nvPr/>
            </p:nvSpPr>
            <p:spPr>
              <a:xfrm>
                <a:off x="9218520" y="2869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5" name=""/>
              <p:cNvSpPr/>
              <p:nvPr/>
            </p:nvSpPr>
            <p:spPr>
              <a:xfrm rot="20169000">
                <a:off x="9234360" y="2921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6" name=""/>
              <p:cNvSpPr/>
              <p:nvPr/>
            </p:nvSpPr>
            <p:spPr>
              <a:xfrm rot="20125200">
                <a:off x="9239400" y="2921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17" name=""/>
            <p:cNvSpPr/>
            <p:nvPr/>
          </p:nvSpPr>
          <p:spPr>
            <a:xfrm flipH="1" rot="9238200">
              <a:off x="9095040" y="2684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18" name=""/>
          <p:cNvGrpSpPr/>
          <p:nvPr/>
        </p:nvGrpSpPr>
        <p:grpSpPr>
          <a:xfrm>
            <a:off x="3075480" y="3091320"/>
            <a:ext cx="432000" cy="617400"/>
            <a:chOff x="3075480" y="3091320"/>
            <a:chExt cx="432000" cy="617400"/>
          </a:xfrm>
        </p:grpSpPr>
        <p:sp>
          <p:nvSpPr>
            <p:cNvPr id="2519" name=""/>
            <p:cNvSpPr/>
            <p:nvPr/>
          </p:nvSpPr>
          <p:spPr>
            <a:xfrm flipH="1">
              <a:off x="3352680" y="3379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0" name=""/>
            <p:cNvSpPr/>
            <p:nvPr/>
          </p:nvSpPr>
          <p:spPr>
            <a:xfrm flipH="1" rot="1403400">
              <a:off x="3448440" y="3435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1" name=""/>
            <p:cNvSpPr/>
            <p:nvPr/>
          </p:nvSpPr>
          <p:spPr>
            <a:xfrm flipH="1" rot="1458600">
              <a:off x="3444120" y="3435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2" name=""/>
            <p:cNvSpPr/>
            <p:nvPr/>
          </p:nvSpPr>
          <p:spPr>
            <a:xfrm flipH="1">
              <a:off x="3126960" y="3297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3" name=""/>
            <p:cNvSpPr/>
            <p:nvPr/>
          </p:nvSpPr>
          <p:spPr>
            <a:xfrm flipH="1">
              <a:off x="3188160" y="3297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4" name=""/>
            <p:cNvSpPr/>
            <p:nvPr/>
          </p:nvSpPr>
          <p:spPr>
            <a:xfrm flipH="1">
              <a:off x="3178440" y="3307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5" name=""/>
            <p:cNvSpPr/>
            <p:nvPr/>
          </p:nvSpPr>
          <p:spPr>
            <a:xfrm flipH="1">
              <a:off x="3126960" y="3091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6" name=""/>
            <p:cNvSpPr/>
            <p:nvPr/>
          </p:nvSpPr>
          <p:spPr>
            <a:xfrm flipH="1" rot="1437000">
              <a:off x="3319200" y="3204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7" name=""/>
            <p:cNvSpPr/>
            <p:nvPr/>
          </p:nvSpPr>
          <p:spPr>
            <a:xfrm flipH="1" rot="1437000">
              <a:off x="3308760" y="3204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8" name=""/>
            <p:cNvSpPr/>
            <p:nvPr/>
          </p:nvSpPr>
          <p:spPr>
            <a:xfrm flipH="1">
              <a:off x="3075120" y="34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9" name=""/>
            <p:cNvSpPr/>
            <p:nvPr/>
          </p:nvSpPr>
          <p:spPr>
            <a:xfrm flipH="1" rot="1443600">
              <a:off x="3170880" y="35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0" name=""/>
            <p:cNvSpPr/>
            <p:nvPr/>
          </p:nvSpPr>
          <p:spPr>
            <a:xfrm flipH="1" rot="1458600">
              <a:off x="3166200" y="3507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1" name=""/>
            <p:cNvSpPr/>
            <p:nvPr/>
          </p:nvSpPr>
          <p:spPr>
            <a:xfrm rot="12363600">
              <a:off x="3327480" y="3248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32" name=""/>
          <p:cNvGrpSpPr/>
          <p:nvPr/>
        </p:nvGrpSpPr>
        <p:grpSpPr>
          <a:xfrm>
            <a:off x="8419320" y="3260160"/>
            <a:ext cx="414000" cy="591840"/>
            <a:chOff x="8419320" y="3260160"/>
            <a:chExt cx="414000" cy="591840"/>
          </a:xfrm>
        </p:grpSpPr>
        <p:sp>
          <p:nvSpPr>
            <p:cNvPr id="2533" name=""/>
            <p:cNvSpPr/>
            <p:nvPr/>
          </p:nvSpPr>
          <p:spPr>
            <a:xfrm flipH="1">
              <a:off x="8685000" y="3536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4" name=""/>
            <p:cNvSpPr/>
            <p:nvPr/>
          </p:nvSpPr>
          <p:spPr>
            <a:xfrm flipH="1" rot="1437000">
              <a:off x="8776800" y="3590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5" name=""/>
            <p:cNvSpPr/>
            <p:nvPr/>
          </p:nvSpPr>
          <p:spPr>
            <a:xfrm flipH="1" rot="1495200">
              <a:off x="8773200" y="3589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6" name=""/>
            <p:cNvSpPr/>
            <p:nvPr/>
          </p:nvSpPr>
          <p:spPr>
            <a:xfrm flipH="1">
              <a:off x="8468640" y="3457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7" name=""/>
            <p:cNvSpPr/>
            <p:nvPr/>
          </p:nvSpPr>
          <p:spPr>
            <a:xfrm flipH="1">
              <a:off x="8527680" y="3457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8" name=""/>
            <p:cNvSpPr/>
            <p:nvPr/>
          </p:nvSpPr>
          <p:spPr>
            <a:xfrm flipH="1">
              <a:off x="8517960" y="3467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9" name=""/>
            <p:cNvSpPr/>
            <p:nvPr/>
          </p:nvSpPr>
          <p:spPr>
            <a:xfrm flipH="1">
              <a:off x="8468640" y="3260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0" name=""/>
            <p:cNvSpPr/>
            <p:nvPr/>
          </p:nvSpPr>
          <p:spPr>
            <a:xfrm flipH="1" rot="1451400">
              <a:off x="8652600" y="3368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1" name=""/>
            <p:cNvSpPr/>
            <p:nvPr/>
          </p:nvSpPr>
          <p:spPr>
            <a:xfrm flipH="1" rot="1451400">
              <a:off x="8642880" y="3368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2" name=""/>
            <p:cNvSpPr/>
            <p:nvPr/>
          </p:nvSpPr>
          <p:spPr>
            <a:xfrm flipH="1">
              <a:off x="8418960" y="3605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3" name=""/>
            <p:cNvSpPr/>
            <p:nvPr/>
          </p:nvSpPr>
          <p:spPr>
            <a:xfrm flipH="1" rot="1437000">
              <a:off x="8511120" y="3659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4" name=""/>
            <p:cNvSpPr/>
            <p:nvPr/>
          </p:nvSpPr>
          <p:spPr>
            <a:xfrm flipH="1" rot="1425000">
              <a:off x="8505720" y="3659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5" name=""/>
            <p:cNvSpPr/>
            <p:nvPr/>
          </p:nvSpPr>
          <p:spPr>
            <a:xfrm rot="12410400">
              <a:off x="8661600" y="3411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46" name=""/>
          <p:cNvGrpSpPr/>
          <p:nvPr/>
        </p:nvGrpSpPr>
        <p:grpSpPr>
          <a:xfrm>
            <a:off x="5933520" y="2411640"/>
            <a:ext cx="432000" cy="617400"/>
            <a:chOff x="5933520" y="2411640"/>
            <a:chExt cx="432000" cy="617400"/>
          </a:xfrm>
        </p:grpSpPr>
        <p:sp>
          <p:nvSpPr>
            <p:cNvPr id="2547" name=""/>
            <p:cNvSpPr/>
            <p:nvPr/>
          </p:nvSpPr>
          <p:spPr>
            <a:xfrm flipH="1">
              <a:off x="6210720" y="269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8" name=""/>
            <p:cNvSpPr/>
            <p:nvPr/>
          </p:nvSpPr>
          <p:spPr>
            <a:xfrm flipH="1" rot="1403400">
              <a:off x="6306480" y="275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9" name=""/>
            <p:cNvSpPr/>
            <p:nvPr/>
          </p:nvSpPr>
          <p:spPr>
            <a:xfrm flipH="1" rot="1458600">
              <a:off x="6302160" y="2755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0" name=""/>
            <p:cNvSpPr/>
            <p:nvPr/>
          </p:nvSpPr>
          <p:spPr>
            <a:xfrm flipH="1">
              <a:off x="5985000" y="2617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1" name=""/>
            <p:cNvSpPr/>
            <p:nvPr/>
          </p:nvSpPr>
          <p:spPr>
            <a:xfrm flipH="1">
              <a:off x="6046200" y="2617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2" name=""/>
            <p:cNvSpPr/>
            <p:nvPr/>
          </p:nvSpPr>
          <p:spPr>
            <a:xfrm flipH="1">
              <a:off x="6036480" y="2627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3" name=""/>
            <p:cNvSpPr/>
            <p:nvPr/>
          </p:nvSpPr>
          <p:spPr>
            <a:xfrm flipH="1">
              <a:off x="5985000" y="2411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4" name=""/>
            <p:cNvSpPr/>
            <p:nvPr/>
          </p:nvSpPr>
          <p:spPr>
            <a:xfrm flipH="1" rot="1437000">
              <a:off x="6177240" y="2524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5" name=""/>
            <p:cNvSpPr/>
            <p:nvPr/>
          </p:nvSpPr>
          <p:spPr>
            <a:xfrm flipH="1" rot="1437000">
              <a:off x="6166800" y="2524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6" name=""/>
            <p:cNvSpPr/>
            <p:nvPr/>
          </p:nvSpPr>
          <p:spPr>
            <a:xfrm flipH="1">
              <a:off x="5933160" y="2771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7" name=""/>
            <p:cNvSpPr/>
            <p:nvPr/>
          </p:nvSpPr>
          <p:spPr>
            <a:xfrm flipH="1" rot="1443600">
              <a:off x="6028920" y="2827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8" name=""/>
            <p:cNvSpPr/>
            <p:nvPr/>
          </p:nvSpPr>
          <p:spPr>
            <a:xfrm flipH="1" rot="1458600">
              <a:off x="6024240" y="2827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9" name=""/>
            <p:cNvSpPr/>
            <p:nvPr/>
          </p:nvSpPr>
          <p:spPr>
            <a:xfrm rot="12363600">
              <a:off x="6185520" y="2568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60" name=""/>
          <p:cNvGrpSpPr/>
          <p:nvPr/>
        </p:nvGrpSpPr>
        <p:grpSpPr>
          <a:xfrm>
            <a:off x="4068000" y="2834280"/>
            <a:ext cx="396000" cy="565560"/>
            <a:chOff x="4068000" y="2834280"/>
            <a:chExt cx="396000" cy="565560"/>
          </a:xfrm>
        </p:grpSpPr>
        <p:grpSp>
          <p:nvGrpSpPr>
            <p:cNvPr id="2561" name=""/>
            <p:cNvGrpSpPr/>
            <p:nvPr/>
          </p:nvGrpSpPr>
          <p:grpSpPr>
            <a:xfrm>
              <a:off x="4068000" y="3098160"/>
              <a:ext cx="141480" cy="141480"/>
              <a:chOff x="4068000" y="3098160"/>
              <a:chExt cx="141480" cy="141480"/>
            </a:xfrm>
          </p:grpSpPr>
          <p:sp>
            <p:nvSpPr>
              <p:cNvPr id="2562" name=""/>
              <p:cNvSpPr/>
              <p:nvPr/>
            </p:nvSpPr>
            <p:spPr>
              <a:xfrm>
                <a:off x="4068000" y="3098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3" name=""/>
              <p:cNvSpPr/>
              <p:nvPr/>
            </p:nvSpPr>
            <p:spPr>
              <a:xfrm rot="20182200">
                <a:off x="4083120" y="3149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4" name=""/>
              <p:cNvSpPr/>
              <p:nvPr/>
            </p:nvSpPr>
            <p:spPr>
              <a:xfrm rot="20155200">
                <a:off x="4088520" y="3149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65" name=""/>
            <p:cNvSpPr/>
            <p:nvPr/>
          </p:nvSpPr>
          <p:spPr>
            <a:xfrm>
              <a:off x="4133520" y="3022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6" name=""/>
            <p:cNvSpPr/>
            <p:nvPr/>
          </p:nvSpPr>
          <p:spPr>
            <a:xfrm>
              <a:off x="4171680" y="3022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7" name=""/>
            <p:cNvSpPr/>
            <p:nvPr/>
          </p:nvSpPr>
          <p:spPr>
            <a:xfrm>
              <a:off x="4181040" y="3032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8" name=""/>
            <p:cNvSpPr/>
            <p:nvPr/>
          </p:nvSpPr>
          <p:spPr>
            <a:xfrm>
              <a:off x="4133520" y="2834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9" name=""/>
            <p:cNvSpPr/>
            <p:nvPr/>
          </p:nvSpPr>
          <p:spPr>
            <a:xfrm rot="20160600">
              <a:off x="4165200" y="2937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0" name=""/>
            <p:cNvSpPr/>
            <p:nvPr/>
          </p:nvSpPr>
          <p:spPr>
            <a:xfrm rot="20154000">
              <a:off x="4174920" y="2937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71" name=""/>
            <p:cNvGrpSpPr/>
            <p:nvPr/>
          </p:nvGrpSpPr>
          <p:grpSpPr>
            <a:xfrm>
              <a:off x="4322520" y="3164040"/>
              <a:ext cx="141480" cy="141480"/>
              <a:chOff x="4322520" y="3164040"/>
              <a:chExt cx="141480" cy="141480"/>
            </a:xfrm>
          </p:grpSpPr>
          <p:sp>
            <p:nvSpPr>
              <p:cNvPr id="2572" name=""/>
              <p:cNvSpPr/>
              <p:nvPr/>
            </p:nvSpPr>
            <p:spPr>
              <a:xfrm>
                <a:off x="4322520" y="3164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3" name=""/>
              <p:cNvSpPr/>
              <p:nvPr/>
            </p:nvSpPr>
            <p:spPr>
              <a:xfrm rot="20169000">
                <a:off x="4338360" y="3215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4" name=""/>
              <p:cNvSpPr/>
              <p:nvPr/>
            </p:nvSpPr>
            <p:spPr>
              <a:xfrm rot="20125200">
                <a:off x="4343400" y="3215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75" name=""/>
            <p:cNvSpPr/>
            <p:nvPr/>
          </p:nvSpPr>
          <p:spPr>
            <a:xfrm flipH="1" rot="9238200">
              <a:off x="4199040" y="2979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76" name=""/>
          <p:cNvSpPr/>
          <p:nvPr/>
        </p:nvSpPr>
        <p:spPr>
          <a:xfrm>
            <a:off x="2160360" y="3715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7" name=""/>
          <p:cNvSpPr/>
          <p:nvPr/>
        </p:nvSpPr>
        <p:spPr>
          <a:xfrm>
            <a:off x="2952000" y="4392000"/>
            <a:ext cx="720000" cy="22392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f5ce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578" name=""/>
          <p:cNvCxnSpPr>
            <a:stCxn id="2518" idx="2"/>
            <a:endCxn id="2577" idx="2"/>
          </p:cNvCxnSpPr>
          <p:nvPr/>
        </p:nvCxnSpPr>
        <p:spPr>
          <a:xfrm flipH="1">
            <a:off x="2952000" y="3708720"/>
            <a:ext cx="33984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579" name=""/>
          <p:cNvSpPr/>
          <p:nvPr/>
        </p:nvSpPr>
        <p:spPr>
          <a:xfrm>
            <a:off x="2232000" y="439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580" name=""/>
          <p:cNvCxnSpPr>
            <a:endCxn id="2579" idx="2"/>
          </p:cNvCxnSpPr>
          <p:nvPr/>
        </p:nvCxnSpPr>
        <p:spPr>
          <a:xfrm flipH="1">
            <a:off x="2232000" y="3081600"/>
            <a:ext cx="4269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581" name=""/>
          <p:cNvCxnSpPr>
            <a:endCxn id="2579" idx="6"/>
          </p:cNvCxnSpPr>
          <p:nvPr/>
        </p:nvCxnSpPr>
        <p:spPr>
          <a:xfrm>
            <a:off x="2658600" y="3081600"/>
            <a:ext cx="4737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582" name=""/>
          <p:cNvSpPr/>
          <p:nvPr/>
        </p:nvSpPr>
        <p:spPr>
          <a:xfrm>
            <a:off x="3312000" y="403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2583" name=""/>
          <p:cNvSpPr/>
          <p:nvPr/>
        </p:nvSpPr>
        <p:spPr>
          <a:xfrm>
            <a:off x="3736440" y="4231080"/>
            <a:ext cx="1080000" cy="412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584" name=""/>
          <p:cNvCxnSpPr>
            <a:endCxn id="2582" idx="2"/>
          </p:cNvCxnSpPr>
          <p:nvPr/>
        </p:nvCxnSpPr>
        <p:spPr>
          <a:xfrm flipH="1">
            <a:off x="3312000" y="2607840"/>
            <a:ext cx="40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585" name=""/>
          <p:cNvCxnSpPr>
            <a:endCxn id="2582" idx="6"/>
          </p:cNvCxnSpPr>
          <p:nvPr/>
        </p:nvCxnSpPr>
        <p:spPr>
          <a:xfrm>
            <a:off x="3717000" y="2607840"/>
            <a:ext cx="49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586" name=""/>
          <p:cNvCxnSpPr>
            <a:stCxn id="2560" idx="2"/>
            <a:endCxn id="2583" idx="6"/>
          </p:cNvCxnSpPr>
          <p:nvPr/>
        </p:nvCxnSpPr>
        <p:spPr>
          <a:xfrm>
            <a:off x="4266000" y="3399840"/>
            <a:ext cx="55080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587" name=""/>
          <p:cNvCxnSpPr>
            <a:stCxn id="2560" idx="2"/>
            <a:endCxn id="2583" idx="2"/>
          </p:cNvCxnSpPr>
          <p:nvPr/>
        </p:nvCxnSpPr>
        <p:spPr>
          <a:xfrm flipH="1">
            <a:off x="3736440" y="3399840"/>
            <a:ext cx="52992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588" name=""/>
          <p:cNvSpPr/>
          <p:nvPr/>
        </p:nvSpPr>
        <p:spPr>
          <a:xfrm>
            <a:off x="5508000" y="421200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2589" name=""/>
          <p:cNvSpPr/>
          <p:nvPr/>
        </p:nvSpPr>
        <p:spPr>
          <a:xfrm>
            <a:off x="5076000" y="385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590" name=""/>
          <p:cNvCxnSpPr>
            <a:stCxn id="2546" idx="2"/>
            <a:endCxn id="2588" idx="2"/>
          </p:cNvCxnSpPr>
          <p:nvPr/>
        </p:nvCxnSpPr>
        <p:spPr>
          <a:xfrm flipH="1">
            <a:off x="5508000" y="3029040"/>
            <a:ext cx="64188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591" name=""/>
          <p:cNvCxnSpPr>
            <a:endCxn id="2589" idx="2"/>
          </p:cNvCxnSpPr>
          <p:nvPr/>
        </p:nvCxnSpPr>
        <p:spPr>
          <a:xfrm flipH="1">
            <a:off x="5076000" y="2309040"/>
            <a:ext cx="46224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592" name=""/>
          <p:cNvCxnSpPr>
            <a:endCxn id="2589" idx="6"/>
          </p:cNvCxnSpPr>
          <p:nvPr/>
        </p:nvCxnSpPr>
        <p:spPr>
          <a:xfrm>
            <a:off x="5537880" y="2309040"/>
            <a:ext cx="43848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593" name=""/>
          <p:cNvCxnSpPr>
            <a:stCxn id="2518" idx="2"/>
            <a:endCxn id="2577" idx="6"/>
          </p:cNvCxnSpPr>
          <p:nvPr/>
        </p:nvCxnSpPr>
        <p:spPr>
          <a:xfrm>
            <a:off x="3291480" y="3708720"/>
            <a:ext cx="38088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594" name=""/>
          <p:cNvSpPr/>
          <p:nvPr/>
        </p:nvSpPr>
        <p:spPr>
          <a:xfrm>
            <a:off x="6228000" y="3852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595" name=""/>
          <p:cNvCxnSpPr>
            <a:endCxn id="2594" idx="6"/>
          </p:cNvCxnSpPr>
          <p:nvPr/>
        </p:nvCxnSpPr>
        <p:spPr>
          <a:xfrm>
            <a:off x="6689520" y="2339640"/>
            <a:ext cx="61884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596" name=""/>
          <p:cNvCxnSpPr>
            <a:endCxn id="2594" idx="2"/>
          </p:cNvCxnSpPr>
          <p:nvPr/>
        </p:nvCxnSpPr>
        <p:spPr>
          <a:xfrm flipH="1">
            <a:off x="6228000" y="2339640"/>
            <a:ext cx="46188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597" name=""/>
          <p:cNvSpPr/>
          <p:nvPr/>
        </p:nvSpPr>
        <p:spPr>
          <a:xfrm>
            <a:off x="7956360" y="4716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598" name=""/>
          <p:cNvCxnSpPr>
            <a:stCxn id="2532" idx="2"/>
            <a:endCxn id="2597" idx="2"/>
          </p:cNvCxnSpPr>
          <p:nvPr/>
        </p:nvCxnSpPr>
        <p:spPr>
          <a:xfrm flipH="1">
            <a:off x="7956360" y="3852000"/>
            <a:ext cx="67032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599" name=""/>
          <p:cNvSpPr/>
          <p:nvPr/>
        </p:nvSpPr>
        <p:spPr>
          <a:xfrm>
            <a:off x="8640000" y="430308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600" name=""/>
          <p:cNvCxnSpPr>
            <a:stCxn id="2502" idx="2"/>
            <a:endCxn id="2599" idx="2"/>
          </p:cNvCxnSpPr>
          <p:nvPr/>
        </p:nvCxnSpPr>
        <p:spPr>
          <a:xfrm flipH="1">
            <a:off x="8640000" y="3105720"/>
            <a:ext cx="522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601" name=""/>
          <p:cNvCxnSpPr>
            <a:stCxn id="2502" idx="2"/>
            <a:endCxn id="2599" idx="6"/>
          </p:cNvCxnSpPr>
          <p:nvPr/>
        </p:nvCxnSpPr>
        <p:spPr>
          <a:xfrm>
            <a:off x="9162000" y="3105720"/>
            <a:ext cx="558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602" name=""/>
          <p:cNvSpPr/>
          <p:nvPr/>
        </p:nvSpPr>
        <p:spPr>
          <a:xfrm>
            <a:off x="2160360" y="1951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03" name=""/>
          <p:cNvGrpSpPr/>
          <p:nvPr/>
        </p:nvGrpSpPr>
        <p:grpSpPr>
          <a:xfrm>
            <a:off x="3510000" y="2016000"/>
            <a:ext cx="414000" cy="591840"/>
            <a:chOff x="3510000" y="2016000"/>
            <a:chExt cx="414000" cy="591840"/>
          </a:xfrm>
        </p:grpSpPr>
        <p:sp>
          <p:nvSpPr>
            <p:cNvPr id="2604" name=""/>
            <p:cNvSpPr/>
            <p:nvPr/>
          </p:nvSpPr>
          <p:spPr>
            <a:xfrm flipH="1">
              <a:off x="3775680" y="2292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5" name=""/>
            <p:cNvSpPr/>
            <p:nvPr/>
          </p:nvSpPr>
          <p:spPr>
            <a:xfrm flipH="1" rot="1437000">
              <a:off x="3867480" y="2346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6" name=""/>
            <p:cNvSpPr/>
            <p:nvPr/>
          </p:nvSpPr>
          <p:spPr>
            <a:xfrm flipH="1" rot="1495200">
              <a:off x="3863880" y="2345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7" name=""/>
            <p:cNvSpPr/>
            <p:nvPr/>
          </p:nvSpPr>
          <p:spPr>
            <a:xfrm flipH="1">
              <a:off x="3559320" y="2213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8" name=""/>
            <p:cNvSpPr/>
            <p:nvPr/>
          </p:nvSpPr>
          <p:spPr>
            <a:xfrm flipH="1">
              <a:off x="3618360" y="2213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9" name=""/>
            <p:cNvSpPr/>
            <p:nvPr/>
          </p:nvSpPr>
          <p:spPr>
            <a:xfrm flipH="1">
              <a:off x="3608640" y="2223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0" name=""/>
            <p:cNvSpPr/>
            <p:nvPr/>
          </p:nvSpPr>
          <p:spPr>
            <a:xfrm flipH="1">
              <a:off x="3559320" y="2016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1" name=""/>
            <p:cNvSpPr/>
            <p:nvPr/>
          </p:nvSpPr>
          <p:spPr>
            <a:xfrm flipH="1" rot="1451400">
              <a:off x="3743280" y="2124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2" name=""/>
            <p:cNvSpPr/>
            <p:nvPr/>
          </p:nvSpPr>
          <p:spPr>
            <a:xfrm flipH="1" rot="1451400">
              <a:off x="3733560" y="2124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3" name=""/>
            <p:cNvSpPr/>
            <p:nvPr/>
          </p:nvSpPr>
          <p:spPr>
            <a:xfrm flipH="1">
              <a:off x="3509640" y="2361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4" name=""/>
            <p:cNvSpPr/>
            <p:nvPr/>
          </p:nvSpPr>
          <p:spPr>
            <a:xfrm flipH="1" rot="1437000">
              <a:off x="3601800" y="2415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5" name=""/>
            <p:cNvSpPr/>
            <p:nvPr/>
          </p:nvSpPr>
          <p:spPr>
            <a:xfrm flipH="1" rot="1425000">
              <a:off x="3596400" y="2415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6" name=""/>
            <p:cNvSpPr/>
            <p:nvPr/>
          </p:nvSpPr>
          <p:spPr>
            <a:xfrm rot="12410400">
              <a:off x="3752280" y="2167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17" name=""/>
          <p:cNvGrpSpPr/>
          <p:nvPr/>
        </p:nvGrpSpPr>
        <p:grpSpPr>
          <a:xfrm>
            <a:off x="5322240" y="1692360"/>
            <a:ext cx="431640" cy="616680"/>
            <a:chOff x="5322240" y="1692360"/>
            <a:chExt cx="431640" cy="616680"/>
          </a:xfrm>
        </p:grpSpPr>
        <p:sp>
          <p:nvSpPr>
            <p:cNvPr id="2618" name=""/>
            <p:cNvSpPr/>
            <p:nvPr/>
          </p:nvSpPr>
          <p:spPr>
            <a:xfrm>
              <a:off x="5322240" y="1980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9" name=""/>
            <p:cNvSpPr/>
            <p:nvPr/>
          </p:nvSpPr>
          <p:spPr>
            <a:xfrm rot="20168400">
              <a:off x="5339160" y="203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0" name=""/>
            <p:cNvSpPr/>
            <p:nvPr/>
          </p:nvSpPr>
          <p:spPr>
            <a:xfrm rot="20155800">
              <a:off x="5344560" y="2036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1" name=""/>
            <p:cNvSpPr/>
            <p:nvPr/>
          </p:nvSpPr>
          <p:spPr>
            <a:xfrm>
              <a:off x="5394240" y="1897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2" name=""/>
            <p:cNvSpPr/>
            <p:nvPr/>
          </p:nvSpPr>
          <p:spPr>
            <a:xfrm>
              <a:off x="5435280" y="1897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3" name=""/>
            <p:cNvSpPr/>
            <p:nvPr/>
          </p:nvSpPr>
          <p:spPr>
            <a:xfrm>
              <a:off x="5445360" y="1908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4" name=""/>
            <p:cNvSpPr/>
            <p:nvPr/>
          </p:nvSpPr>
          <p:spPr>
            <a:xfrm>
              <a:off x="5394240" y="1692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5" name=""/>
            <p:cNvSpPr/>
            <p:nvPr/>
          </p:nvSpPr>
          <p:spPr>
            <a:xfrm rot="20155800">
              <a:off x="5428800" y="1805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6" name=""/>
            <p:cNvSpPr/>
            <p:nvPr/>
          </p:nvSpPr>
          <p:spPr>
            <a:xfrm rot="20162400">
              <a:off x="5438880" y="1804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7" name=""/>
            <p:cNvSpPr/>
            <p:nvPr/>
          </p:nvSpPr>
          <p:spPr>
            <a:xfrm>
              <a:off x="5599800" y="2052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8" name=""/>
            <p:cNvSpPr/>
            <p:nvPr/>
          </p:nvSpPr>
          <p:spPr>
            <a:xfrm rot="20168400">
              <a:off x="5616720" y="2108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9" name=""/>
            <p:cNvSpPr/>
            <p:nvPr/>
          </p:nvSpPr>
          <p:spPr>
            <a:xfrm rot="20168400">
              <a:off x="5621760" y="2108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0" name=""/>
            <p:cNvSpPr/>
            <p:nvPr/>
          </p:nvSpPr>
          <p:spPr>
            <a:xfrm flipH="1" rot="9236400">
              <a:off x="5464440" y="1849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31" name=""/>
          <p:cNvGrpSpPr/>
          <p:nvPr/>
        </p:nvGrpSpPr>
        <p:grpSpPr>
          <a:xfrm>
            <a:off x="6473520" y="1721880"/>
            <a:ext cx="432360" cy="617760"/>
            <a:chOff x="6473520" y="1721880"/>
            <a:chExt cx="432360" cy="617760"/>
          </a:xfrm>
        </p:grpSpPr>
        <p:sp>
          <p:nvSpPr>
            <p:cNvPr id="2632" name=""/>
            <p:cNvSpPr/>
            <p:nvPr/>
          </p:nvSpPr>
          <p:spPr>
            <a:xfrm>
              <a:off x="6473520" y="2010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3" name=""/>
            <p:cNvSpPr/>
            <p:nvPr/>
          </p:nvSpPr>
          <p:spPr>
            <a:xfrm rot="20168400">
              <a:off x="6490440" y="2066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4" name=""/>
            <p:cNvSpPr/>
            <p:nvPr/>
          </p:nvSpPr>
          <p:spPr>
            <a:xfrm rot="20168400">
              <a:off x="6495840" y="2066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5" name=""/>
            <p:cNvSpPr/>
            <p:nvPr/>
          </p:nvSpPr>
          <p:spPr>
            <a:xfrm>
              <a:off x="6545520" y="1927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6" name=""/>
            <p:cNvSpPr/>
            <p:nvPr/>
          </p:nvSpPr>
          <p:spPr>
            <a:xfrm>
              <a:off x="6586920" y="1927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7" name=""/>
            <p:cNvSpPr/>
            <p:nvPr/>
          </p:nvSpPr>
          <p:spPr>
            <a:xfrm>
              <a:off x="6597000" y="1938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8" name=""/>
            <p:cNvSpPr/>
            <p:nvPr/>
          </p:nvSpPr>
          <p:spPr>
            <a:xfrm>
              <a:off x="6545520" y="1721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9" name=""/>
            <p:cNvSpPr/>
            <p:nvPr/>
          </p:nvSpPr>
          <p:spPr>
            <a:xfrm rot="20162400">
              <a:off x="6580080" y="1834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0" name=""/>
            <p:cNvSpPr/>
            <p:nvPr/>
          </p:nvSpPr>
          <p:spPr>
            <a:xfrm rot="20162400">
              <a:off x="6590160" y="1834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1" name=""/>
            <p:cNvSpPr/>
            <p:nvPr/>
          </p:nvSpPr>
          <p:spPr>
            <a:xfrm>
              <a:off x="6751440" y="2082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2" name=""/>
            <p:cNvSpPr/>
            <p:nvPr/>
          </p:nvSpPr>
          <p:spPr>
            <a:xfrm rot="20168400">
              <a:off x="6768360" y="2138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3" name=""/>
            <p:cNvSpPr/>
            <p:nvPr/>
          </p:nvSpPr>
          <p:spPr>
            <a:xfrm rot="20168400">
              <a:off x="6773760" y="2138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4" name=""/>
            <p:cNvSpPr/>
            <p:nvPr/>
          </p:nvSpPr>
          <p:spPr>
            <a:xfrm flipH="1" rot="9236400">
              <a:off x="6616080" y="1879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45" name=""/>
          <p:cNvGrpSpPr/>
          <p:nvPr/>
        </p:nvGrpSpPr>
        <p:grpSpPr>
          <a:xfrm>
            <a:off x="2442600" y="2463840"/>
            <a:ext cx="432360" cy="617760"/>
            <a:chOff x="2442600" y="2463840"/>
            <a:chExt cx="432360" cy="617760"/>
          </a:xfrm>
        </p:grpSpPr>
        <p:sp>
          <p:nvSpPr>
            <p:cNvPr id="2646" name=""/>
            <p:cNvSpPr/>
            <p:nvPr/>
          </p:nvSpPr>
          <p:spPr>
            <a:xfrm flipH="1">
              <a:off x="2720160" y="275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7" name=""/>
            <p:cNvSpPr/>
            <p:nvPr/>
          </p:nvSpPr>
          <p:spPr>
            <a:xfrm flipH="1" rot="1431600">
              <a:off x="2815560" y="2808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8" name=""/>
            <p:cNvSpPr/>
            <p:nvPr/>
          </p:nvSpPr>
          <p:spPr>
            <a:xfrm flipH="1" rot="1431600">
              <a:off x="2810880" y="280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9" name=""/>
            <p:cNvSpPr/>
            <p:nvPr/>
          </p:nvSpPr>
          <p:spPr>
            <a:xfrm flipH="1">
              <a:off x="2494080" y="2669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0" name=""/>
            <p:cNvSpPr/>
            <p:nvPr/>
          </p:nvSpPr>
          <p:spPr>
            <a:xfrm flipH="1">
              <a:off x="2555640" y="2669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1" name=""/>
            <p:cNvSpPr/>
            <p:nvPr/>
          </p:nvSpPr>
          <p:spPr>
            <a:xfrm flipH="1">
              <a:off x="2545560" y="2680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2" name=""/>
            <p:cNvSpPr/>
            <p:nvPr/>
          </p:nvSpPr>
          <p:spPr>
            <a:xfrm flipH="1">
              <a:off x="2494080" y="2463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3" name=""/>
            <p:cNvSpPr/>
            <p:nvPr/>
          </p:nvSpPr>
          <p:spPr>
            <a:xfrm flipH="1" rot="1437600">
              <a:off x="2685600" y="2576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4" name=""/>
            <p:cNvSpPr/>
            <p:nvPr/>
          </p:nvSpPr>
          <p:spPr>
            <a:xfrm flipH="1" rot="1437600">
              <a:off x="2675520" y="2576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5" name=""/>
            <p:cNvSpPr/>
            <p:nvPr/>
          </p:nvSpPr>
          <p:spPr>
            <a:xfrm flipH="1">
              <a:off x="2442240" y="2824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6" name=""/>
            <p:cNvSpPr/>
            <p:nvPr/>
          </p:nvSpPr>
          <p:spPr>
            <a:xfrm flipH="1" rot="1431600">
              <a:off x="2538360" y="2880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7" name=""/>
            <p:cNvSpPr/>
            <p:nvPr/>
          </p:nvSpPr>
          <p:spPr>
            <a:xfrm flipH="1" rot="1431600">
              <a:off x="2532960" y="2880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8" name=""/>
            <p:cNvSpPr/>
            <p:nvPr/>
          </p:nvSpPr>
          <p:spPr>
            <a:xfrm rot="12363600">
              <a:off x="2694960" y="2621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59" name=""/>
          <p:cNvSpPr/>
          <p:nvPr/>
        </p:nvSpPr>
        <p:spPr>
          <a:xfrm>
            <a:off x="3780000" y="496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0" name=""/>
          <p:cNvSpPr/>
          <p:nvPr/>
        </p:nvSpPr>
        <p:spPr>
          <a:xfrm>
            <a:off x="4068000" y="4967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1" name=""/>
          <p:cNvSpPr/>
          <p:nvPr/>
        </p:nvSpPr>
        <p:spPr>
          <a:xfrm>
            <a:off x="8352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2" name=""/>
          <p:cNvSpPr/>
          <p:nvPr/>
        </p:nvSpPr>
        <p:spPr>
          <a:xfrm>
            <a:off x="8640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3" name=""/>
          <p:cNvSpPr/>
          <p:nvPr/>
        </p:nvSpPr>
        <p:spPr>
          <a:xfrm>
            <a:off x="6840000" y="3942000"/>
            <a:ext cx="360000" cy="360000"/>
          </a:xfrm>
          <a:prstGeom prst="can">
            <a:avLst>
              <a:gd name="adj" fmla="val 25000"/>
            </a:avLst>
          </a:prstGeom>
          <a:solidFill>
            <a:srgbClr val="ff4000"/>
          </a:solidFill>
          <a:ln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4" name=""/>
          <p:cNvSpPr/>
          <p:nvPr/>
        </p:nvSpPr>
        <p:spPr>
          <a:xfrm>
            <a:off x="666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5" name=""/>
          <p:cNvSpPr/>
          <p:nvPr/>
        </p:nvSpPr>
        <p:spPr>
          <a:xfrm>
            <a:off x="702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6" name=""/>
          <p:cNvSpPr/>
          <p:nvPr/>
        </p:nvSpPr>
        <p:spPr>
          <a:xfrm>
            <a:off x="3420000" y="45705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7" name=""/>
          <p:cNvSpPr/>
          <p:nvPr/>
        </p:nvSpPr>
        <p:spPr>
          <a:xfrm>
            <a:off x="2520000" y="4284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8" name=""/>
          <p:cNvSpPr/>
          <p:nvPr/>
        </p:nvSpPr>
        <p:spPr>
          <a:xfrm>
            <a:off x="5098680" y="460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9" name=""/>
          <p:cNvSpPr/>
          <p:nvPr/>
        </p:nvSpPr>
        <p:spPr>
          <a:xfrm>
            <a:off x="5472000" y="464328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670" name=""/>
          <p:cNvCxnSpPr>
            <a:stCxn id="2532" idx="2"/>
            <a:endCxn id="2597" idx="6"/>
          </p:cNvCxnSpPr>
          <p:nvPr/>
        </p:nvCxnSpPr>
        <p:spPr>
          <a:xfrm>
            <a:off x="8626320" y="3852000"/>
            <a:ext cx="59040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671" name=""/>
          <p:cNvCxnSpPr>
            <a:stCxn id="2546" idx="2"/>
            <a:endCxn id="2588" idx="6"/>
          </p:cNvCxnSpPr>
          <p:nvPr/>
        </p:nvCxnSpPr>
        <p:spPr>
          <a:xfrm>
            <a:off x="6149520" y="3029040"/>
            <a:ext cx="61884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672" name="CaixaDeTexto 131"/>
          <p:cNvSpPr/>
          <p:nvPr/>
        </p:nvSpPr>
        <p:spPr>
          <a:xfrm>
            <a:off x="9828000" y="2651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2673" name="CaixaDeTexto 132"/>
          <p:cNvSpPr/>
          <p:nvPr/>
        </p:nvSpPr>
        <p:spPr>
          <a:xfrm>
            <a:off x="9864000" y="452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ambiente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pic>
        <p:nvPicPr>
          <p:cNvPr id="2674" name="Picture 13" descr="C:\Users\Pantoja\Downloads\toppng.com-black-arrow-curved-clip-art-curved-arrow-transparent-background-282x591.png"/>
          <p:cNvPicPr/>
          <p:nvPr/>
        </p:nvPicPr>
        <p:blipFill>
          <a:blip r:embed="rId1"/>
          <a:stretch/>
        </p:blipFill>
        <p:spPr>
          <a:xfrm flipH="1" rot="8100000">
            <a:off x="1071360" y="3468240"/>
            <a:ext cx="603360" cy="1269000"/>
          </a:xfrm>
          <a:prstGeom prst="rect">
            <a:avLst/>
          </a:prstGeom>
          <a:ln w="0">
            <a:noFill/>
          </a:ln>
        </p:spPr>
      </p:pic>
      <p:sp>
        <p:nvSpPr>
          <p:cNvPr id="2675" name="CaixaDeTexto 133"/>
          <p:cNvSpPr/>
          <p:nvPr/>
        </p:nvSpPr>
        <p:spPr>
          <a:xfrm>
            <a:off x="-108000" y="1944000"/>
            <a:ext cx="252000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podem 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acessar </a:t>
            </a: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artefatos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2676" name="CustomShape 134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7" name=""/>
          <p:cNvGrpSpPr/>
          <p:nvPr/>
        </p:nvGrpSpPr>
        <p:grpSpPr>
          <a:xfrm>
            <a:off x="8964000" y="2804040"/>
            <a:ext cx="141480" cy="141480"/>
            <a:chOff x="8964000" y="2804040"/>
            <a:chExt cx="141480" cy="141480"/>
          </a:xfrm>
        </p:grpSpPr>
        <p:sp>
          <p:nvSpPr>
            <p:cNvPr id="2678" name=""/>
            <p:cNvSpPr/>
            <p:nvPr/>
          </p:nvSpPr>
          <p:spPr>
            <a:xfrm>
              <a:off x="8964000" y="280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9" name=""/>
            <p:cNvSpPr/>
            <p:nvPr/>
          </p:nvSpPr>
          <p:spPr>
            <a:xfrm rot="20182200">
              <a:off x="8979120" y="285552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0" name=""/>
            <p:cNvSpPr/>
            <p:nvPr/>
          </p:nvSpPr>
          <p:spPr>
            <a:xfrm rot="20155200">
              <a:off x="8984520" y="285552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81" name=""/>
          <p:cNvSpPr/>
          <p:nvPr/>
        </p:nvSpPr>
        <p:spPr>
          <a:xfrm>
            <a:off x="9029520" y="272844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82" name=""/>
          <p:cNvGrpSpPr/>
          <p:nvPr/>
        </p:nvGrpSpPr>
        <p:grpSpPr>
          <a:xfrm>
            <a:off x="9218520" y="2869920"/>
            <a:ext cx="141480" cy="141480"/>
            <a:chOff x="9218520" y="2869920"/>
            <a:chExt cx="141480" cy="141480"/>
          </a:xfrm>
        </p:grpSpPr>
        <p:sp>
          <p:nvSpPr>
            <p:cNvPr id="2683" name=""/>
            <p:cNvSpPr/>
            <p:nvPr/>
          </p:nvSpPr>
          <p:spPr>
            <a:xfrm>
              <a:off x="9218520" y="286992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4" name=""/>
            <p:cNvSpPr/>
            <p:nvPr/>
          </p:nvSpPr>
          <p:spPr>
            <a:xfrm rot="20169000">
              <a:off x="9234360" y="292140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5" name=""/>
            <p:cNvSpPr/>
            <p:nvPr/>
          </p:nvSpPr>
          <p:spPr>
            <a:xfrm rot="20125200">
              <a:off x="9239400" y="292104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86" name="CaixaDeTexto 92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2687" name=""/>
          <p:cNvSpPr/>
          <p:nvPr/>
        </p:nvSpPr>
        <p:spPr>
          <a:xfrm flipH="1">
            <a:off x="3352680" y="3379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8" name=""/>
          <p:cNvSpPr/>
          <p:nvPr/>
        </p:nvSpPr>
        <p:spPr>
          <a:xfrm flipH="1" rot="1403400">
            <a:off x="3448440" y="3435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9" name=""/>
          <p:cNvSpPr/>
          <p:nvPr/>
        </p:nvSpPr>
        <p:spPr>
          <a:xfrm flipH="1" rot="1458600">
            <a:off x="3444120" y="343512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0" name=""/>
          <p:cNvSpPr/>
          <p:nvPr/>
        </p:nvSpPr>
        <p:spPr>
          <a:xfrm flipH="1">
            <a:off x="3126960" y="329724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1" name=""/>
          <p:cNvSpPr/>
          <p:nvPr/>
        </p:nvSpPr>
        <p:spPr>
          <a:xfrm flipH="1">
            <a:off x="3075120" y="3451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2" name=""/>
          <p:cNvSpPr/>
          <p:nvPr/>
        </p:nvSpPr>
        <p:spPr>
          <a:xfrm flipH="1" rot="1443600">
            <a:off x="3170880" y="3507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3" name=""/>
          <p:cNvSpPr/>
          <p:nvPr/>
        </p:nvSpPr>
        <p:spPr>
          <a:xfrm flipH="1" rot="1458600">
            <a:off x="3166200" y="350748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4" name=""/>
          <p:cNvSpPr/>
          <p:nvPr/>
        </p:nvSpPr>
        <p:spPr>
          <a:xfrm flipH="1">
            <a:off x="8685000" y="35366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5" name=""/>
          <p:cNvSpPr/>
          <p:nvPr/>
        </p:nvSpPr>
        <p:spPr>
          <a:xfrm flipH="1" rot="1437000">
            <a:off x="8776800" y="359064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6" name=""/>
          <p:cNvSpPr/>
          <p:nvPr/>
        </p:nvSpPr>
        <p:spPr>
          <a:xfrm flipH="1" rot="1495200">
            <a:off x="8773200" y="358992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7" name=""/>
          <p:cNvSpPr/>
          <p:nvPr/>
        </p:nvSpPr>
        <p:spPr>
          <a:xfrm flipH="1">
            <a:off x="8468640" y="345780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8" name=""/>
          <p:cNvSpPr/>
          <p:nvPr/>
        </p:nvSpPr>
        <p:spPr>
          <a:xfrm flipH="1">
            <a:off x="8418960" y="360540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9" name=""/>
          <p:cNvSpPr/>
          <p:nvPr/>
        </p:nvSpPr>
        <p:spPr>
          <a:xfrm flipH="1" rot="1437000">
            <a:off x="8511120" y="365940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0" name=""/>
          <p:cNvSpPr/>
          <p:nvPr/>
        </p:nvSpPr>
        <p:spPr>
          <a:xfrm flipH="1" rot="1425000">
            <a:off x="8505720" y="365940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1" name=""/>
          <p:cNvSpPr/>
          <p:nvPr/>
        </p:nvSpPr>
        <p:spPr>
          <a:xfrm flipH="1">
            <a:off x="6210720" y="2699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2" name=""/>
          <p:cNvSpPr/>
          <p:nvPr/>
        </p:nvSpPr>
        <p:spPr>
          <a:xfrm flipH="1" rot="1403400">
            <a:off x="6306480" y="2755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3" name=""/>
          <p:cNvSpPr/>
          <p:nvPr/>
        </p:nvSpPr>
        <p:spPr>
          <a:xfrm flipH="1" rot="1458600">
            <a:off x="6302160" y="275544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4" name=""/>
          <p:cNvSpPr/>
          <p:nvPr/>
        </p:nvSpPr>
        <p:spPr>
          <a:xfrm flipH="1">
            <a:off x="5985000" y="261756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5" name=""/>
          <p:cNvSpPr/>
          <p:nvPr/>
        </p:nvSpPr>
        <p:spPr>
          <a:xfrm flipH="1">
            <a:off x="5933160" y="2771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6" name=""/>
          <p:cNvSpPr/>
          <p:nvPr/>
        </p:nvSpPr>
        <p:spPr>
          <a:xfrm flipH="1" rot="1443600">
            <a:off x="6028920" y="2827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7" name=""/>
          <p:cNvSpPr/>
          <p:nvPr/>
        </p:nvSpPr>
        <p:spPr>
          <a:xfrm flipH="1" rot="1458600">
            <a:off x="6024240" y="282780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08" name=""/>
          <p:cNvGrpSpPr/>
          <p:nvPr/>
        </p:nvGrpSpPr>
        <p:grpSpPr>
          <a:xfrm>
            <a:off x="4068000" y="3098160"/>
            <a:ext cx="141480" cy="141480"/>
            <a:chOff x="4068000" y="3098160"/>
            <a:chExt cx="141480" cy="141480"/>
          </a:xfrm>
        </p:grpSpPr>
        <p:sp>
          <p:nvSpPr>
            <p:cNvPr id="2709" name=""/>
            <p:cNvSpPr/>
            <p:nvPr/>
          </p:nvSpPr>
          <p:spPr>
            <a:xfrm>
              <a:off x="4068000" y="309816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0" name=""/>
            <p:cNvSpPr/>
            <p:nvPr/>
          </p:nvSpPr>
          <p:spPr>
            <a:xfrm rot="20182200">
              <a:off x="4083120" y="314964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1" name=""/>
            <p:cNvSpPr/>
            <p:nvPr/>
          </p:nvSpPr>
          <p:spPr>
            <a:xfrm rot="20155200">
              <a:off x="4088520" y="314964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12" name=""/>
          <p:cNvSpPr/>
          <p:nvPr/>
        </p:nvSpPr>
        <p:spPr>
          <a:xfrm>
            <a:off x="4133520" y="302256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13" name=""/>
          <p:cNvGrpSpPr/>
          <p:nvPr/>
        </p:nvGrpSpPr>
        <p:grpSpPr>
          <a:xfrm>
            <a:off x="4322520" y="3164040"/>
            <a:ext cx="141480" cy="141480"/>
            <a:chOff x="4322520" y="3164040"/>
            <a:chExt cx="141480" cy="141480"/>
          </a:xfrm>
        </p:grpSpPr>
        <p:sp>
          <p:nvSpPr>
            <p:cNvPr id="2714" name=""/>
            <p:cNvSpPr/>
            <p:nvPr/>
          </p:nvSpPr>
          <p:spPr>
            <a:xfrm>
              <a:off x="4322520" y="316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5" name=""/>
            <p:cNvSpPr/>
            <p:nvPr/>
          </p:nvSpPr>
          <p:spPr>
            <a:xfrm rot="20169000">
              <a:off x="4338360" y="321552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6" name=""/>
            <p:cNvSpPr/>
            <p:nvPr/>
          </p:nvSpPr>
          <p:spPr>
            <a:xfrm rot="20125200">
              <a:off x="4343400" y="321516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17" name=""/>
          <p:cNvSpPr/>
          <p:nvPr/>
        </p:nvSpPr>
        <p:spPr>
          <a:xfrm>
            <a:off x="2160360" y="3715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8" name=""/>
          <p:cNvSpPr/>
          <p:nvPr/>
        </p:nvSpPr>
        <p:spPr>
          <a:xfrm>
            <a:off x="2952000" y="4392000"/>
            <a:ext cx="720000" cy="22392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f5ce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719" name=""/>
          <p:cNvCxnSpPr>
            <a:endCxn id="2718" idx="2"/>
          </p:cNvCxnSpPr>
          <p:nvPr/>
        </p:nvCxnSpPr>
        <p:spPr>
          <a:xfrm flipH="1">
            <a:off x="2952000" y="3708720"/>
            <a:ext cx="33984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720" name=""/>
          <p:cNvSpPr/>
          <p:nvPr/>
        </p:nvSpPr>
        <p:spPr>
          <a:xfrm>
            <a:off x="2232000" y="439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721" name=""/>
          <p:cNvCxnSpPr>
            <a:endCxn id="2720" idx="2"/>
          </p:cNvCxnSpPr>
          <p:nvPr/>
        </p:nvCxnSpPr>
        <p:spPr>
          <a:xfrm flipH="1">
            <a:off x="2232000" y="3081600"/>
            <a:ext cx="4269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722" name=""/>
          <p:cNvCxnSpPr>
            <a:endCxn id="2720" idx="6"/>
          </p:cNvCxnSpPr>
          <p:nvPr/>
        </p:nvCxnSpPr>
        <p:spPr>
          <a:xfrm>
            <a:off x="2658600" y="3081600"/>
            <a:ext cx="4737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723" name=""/>
          <p:cNvSpPr/>
          <p:nvPr/>
        </p:nvSpPr>
        <p:spPr>
          <a:xfrm>
            <a:off x="3312000" y="403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2724" name=""/>
          <p:cNvSpPr/>
          <p:nvPr/>
        </p:nvSpPr>
        <p:spPr>
          <a:xfrm>
            <a:off x="3736440" y="4231080"/>
            <a:ext cx="1080000" cy="412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725" name=""/>
          <p:cNvCxnSpPr>
            <a:endCxn id="2723" idx="2"/>
          </p:cNvCxnSpPr>
          <p:nvPr/>
        </p:nvCxnSpPr>
        <p:spPr>
          <a:xfrm flipH="1">
            <a:off x="3312000" y="2607840"/>
            <a:ext cx="40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726" name=""/>
          <p:cNvCxnSpPr>
            <a:endCxn id="2723" idx="6"/>
          </p:cNvCxnSpPr>
          <p:nvPr/>
        </p:nvCxnSpPr>
        <p:spPr>
          <a:xfrm>
            <a:off x="3717000" y="2607840"/>
            <a:ext cx="49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727" name=""/>
          <p:cNvCxnSpPr>
            <a:endCxn id="2724" idx="6"/>
          </p:cNvCxnSpPr>
          <p:nvPr/>
        </p:nvCxnSpPr>
        <p:spPr>
          <a:xfrm>
            <a:off x="4266000" y="3399840"/>
            <a:ext cx="55080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728" name=""/>
          <p:cNvCxnSpPr>
            <a:endCxn id="2724" idx="2"/>
          </p:cNvCxnSpPr>
          <p:nvPr/>
        </p:nvCxnSpPr>
        <p:spPr>
          <a:xfrm flipH="1">
            <a:off x="3736440" y="3399840"/>
            <a:ext cx="52992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729" name=""/>
          <p:cNvSpPr/>
          <p:nvPr/>
        </p:nvSpPr>
        <p:spPr>
          <a:xfrm>
            <a:off x="5508000" y="421200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2730" name=""/>
          <p:cNvSpPr/>
          <p:nvPr/>
        </p:nvSpPr>
        <p:spPr>
          <a:xfrm>
            <a:off x="5076000" y="385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731" name=""/>
          <p:cNvCxnSpPr>
            <a:endCxn id="2729" idx="2"/>
          </p:cNvCxnSpPr>
          <p:nvPr/>
        </p:nvCxnSpPr>
        <p:spPr>
          <a:xfrm flipH="1">
            <a:off x="5508000" y="3029040"/>
            <a:ext cx="64188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732" name=""/>
          <p:cNvCxnSpPr>
            <a:endCxn id="2730" idx="2"/>
          </p:cNvCxnSpPr>
          <p:nvPr/>
        </p:nvCxnSpPr>
        <p:spPr>
          <a:xfrm flipH="1">
            <a:off x="5076000" y="2309040"/>
            <a:ext cx="46224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733" name=""/>
          <p:cNvCxnSpPr>
            <a:endCxn id="2730" idx="6"/>
          </p:cNvCxnSpPr>
          <p:nvPr/>
        </p:nvCxnSpPr>
        <p:spPr>
          <a:xfrm>
            <a:off x="5537880" y="2309040"/>
            <a:ext cx="43848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734" name=""/>
          <p:cNvCxnSpPr>
            <a:endCxn id="2718" idx="6"/>
          </p:cNvCxnSpPr>
          <p:nvPr/>
        </p:nvCxnSpPr>
        <p:spPr>
          <a:xfrm>
            <a:off x="3291480" y="3708720"/>
            <a:ext cx="38088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735" name=""/>
          <p:cNvSpPr/>
          <p:nvPr/>
        </p:nvSpPr>
        <p:spPr>
          <a:xfrm>
            <a:off x="6228000" y="3852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736" name=""/>
          <p:cNvCxnSpPr>
            <a:endCxn id="2735" idx="6"/>
          </p:cNvCxnSpPr>
          <p:nvPr/>
        </p:nvCxnSpPr>
        <p:spPr>
          <a:xfrm>
            <a:off x="6689520" y="2339640"/>
            <a:ext cx="61884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737" name=""/>
          <p:cNvCxnSpPr>
            <a:endCxn id="2735" idx="2"/>
          </p:cNvCxnSpPr>
          <p:nvPr/>
        </p:nvCxnSpPr>
        <p:spPr>
          <a:xfrm flipH="1">
            <a:off x="6228000" y="2339640"/>
            <a:ext cx="46188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738" name=""/>
          <p:cNvSpPr/>
          <p:nvPr/>
        </p:nvSpPr>
        <p:spPr>
          <a:xfrm>
            <a:off x="7956360" y="4716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739" name=""/>
          <p:cNvCxnSpPr>
            <a:endCxn id="2738" idx="2"/>
          </p:cNvCxnSpPr>
          <p:nvPr/>
        </p:nvCxnSpPr>
        <p:spPr>
          <a:xfrm flipH="1">
            <a:off x="7956360" y="3852000"/>
            <a:ext cx="67032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740" name=""/>
          <p:cNvSpPr/>
          <p:nvPr/>
        </p:nvSpPr>
        <p:spPr>
          <a:xfrm>
            <a:off x="8640000" y="430308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741" name=""/>
          <p:cNvCxnSpPr>
            <a:endCxn id="2740" idx="2"/>
          </p:cNvCxnSpPr>
          <p:nvPr/>
        </p:nvCxnSpPr>
        <p:spPr>
          <a:xfrm flipH="1">
            <a:off x="8640000" y="3105720"/>
            <a:ext cx="522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742" name=""/>
          <p:cNvCxnSpPr>
            <a:endCxn id="2740" idx="6"/>
          </p:cNvCxnSpPr>
          <p:nvPr/>
        </p:nvCxnSpPr>
        <p:spPr>
          <a:xfrm>
            <a:off x="9162000" y="3105720"/>
            <a:ext cx="558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743" name=""/>
          <p:cNvSpPr/>
          <p:nvPr/>
        </p:nvSpPr>
        <p:spPr>
          <a:xfrm>
            <a:off x="2160360" y="2275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2744" name=""/>
          <p:cNvSpPr/>
          <p:nvPr/>
        </p:nvSpPr>
        <p:spPr>
          <a:xfrm flipH="1">
            <a:off x="3775680" y="229248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5" name=""/>
          <p:cNvSpPr/>
          <p:nvPr/>
        </p:nvSpPr>
        <p:spPr>
          <a:xfrm flipH="1" rot="1437000">
            <a:off x="3867480" y="234648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6" name=""/>
          <p:cNvSpPr/>
          <p:nvPr/>
        </p:nvSpPr>
        <p:spPr>
          <a:xfrm flipH="1" rot="1495200">
            <a:off x="3863880" y="234576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7" name=""/>
          <p:cNvSpPr/>
          <p:nvPr/>
        </p:nvSpPr>
        <p:spPr>
          <a:xfrm flipH="1">
            <a:off x="3559320" y="221364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8" name=""/>
          <p:cNvSpPr/>
          <p:nvPr/>
        </p:nvSpPr>
        <p:spPr>
          <a:xfrm flipH="1">
            <a:off x="3509640" y="23612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9" name=""/>
          <p:cNvSpPr/>
          <p:nvPr/>
        </p:nvSpPr>
        <p:spPr>
          <a:xfrm flipH="1" rot="1437000">
            <a:off x="3601800" y="241524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0" name=""/>
          <p:cNvSpPr/>
          <p:nvPr/>
        </p:nvSpPr>
        <p:spPr>
          <a:xfrm flipH="1" rot="1425000">
            <a:off x="3596400" y="241524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1" name=""/>
          <p:cNvSpPr/>
          <p:nvPr/>
        </p:nvSpPr>
        <p:spPr>
          <a:xfrm>
            <a:off x="5322240" y="1980000"/>
            <a:ext cx="15408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2" name=""/>
          <p:cNvSpPr/>
          <p:nvPr/>
        </p:nvSpPr>
        <p:spPr>
          <a:xfrm rot="20168400">
            <a:off x="5339160" y="2036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3" name=""/>
          <p:cNvSpPr/>
          <p:nvPr/>
        </p:nvSpPr>
        <p:spPr>
          <a:xfrm rot="20155800">
            <a:off x="5344560" y="2036160"/>
            <a:ext cx="4068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4" name=""/>
          <p:cNvSpPr/>
          <p:nvPr/>
        </p:nvSpPr>
        <p:spPr>
          <a:xfrm>
            <a:off x="5394240" y="1897920"/>
            <a:ext cx="308160" cy="41112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5" name=""/>
          <p:cNvSpPr/>
          <p:nvPr/>
        </p:nvSpPr>
        <p:spPr>
          <a:xfrm>
            <a:off x="5599800" y="2052000"/>
            <a:ext cx="154080" cy="1540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6" name=""/>
          <p:cNvSpPr/>
          <p:nvPr/>
        </p:nvSpPr>
        <p:spPr>
          <a:xfrm rot="20168400">
            <a:off x="5616720" y="2108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7" name=""/>
          <p:cNvSpPr/>
          <p:nvPr/>
        </p:nvSpPr>
        <p:spPr>
          <a:xfrm rot="20168400">
            <a:off x="5621760" y="2108160"/>
            <a:ext cx="41040" cy="774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8" name=""/>
          <p:cNvSpPr/>
          <p:nvPr/>
        </p:nvSpPr>
        <p:spPr>
          <a:xfrm>
            <a:off x="6473520" y="2010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9" name=""/>
          <p:cNvSpPr/>
          <p:nvPr/>
        </p:nvSpPr>
        <p:spPr>
          <a:xfrm rot="20168400">
            <a:off x="6490440" y="206640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0" name=""/>
          <p:cNvSpPr/>
          <p:nvPr/>
        </p:nvSpPr>
        <p:spPr>
          <a:xfrm rot="20168400">
            <a:off x="6495840" y="2066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1" name=""/>
          <p:cNvSpPr/>
          <p:nvPr/>
        </p:nvSpPr>
        <p:spPr>
          <a:xfrm>
            <a:off x="6545520" y="192780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2" name=""/>
          <p:cNvSpPr/>
          <p:nvPr/>
        </p:nvSpPr>
        <p:spPr>
          <a:xfrm>
            <a:off x="6751440" y="2082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3" name=""/>
          <p:cNvSpPr/>
          <p:nvPr/>
        </p:nvSpPr>
        <p:spPr>
          <a:xfrm rot="20168400">
            <a:off x="6768360" y="213840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4" name=""/>
          <p:cNvSpPr/>
          <p:nvPr/>
        </p:nvSpPr>
        <p:spPr>
          <a:xfrm rot="20168400">
            <a:off x="6773760" y="2138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5" name=""/>
          <p:cNvSpPr/>
          <p:nvPr/>
        </p:nvSpPr>
        <p:spPr>
          <a:xfrm flipH="1">
            <a:off x="2720160" y="2752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6" name=""/>
          <p:cNvSpPr/>
          <p:nvPr/>
        </p:nvSpPr>
        <p:spPr>
          <a:xfrm flipH="1" rot="1431600">
            <a:off x="2815560" y="28083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7" name=""/>
          <p:cNvSpPr/>
          <p:nvPr/>
        </p:nvSpPr>
        <p:spPr>
          <a:xfrm flipH="1" rot="1431600">
            <a:off x="2810880" y="2808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8" name=""/>
          <p:cNvSpPr/>
          <p:nvPr/>
        </p:nvSpPr>
        <p:spPr>
          <a:xfrm flipH="1">
            <a:off x="2494080" y="266976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9" name=""/>
          <p:cNvSpPr/>
          <p:nvPr/>
        </p:nvSpPr>
        <p:spPr>
          <a:xfrm flipH="1">
            <a:off x="2442240" y="2824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0" name=""/>
          <p:cNvSpPr/>
          <p:nvPr/>
        </p:nvSpPr>
        <p:spPr>
          <a:xfrm flipH="1" rot="1431600">
            <a:off x="2538360" y="288036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1" name=""/>
          <p:cNvSpPr/>
          <p:nvPr/>
        </p:nvSpPr>
        <p:spPr>
          <a:xfrm flipH="1" rot="1431600">
            <a:off x="2532960" y="2880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2" name=""/>
          <p:cNvSpPr/>
          <p:nvPr/>
        </p:nvSpPr>
        <p:spPr>
          <a:xfrm>
            <a:off x="3780000" y="496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3" name=""/>
          <p:cNvSpPr/>
          <p:nvPr/>
        </p:nvSpPr>
        <p:spPr>
          <a:xfrm>
            <a:off x="4068000" y="4967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4" name=""/>
          <p:cNvSpPr/>
          <p:nvPr/>
        </p:nvSpPr>
        <p:spPr>
          <a:xfrm>
            <a:off x="8352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5" name=""/>
          <p:cNvSpPr/>
          <p:nvPr/>
        </p:nvSpPr>
        <p:spPr>
          <a:xfrm>
            <a:off x="8640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6" name=""/>
          <p:cNvSpPr/>
          <p:nvPr/>
        </p:nvSpPr>
        <p:spPr>
          <a:xfrm>
            <a:off x="6840000" y="3942000"/>
            <a:ext cx="360000" cy="360000"/>
          </a:xfrm>
          <a:prstGeom prst="can">
            <a:avLst>
              <a:gd name="adj" fmla="val 25000"/>
            </a:avLst>
          </a:prstGeom>
          <a:solidFill>
            <a:srgbClr val="ff4000"/>
          </a:solidFill>
          <a:ln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7" name=""/>
          <p:cNvSpPr/>
          <p:nvPr/>
        </p:nvSpPr>
        <p:spPr>
          <a:xfrm>
            <a:off x="666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8" name=""/>
          <p:cNvSpPr/>
          <p:nvPr/>
        </p:nvSpPr>
        <p:spPr>
          <a:xfrm>
            <a:off x="702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9" name=""/>
          <p:cNvSpPr/>
          <p:nvPr/>
        </p:nvSpPr>
        <p:spPr>
          <a:xfrm>
            <a:off x="3420000" y="45705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0" name=""/>
          <p:cNvSpPr/>
          <p:nvPr/>
        </p:nvSpPr>
        <p:spPr>
          <a:xfrm>
            <a:off x="2520000" y="4284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1" name=""/>
          <p:cNvSpPr/>
          <p:nvPr/>
        </p:nvSpPr>
        <p:spPr>
          <a:xfrm>
            <a:off x="5098680" y="460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2" name=""/>
          <p:cNvSpPr/>
          <p:nvPr/>
        </p:nvSpPr>
        <p:spPr>
          <a:xfrm>
            <a:off x="5472000" y="464328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783" name=""/>
          <p:cNvCxnSpPr>
            <a:endCxn id="2738" idx="6"/>
          </p:cNvCxnSpPr>
          <p:nvPr/>
        </p:nvCxnSpPr>
        <p:spPr>
          <a:xfrm>
            <a:off x="8626320" y="3852000"/>
            <a:ext cx="59040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784" name=""/>
          <p:cNvCxnSpPr>
            <a:endCxn id="2729" idx="6"/>
          </p:cNvCxnSpPr>
          <p:nvPr/>
        </p:nvCxnSpPr>
        <p:spPr>
          <a:xfrm>
            <a:off x="6149520" y="3029040"/>
            <a:ext cx="61884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785" name="CaixaDeTexto 103"/>
          <p:cNvSpPr/>
          <p:nvPr/>
        </p:nvSpPr>
        <p:spPr>
          <a:xfrm>
            <a:off x="9828000" y="308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2786" name="CaixaDeTexto 104"/>
          <p:cNvSpPr/>
          <p:nvPr/>
        </p:nvSpPr>
        <p:spPr>
          <a:xfrm>
            <a:off x="9864000" y="452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ambiente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2787" name=""/>
          <p:cNvSpPr/>
          <p:nvPr/>
        </p:nvSpPr>
        <p:spPr>
          <a:xfrm flipH="1">
            <a:off x="2555640" y="266976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8" name=""/>
          <p:cNvSpPr/>
          <p:nvPr/>
        </p:nvSpPr>
        <p:spPr>
          <a:xfrm flipH="1">
            <a:off x="2545560" y="268020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89" name=""/>
          <p:cNvSpPr/>
          <p:nvPr/>
        </p:nvSpPr>
        <p:spPr>
          <a:xfrm flipH="1">
            <a:off x="2494080" y="246384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0" name=""/>
          <p:cNvSpPr/>
          <p:nvPr/>
        </p:nvSpPr>
        <p:spPr>
          <a:xfrm flipH="1" rot="1437600">
            <a:off x="2685600" y="25765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1" name=""/>
          <p:cNvSpPr/>
          <p:nvPr/>
        </p:nvSpPr>
        <p:spPr>
          <a:xfrm flipH="1" rot="1437600">
            <a:off x="2675520" y="257652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2" name=""/>
          <p:cNvSpPr/>
          <p:nvPr/>
        </p:nvSpPr>
        <p:spPr>
          <a:xfrm rot="12363600">
            <a:off x="2694960" y="262152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3" name=""/>
          <p:cNvSpPr/>
          <p:nvPr/>
        </p:nvSpPr>
        <p:spPr>
          <a:xfrm flipH="1">
            <a:off x="3618360" y="221364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4" name=""/>
          <p:cNvSpPr/>
          <p:nvPr/>
        </p:nvSpPr>
        <p:spPr>
          <a:xfrm flipH="1">
            <a:off x="3608640" y="222300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5" name=""/>
          <p:cNvSpPr/>
          <p:nvPr/>
        </p:nvSpPr>
        <p:spPr>
          <a:xfrm flipH="1">
            <a:off x="3559320" y="201600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6" name=""/>
          <p:cNvSpPr/>
          <p:nvPr/>
        </p:nvSpPr>
        <p:spPr>
          <a:xfrm flipH="1" rot="1451400">
            <a:off x="3743280" y="212400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7" name=""/>
          <p:cNvSpPr/>
          <p:nvPr/>
        </p:nvSpPr>
        <p:spPr>
          <a:xfrm flipH="1" rot="1451400">
            <a:off x="3733560" y="212400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8" name=""/>
          <p:cNvSpPr/>
          <p:nvPr/>
        </p:nvSpPr>
        <p:spPr>
          <a:xfrm rot="12410400">
            <a:off x="3752280" y="216720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9" name=""/>
          <p:cNvSpPr/>
          <p:nvPr/>
        </p:nvSpPr>
        <p:spPr>
          <a:xfrm>
            <a:off x="5435280" y="189792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0" name=""/>
          <p:cNvSpPr/>
          <p:nvPr/>
        </p:nvSpPr>
        <p:spPr>
          <a:xfrm>
            <a:off x="5445360" y="1908000"/>
            <a:ext cx="20556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1" name=""/>
          <p:cNvSpPr/>
          <p:nvPr/>
        </p:nvSpPr>
        <p:spPr>
          <a:xfrm>
            <a:off x="5394240" y="1692360"/>
            <a:ext cx="308160" cy="30816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2" name=""/>
          <p:cNvSpPr/>
          <p:nvPr/>
        </p:nvSpPr>
        <p:spPr>
          <a:xfrm rot="20155800">
            <a:off x="5428800" y="1805040"/>
            <a:ext cx="81360" cy="1540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3" name=""/>
          <p:cNvSpPr/>
          <p:nvPr/>
        </p:nvSpPr>
        <p:spPr>
          <a:xfrm rot="20162400">
            <a:off x="5438880" y="1804680"/>
            <a:ext cx="81720" cy="1540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4" name=""/>
          <p:cNvSpPr/>
          <p:nvPr/>
        </p:nvSpPr>
        <p:spPr>
          <a:xfrm flipH="1" rot="9236400">
            <a:off x="5464440" y="184968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5" name=""/>
          <p:cNvSpPr/>
          <p:nvPr/>
        </p:nvSpPr>
        <p:spPr>
          <a:xfrm>
            <a:off x="6586920" y="192780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6" name=""/>
          <p:cNvSpPr/>
          <p:nvPr/>
        </p:nvSpPr>
        <p:spPr>
          <a:xfrm>
            <a:off x="6597000" y="193824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7" name=""/>
          <p:cNvSpPr/>
          <p:nvPr/>
        </p:nvSpPr>
        <p:spPr>
          <a:xfrm>
            <a:off x="6545520" y="172188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8" name=""/>
          <p:cNvSpPr/>
          <p:nvPr/>
        </p:nvSpPr>
        <p:spPr>
          <a:xfrm rot="20162400">
            <a:off x="6580080" y="183456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9" name=""/>
          <p:cNvSpPr/>
          <p:nvPr/>
        </p:nvSpPr>
        <p:spPr>
          <a:xfrm rot="20162400">
            <a:off x="6590160" y="183456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0" name=""/>
          <p:cNvSpPr/>
          <p:nvPr/>
        </p:nvSpPr>
        <p:spPr>
          <a:xfrm flipH="1" rot="9236400">
            <a:off x="6616080" y="187956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1" name=""/>
          <p:cNvSpPr/>
          <p:nvPr/>
        </p:nvSpPr>
        <p:spPr>
          <a:xfrm>
            <a:off x="9067680" y="272880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2" name=""/>
          <p:cNvSpPr/>
          <p:nvPr/>
        </p:nvSpPr>
        <p:spPr>
          <a:xfrm>
            <a:off x="9077040" y="273816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3" name=""/>
          <p:cNvSpPr/>
          <p:nvPr/>
        </p:nvSpPr>
        <p:spPr>
          <a:xfrm>
            <a:off x="9029520" y="254016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4" name=""/>
          <p:cNvSpPr/>
          <p:nvPr/>
        </p:nvSpPr>
        <p:spPr>
          <a:xfrm rot="20160600">
            <a:off x="9061200" y="264312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5" name=""/>
          <p:cNvSpPr/>
          <p:nvPr/>
        </p:nvSpPr>
        <p:spPr>
          <a:xfrm rot="20154000">
            <a:off x="9070920" y="264312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6" name=""/>
          <p:cNvSpPr/>
          <p:nvPr/>
        </p:nvSpPr>
        <p:spPr>
          <a:xfrm flipH="1" rot="9238200">
            <a:off x="9095040" y="268488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7" name=""/>
          <p:cNvSpPr/>
          <p:nvPr/>
        </p:nvSpPr>
        <p:spPr>
          <a:xfrm flipH="1">
            <a:off x="8527680" y="345780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8" name=""/>
          <p:cNvSpPr/>
          <p:nvPr/>
        </p:nvSpPr>
        <p:spPr>
          <a:xfrm flipH="1">
            <a:off x="8517960" y="346716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19" name=""/>
          <p:cNvSpPr/>
          <p:nvPr/>
        </p:nvSpPr>
        <p:spPr>
          <a:xfrm flipH="1">
            <a:off x="8468640" y="326016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0" name=""/>
          <p:cNvSpPr/>
          <p:nvPr/>
        </p:nvSpPr>
        <p:spPr>
          <a:xfrm flipH="1" rot="1451400">
            <a:off x="8652600" y="336816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1" name=""/>
          <p:cNvSpPr/>
          <p:nvPr/>
        </p:nvSpPr>
        <p:spPr>
          <a:xfrm flipH="1" rot="1451400">
            <a:off x="8642880" y="336816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2" name=""/>
          <p:cNvSpPr/>
          <p:nvPr/>
        </p:nvSpPr>
        <p:spPr>
          <a:xfrm rot="12410400">
            <a:off x="8661600" y="341136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3" name=""/>
          <p:cNvSpPr/>
          <p:nvPr/>
        </p:nvSpPr>
        <p:spPr>
          <a:xfrm>
            <a:off x="4171680" y="302292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4" name=""/>
          <p:cNvSpPr/>
          <p:nvPr/>
        </p:nvSpPr>
        <p:spPr>
          <a:xfrm>
            <a:off x="4181040" y="303228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5" name=""/>
          <p:cNvSpPr/>
          <p:nvPr/>
        </p:nvSpPr>
        <p:spPr>
          <a:xfrm>
            <a:off x="4133520" y="283428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6" name=""/>
          <p:cNvSpPr/>
          <p:nvPr/>
        </p:nvSpPr>
        <p:spPr>
          <a:xfrm rot="20160600">
            <a:off x="4165200" y="293724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7" name=""/>
          <p:cNvSpPr/>
          <p:nvPr/>
        </p:nvSpPr>
        <p:spPr>
          <a:xfrm rot="20154000">
            <a:off x="4174920" y="293724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8" name=""/>
          <p:cNvSpPr/>
          <p:nvPr/>
        </p:nvSpPr>
        <p:spPr>
          <a:xfrm flipH="1" rot="9238200">
            <a:off x="4199040" y="297900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9" name=""/>
          <p:cNvSpPr/>
          <p:nvPr/>
        </p:nvSpPr>
        <p:spPr>
          <a:xfrm flipH="1">
            <a:off x="3188160" y="329724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0" name=""/>
          <p:cNvSpPr/>
          <p:nvPr/>
        </p:nvSpPr>
        <p:spPr>
          <a:xfrm flipH="1">
            <a:off x="3178440" y="330732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1" name=""/>
          <p:cNvSpPr/>
          <p:nvPr/>
        </p:nvSpPr>
        <p:spPr>
          <a:xfrm flipH="1">
            <a:off x="3126960" y="309132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2" name=""/>
          <p:cNvSpPr/>
          <p:nvPr/>
        </p:nvSpPr>
        <p:spPr>
          <a:xfrm flipH="1" rot="1437000">
            <a:off x="3319200" y="320400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3" name=""/>
          <p:cNvSpPr/>
          <p:nvPr/>
        </p:nvSpPr>
        <p:spPr>
          <a:xfrm flipH="1" rot="1437000">
            <a:off x="3308760" y="320400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4" name=""/>
          <p:cNvSpPr/>
          <p:nvPr/>
        </p:nvSpPr>
        <p:spPr>
          <a:xfrm rot="12363600">
            <a:off x="3327480" y="324864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5" name=""/>
          <p:cNvSpPr/>
          <p:nvPr/>
        </p:nvSpPr>
        <p:spPr>
          <a:xfrm flipH="1">
            <a:off x="6046200" y="261756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6" name=""/>
          <p:cNvSpPr/>
          <p:nvPr/>
        </p:nvSpPr>
        <p:spPr>
          <a:xfrm flipH="1">
            <a:off x="6036480" y="262764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7" name=""/>
          <p:cNvSpPr/>
          <p:nvPr/>
        </p:nvSpPr>
        <p:spPr>
          <a:xfrm flipH="1">
            <a:off x="5985000" y="241164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8" name=""/>
          <p:cNvSpPr/>
          <p:nvPr/>
        </p:nvSpPr>
        <p:spPr>
          <a:xfrm flipH="1" rot="1437000">
            <a:off x="6177240" y="25243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39" name=""/>
          <p:cNvSpPr/>
          <p:nvPr/>
        </p:nvSpPr>
        <p:spPr>
          <a:xfrm flipH="1" rot="1437000">
            <a:off x="6166800" y="252432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0" name=""/>
          <p:cNvSpPr/>
          <p:nvPr/>
        </p:nvSpPr>
        <p:spPr>
          <a:xfrm rot="12363600">
            <a:off x="6185520" y="256896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1" name="CustomShape 122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"/>
          <p:cNvGrpSpPr/>
          <p:nvPr/>
        </p:nvGrpSpPr>
        <p:grpSpPr>
          <a:xfrm>
            <a:off x="8964000" y="2804040"/>
            <a:ext cx="141480" cy="141480"/>
            <a:chOff x="8964000" y="2804040"/>
            <a:chExt cx="141480" cy="141480"/>
          </a:xfrm>
        </p:grpSpPr>
        <p:sp>
          <p:nvSpPr>
            <p:cNvPr id="2843" name=""/>
            <p:cNvSpPr/>
            <p:nvPr/>
          </p:nvSpPr>
          <p:spPr>
            <a:xfrm>
              <a:off x="8964000" y="280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4" name=""/>
            <p:cNvSpPr/>
            <p:nvPr/>
          </p:nvSpPr>
          <p:spPr>
            <a:xfrm rot="20182200">
              <a:off x="8979120" y="285552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5" name=""/>
            <p:cNvSpPr/>
            <p:nvPr/>
          </p:nvSpPr>
          <p:spPr>
            <a:xfrm rot="20155200">
              <a:off x="8984520" y="285552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46" name=""/>
          <p:cNvSpPr/>
          <p:nvPr/>
        </p:nvSpPr>
        <p:spPr>
          <a:xfrm>
            <a:off x="9029520" y="272844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47" name=""/>
          <p:cNvGrpSpPr/>
          <p:nvPr/>
        </p:nvGrpSpPr>
        <p:grpSpPr>
          <a:xfrm>
            <a:off x="9218520" y="2869920"/>
            <a:ext cx="141480" cy="141480"/>
            <a:chOff x="9218520" y="2869920"/>
            <a:chExt cx="141480" cy="141480"/>
          </a:xfrm>
        </p:grpSpPr>
        <p:sp>
          <p:nvSpPr>
            <p:cNvPr id="2848" name=""/>
            <p:cNvSpPr/>
            <p:nvPr/>
          </p:nvSpPr>
          <p:spPr>
            <a:xfrm>
              <a:off x="9218520" y="286992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9" name=""/>
            <p:cNvSpPr/>
            <p:nvPr/>
          </p:nvSpPr>
          <p:spPr>
            <a:xfrm rot="20169000">
              <a:off x="9234360" y="292140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0" name=""/>
            <p:cNvSpPr/>
            <p:nvPr/>
          </p:nvSpPr>
          <p:spPr>
            <a:xfrm rot="20125200">
              <a:off x="9239400" y="292104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51" name="CaixaDeTexto 109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2852" name=""/>
          <p:cNvSpPr/>
          <p:nvPr/>
        </p:nvSpPr>
        <p:spPr>
          <a:xfrm flipH="1">
            <a:off x="3352680" y="3379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3" name=""/>
          <p:cNvSpPr/>
          <p:nvPr/>
        </p:nvSpPr>
        <p:spPr>
          <a:xfrm flipH="1" rot="1403400">
            <a:off x="3448440" y="3435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4" name=""/>
          <p:cNvSpPr/>
          <p:nvPr/>
        </p:nvSpPr>
        <p:spPr>
          <a:xfrm flipH="1" rot="1458600">
            <a:off x="3444120" y="343512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5" name=""/>
          <p:cNvSpPr/>
          <p:nvPr/>
        </p:nvSpPr>
        <p:spPr>
          <a:xfrm flipH="1">
            <a:off x="3126960" y="329724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6" name=""/>
          <p:cNvSpPr/>
          <p:nvPr/>
        </p:nvSpPr>
        <p:spPr>
          <a:xfrm flipH="1">
            <a:off x="3075120" y="3451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7" name=""/>
          <p:cNvSpPr/>
          <p:nvPr/>
        </p:nvSpPr>
        <p:spPr>
          <a:xfrm flipH="1" rot="1443600">
            <a:off x="3170880" y="3507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8" name=""/>
          <p:cNvSpPr/>
          <p:nvPr/>
        </p:nvSpPr>
        <p:spPr>
          <a:xfrm flipH="1" rot="1458600">
            <a:off x="3166200" y="350748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9" name=""/>
          <p:cNvSpPr/>
          <p:nvPr/>
        </p:nvSpPr>
        <p:spPr>
          <a:xfrm flipH="1">
            <a:off x="8685000" y="35366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0" name=""/>
          <p:cNvSpPr/>
          <p:nvPr/>
        </p:nvSpPr>
        <p:spPr>
          <a:xfrm flipH="1" rot="1437000">
            <a:off x="8776800" y="359064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1" name=""/>
          <p:cNvSpPr/>
          <p:nvPr/>
        </p:nvSpPr>
        <p:spPr>
          <a:xfrm flipH="1" rot="1495200">
            <a:off x="8773200" y="358992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2" name=""/>
          <p:cNvSpPr/>
          <p:nvPr/>
        </p:nvSpPr>
        <p:spPr>
          <a:xfrm flipH="1">
            <a:off x="8468640" y="345780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3" name=""/>
          <p:cNvSpPr/>
          <p:nvPr/>
        </p:nvSpPr>
        <p:spPr>
          <a:xfrm flipH="1">
            <a:off x="8418960" y="360540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4" name=""/>
          <p:cNvSpPr/>
          <p:nvPr/>
        </p:nvSpPr>
        <p:spPr>
          <a:xfrm flipH="1" rot="1437000">
            <a:off x="8511120" y="365940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5" name=""/>
          <p:cNvSpPr/>
          <p:nvPr/>
        </p:nvSpPr>
        <p:spPr>
          <a:xfrm flipH="1" rot="1425000">
            <a:off x="8505720" y="365940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6" name=""/>
          <p:cNvSpPr/>
          <p:nvPr/>
        </p:nvSpPr>
        <p:spPr>
          <a:xfrm flipH="1">
            <a:off x="6210720" y="2699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7" name=""/>
          <p:cNvSpPr/>
          <p:nvPr/>
        </p:nvSpPr>
        <p:spPr>
          <a:xfrm flipH="1" rot="1403400">
            <a:off x="6306480" y="2755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8" name=""/>
          <p:cNvSpPr/>
          <p:nvPr/>
        </p:nvSpPr>
        <p:spPr>
          <a:xfrm flipH="1" rot="1458600">
            <a:off x="6302160" y="275544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69" name=""/>
          <p:cNvSpPr/>
          <p:nvPr/>
        </p:nvSpPr>
        <p:spPr>
          <a:xfrm flipH="1">
            <a:off x="5985000" y="261756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0" name=""/>
          <p:cNvSpPr/>
          <p:nvPr/>
        </p:nvSpPr>
        <p:spPr>
          <a:xfrm flipH="1">
            <a:off x="5933160" y="2771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1" name=""/>
          <p:cNvSpPr/>
          <p:nvPr/>
        </p:nvSpPr>
        <p:spPr>
          <a:xfrm flipH="1" rot="1443600">
            <a:off x="6028920" y="2827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72" name=""/>
          <p:cNvSpPr/>
          <p:nvPr/>
        </p:nvSpPr>
        <p:spPr>
          <a:xfrm flipH="1" rot="1458600">
            <a:off x="6024240" y="282780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73" name=""/>
          <p:cNvGrpSpPr/>
          <p:nvPr/>
        </p:nvGrpSpPr>
        <p:grpSpPr>
          <a:xfrm>
            <a:off x="4068000" y="3098160"/>
            <a:ext cx="141480" cy="141480"/>
            <a:chOff x="4068000" y="3098160"/>
            <a:chExt cx="141480" cy="141480"/>
          </a:xfrm>
        </p:grpSpPr>
        <p:sp>
          <p:nvSpPr>
            <p:cNvPr id="2874" name=""/>
            <p:cNvSpPr/>
            <p:nvPr/>
          </p:nvSpPr>
          <p:spPr>
            <a:xfrm>
              <a:off x="4068000" y="309816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5" name=""/>
            <p:cNvSpPr/>
            <p:nvPr/>
          </p:nvSpPr>
          <p:spPr>
            <a:xfrm rot="20182200">
              <a:off x="4083120" y="314964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6" name=""/>
            <p:cNvSpPr/>
            <p:nvPr/>
          </p:nvSpPr>
          <p:spPr>
            <a:xfrm rot="20155200">
              <a:off x="4088520" y="314964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77" name=""/>
          <p:cNvSpPr/>
          <p:nvPr/>
        </p:nvSpPr>
        <p:spPr>
          <a:xfrm>
            <a:off x="4133520" y="302256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78" name=""/>
          <p:cNvGrpSpPr/>
          <p:nvPr/>
        </p:nvGrpSpPr>
        <p:grpSpPr>
          <a:xfrm>
            <a:off x="4322520" y="3164040"/>
            <a:ext cx="141480" cy="141480"/>
            <a:chOff x="4322520" y="3164040"/>
            <a:chExt cx="141480" cy="141480"/>
          </a:xfrm>
        </p:grpSpPr>
        <p:sp>
          <p:nvSpPr>
            <p:cNvPr id="2879" name=""/>
            <p:cNvSpPr/>
            <p:nvPr/>
          </p:nvSpPr>
          <p:spPr>
            <a:xfrm>
              <a:off x="4322520" y="316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0" name=""/>
            <p:cNvSpPr/>
            <p:nvPr/>
          </p:nvSpPr>
          <p:spPr>
            <a:xfrm rot="20169000">
              <a:off x="4338360" y="321552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1" name=""/>
            <p:cNvSpPr/>
            <p:nvPr/>
          </p:nvSpPr>
          <p:spPr>
            <a:xfrm rot="20125200">
              <a:off x="4343400" y="321516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82" name=""/>
          <p:cNvSpPr/>
          <p:nvPr/>
        </p:nvSpPr>
        <p:spPr>
          <a:xfrm>
            <a:off x="2160360" y="3715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3" name=""/>
          <p:cNvSpPr/>
          <p:nvPr/>
        </p:nvSpPr>
        <p:spPr>
          <a:xfrm>
            <a:off x="2952000" y="4392000"/>
            <a:ext cx="720000" cy="22392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f5ce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884" name=""/>
          <p:cNvCxnSpPr>
            <a:endCxn id="2883" idx="2"/>
          </p:cNvCxnSpPr>
          <p:nvPr/>
        </p:nvCxnSpPr>
        <p:spPr>
          <a:xfrm flipH="1">
            <a:off x="2952000" y="3708720"/>
            <a:ext cx="33984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885" name=""/>
          <p:cNvSpPr/>
          <p:nvPr/>
        </p:nvSpPr>
        <p:spPr>
          <a:xfrm>
            <a:off x="2232000" y="439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886" name=""/>
          <p:cNvCxnSpPr>
            <a:endCxn id="2885" idx="2"/>
          </p:cNvCxnSpPr>
          <p:nvPr/>
        </p:nvCxnSpPr>
        <p:spPr>
          <a:xfrm flipH="1">
            <a:off x="2232000" y="3081600"/>
            <a:ext cx="4269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887" name=""/>
          <p:cNvCxnSpPr>
            <a:endCxn id="2885" idx="6"/>
          </p:cNvCxnSpPr>
          <p:nvPr/>
        </p:nvCxnSpPr>
        <p:spPr>
          <a:xfrm>
            <a:off x="2658600" y="3081600"/>
            <a:ext cx="4737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888" name=""/>
          <p:cNvSpPr/>
          <p:nvPr/>
        </p:nvSpPr>
        <p:spPr>
          <a:xfrm>
            <a:off x="3312000" y="403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2889" name=""/>
          <p:cNvSpPr/>
          <p:nvPr/>
        </p:nvSpPr>
        <p:spPr>
          <a:xfrm>
            <a:off x="3736440" y="4231080"/>
            <a:ext cx="1080000" cy="412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890" name=""/>
          <p:cNvCxnSpPr>
            <a:endCxn id="2888" idx="2"/>
          </p:cNvCxnSpPr>
          <p:nvPr/>
        </p:nvCxnSpPr>
        <p:spPr>
          <a:xfrm flipH="1">
            <a:off x="3312000" y="2607840"/>
            <a:ext cx="40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891" name=""/>
          <p:cNvCxnSpPr>
            <a:endCxn id="2888" idx="6"/>
          </p:cNvCxnSpPr>
          <p:nvPr/>
        </p:nvCxnSpPr>
        <p:spPr>
          <a:xfrm>
            <a:off x="3717000" y="2607840"/>
            <a:ext cx="49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892" name=""/>
          <p:cNvCxnSpPr>
            <a:endCxn id="2889" idx="6"/>
          </p:cNvCxnSpPr>
          <p:nvPr/>
        </p:nvCxnSpPr>
        <p:spPr>
          <a:xfrm>
            <a:off x="4266000" y="3399840"/>
            <a:ext cx="55080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893" name=""/>
          <p:cNvCxnSpPr>
            <a:endCxn id="2889" idx="2"/>
          </p:cNvCxnSpPr>
          <p:nvPr/>
        </p:nvCxnSpPr>
        <p:spPr>
          <a:xfrm flipH="1">
            <a:off x="3736440" y="3399840"/>
            <a:ext cx="52992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894" name=""/>
          <p:cNvSpPr/>
          <p:nvPr/>
        </p:nvSpPr>
        <p:spPr>
          <a:xfrm>
            <a:off x="5508000" y="421200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2895" name=""/>
          <p:cNvSpPr/>
          <p:nvPr/>
        </p:nvSpPr>
        <p:spPr>
          <a:xfrm>
            <a:off x="5076000" y="385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896" name=""/>
          <p:cNvCxnSpPr>
            <a:endCxn id="2894" idx="2"/>
          </p:cNvCxnSpPr>
          <p:nvPr/>
        </p:nvCxnSpPr>
        <p:spPr>
          <a:xfrm flipH="1">
            <a:off x="5508000" y="3029040"/>
            <a:ext cx="64188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897" name=""/>
          <p:cNvCxnSpPr>
            <a:endCxn id="2895" idx="2"/>
          </p:cNvCxnSpPr>
          <p:nvPr/>
        </p:nvCxnSpPr>
        <p:spPr>
          <a:xfrm flipH="1">
            <a:off x="5076000" y="2309040"/>
            <a:ext cx="46224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898" name=""/>
          <p:cNvCxnSpPr>
            <a:endCxn id="2895" idx="6"/>
          </p:cNvCxnSpPr>
          <p:nvPr/>
        </p:nvCxnSpPr>
        <p:spPr>
          <a:xfrm>
            <a:off x="5537880" y="2309040"/>
            <a:ext cx="43848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899" name=""/>
          <p:cNvCxnSpPr>
            <a:endCxn id="2883" idx="6"/>
          </p:cNvCxnSpPr>
          <p:nvPr/>
        </p:nvCxnSpPr>
        <p:spPr>
          <a:xfrm>
            <a:off x="3291480" y="3708720"/>
            <a:ext cx="38088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900" name=""/>
          <p:cNvSpPr/>
          <p:nvPr/>
        </p:nvSpPr>
        <p:spPr>
          <a:xfrm>
            <a:off x="6228000" y="3852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901" name=""/>
          <p:cNvCxnSpPr>
            <a:endCxn id="2900" idx="6"/>
          </p:cNvCxnSpPr>
          <p:nvPr/>
        </p:nvCxnSpPr>
        <p:spPr>
          <a:xfrm>
            <a:off x="6689520" y="2339640"/>
            <a:ext cx="61884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902" name=""/>
          <p:cNvCxnSpPr>
            <a:endCxn id="2900" idx="2"/>
          </p:cNvCxnSpPr>
          <p:nvPr/>
        </p:nvCxnSpPr>
        <p:spPr>
          <a:xfrm flipH="1">
            <a:off x="6228000" y="2339640"/>
            <a:ext cx="46188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903" name=""/>
          <p:cNvSpPr/>
          <p:nvPr/>
        </p:nvSpPr>
        <p:spPr>
          <a:xfrm>
            <a:off x="7956360" y="4716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904" name=""/>
          <p:cNvCxnSpPr>
            <a:endCxn id="2903" idx="2"/>
          </p:cNvCxnSpPr>
          <p:nvPr/>
        </p:nvCxnSpPr>
        <p:spPr>
          <a:xfrm flipH="1">
            <a:off x="7956360" y="3852000"/>
            <a:ext cx="67032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905" name=""/>
          <p:cNvSpPr/>
          <p:nvPr/>
        </p:nvSpPr>
        <p:spPr>
          <a:xfrm>
            <a:off x="8640000" y="430308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906" name=""/>
          <p:cNvCxnSpPr>
            <a:endCxn id="2905" idx="2"/>
          </p:cNvCxnSpPr>
          <p:nvPr/>
        </p:nvCxnSpPr>
        <p:spPr>
          <a:xfrm flipH="1">
            <a:off x="8640000" y="3105720"/>
            <a:ext cx="522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907" name=""/>
          <p:cNvCxnSpPr>
            <a:endCxn id="2905" idx="6"/>
          </p:cNvCxnSpPr>
          <p:nvPr/>
        </p:nvCxnSpPr>
        <p:spPr>
          <a:xfrm>
            <a:off x="9162000" y="3105720"/>
            <a:ext cx="558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908" name=""/>
          <p:cNvSpPr/>
          <p:nvPr/>
        </p:nvSpPr>
        <p:spPr>
          <a:xfrm>
            <a:off x="2160360" y="2275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2909" name=""/>
          <p:cNvSpPr/>
          <p:nvPr/>
        </p:nvSpPr>
        <p:spPr>
          <a:xfrm flipH="1">
            <a:off x="3775680" y="229248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0" name=""/>
          <p:cNvSpPr/>
          <p:nvPr/>
        </p:nvSpPr>
        <p:spPr>
          <a:xfrm flipH="1" rot="1437000">
            <a:off x="3867480" y="234648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1" name=""/>
          <p:cNvSpPr/>
          <p:nvPr/>
        </p:nvSpPr>
        <p:spPr>
          <a:xfrm flipH="1" rot="1495200">
            <a:off x="3863880" y="234576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2" name=""/>
          <p:cNvSpPr/>
          <p:nvPr/>
        </p:nvSpPr>
        <p:spPr>
          <a:xfrm flipH="1">
            <a:off x="3559320" y="221364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3" name=""/>
          <p:cNvSpPr/>
          <p:nvPr/>
        </p:nvSpPr>
        <p:spPr>
          <a:xfrm flipH="1">
            <a:off x="3509640" y="23612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4" name=""/>
          <p:cNvSpPr/>
          <p:nvPr/>
        </p:nvSpPr>
        <p:spPr>
          <a:xfrm flipH="1" rot="1437000">
            <a:off x="3601800" y="241524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5" name=""/>
          <p:cNvSpPr/>
          <p:nvPr/>
        </p:nvSpPr>
        <p:spPr>
          <a:xfrm flipH="1" rot="1425000">
            <a:off x="3596400" y="241524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6" name=""/>
          <p:cNvSpPr/>
          <p:nvPr/>
        </p:nvSpPr>
        <p:spPr>
          <a:xfrm>
            <a:off x="5322240" y="1980000"/>
            <a:ext cx="15408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7" name=""/>
          <p:cNvSpPr/>
          <p:nvPr/>
        </p:nvSpPr>
        <p:spPr>
          <a:xfrm rot="20168400">
            <a:off x="5339160" y="2036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8" name=""/>
          <p:cNvSpPr/>
          <p:nvPr/>
        </p:nvSpPr>
        <p:spPr>
          <a:xfrm rot="20155800">
            <a:off x="5344560" y="2036160"/>
            <a:ext cx="4068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9" name=""/>
          <p:cNvSpPr/>
          <p:nvPr/>
        </p:nvSpPr>
        <p:spPr>
          <a:xfrm>
            <a:off x="5394240" y="1897920"/>
            <a:ext cx="308160" cy="41112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0" name=""/>
          <p:cNvSpPr/>
          <p:nvPr/>
        </p:nvSpPr>
        <p:spPr>
          <a:xfrm>
            <a:off x="5599800" y="2052000"/>
            <a:ext cx="154080" cy="1540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1" name=""/>
          <p:cNvSpPr/>
          <p:nvPr/>
        </p:nvSpPr>
        <p:spPr>
          <a:xfrm rot="20168400">
            <a:off x="5616720" y="2108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2" name=""/>
          <p:cNvSpPr/>
          <p:nvPr/>
        </p:nvSpPr>
        <p:spPr>
          <a:xfrm rot="20168400">
            <a:off x="5621760" y="2108160"/>
            <a:ext cx="41040" cy="774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3" name=""/>
          <p:cNvSpPr/>
          <p:nvPr/>
        </p:nvSpPr>
        <p:spPr>
          <a:xfrm>
            <a:off x="6473520" y="2010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4" name=""/>
          <p:cNvSpPr/>
          <p:nvPr/>
        </p:nvSpPr>
        <p:spPr>
          <a:xfrm rot="20168400">
            <a:off x="6490440" y="206640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5" name=""/>
          <p:cNvSpPr/>
          <p:nvPr/>
        </p:nvSpPr>
        <p:spPr>
          <a:xfrm rot="20168400">
            <a:off x="6495840" y="2066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6" name=""/>
          <p:cNvSpPr/>
          <p:nvPr/>
        </p:nvSpPr>
        <p:spPr>
          <a:xfrm>
            <a:off x="6545520" y="192780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7" name=""/>
          <p:cNvSpPr/>
          <p:nvPr/>
        </p:nvSpPr>
        <p:spPr>
          <a:xfrm>
            <a:off x="6751440" y="2082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8" name=""/>
          <p:cNvSpPr/>
          <p:nvPr/>
        </p:nvSpPr>
        <p:spPr>
          <a:xfrm rot="20168400">
            <a:off x="6768360" y="213840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9" name=""/>
          <p:cNvSpPr/>
          <p:nvPr/>
        </p:nvSpPr>
        <p:spPr>
          <a:xfrm rot="20168400">
            <a:off x="6773760" y="2138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0" name=""/>
          <p:cNvSpPr/>
          <p:nvPr/>
        </p:nvSpPr>
        <p:spPr>
          <a:xfrm flipH="1">
            <a:off x="2720160" y="2752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1" name=""/>
          <p:cNvSpPr/>
          <p:nvPr/>
        </p:nvSpPr>
        <p:spPr>
          <a:xfrm flipH="1" rot="1431600">
            <a:off x="2815560" y="28083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2" name=""/>
          <p:cNvSpPr/>
          <p:nvPr/>
        </p:nvSpPr>
        <p:spPr>
          <a:xfrm flipH="1" rot="1431600">
            <a:off x="2810880" y="2808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3" name=""/>
          <p:cNvSpPr/>
          <p:nvPr/>
        </p:nvSpPr>
        <p:spPr>
          <a:xfrm flipH="1">
            <a:off x="2494080" y="266976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4" name=""/>
          <p:cNvSpPr/>
          <p:nvPr/>
        </p:nvSpPr>
        <p:spPr>
          <a:xfrm flipH="1">
            <a:off x="2442240" y="2824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5" name=""/>
          <p:cNvSpPr/>
          <p:nvPr/>
        </p:nvSpPr>
        <p:spPr>
          <a:xfrm flipH="1" rot="1431600">
            <a:off x="2538360" y="288036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6" name=""/>
          <p:cNvSpPr/>
          <p:nvPr/>
        </p:nvSpPr>
        <p:spPr>
          <a:xfrm flipH="1" rot="1431600">
            <a:off x="2532960" y="2880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7" name=""/>
          <p:cNvSpPr/>
          <p:nvPr/>
        </p:nvSpPr>
        <p:spPr>
          <a:xfrm>
            <a:off x="3780000" y="496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8" name=""/>
          <p:cNvSpPr/>
          <p:nvPr/>
        </p:nvSpPr>
        <p:spPr>
          <a:xfrm>
            <a:off x="4068000" y="4967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39" name=""/>
          <p:cNvSpPr/>
          <p:nvPr/>
        </p:nvSpPr>
        <p:spPr>
          <a:xfrm>
            <a:off x="8352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0" name=""/>
          <p:cNvSpPr/>
          <p:nvPr/>
        </p:nvSpPr>
        <p:spPr>
          <a:xfrm>
            <a:off x="8640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1" name=""/>
          <p:cNvSpPr/>
          <p:nvPr/>
        </p:nvSpPr>
        <p:spPr>
          <a:xfrm>
            <a:off x="6840000" y="3942000"/>
            <a:ext cx="360000" cy="360000"/>
          </a:xfrm>
          <a:prstGeom prst="can">
            <a:avLst>
              <a:gd name="adj" fmla="val 25000"/>
            </a:avLst>
          </a:prstGeom>
          <a:solidFill>
            <a:srgbClr val="ff4000"/>
          </a:solidFill>
          <a:ln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2" name=""/>
          <p:cNvSpPr/>
          <p:nvPr/>
        </p:nvSpPr>
        <p:spPr>
          <a:xfrm>
            <a:off x="666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3" name=""/>
          <p:cNvSpPr/>
          <p:nvPr/>
        </p:nvSpPr>
        <p:spPr>
          <a:xfrm>
            <a:off x="702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4" name=""/>
          <p:cNvSpPr/>
          <p:nvPr/>
        </p:nvSpPr>
        <p:spPr>
          <a:xfrm>
            <a:off x="3420000" y="45705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5" name=""/>
          <p:cNvSpPr/>
          <p:nvPr/>
        </p:nvSpPr>
        <p:spPr>
          <a:xfrm>
            <a:off x="2520000" y="4284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6" name=""/>
          <p:cNvSpPr/>
          <p:nvPr/>
        </p:nvSpPr>
        <p:spPr>
          <a:xfrm>
            <a:off x="5098680" y="460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47" name=""/>
          <p:cNvSpPr/>
          <p:nvPr/>
        </p:nvSpPr>
        <p:spPr>
          <a:xfrm>
            <a:off x="5472000" y="464328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948" name=""/>
          <p:cNvCxnSpPr>
            <a:endCxn id="2903" idx="6"/>
          </p:cNvCxnSpPr>
          <p:nvPr/>
        </p:nvCxnSpPr>
        <p:spPr>
          <a:xfrm>
            <a:off x="8626320" y="3852000"/>
            <a:ext cx="59040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2949" name=""/>
          <p:cNvCxnSpPr>
            <a:endCxn id="2894" idx="6"/>
          </p:cNvCxnSpPr>
          <p:nvPr/>
        </p:nvCxnSpPr>
        <p:spPr>
          <a:xfrm>
            <a:off x="6149520" y="3029040"/>
            <a:ext cx="61884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2950" name="CaixaDeTexto 110"/>
          <p:cNvSpPr/>
          <p:nvPr/>
        </p:nvSpPr>
        <p:spPr>
          <a:xfrm>
            <a:off x="9828000" y="308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2951" name="CaixaDeTexto 111"/>
          <p:cNvSpPr/>
          <p:nvPr/>
        </p:nvSpPr>
        <p:spPr>
          <a:xfrm>
            <a:off x="9864000" y="452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ambiente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2952" name=""/>
          <p:cNvSpPr/>
          <p:nvPr/>
        </p:nvSpPr>
        <p:spPr>
          <a:xfrm>
            <a:off x="2160360" y="184464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dde8cb">
                  <a:alpha val="0"/>
                </a:srgbClr>
              </a:gs>
              <a:gs pos="50000">
                <a:srgbClr val="dde8cb"/>
              </a:gs>
              <a:gs pos="100000">
                <a:srgbClr val="dde8cb">
                  <a:alpha val="0"/>
                </a:srgbClr>
              </a:gs>
            </a:gsLst>
            <a:lin ang="5400000"/>
          </a:gradFill>
          <a:ln w="0">
            <a:solidFill>
              <a:srgbClr val="127622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2953" name="CaixaDeTexto 112"/>
          <p:cNvSpPr/>
          <p:nvPr/>
        </p:nvSpPr>
        <p:spPr>
          <a:xfrm>
            <a:off x="10080000" y="2507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e6a39"/>
                </a:solidFill>
                <a:latin typeface="Latin Modern Mono"/>
                <a:ea typeface="Verdana"/>
              </a:rPr>
              <a:t>organização</a:t>
            </a:r>
            <a:endParaRPr b="0" lang="pt-PT" sz="1800" spc="-1" strike="noStrike">
              <a:solidFill>
                <a:srgbClr val="1e6a39"/>
              </a:solidFill>
              <a:latin typeface="Arial"/>
            </a:endParaRPr>
          </a:p>
        </p:txBody>
      </p:sp>
      <p:sp>
        <p:nvSpPr>
          <p:cNvPr id="2954" name=""/>
          <p:cNvSpPr/>
          <p:nvPr/>
        </p:nvSpPr>
        <p:spPr>
          <a:xfrm flipH="1">
            <a:off x="3618360" y="221364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5" name=""/>
          <p:cNvSpPr/>
          <p:nvPr/>
        </p:nvSpPr>
        <p:spPr>
          <a:xfrm flipH="1">
            <a:off x="3608640" y="222300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6" name=""/>
          <p:cNvSpPr/>
          <p:nvPr/>
        </p:nvSpPr>
        <p:spPr>
          <a:xfrm flipH="1">
            <a:off x="3559320" y="201600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7" name=""/>
          <p:cNvSpPr/>
          <p:nvPr/>
        </p:nvSpPr>
        <p:spPr>
          <a:xfrm flipH="1" rot="1451400">
            <a:off x="3743280" y="212400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8" name=""/>
          <p:cNvSpPr/>
          <p:nvPr/>
        </p:nvSpPr>
        <p:spPr>
          <a:xfrm flipH="1" rot="1451400">
            <a:off x="3733560" y="212400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9" name=""/>
          <p:cNvSpPr/>
          <p:nvPr/>
        </p:nvSpPr>
        <p:spPr>
          <a:xfrm rot="12410400">
            <a:off x="3752280" y="216720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0" name=""/>
          <p:cNvSpPr/>
          <p:nvPr/>
        </p:nvSpPr>
        <p:spPr>
          <a:xfrm>
            <a:off x="5435280" y="189792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1" name=""/>
          <p:cNvSpPr/>
          <p:nvPr/>
        </p:nvSpPr>
        <p:spPr>
          <a:xfrm>
            <a:off x="5445360" y="1908000"/>
            <a:ext cx="20556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2" name=""/>
          <p:cNvSpPr/>
          <p:nvPr/>
        </p:nvSpPr>
        <p:spPr>
          <a:xfrm>
            <a:off x="5394240" y="1692360"/>
            <a:ext cx="308160" cy="30816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3" name=""/>
          <p:cNvSpPr/>
          <p:nvPr/>
        </p:nvSpPr>
        <p:spPr>
          <a:xfrm rot="20155800">
            <a:off x="5428800" y="1805040"/>
            <a:ext cx="81360" cy="1540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4" name=""/>
          <p:cNvSpPr/>
          <p:nvPr/>
        </p:nvSpPr>
        <p:spPr>
          <a:xfrm rot="20162400">
            <a:off x="5438880" y="1804680"/>
            <a:ext cx="81720" cy="1540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5" name=""/>
          <p:cNvSpPr/>
          <p:nvPr/>
        </p:nvSpPr>
        <p:spPr>
          <a:xfrm flipH="1" rot="9236400">
            <a:off x="5464440" y="184968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6" name=""/>
          <p:cNvSpPr/>
          <p:nvPr/>
        </p:nvSpPr>
        <p:spPr>
          <a:xfrm flipH="1">
            <a:off x="8527680" y="345780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7" name=""/>
          <p:cNvSpPr/>
          <p:nvPr/>
        </p:nvSpPr>
        <p:spPr>
          <a:xfrm flipH="1">
            <a:off x="8517960" y="346716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8" name=""/>
          <p:cNvSpPr/>
          <p:nvPr/>
        </p:nvSpPr>
        <p:spPr>
          <a:xfrm flipH="1">
            <a:off x="8468640" y="326016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9" name=""/>
          <p:cNvSpPr/>
          <p:nvPr/>
        </p:nvSpPr>
        <p:spPr>
          <a:xfrm flipH="1" rot="1451400">
            <a:off x="8652600" y="336816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0" name=""/>
          <p:cNvSpPr/>
          <p:nvPr/>
        </p:nvSpPr>
        <p:spPr>
          <a:xfrm flipH="1" rot="1451400">
            <a:off x="8642880" y="336816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1" name=""/>
          <p:cNvSpPr/>
          <p:nvPr/>
        </p:nvSpPr>
        <p:spPr>
          <a:xfrm rot="12410400">
            <a:off x="8661600" y="341136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2" name=""/>
          <p:cNvSpPr/>
          <p:nvPr/>
        </p:nvSpPr>
        <p:spPr>
          <a:xfrm flipH="1">
            <a:off x="3188160" y="329724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3" name=""/>
          <p:cNvSpPr/>
          <p:nvPr/>
        </p:nvSpPr>
        <p:spPr>
          <a:xfrm flipH="1">
            <a:off x="3178440" y="330732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4" name=""/>
          <p:cNvSpPr/>
          <p:nvPr/>
        </p:nvSpPr>
        <p:spPr>
          <a:xfrm flipH="1">
            <a:off x="3126960" y="309132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5" name=""/>
          <p:cNvSpPr/>
          <p:nvPr/>
        </p:nvSpPr>
        <p:spPr>
          <a:xfrm flipH="1" rot="1437000">
            <a:off x="3319200" y="320400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6" name=""/>
          <p:cNvSpPr/>
          <p:nvPr/>
        </p:nvSpPr>
        <p:spPr>
          <a:xfrm flipH="1" rot="1437000">
            <a:off x="3308760" y="320400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7" name=""/>
          <p:cNvSpPr/>
          <p:nvPr/>
        </p:nvSpPr>
        <p:spPr>
          <a:xfrm rot="12363600">
            <a:off x="3327480" y="324864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8" name=""/>
          <p:cNvSpPr/>
          <p:nvPr/>
        </p:nvSpPr>
        <p:spPr>
          <a:xfrm>
            <a:off x="4171680" y="302292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9" name=""/>
          <p:cNvSpPr/>
          <p:nvPr/>
        </p:nvSpPr>
        <p:spPr>
          <a:xfrm>
            <a:off x="4181040" y="303228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0" name=""/>
          <p:cNvSpPr/>
          <p:nvPr/>
        </p:nvSpPr>
        <p:spPr>
          <a:xfrm>
            <a:off x="4133520" y="283428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1" name=""/>
          <p:cNvSpPr/>
          <p:nvPr/>
        </p:nvSpPr>
        <p:spPr>
          <a:xfrm rot="20160600">
            <a:off x="4165200" y="293724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2" name=""/>
          <p:cNvSpPr/>
          <p:nvPr/>
        </p:nvSpPr>
        <p:spPr>
          <a:xfrm rot="20154000">
            <a:off x="4174920" y="293724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3" name=""/>
          <p:cNvSpPr/>
          <p:nvPr/>
        </p:nvSpPr>
        <p:spPr>
          <a:xfrm flipH="1" rot="9238200">
            <a:off x="4199040" y="297900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4" name=""/>
          <p:cNvSpPr/>
          <p:nvPr/>
        </p:nvSpPr>
        <p:spPr>
          <a:xfrm flipH="1">
            <a:off x="6046200" y="261756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5" name=""/>
          <p:cNvSpPr/>
          <p:nvPr/>
        </p:nvSpPr>
        <p:spPr>
          <a:xfrm flipH="1">
            <a:off x="6036480" y="262764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6" name=""/>
          <p:cNvSpPr/>
          <p:nvPr/>
        </p:nvSpPr>
        <p:spPr>
          <a:xfrm flipH="1">
            <a:off x="5985000" y="241164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7" name=""/>
          <p:cNvSpPr/>
          <p:nvPr/>
        </p:nvSpPr>
        <p:spPr>
          <a:xfrm flipH="1" rot="1437000">
            <a:off x="6177240" y="25243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8" name=""/>
          <p:cNvSpPr/>
          <p:nvPr/>
        </p:nvSpPr>
        <p:spPr>
          <a:xfrm flipH="1" rot="1437000">
            <a:off x="6166800" y="252432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9" name=""/>
          <p:cNvSpPr/>
          <p:nvPr/>
        </p:nvSpPr>
        <p:spPr>
          <a:xfrm rot="12363600">
            <a:off x="6185520" y="256896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0" name=""/>
          <p:cNvSpPr/>
          <p:nvPr/>
        </p:nvSpPr>
        <p:spPr>
          <a:xfrm flipH="1">
            <a:off x="2555640" y="266976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1" name=""/>
          <p:cNvSpPr/>
          <p:nvPr/>
        </p:nvSpPr>
        <p:spPr>
          <a:xfrm flipH="1">
            <a:off x="2545560" y="268020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2" name=""/>
          <p:cNvSpPr/>
          <p:nvPr/>
        </p:nvSpPr>
        <p:spPr>
          <a:xfrm flipH="1">
            <a:off x="2494080" y="246384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3" name=""/>
          <p:cNvSpPr/>
          <p:nvPr/>
        </p:nvSpPr>
        <p:spPr>
          <a:xfrm flipH="1" rot="1437600">
            <a:off x="2685600" y="25765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4" name=""/>
          <p:cNvSpPr/>
          <p:nvPr/>
        </p:nvSpPr>
        <p:spPr>
          <a:xfrm flipH="1" rot="1437600">
            <a:off x="2675520" y="257652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5" name=""/>
          <p:cNvSpPr/>
          <p:nvPr/>
        </p:nvSpPr>
        <p:spPr>
          <a:xfrm rot="12363600">
            <a:off x="2694960" y="262152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6" name=""/>
          <p:cNvSpPr/>
          <p:nvPr/>
        </p:nvSpPr>
        <p:spPr>
          <a:xfrm>
            <a:off x="6586920" y="192780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7" name=""/>
          <p:cNvSpPr/>
          <p:nvPr/>
        </p:nvSpPr>
        <p:spPr>
          <a:xfrm>
            <a:off x="6597000" y="193824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8" name=""/>
          <p:cNvSpPr/>
          <p:nvPr/>
        </p:nvSpPr>
        <p:spPr>
          <a:xfrm>
            <a:off x="6545520" y="172188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9" name=""/>
          <p:cNvSpPr/>
          <p:nvPr/>
        </p:nvSpPr>
        <p:spPr>
          <a:xfrm rot="20162400">
            <a:off x="6580080" y="183456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0" name=""/>
          <p:cNvSpPr/>
          <p:nvPr/>
        </p:nvSpPr>
        <p:spPr>
          <a:xfrm rot="20162400">
            <a:off x="6590160" y="183456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1" name=""/>
          <p:cNvSpPr/>
          <p:nvPr/>
        </p:nvSpPr>
        <p:spPr>
          <a:xfrm flipH="1" rot="9236400">
            <a:off x="6616080" y="187956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2" name=""/>
          <p:cNvSpPr/>
          <p:nvPr/>
        </p:nvSpPr>
        <p:spPr>
          <a:xfrm>
            <a:off x="9067680" y="272880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3" name=""/>
          <p:cNvSpPr/>
          <p:nvPr/>
        </p:nvSpPr>
        <p:spPr>
          <a:xfrm>
            <a:off x="9077040" y="273816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4" name=""/>
          <p:cNvSpPr/>
          <p:nvPr/>
        </p:nvSpPr>
        <p:spPr>
          <a:xfrm>
            <a:off x="9029520" y="254016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5" name=""/>
          <p:cNvSpPr/>
          <p:nvPr/>
        </p:nvSpPr>
        <p:spPr>
          <a:xfrm rot="20160600">
            <a:off x="9061200" y="264312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6" name=""/>
          <p:cNvSpPr/>
          <p:nvPr/>
        </p:nvSpPr>
        <p:spPr>
          <a:xfrm rot="20154000">
            <a:off x="9070920" y="264312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7" name=""/>
          <p:cNvSpPr/>
          <p:nvPr/>
        </p:nvSpPr>
        <p:spPr>
          <a:xfrm flipH="1" rot="9238200">
            <a:off x="9095040" y="268488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8" name="CustomShape 124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D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õ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d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u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l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g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(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9" name=""/>
          <p:cNvGrpSpPr/>
          <p:nvPr/>
        </p:nvGrpSpPr>
        <p:grpSpPr>
          <a:xfrm>
            <a:off x="8964000" y="2804040"/>
            <a:ext cx="141480" cy="141480"/>
            <a:chOff x="8964000" y="2804040"/>
            <a:chExt cx="141480" cy="141480"/>
          </a:xfrm>
        </p:grpSpPr>
        <p:sp>
          <p:nvSpPr>
            <p:cNvPr id="3010" name=""/>
            <p:cNvSpPr/>
            <p:nvPr/>
          </p:nvSpPr>
          <p:spPr>
            <a:xfrm>
              <a:off x="8964000" y="280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1" name=""/>
            <p:cNvSpPr/>
            <p:nvPr/>
          </p:nvSpPr>
          <p:spPr>
            <a:xfrm rot="20182200">
              <a:off x="8979120" y="285552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2" name=""/>
            <p:cNvSpPr/>
            <p:nvPr/>
          </p:nvSpPr>
          <p:spPr>
            <a:xfrm rot="20155200">
              <a:off x="8984520" y="285552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13" name=""/>
          <p:cNvSpPr/>
          <p:nvPr/>
        </p:nvSpPr>
        <p:spPr>
          <a:xfrm>
            <a:off x="9029520" y="272844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14" name=""/>
          <p:cNvGrpSpPr/>
          <p:nvPr/>
        </p:nvGrpSpPr>
        <p:grpSpPr>
          <a:xfrm>
            <a:off x="9218520" y="2869920"/>
            <a:ext cx="141480" cy="141480"/>
            <a:chOff x="9218520" y="2869920"/>
            <a:chExt cx="141480" cy="141480"/>
          </a:xfrm>
        </p:grpSpPr>
        <p:sp>
          <p:nvSpPr>
            <p:cNvPr id="3015" name=""/>
            <p:cNvSpPr/>
            <p:nvPr/>
          </p:nvSpPr>
          <p:spPr>
            <a:xfrm>
              <a:off x="9218520" y="286992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6" name=""/>
            <p:cNvSpPr/>
            <p:nvPr/>
          </p:nvSpPr>
          <p:spPr>
            <a:xfrm rot="20169000">
              <a:off x="9234360" y="292140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7" name=""/>
            <p:cNvSpPr/>
            <p:nvPr/>
          </p:nvSpPr>
          <p:spPr>
            <a:xfrm rot="20125200">
              <a:off x="9239400" y="292104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18" name="CaixaDeTexto 139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3019" name=""/>
          <p:cNvSpPr/>
          <p:nvPr/>
        </p:nvSpPr>
        <p:spPr>
          <a:xfrm flipH="1">
            <a:off x="3352680" y="3379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0" name=""/>
          <p:cNvSpPr/>
          <p:nvPr/>
        </p:nvSpPr>
        <p:spPr>
          <a:xfrm flipH="1" rot="1403400">
            <a:off x="3448440" y="3435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1" name=""/>
          <p:cNvSpPr/>
          <p:nvPr/>
        </p:nvSpPr>
        <p:spPr>
          <a:xfrm flipH="1" rot="1458600">
            <a:off x="3444120" y="343512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2" name=""/>
          <p:cNvSpPr/>
          <p:nvPr/>
        </p:nvSpPr>
        <p:spPr>
          <a:xfrm flipH="1">
            <a:off x="3126960" y="329724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3" name=""/>
          <p:cNvSpPr/>
          <p:nvPr/>
        </p:nvSpPr>
        <p:spPr>
          <a:xfrm flipH="1">
            <a:off x="3075120" y="3451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4" name=""/>
          <p:cNvSpPr/>
          <p:nvPr/>
        </p:nvSpPr>
        <p:spPr>
          <a:xfrm flipH="1" rot="1443600">
            <a:off x="3170880" y="3507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5" name=""/>
          <p:cNvSpPr/>
          <p:nvPr/>
        </p:nvSpPr>
        <p:spPr>
          <a:xfrm flipH="1" rot="1458600">
            <a:off x="3166200" y="350748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6" name=""/>
          <p:cNvSpPr/>
          <p:nvPr/>
        </p:nvSpPr>
        <p:spPr>
          <a:xfrm flipH="1">
            <a:off x="8685000" y="35366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7" name=""/>
          <p:cNvSpPr/>
          <p:nvPr/>
        </p:nvSpPr>
        <p:spPr>
          <a:xfrm flipH="1" rot="1437000">
            <a:off x="8776800" y="359064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8" name=""/>
          <p:cNvSpPr/>
          <p:nvPr/>
        </p:nvSpPr>
        <p:spPr>
          <a:xfrm flipH="1" rot="1495200">
            <a:off x="8773200" y="358992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9" name=""/>
          <p:cNvSpPr/>
          <p:nvPr/>
        </p:nvSpPr>
        <p:spPr>
          <a:xfrm flipH="1">
            <a:off x="8468640" y="345780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0" name=""/>
          <p:cNvSpPr/>
          <p:nvPr/>
        </p:nvSpPr>
        <p:spPr>
          <a:xfrm flipH="1">
            <a:off x="8418960" y="360540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1" name=""/>
          <p:cNvSpPr/>
          <p:nvPr/>
        </p:nvSpPr>
        <p:spPr>
          <a:xfrm flipH="1" rot="1437000">
            <a:off x="8511120" y="365940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2" name=""/>
          <p:cNvSpPr/>
          <p:nvPr/>
        </p:nvSpPr>
        <p:spPr>
          <a:xfrm flipH="1" rot="1425000">
            <a:off x="8505720" y="365940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3" name=""/>
          <p:cNvSpPr/>
          <p:nvPr/>
        </p:nvSpPr>
        <p:spPr>
          <a:xfrm flipH="1">
            <a:off x="6210720" y="2699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4" name=""/>
          <p:cNvSpPr/>
          <p:nvPr/>
        </p:nvSpPr>
        <p:spPr>
          <a:xfrm flipH="1" rot="1403400">
            <a:off x="6306480" y="2755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5" name=""/>
          <p:cNvSpPr/>
          <p:nvPr/>
        </p:nvSpPr>
        <p:spPr>
          <a:xfrm flipH="1" rot="1458600">
            <a:off x="6302160" y="275544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6" name=""/>
          <p:cNvSpPr/>
          <p:nvPr/>
        </p:nvSpPr>
        <p:spPr>
          <a:xfrm flipH="1">
            <a:off x="5985000" y="261756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7" name=""/>
          <p:cNvSpPr/>
          <p:nvPr/>
        </p:nvSpPr>
        <p:spPr>
          <a:xfrm flipH="1">
            <a:off x="5933160" y="2771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8" name=""/>
          <p:cNvSpPr/>
          <p:nvPr/>
        </p:nvSpPr>
        <p:spPr>
          <a:xfrm flipH="1" rot="1443600">
            <a:off x="6028920" y="2827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9" name=""/>
          <p:cNvSpPr/>
          <p:nvPr/>
        </p:nvSpPr>
        <p:spPr>
          <a:xfrm flipH="1" rot="1458600">
            <a:off x="6024240" y="282780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40" name=""/>
          <p:cNvGrpSpPr/>
          <p:nvPr/>
        </p:nvGrpSpPr>
        <p:grpSpPr>
          <a:xfrm>
            <a:off x="4068000" y="3098160"/>
            <a:ext cx="141480" cy="141480"/>
            <a:chOff x="4068000" y="3098160"/>
            <a:chExt cx="141480" cy="141480"/>
          </a:xfrm>
        </p:grpSpPr>
        <p:sp>
          <p:nvSpPr>
            <p:cNvPr id="3041" name=""/>
            <p:cNvSpPr/>
            <p:nvPr/>
          </p:nvSpPr>
          <p:spPr>
            <a:xfrm>
              <a:off x="4068000" y="309816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2" name=""/>
            <p:cNvSpPr/>
            <p:nvPr/>
          </p:nvSpPr>
          <p:spPr>
            <a:xfrm rot="20182200">
              <a:off x="4083120" y="314964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3" name=""/>
            <p:cNvSpPr/>
            <p:nvPr/>
          </p:nvSpPr>
          <p:spPr>
            <a:xfrm rot="20155200">
              <a:off x="4088520" y="314964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44" name=""/>
          <p:cNvSpPr/>
          <p:nvPr/>
        </p:nvSpPr>
        <p:spPr>
          <a:xfrm>
            <a:off x="4133520" y="302256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45" name=""/>
          <p:cNvGrpSpPr/>
          <p:nvPr/>
        </p:nvGrpSpPr>
        <p:grpSpPr>
          <a:xfrm>
            <a:off x="4322520" y="3164040"/>
            <a:ext cx="141480" cy="141480"/>
            <a:chOff x="4322520" y="3164040"/>
            <a:chExt cx="141480" cy="141480"/>
          </a:xfrm>
        </p:grpSpPr>
        <p:sp>
          <p:nvSpPr>
            <p:cNvPr id="3046" name=""/>
            <p:cNvSpPr/>
            <p:nvPr/>
          </p:nvSpPr>
          <p:spPr>
            <a:xfrm>
              <a:off x="4322520" y="316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7" name=""/>
            <p:cNvSpPr/>
            <p:nvPr/>
          </p:nvSpPr>
          <p:spPr>
            <a:xfrm rot="20169000">
              <a:off x="4338360" y="321552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8" name=""/>
            <p:cNvSpPr/>
            <p:nvPr/>
          </p:nvSpPr>
          <p:spPr>
            <a:xfrm rot="20125200">
              <a:off x="4343400" y="321516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49" name=""/>
          <p:cNvSpPr/>
          <p:nvPr/>
        </p:nvSpPr>
        <p:spPr>
          <a:xfrm>
            <a:off x="2160360" y="3715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0" name=""/>
          <p:cNvSpPr/>
          <p:nvPr/>
        </p:nvSpPr>
        <p:spPr>
          <a:xfrm>
            <a:off x="2952000" y="4392000"/>
            <a:ext cx="720000" cy="22392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f5ce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051" name=""/>
          <p:cNvCxnSpPr>
            <a:endCxn id="3050" idx="2"/>
          </p:cNvCxnSpPr>
          <p:nvPr/>
        </p:nvCxnSpPr>
        <p:spPr>
          <a:xfrm flipH="1">
            <a:off x="2952000" y="3708720"/>
            <a:ext cx="33984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052" name=""/>
          <p:cNvSpPr/>
          <p:nvPr/>
        </p:nvSpPr>
        <p:spPr>
          <a:xfrm>
            <a:off x="2232000" y="439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053" name=""/>
          <p:cNvCxnSpPr>
            <a:endCxn id="3052" idx="2"/>
          </p:cNvCxnSpPr>
          <p:nvPr/>
        </p:nvCxnSpPr>
        <p:spPr>
          <a:xfrm flipH="1">
            <a:off x="2232000" y="3081600"/>
            <a:ext cx="4269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054" name=""/>
          <p:cNvCxnSpPr>
            <a:endCxn id="3052" idx="6"/>
          </p:cNvCxnSpPr>
          <p:nvPr/>
        </p:nvCxnSpPr>
        <p:spPr>
          <a:xfrm>
            <a:off x="2658600" y="3081600"/>
            <a:ext cx="4737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055" name=""/>
          <p:cNvSpPr/>
          <p:nvPr/>
        </p:nvSpPr>
        <p:spPr>
          <a:xfrm>
            <a:off x="3312000" y="403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3056" name=""/>
          <p:cNvSpPr/>
          <p:nvPr/>
        </p:nvSpPr>
        <p:spPr>
          <a:xfrm>
            <a:off x="3736440" y="4231080"/>
            <a:ext cx="1080000" cy="412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057" name=""/>
          <p:cNvCxnSpPr>
            <a:endCxn id="3055" idx="2"/>
          </p:cNvCxnSpPr>
          <p:nvPr/>
        </p:nvCxnSpPr>
        <p:spPr>
          <a:xfrm flipH="1">
            <a:off x="3312000" y="2607840"/>
            <a:ext cx="40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058" name=""/>
          <p:cNvCxnSpPr>
            <a:endCxn id="3055" idx="6"/>
          </p:cNvCxnSpPr>
          <p:nvPr/>
        </p:nvCxnSpPr>
        <p:spPr>
          <a:xfrm>
            <a:off x="3717000" y="2607840"/>
            <a:ext cx="49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059" name=""/>
          <p:cNvCxnSpPr>
            <a:endCxn id="3056" idx="6"/>
          </p:cNvCxnSpPr>
          <p:nvPr/>
        </p:nvCxnSpPr>
        <p:spPr>
          <a:xfrm>
            <a:off x="4266000" y="3399840"/>
            <a:ext cx="55080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060" name=""/>
          <p:cNvCxnSpPr>
            <a:endCxn id="3056" idx="2"/>
          </p:cNvCxnSpPr>
          <p:nvPr/>
        </p:nvCxnSpPr>
        <p:spPr>
          <a:xfrm flipH="1">
            <a:off x="3736440" y="3399840"/>
            <a:ext cx="52992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061" name=""/>
          <p:cNvSpPr/>
          <p:nvPr/>
        </p:nvSpPr>
        <p:spPr>
          <a:xfrm>
            <a:off x="5508000" y="421200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3062" name=""/>
          <p:cNvSpPr/>
          <p:nvPr/>
        </p:nvSpPr>
        <p:spPr>
          <a:xfrm>
            <a:off x="5076000" y="385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063" name=""/>
          <p:cNvCxnSpPr>
            <a:endCxn id="3061" idx="2"/>
          </p:cNvCxnSpPr>
          <p:nvPr/>
        </p:nvCxnSpPr>
        <p:spPr>
          <a:xfrm flipH="1">
            <a:off x="5508000" y="3029040"/>
            <a:ext cx="64188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064" name=""/>
          <p:cNvCxnSpPr>
            <a:endCxn id="3062" idx="2"/>
          </p:cNvCxnSpPr>
          <p:nvPr/>
        </p:nvCxnSpPr>
        <p:spPr>
          <a:xfrm flipH="1">
            <a:off x="5076000" y="2309040"/>
            <a:ext cx="46224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065" name=""/>
          <p:cNvCxnSpPr>
            <a:endCxn id="3062" idx="6"/>
          </p:cNvCxnSpPr>
          <p:nvPr/>
        </p:nvCxnSpPr>
        <p:spPr>
          <a:xfrm>
            <a:off x="5537880" y="2309040"/>
            <a:ext cx="43848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066" name=""/>
          <p:cNvCxnSpPr>
            <a:endCxn id="3050" idx="6"/>
          </p:cNvCxnSpPr>
          <p:nvPr/>
        </p:nvCxnSpPr>
        <p:spPr>
          <a:xfrm>
            <a:off x="3291480" y="3708720"/>
            <a:ext cx="38088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067" name=""/>
          <p:cNvSpPr/>
          <p:nvPr/>
        </p:nvSpPr>
        <p:spPr>
          <a:xfrm>
            <a:off x="6228000" y="3852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068" name=""/>
          <p:cNvCxnSpPr>
            <a:endCxn id="3067" idx="6"/>
          </p:cNvCxnSpPr>
          <p:nvPr/>
        </p:nvCxnSpPr>
        <p:spPr>
          <a:xfrm>
            <a:off x="6689520" y="2339640"/>
            <a:ext cx="61884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069" name=""/>
          <p:cNvCxnSpPr>
            <a:endCxn id="3067" idx="2"/>
          </p:cNvCxnSpPr>
          <p:nvPr/>
        </p:nvCxnSpPr>
        <p:spPr>
          <a:xfrm flipH="1">
            <a:off x="6228000" y="2339640"/>
            <a:ext cx="46188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070" name=""/>
          <p:cNvSpPr/>
          <p:nvPr/>
        </p:nvSpPr>
        <p:spPr>
          <a:xfrm>
            <a:off x="7956360" y="4716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071" name=""/>
          <p:cNvCxnSpPr>
            <a:endCxn id="3070" idx="2"/>
          </p:cNvCxnSpPr>
          <p:nvPr/>
        </p:nvCxnSpPr>
        <p:spPr>
          <a:xfrm flipH="1">
            <a:off x="7956360" y="3852000"/>
            <a:ext cx="67032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072" name=""/>
          <p:cNvSpPr/>
          <p:nvPr/>
        </p:nvSpPr>
        <p:spPr>
          <a:xfrm>
            <a:off x="8640000" y="430308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073" name=""/>
          <p:cNvCxnSpPr>
            <a:endCxn id="3072" idx="2"/>
          </p:cNvCxnSpPr>
          <p:nvPr/>
        </p:nvCxnSpPr>
        <p:spPr>
          <a:xfrm flipH="1">
            <a:off x="8640000" y="3105720"/>
            <a:ext cx="522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074" name=""/>
          <p:cNvCxnSpPr>
            <a:endCxn id="3072" idx="6"/>
          </p:cNvCxnSpPr>
          <p:nvPr/>
        </p:nvCxnSpPr>
        <p:spPr>
          <a:xfrm>
            <a:off x="9162000" y="3105720"/>
            <a:ext cx="558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075" name=""/>
          <p:cNvSpPr/>
          <p:nvPr/>
        </p:nvSpPr>
        <p:spPr>
          <a:xfrm>
            <a:off x="2160360" y="2275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3076" name=""/>
          <p:cNvSpPr/>
          <p:nvPr/>
        </p:nvSpPr>
        <p:spPr>
          <a:xfrm flipH="1">
            <a:off x="3775680" y="229248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7" name=""/>
          <p:cNvSpPr/>
          <p:nvPr/>
        </p:nvSpPr>
        <p:spPr>
          <a:xfrm flipH="1" rot="1437000">
            <a:off x="3867480" y="234648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8" name=""/>
          <p:cNvSpPr/>
          <p:nvPr/>
        </p:nvSpPr>
        <p:spPr>
          <a:xfrm flipH="1" rot="1495200">
            <a:off x="3863880" y="234576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9" name=""/>
          <p:cNvSpPr/>
          <p:nvPr/>
        </p:nvSpPr>
        <p:spPr>
          <a:xfrm flipH="1">
            <a:off x="3559320" y="221364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0" name=""/>
          <p:cNvSpPr/>
          <p:nvPr/>
        </p:nvSpPr>
        <p:spPr>
          <a:xfrm flipH="1">
            <a:off x="3509640" y="23612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1" name=""/>
          <p:cNvSpPr/>
          <p:nvPr/>
        </p:nvSpPr>
        <p:spPr>
          <a:xfrm flipH="1" rot="1437000">
            <a:off x="3601800" y="241524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2" name=""/>
          <p:cNvSpPr/>
          <p:nvPr/>
        </p:nvSpPr>
        <p:spPr>
          <a:xfrm flipH="1" rot="1425000">
            <a:off x="3596400" y="241524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3" name=""/>
          <p:cNvSpPr/>
          <p:nvPr/>
        </p:nvSpPr>
        <p:spPr>
          <a:xfrm>
            <a:off x="5322240" y="1980000"/>
            <a:ext cx="15408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4" name=""/>
          <p:cNvSpPr/>
          <p:nvPr/>
        </p:nvSpPr>
        <p:spPr>
          <a:xfrm rot="20168400">
            <a:off x="5339160" y="2036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5" name=""/>
          <p:cNvSpPr/>
          <p:nvPr/>
        </p:nvSpPr>
        <p:spPr>
          <a:xfrm rot="20155800">
            <a:off x="5344560" y="2036160"/>
            <a:ext cx="4068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6" name=""/>
          <p:cNvSpPr/>
          <p:nvPr/>
        </p:nvSpPr>
        <p:spPr>
          <a:xfrm>
            <a:off x="5394240" y="1897920"/>
            <a:ext cx="308160" cy="41112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7" name=""/>
          <p:cNvSpPr/>
          <p:nvPr/>
        </p:nvSpPr>
        <p:spPr>
          <a:xfrm>
            <a:off x="5599800" y="2052000"/>
            <a:ext cx="154080" cy="1540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8" name=""/>
          <p:cNvSpPr/>
          <p:nvPr/>
        </p:nvSpPr>
        <p:spPr>
          <a:xfrm rot="20168400">
            <a:off x="5616720" y="2108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9" name=""/>
          <p:cNvSpPr/>
          <p:nvPr/>
        </p:nvSpPr>
        <p:spPr>
          <a:xfrm rot="20168400">
            <a:off x="5621760" y="2108160"/>
            <a:ext cx="41040" cy="774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0" name=""/>
          <p:cNvSpPr/>
          <p:nvPr/>
        </p:nvSpPr>
        <p:spPr>
          <a:xfrm>
            <a:off x="6473520" y="2010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1" name=""/>
          <p:cNvSpPr/>
          <p:nvPr/>
        </p:nvSpPr>
        <p:spPr>
          <a:xfrm rot="20168400">
            <a:off x="6490440" y="206640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2" name=""/>
          <p:cNvSpPr/>
          <p:nvPr/>
        </p:nvSpPr>
        <p:spPr>
          <a:xfrm rot="20168400">
            <a:off x="6495840" y="2066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3" name=""/>
          <p:cNvSpPr/>
          <p:nvPr/>
        </p:nvSpPr>
        <p:spPr>
          <a:xfrm>
            <a:off x="6545520" y="192780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4" name=""/>
          <p:cNvSpPr/>
          <p:nvPr/>
        </p:nvSpPr>
        <p:spPr>
          <a:xfrm>
            <a:off x="6751440" y="2082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5" name=""/>
          <p:cNvSpPr/>
          <p:nvPr/>
        </p:nvSpPr>
        <p:spPr>
          <a:xfrm rot="20168400">
            <a:off x="6768360" y="213840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6" name=""/>
          <p:cNvSpPr/>
          <p:nvPr/>
        </p:nvSpPr>
        <p:spPr>
          <a:xfrm rot="20168400">
            <a:off x="6773760" y="2138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7" name=""/>
          <p:cNvSpPr/>
          <p:nvPr/>
        </p:nvSpPr>
        <p:spPr>
          <a:xfrm flipH="1">
            <a:off x="2720160" y="2752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8" name=""/>
          <p:cNvSpPr/>
          <p:nvPr/>
        </p:nvSpPr>
        <p:spPr>
          <a:xfrm flipH="1" rot="1431600">
            <a:off x="2815560" y="28083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9" name=""/>
          <p:cNvSpPr/>
          <p:nvPr/>
        </p:nvSpPr>
        <p:spPr>
          <a:xfrm flipH="1" rot="1431600">
            <a:off x="2810880" y="2808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0" name=""/>
          <p:cNvSpPr/>
          <p:nvPr/>
        </p:nvSpPr>
        <p:spPr>
          <a:xfrm flipH="1">
            <a:off x="2494080" y="266976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1" name=""/>
          <p:cNvSpPr/>
          <p:nvPr/>
        </p:nvSpPr>
        <p:spPr>
          <a:xfrm flipH="1">
            <a:off x="2442240" y="2824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2" name=""/>
          <p:cNvSpPr/>
          <p:nvPr/>
        </p:nvSpPr>
        <p:spPr>
          <a:xfrm flipH="1" rot="1431600">
            <a:off x="2538360" y="288036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3" name=""/>
          <p:cNvSpPr/>
          <p:nvPr/>
        </p:nvSpPr>
        <p:spPr>
          <a:xfrm flipH="1" rot="1431600">
            <a:off x="2532960" y="2880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4" name=""/>
          <p:cNvSpPr/>
          <p:nvPr/>
        </p:nvSpPr>
        <p:spPr>
          <a:xfrm>
            <a:off x="3780000" y="496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5" name=""/>
          <p:cNvSpPr/>
          <p:nvPr/>
        </p:nvSpPr>
        <p:spPr>
          <a:xfrm>
            <a:off x="4068000" y="4967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6" name=""/>
          <p:cNvSpPr/>
          <p:nvPr/>
        </p:nvSpPr>
        <p:spPr>
          <a:xfrm>
            <a:off x="8352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7" name=""/>
          <p:cNvSpPr/>
          <p:nvPr/>
        </p:nvSpPr>
        <p:spPr>
          <a:xfrm>
            <a:off x="8640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8" name=""/>
          <p:cNvSpPr/>
          <p:nvPr/>
        </p:nvSpPr>
        <p:spPr>
          <a:xfrm>
            <a:off x="6840000" y="3942000"/>
            <a:ext cx="360000" cy="360000"/>
          </a:xfrm>
          <a:prstGeom prst="can">
            <a:avLst>
              <a:gd name="adj" fmla="val 25000"/>
            </a:avLst>
          </a:prstGeom>
          <a:solidFill>
            <a:srgbClr val="ff4000"/>
          </a:solidFill>
          <a:ln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9" name=""/>
          <p:cNvSpPr/>
          <p:nvPr/>
        </p:nvSpPr>
        <p:spPr>
          <a:xfrm>
            <a:off x="666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0" name=""/>
          <p:cNvSpPr/>
          <p:nvPr/>
        </p:nvSpPr>
        <p:spPr>
          <a:xfrm>
            <a:off x="702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1" name=""/>
          <p:cNvSpPr/>
          <p:nvPr/>
        </p:nvSpPr>
        <p:spPr>
          <a:xfrm>
            <a:off x="3420000" y="45705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2" name=""/>
          <p:cNvSpPr/>
          <p:nvPr/>
        </p:nvSpPr>
        <p:spPr>
          <a:xfrm>
            <a:off x="2520000" y="4284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3" name=""/>
          <p:cNvSpPr/>
          <p:nvPr/>
        </p:nvSpPr>
        <p:spPr>
          <a:xfrm>
            <a:off x="5098680" y="460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4" name=""/>
          <p:cNvSpPr/>
          <p:nvPr/>
        </p:nvSpPr>
        <p:spPr>
          <a:xfrm>
            <a:off x="5472000" y="464328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115" name=""/>
          <p:cNvCxnSpPr>
            <a:endCxn id="3070" idx="6"/>
          </p:cNvCxnSpPr>
          <p:nvPr/>
        </p:nvCxnSpPr>
        <p:spPr>
          <a:xfrm>
            <a:off x="8626320" y="3852000"/>
            <a:ext cx="59040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116" name=""/>
          <p:cNvCxnSpPr>
            <a:endCxn id="3061" idx="6"/>
          </p:cNvCxnSpPr>
          <p:nvPr/>
        </p:nvCxnSpPr>
        <p:spPr>
          <a:xfrm>
            <a:off x="6149520" y="3029040"/>
            <a:ext cx="61884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117" name="CaixaDeTexto 140"/>
          <p:cNvSpPr/>
          <p:nvPr/>
        </p:nvSpPr>
        <p:spPr>
          <a:xfrm>
            <a:off x="9828000" y="308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3118" name="CaixaDeTexto 141"/>
          <p:cNvSpPr/>
          <p:nvPr/>
        </p:nvSpPr>
        <p:spPr>
          <a:xfrm>
            <a:off x="9864000" y="452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ambiente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3119" name=""/>
          <p:cNvSpPr/>
          <p:nvPr/>
        </p:nvSpPr>
        <p:spPr>
          <a:xfrm>
            <a:off x="2160360" y="184464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dde8cb">
                  <a:alpha val="0"/>
                </a:srgbClr>
              </a:gs>
              <a:gs pos="50000">
                <a:srgbClr val="dde8cb"/>
              </a:gs>
              <a:gs pos="100000">
                <a:srgbClr val="dde8cb">
                  <a:alpha val="0"/>
                </a:srgbClr>
              </a:gs>
            </a:gsLst>
            <a:lin ang="5400000"/>
          </a:gradFill>
          <a:ln w="0">
            <a:solidFill>
              <a:srgbClr val="127622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3120" name="CaixaDeTexto 142"/>
          <p:cNvSpPr/>
          <p:nvPr/>
        </p:nvSpPr>
        <p:spPr>
          <a:xfrm>
            <a:off x="10080000" y="2507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e6a39"/>
                </a:solidFill>
                <a:latin typeface="Latin Modern Mono"/>
                <a:ea typeface="Verdana"/>
              </a:rPr>
              <a:t>organização</a:t>
            </a:r>
            <a:endParaRPr b="0" lang="pt-PT" sz="1800" spc="-1" strike="noStrike">
              <a:solidFill>
                <a:srgbClr val="1e6a39"/>
              </a:solidFill>
              <a:latin typeface="Arial"/>
            </a:endParaRPr>
          </a:p>
        </p:txBody>
      </p:sp>
      <p:sp>
        <p:nvSpPr>
          <p:cNvPr id="3121" name=""/>
          <p:cNvSpPr/>
          <p:nvPr/>
        </p:nvSpPr>
        <p:spPr>
          <a:xfrm flipH="1">
            <a:off x="3618360" y="221364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2" name=""/>
          <p:cNvSpPr/>
          <p:nvPr/>
        </p:nvSpPr>
        <p:spPr>
          <a:xfrm flipH="1">
            <a:off x="3608640" y="222300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3" name=""/>
          <p:cNvSpPr/>
          <p:nvPr/>
        </p:nvSpPr>
        <p:spPr>
          <a:xfrm flipH="1">
            <a:off x="3559320" y="201600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4" name=""/>
          <p:cNvSpPr/>
          <p:nvPr/>
        </p:nvSpPr>
        <p:spPr>
          <a:xfrm flipH="1" rot="1451400">
            <a:off x="3743280" y="212400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5" name=""/>
          <p:cNvSpPr/>
          <p:nvPr/>
        </p:nvSpPr>
        <p:spPr>
          <a:xfrm flipH="1" rot="1451400">
            <a:off x="3733560" y="212400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6" name=""/>
          <p:cNvSpPr/>
          <p:nvPr/>
        </p:nvSpPr>
        <p:spPr>
          <a:xfrm rot="12410400">
            <a:off x="3752280" y="216720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7" name=""/>
          <p:cNvSpPr/>
          <p:nvPr/>
        </p:nvSpPr>
        <p:spPr>
          <a:xfrm>
            <a:off x="5435280" y="189792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8" name=""/>
          <p:cNvSpPr/>
          <p:nvPr/>
        </p:nvSpPr>
        <p:spPr>
          <a:xfrm>
            <a:off x="5445360" y="1908000"/>
            <a:ext cx="20556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9" name=""/>
          <p:cNvSpPr/>
          <p:nvPr/>
        </p:nvSpPr>
        <p:spPr>
          <a:xfrm>
            <a:off x="5394240" y="1692360"/>
            <a:ext cx="308160" cy="30816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0" name=""/>
          <p:cNvSpPr/>
          <p:nvPr/>
        </p:nvSpPr>
        <p:spPr>
          <a:xfrm rot="20155800">
            <a:off x="5428800" y="1805040"/>
            <a:ext cx="81360" cy="1540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1" name=""/>
          <p:cNvSpPr/>
          <p:nvPr/>
        </p:nvSpPr>
        <p:spPr>
          <a:xfrm rot="20162400">
            <a:off x="5438880" y="1804680"/>
            <a:ext cx="81720" cy="1540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2" name=""/>
          <p:cNvSpPr/>
          <p:nvPr/>
        </p:nvSpPr>
        <p:spPr>
          <a:xfrm flipH="1" rot="9236400">
            <a:off x="5464440" y="184968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3" name=""/>
          <p:cNvSpPr/>
          <p:nvPr/>
        </p:nvSpPr>
        <p:spPr>
          <a:xfrm flipH="1">
            <a:off x="8527680" y="345780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4" name=""/>
          <p:cNvSpPr/>
          <p:nvPr/>
        </p:nvSpPr>
        <p:spPr>
          <a:xfrm flipH="1">
            <a:off x="8517960" y="346716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5" name=""/>
          <p:cNvSpPr/>
          <p:nvPr/>
        </p:nvSpPr>
        <p:spPr>
          <a:xfrm flipH="1">
            <a:off x="8468640" y="326016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6" name=""/>
          <p:cNvSpPr/>
          <p:nvPr/>
        </p:nvSpPr>
        <p:spPr>
          <a:xfrm flipH="1" rot="1451400">
            <a:off x="8652600" y="336816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7" name=""/>
          <p:cNvSpPr/>
          <p:nvPr/>
        </p:nvSpPr>
        <p:spPr>
          <a:xfrm flipH="1" rot="1451400">
            <a:off x="8642880" y="336816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8" name=""/>
          <p:cNvSpPr/>
          <p:nvPr/>
        </p:nvSpPr>
        <p:spPr>
          <a:xfrm rot="12410400">
            <a:off x="8661600" y="341136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9" name=""/>
          <p:cNvSpPr/>
          <p:nvPr/>
        </p:nvSpPr>
        <p:spPr>
          <a:xfrm flipH="1">
            <a:off x="3188160" y="329724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0" name=""/>
          <p:cNvSpPr/>
          <p:nvPr/>
        </p:nvSpPr>
        <p:spPr>
          <a:xfrm flipH="1">
            <a:off x="3178440" y="330732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1" name=""/>
          <p:cNvSpPr/>
          <p:nvPr/>
        </p:nvSpPr>
        <p:spPr>
          <a:xfrm flipH="1">
            <a:off x="3126960" y="309132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2" name=""/>
          <p:cNvSpPr/>
          <p:nvPr/>
        </p:nvSpPr>
        <p:spPr>
          <a:xfrm flipH="1" rot="1437000">
            <a:off x="3319200" y="320400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3" name=""/>
          <p:cNvSpPr/>
          <p:nvPr/>
        </p:nvSpPr>
        <p:spPr>
          <a:xfrm flipH="1" rot="1437000">
            <a:off x="3308760" y="320400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4" name=""/>
          <p:cNvSpPr/>
          <p:nvPr/>
        </p:nvSpPr>
        <p:spPr>
          <a:xfrm rot="12363600">
            <a:off x="3327480" y="324864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5" name=""/>
          <p:cNvSpPr/>
          <p:nvPr/>
        </p:nvSpPr>
        <p:spPr>
          <a:xfrm>
            <a:off x="4171680" y="302292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6" name=""/>
          <p:cNvSpPr/>
          <p:nvPr/>
        </p:nvSpPr>
        <p:spPr>
          <a:xfrm>
            <a:off x="4181040" y="303228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7" name=""/>
          <p:cNvSpPr/>
          <p:nvPr/>
        </p:nvSpPr>
        <p:spPr>
          <a:xfrm>
            <a:off x="4133520" y="283428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8" name=""/>
          <p:cNvSpPr/>
          <p:nvPr/>
        </p:nvSpPr>
        <p:spPr>
          <a:xfrm rot="20160600">
            <a:off x="4165200" y="293724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9" name=""/>
          <p:cNvSpPr/>
          <p:nvPr/>
        </p:nvSpPr>
        <p:spPr>
          <a:xfrm rot="20154000">
            <a:off x="4174920" y="293724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0" name=""/>
          <p:cNvSpPr/>
          <p:nvPr/>
        </p:nvSpPr>
        <p:spPr>
          <a:xfrm flipH="1" rot="9238200">
            <a:off x="4199040" y="297900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1" name=""/>
          <p:cNvSpPr/>
          <p:nvPr/>
        </p:nvSpPr>
        <p:spPr>
          <a:xfrm flipH="1">
            <a:off x="6046200" y="261756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2" name=""/>
          <p:cNvSpPr/>
          <p:nvPr/>
        </p:nvSpPr>
        <p:spPr>
          <a:xfrm flipH="1">
            <a:off x="6036480" y="262764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3" name=""/>
          <p:cNvSpPr/>
          <p:nvPr/>
        </p:nvSpPr>
        <p:spPr>
          <a:xfrm flipH="1">
            <a:off x="5985000" y="241164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4" name=""/>
          <p:cNvSpPr/>
          <p:nvPr/>
        </p:nvSpPr>
        <p:spPr>
          <a:xfrm flipH="1" rot="1437000">
            <a:off x="6177240" y="25243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5" name=""/>
          <p:cNvSpPr/>
          <p:nvPr/>
        </p:nvSpPr>
        <p:spPr>
          <a:xfrm flipH="1" rot="1437000">
            <a:off x="6166800" y="252432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6" name=""/>
          <p:cNvSpPr/>
          <p:nvPr/>
        </p:nvSpPr>
        <p:spPr>
          <a:xfrm rot="12363600">
            <a:off x="6185520" y="256896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7" name=""/>
          <p:cNvSpPr/>
          <p:nvPr/>
        </p:nvSpPr>
        <p:spPr>
          <a:xfrm flipH="1">
            <a:off x="2555640" y="266976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8" name=""/>
          <p:cNvSpPr/>
          <p:nvPr/>
        </p:nvSpPr>
        <p:spPr>
          <a:xfrm flipH="1">
            <a:off x="2545560" y="268020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9" name=""/>
          <p:cNvSpPr/>
          <p:nvPr/>
        </p:nvSpPr>
        <p:spPr>
          <a:xfrm flipH="1">
            <a:off x="2494080" y="246384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0" name=""/>
          <p:cNvSpPr/>
          <p:nvPr/>
        </p:nvSpPr>
        <p:spPr>
          <a:xfrm flipH="1" rot="1437600">
            <a:off x="2685600" y="25765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1" name=""/>
          <p:cNvSpPr/>
          <p:nvPr/>
        </p:nvSpPr>
        <p:spPr>
          <a:xfrm flipH="1" rot="1437600">
            <a:off x="2675520" y="257652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2" name=""/>
          <p:cNvSpPr/>
          <p:nvPr/>
        </p:nvSpPr>
        <p:spPr>
          <a:xfrm rot="12363600">
            <a:off x="2694960" y="262152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3" name=""/>
          <p:cNvSpPr/>
          <p:nvPr/>
        </p:nvSpPr>
        <p:spPr>
          <a:xfrm>
            <a:off x="6586920" y="192780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4" name=""/>
          <p:cNvSpPr/>
          <p:nvPr/>
        </p:nvSpPr>
        <p:spPr>
          <a:xfrm>
            <a:off x="6597000" y="193824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5" name=""/>
          <p:cNvSpPr/>
          <p:nvPr/>
        </p:nvSpPr>
        <p:spPr>
          <a:xfrm>
            <a:off x="6545520" y="172188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6" name=""/>
          <p:cNvSpPr/>
          <p:nvPr/>
        </p:nvSpPr>
        <p:spPr>
          <a:xfrm rot="20162400">
            <a:off x="6580080" y="183456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7" name=""/>
          <p:cNvSpPr/>
          <p:nvPr/>
        </p:nvSpPr>
        <p:spPr>
          <a:xfrm rot="20162400">
            <a:off x="6590160" y="183456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8" name=""/>
          <p:cNvSpPr/>
          <p:nvPr/>
        </p:nvSpPr>
        <p:spPr>
          <a:xfrm flipH="1" rot="9236400">
            <a:off x="6616080" y="187956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9" name=""/>
          <p:cNvSpPr/>
          <p:nvPr/>
        </p:nvSpPr>
        <p:spPr>
          <a:xfrm>
            <a:off x="9067680" y="272880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0" name=""/>
          <p:cNvSpPr/>
          <p:nvPr/>
        </p:nvSpPr>
        <p:spPr>
          <a:xfrm>
            <a:off x="9077040" y="273816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1" name=""/>
          <p:cNvSpPr/>
          <p:nvPr/>
        </p:nvSpPr>
        <p:spPr>
          <a:xfrm>
            <a:off x="9029520" y="254016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2" name=""/>
          <p:cNvSpPr/>
          <p:nvPr/>
        </p:nvSpPr>
        <p:spPr>
          <a:xfrm rot="20160600">
            <a:off x="9061200" y="264312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3" name=""/>
          <p:cNvSpPr/>
          <p:nvPr/>
        </p:nvSpPr>
        <p:spPr>
          <a:xfrm rot="20154000">
            <a:off x="9070920" y="264312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4" name=""/>
          <p:cNvSpPr/>
          <p:nvPr/>
        </p:nvSpPr>
        <p:spPr>
          <a:xfrm flipH="1" rot="9238200">
            <a:off x="9095040" y="268488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175" name="Picture 17" descr="C:\Users\Pantoja\Downloads\toppng.com-black-arrow-curved-clip-art-curved-arrow-transparent-background-282x591.png"/>
          <p:cNvPicPr/>
          <p:nvPr/>
        </p:nvPicPr>
        <p:blipFill>
          <a:blip r:embed="rId1"/>
          <a:stretch/>
        </p:blipFill>
        <p:spPr>
          <a:xfrm rot="2700000">
            <a:off x="927360" y="2424240"/>
            <a:ext cx="603360" cy="1269000"/>
          </a:xfrm>
          <a:prstGeom prst="rect">
            <a:avLst/>
          </a:prstGeom>
          <a:ln w="0">
            <a:noFill/>
          </a:ln>
        </p:spPr>
      </p:pic>
      <p:sp>
        <p:nvSpPr>
          <p:cNvPr id="3176" name="CaixaDeTexto 143"/>
          <p:cNvSpPr/>
          <p:nvPr/>
        </p:nvSpPr>
        <p:spPr>
          <a:xfrm>
            <a:off x="-108000" y="3780000"/>
            <a:ext cx="252000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fazem parte de uma sociedade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3177" name="CustomShape 13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8" name=""/>
          <p:cNvGrpSpPr/>
          <p:nvPr/>
        </p:nvGrpSpPr>
        <p:grpSpPr>
          <a:xfrm>
            <a:off x="8964000" y="2804040"/>
            <a:ext cx="141480" cy="141480"/>
            <a:chOff x="8964000" y="2804040"/>
            <a:chExt cx="141480" cy="141480"/>
          </a:xfrm>
        </p:grpSpPr>
        <p:sp>
          <p:nvSpPr>
            <p:cNvPr id="3179" name=""/>
            <p:cNvSpPr/>
            <p:nvPr/>
          </p:nvSpPr>
          <p:spPr>
            <a:xfrm>
              <a:off x="8964000" y="280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0" name=""/>
            <p:cNvSpPr/>
            <p:nvPr/>
          </p:nvSpPr>
          <p:spPr>
            <a:xfrm rot="20182200">
              <a:off x="8979120" y="285552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1" name=""/>
            <p:cNvSpPr/>
            <p:nvPr/>
          </p:nvSpPr>
          <p:spPr>
            <a:xfrm rot="20155200">
              <a:off x="8984520" y="285552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82" name=""/>
          <p:cNvSpPr/>
          <p:nvPr/>
        </p:nvSpPr>
        <p:spPr>
          <a:xfrm>
            <a:off x="9029520" y="272844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83" name=""/>
          <p:cNvGrpSpPr/>
          <p:nvPr/>
        </p:nvGrpSpPr>
        <p:grpSpPr>
          <a:xfrm>
            <a:off x="9218520" y="2869920"/>
            <a:ext cx="141480" cy="141480"/>
            <a:chOff x="9218520" y="2869920"/>
            <a:chExt cx="141480" cy="141480"/>
          </a:xfrm>
        </p:grpSpPr>
        <p:sp>
          <p:nvSpPr>
            <p:cNvPr id="3184" name=""/>
            <p:cNvSpPr/>
            <p:nvPr/>
          </p:nvSpPr>
          <p:spPr>
            <a:xfrm>
              <a:off x="9218520" y="286992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5" name=""/>
            <p:cNvSpPr/>
            <p:nvPr/>
          </p:nvSpPr>
          <p:spPr>
            <a:xfrm rot="20169000">
              <a:off x="9234360" y="292140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6" name=""/>
            <p:cNvSpPr/>
            <p:nvPr/>
          </p:nvSpPr>
          <p:spPr>
            <a:xfrm rot="20125200">
              <a:off x="9239400" y="292104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87" name="CaixaDeTexto 11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3188" name=""/>
          <p:cNvSpPr/>
          <p:nvPr/>
        </p:nvSpPr>
        <p:spPr>
          <a:xfrm flipH="1">
            <a:off x="3352680" y="3379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9" name=""/>
          <p:cNvSpPr/>
          <p:nvPr/>
        </p:nvSpPr>
        <p:spPr>
          <a:xfrm flipH="1" rot="1403400">
            <a:off x="3448440" y="3435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0" name=""/>
          <p:cNvSpPr/>
          <p:nvPr/>
        </p:nvSpPr>
        <p:spPr>
          <a:xfrm flipH="1" rot="1458600">
            <a:off x="3444120" y="343512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1" name=""/>
          <p:cNvSpPr/>
          <p:nvPr/>
        </p:nvSpPr>
        <p:spPr>
          <a:xfrm flipH="1">
            <a:off x="3126960" y="329724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2" name=""/>
          <p:cNvSpPr/>
          <p:nvPr/>
        </p:nvSpPr>
        <p:spPr>
          <a:xfrm flipH="1">
            <a:off x="3075120" y="3451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3" name=""/>
          <p:cNvSpPr/>
          <p:nvPr/>
        </p:nvSpPr>
        <p:spPr>
          <a:xfrm flipH="1" rot="1443600">
            <a:off x="3170880" y="3507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4" name=""/>
          <p:cNvSpPr/>
          <p:nvPr/>
        </p:nvSpPr>
        <p:spPr>
          <a:xfrm flipH="1" rot="1458600">
            <a:off x="3166200" y="350748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5" name=""/>
          <p:cNvSpPr/>
          <p:nvPr/>
        </p:nvSpPr>
        <p:spPr>
          <a:xfrm flipH="1">
            <a:off x="8685000" y="35366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6" name=""/>
          <p:cNvSpPr/>
          <p:nvPr/>
        </p:nvSpPr>
        <p:spPr>
          <a:xfrm flipH="1" rot="1437000">
            <a:off x="8776800" y="359064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7" name=""/>
          <p:cNvSpPr/>
          <p:nvPr/>
        </p:nvSpPr>
        <p:spPr>
          <a:xfrm flipH="1" rot="1495200">
            <a:off x="8773200" y="358992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8" name=""/>
          <p:cNvSpPr/>
          <p:nvPr/>
        </p:nvSpPr>
        <p:spPr>
          <a:xfrm flipH="1">
            <a:off x="8468640" y="345780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99" name=""/>
          <p:cNvSpPr/>
          <p:nvPr/>
        </p:nvSpPr>
        <p:spPr>
          <a:xfrm flipH="1">
            <a:off x="8418960" y="360540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0" name=""/>
          <p:cNvSpPr/>
          <p:nvPr/>
        </p:nvSpPr>
        <p:spPr>
          <a:xfrm flipH="1" rot="1437000">
            <a:off x="8511120" y="365940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1" name=""/>
          <p:cNvSpPr/>
          <p:nvPr/>
        </p:nvSpPr>
        <p:spPr>
          <a:xfrm flipH="1" rot="1425000">
            <a:off x="8505720" y="365940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2" name=""/>
          <p:cNvSpPr/>
          <p:nvPr/>
        </p:nvSpPr>
        <p:spPr>
          <a:xfrm flipH="1">
            <a:off x="6210720" y="2699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3" name=""/>
          <p:cNvSpPr/>
          <p:nvPr/>
        </p:nvSpPr>
        <p:spPr>
          <a:xfrm flipH="1" rot="1403400">
            <a:off x="6306480" y="2755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4" name=""/>
          <p:cNvSpPr/>
          <p:nvPr/>
        </p:nvSpPr>
        <p:spPr>
          <a:xfrm flipH="1" rot="1458600">
            <a:off x="6302160" y="275544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5" name=""/>
          <p:cNvSpPr/>
          <p:nvPr/>
        </p:nvSpPr>
        <p:spPr>
          <a:xfrm flipH="1">
            <a:off x="5985000" y="261756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6" name=""/>
          <p:cNvSpPr/>
          <p:nvPr/>
        </p:nvSpPr>
        <p:spPr>
          <a:xfrm flipH="1">
            <a:off x="5933160" y="2771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7" name=""/>
          <p:cNvSpPr/>
          <p:nvPr/>
        </p:nvSpPr>
        <p:spPr>
          <a:xfrm flipH="1" rot="1443600">
            <a:off x="6028920" y="2827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8" name=""/>
          <p:cNvSpPr/>
          <p:nvPr/>
        </p:nvSpPr>
        <p:spPr>
          <a:xfrm flipH="1" rot="1458600">
            <a:off x="6024240" y="282780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09" name=""/>
          <p:cNvGrpSpPr/>
          <p:nvPr/>
        </p:nvGrpSpPr>
        <p:grpSpPr>
          <a:xfrm>
            <a:off x="4068000" y="3098160"/>
            <a:ext cx="141480" cy="141480"/>
            <a:chOff x="4068000" y="3098160"/>
            <a:chExt cx="141480" cy="141480"/>
          </a:xfrm>
        </p:grpSpPr>
        <p:sp>
          <p:nvSpPr>
            <p:cNvPr id="3210" name=""/>
            <p:cNvSpPr/>
            <p:nvPr/>
          </p:nvSpPr>
          <p:spPr>
            <a:xfrm>
              <a:off x="4068000" y="309816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1" name=""/>
            <p:cNvSpPr/>
            <p:nvPr/>
          </p:nvSpPr>
          <p:spPr>
            <a:xfrm rot="20182200">
              <a:off x="4083120" y="314964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2" name=""/>
            <p:cNvSpPr/>
            <p:nvPr/>
          </p:nvSpPr>
          <p:spPr>
            <a:xfrm rot="20155200">
              <a:off x="4088520" y="314964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13" name=""/>
          <p:cNvSpPr/>
          <p:nvPr/>
        </p:nvSpPr>
        <p:spPr>
          <a:xfrm>
            <a:off x="4133520" y="302256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14" name=""/>
          <p:cNvGrpSpPr/>
          <p:nvPr/>
        </p:nvGrpSpPr>
        <p:grpSpPr>
          <a:xfrm>
            <a:off x="4322520" y="3164040"/>
            <a:ext cx="141480" cy="141480"/>
            <a:chOff x="4322520" y="3164040"/>
            <a:chExt cx="141480" cy="141480"/>
          </a:xfrm>
        </p:grpSpPr>
        <p:sp>
          <p:nvSpPr>
            <p:cNvPr id="3215" name=""/>
            <p:cNvSpPr/>
            <p:nvPr/>
          </p:nvSpPr>
          <p:spPr>
            <a:xfrm>
              <a:off x="4322520" y="316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6" name=""/>
            <p:cNvSpPr/>
            <p:nvPr/>
          </p:nvSpPr>
          <p:spPr>
            <a:xfrm rot="20169000">
              <a:off x="4338360" y="321552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7" name=""/>
            <p:cNvSpPr/>
            <p:nvPr/>
          </p:nvSpPr>
          <p:spPr>
            <a:xfrm rot="20125200">
              <a:off x="4343400" y="321516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18" name=""/>
          <p:cNvSpPr/>
          <p:nvPr/>
        </p:nvSpPr>
        <p:spPr>
          <a:xfrm>
            <a:off x="2160360" y="3715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9" name=""/>
          <p:cNvSpPr/>
          <p:nvPr/>
        </p:nvSpPr>
        <p:spPr>
          <a:xfrm>
            <a:off x="2952000" y="4392000"/>
            <a:ext cx="720000" cy="22392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f5ce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220" name=""/>
          <p:cNvCxnSpPr>
            <a:endCxn id="3219" idx="2"/>
          </p:cNvCxnSpPr>
          <p:nvPr/>
        </p:nvCxnSpPr>
        <p:spPr>
          <a:xfrm flipH="1">
            <a:off x="2952000" y="3708720"/>
            <a:ext cx="33984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221" name=""/>
          <p:cNvSpPr/>
          <p:nvPr/>
        </p:nvSpPr>
        <p:spPr>
          <a:xfrm>
            <a:off x="2232000" y="439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222" name=""/>
          <p:cNvCxnSpPr>
            <a:endCxn id="3221" idx="2"/>
          </p:cNvCxnSpPr>
          <p:nvPr/>
        </p:nvCxnSpPr>
        <p:spPr>
          <a:xfrm flipH="1">
            <a:off x="2232000" y="3081600"/>
            <a:ext cx="4269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223" name=""/>
          <p:cNvCxnSpPr>
            <a:endCxn id="3221" idx="6"/>
          </p:cNvCxnSpPr>
          <p:nvPr/>
        </p:nvCxnSpPr>
        <p:spPr>
          <a:xfrm>
            <a:off x="2658600" y="3081600"/>
            <a:ext cx="4737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224" name=""/>
          <p:cNvSpPr/>
          <p:nvPr/>
        </p:nvSpPr>
        <p:spPr>
          <a:xfrm>
            <a:off x="3312000" y="403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3225" name=""/>
          <p:cNvSpPr/>
          <p:nvPr/>
        </p:nvSpPr>
        <p:spPr>
          <a:xfrm>
            <a:off x="3736440" y="4231080"/>
            <a:ext cx="1080000" cy="412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226" name=""/>
          <p:cNvCxnSpPr>
            <a:endCxn id="3224" idx="2"/>
          </p:cNvCxnSpPr>
          <p:nvPr/>
        </p:nvCxnSpPr>
        <p:spPr>
          <a:xfrm flipH="1">
            <a:off x="3312000" y="2607840"/>
            <a:ext cx="40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227" name=""/>
          <p:cNvCxnSpPr>
            <a:endCxn id="3224" idx="6"/>
          </p:cNvCxnSpPr>
          <p:nvPr/>
        </p:nvCxnSpPr>
        <p:spPr>
          <a:xfrm>
            <a:off x="3717000" y="2607840"/>
            <a:ext cx="49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228" name=""/>
          <p:cNvCxnSpPr>
            <a:endCxn id="3225" idx="6"/>
          </p:cNvCxnSpPr>
          <p:nvPr/>
        </p:nvCxnSpPr>
        <p:spPr>
          <a:xfrm>
            <a:off x="4266000" y="3399840"/>
            <a:ext cx="55080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229" name=""/>
          <p:cNvCxnSpPr>
            <a:endCxn id="3225" idx="2"/>
          </p:cNvCxnSpPr>
          <p:nvPr/>
        </p:nvCxnSpPr>
        <p:spPr>
          <a:xfrm flipH="1">
            <a:off x="3736440" y="3399840"/>
            <a:ext cx="52992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230" name=""/>
          <p:cNvSpPr/>
          <p:nvPr/>
        </p:nvSpPr>
        <p:spPr>
          <a:xfrm>
            <a:off x="5508000" y="421200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3231" name=""/>
          <p:cNvSpPr/>
          <p:nvPr/>
        </p:nvSpPr>
        <p:spPr>
          <a:xfrm>
            <a:off x="5076000" y="385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232" name=""/>
          <p:cNvCxnSpPr>
            <a:endCxn id="3230" idx="2"/>
          </p:cNvCxnSpPr>
          <p:nvPr/>
        </p:nvCxnSpPr>
        <p:spPr>
          <a:xfrm flipH="1">
            <a:off x="5508000" y="3029040"/>
            <a:ext cx="64188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233" name=""/>
          <p:cNvCxnSpPr>
            <a:endCxn id="3231" idx="2"/>
          </p:cNvCxnSpPr>
          <p:nvPr/>
        </p:nvCxnSpPr>
        <p:spPr>
          <a:xfrm flipH="1">
            <a:off x="5076000" y="2309040"/>
            <a:ext cx="46224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234" name=""/>
          <p:cNvCxnSpPr>
            <a:endCxn id="3231" idx="6"/>
          </p:cNvCxnSpPr>
          <p:nvPr/>
        </p:nvCxnSpPr>
        <p:spPr>
          <a:xfrm>
            <a:off x="5537880" y="2309040"/>
            <a:ext cx="43848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235" name=""/>
          <p:cNvCxnSpPr>
            <a:endCxn id="3219" idx="6"/>
          </p:cNvCxnSpPr>
          <p:nvPr/>
        </p:nvCxnSpPr>
        <p:spPr>
          <a:xfrm>
            <a:off x="3291480" y="3708720"/>
            <a:ext cx="38088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236" name=""/>
          <p:cNvSpPr/>
          <p:nvPr/>
        </p:nvSpPr>
        <p:spPr>
          <a:xfrm>
            <a:off x="6228000" y="3852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237" name=""/>
          <p:cNvCxnSpPr>
            <a:endCxn id="3236" idx="6"/>
          </p:cNvCxnSpPr>
          <p:nvPr/>
        </p:nvCxnSpPr>
        <p:spPr>
          <a:xfrm>
            <a:off x="6689520" y="2339640"/>
            <a:ext cx="61884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238" name=""/>
          <p:cNvCxnSpPr>
            <a:endCxn id="3236" idx="2"/>
          </p:cNvCxnSpPr>
          <p:nvPr/>
        </p:nvCxnSpPr>
        <p:spPr>
          <a:xfrm flipH="1">
            <a:off x="6228000" y="2339640"/>
            <a:ext cx="46188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239" name=""/>
          <p:cNvSpPr/>
          <p:nvPr/>
        </p:nvSpPr>
        <p:spPr>
          <a:xfrm>
            <a:off x="7956360" y="4716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240" name=""/>
          <p:cNvCxnSpPr>
            <a:endCxn id="3239" idx="2"/>
          </p:cNvCxnSpPr>
          <p:nvPr/>
        </p:nvCxnSpPr>
        <p:spPr>
          <a:xfrm flipH="1">
            <a:off x="7956360" y="3852000"/>
            <a:ext cx="67032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241" name=""/>
          <p:cNvSpPr/>
          <p:nvPr/>
        </p:nvSpPr>
        <p:spPr>
          <a:xfrm>
            <a:off x="8640000" y="430308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242" name=""/>
          <p:cNvCxnSpPr>
            <a:endCxn id="3241" idx="2"/>
          </p:cNvCxnSpPr>
          <p:nvPr/>
        </p:nvCxnSpPr>
        <p:spPr>
          <a:xfrm flipH="1">
            <a:off x="8640000" y="3105720"/>
            <a:ext cx="522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243" name=""/>
          <p:cNvCxnSpPr>
            <a:endCxn id="3241" idx="6"/>
          </p:cNvCxnSpPr>
          <p:nvPr/>
        </p:nvCxnSpPr>
        <p:spPr>
          <a:xfrm>
            <a:off x="9162000" y="3105720"/>
            <a:ext cx="558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244" name=""/>
          <p:cNvSpPr/>
          <p:nvPr/>
        </p:nvSpPr>
        <p:spPr>
          <a:xfrm>
            <a:off x="2160360" y="2275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3245" name=""/>
          <p:cNvSpPr/>
          <p:nvPr/>
        </p:nvSpPr>
        <p:spPr>
          <a:xfrm flipH="1">
            <a:off x="3775680" y="229248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6" name=""/>
          <p:cNvSpPr/>
          <p:nvPr/>
        </p:nvSpPr>
        <p:spPr>
          <a:xfrm flipH="1" rot="1437000">
            <a:off x="3867480" y="234648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7" name=""/>
          <p:cNvSpPr/>
          <p:nvPr/>
        </p:nvSpPr>
        <p:spPr>
          <a:xfrm flipH="1" rot="1495200">
            <a:off x="3863880" y="234576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8" name=""/>
          <p:cNvSpPr/>
          <p:nvPr/>
        </p:nvSpPr>
        <p:spPr>
          <a:xfrm flipH="1">
            <a:off x="3559320" y="221364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49" name=""/>
          <p:cNvSpPr/>
          <p:nvPr/>
        </p:nvSpPr>
        <p:spPr>
          <a:xfrm flipH="1">
            <a:off x="3509640" y="23612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0" name=""/>
          <p:cNvSpPr/>
          <p:nvPr/>
        </p:nvSpPr>
        <p:spPr>
          <a:xfrm flipH="1" rot="1437000">
            <a:off x="3601800" y="241524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1" name=""/>
          <p:cNvSpPr/>
          <p:nvPr/>
        </p:nvSpPr>
        <p:spPr>
          <a:xfrm flipH="1" rot="1425000">
            <a:off x="3596400" y="241524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2" name=""/>
          <p:cNvSpPr/>
          <p:nvPr/>
        </p:nvSpPr>
        <p:spPr>
          <a:xfrm>
            <a:off x="5322240" y="1980000"/>
            <a:ext cx="15408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3" name=""/>
          <p:cNvSpPr/>
          <p:nvPr/>
        </p:nvSpPr>
        <p:spPr>
          <a:xfrm rot="20168400">
            <a:off x="5339160" y="2036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4" name=""/>
          <p:cNvSpPr/>
          <p:nvPr/>
        </p:nvSpPr>
        <p:spPr>
          <a:xfrm rot="20155800">
            <a:off x="5344560" y="2036160"/>
            <a:ext cx="4068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5" name=""/>
          <p:cNvSpPr/>
          <p:nvPr/>
        </p:nvSpPr>
        <p:spPr>
          <a:xfrm>
            <a:off x="5394240" y="1897920"/>
            <a:ext cx="308160" cy="41112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6" name=""/>
          <p:cNvSpPr/>
          <p:nvPr/>
        </p:nvSpPr>
        <p:spPr>
          <a:xfrm>
            <a:off x="5599800" y="2052000"/>
            <a:ext cx="154080" cy="1540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7" name=""/>
          <p:cNvSpPr/>
          <p:nvPr/>
        </p:nvSpPr>
        <p:spPr>
          <a:xfrm rot="20168400">
            <a:off x="5616720" y="2108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8" name=""/>
          <p:cNvSpPr/>
          <p:nvPr/>
        </p:nvSpPr>
        <p:spPr>
          <a:xfrm rot="20168400">
            <a:off x="5621760" y="2108160"/>
            <a:ext cx="41040" cy="774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9" name=""/>
          <p:cNvSpPr/>
          <p:nvPr/>
        </p:nvSpPr>
        <p:spPr>
          <a:xfrm>
            <a:off x="6473520" y="2010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0" name=""/>
          <p:cNvSpPr/>
          <p:nvPr/>
        </p:nvSpPr>
        <p:spPr>
          <a:xfrm rot="20168400">
            <a:off x="6490440" y="206640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1" name=""/>
          <p:cNvSpPr/>
          <p:nvPr/>
        </p:nvSpPr>
        <p:spPr>
          <a:xfrm rot="20168400">
            <a:off x="6495840" y="2066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2" name=""/>
          <p:cNvSpPr/>
          <p:nvPr/>
        </p:nvSpPr>
        <p:spPr>
          <a:xfrm>
            <a:off x="6545520" y="192780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3" name=""/>
          <p:cNvSpPr/>
          <p:nvPr/>
        </p:nvSpPr>
        <p:spPr>
          <a:xfrm>
            <a:off x="6751440" y="2082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4" name=""/>
          <p:cNvSpPr/>
          <p:nvPr/>
        </p:nvSpPr>
        <p:spPr>
          <a:xfrm rot="20168400">
            <a:off x="6768360" y="213840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5" name=""/>
          <p:cNvSpPr/>
          <p:nvPr/>
        </p:nvSpPr>
        <p:spPr>
          <a:xfrm rot="20168400">
            <a:off x="6773760" y="2138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6" name=""/>
          <p:cNvSpPr/>
          <p:nvPr/>
        </p:nvSpPr>
        <p:spPr>
          <a:xfrm flipH="1">
            <a:off x="2720160" y="2752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7" name=""/>
          <p:cNvSpPr/>
          <p:nvPr/>
        </p:nvSpPr>
        <p:spPr>
          <a:xfrm flipH="1" rot="1431600">
            <a:off x="2815560" y="28083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8" name=""/>
          <p:cNvSpPr/>
          <p:nvPr/>
        </p:nvSpPr>
        <p:spPr>
          <a:xfrm flipH="1" rot="1431600">
            <a:off x="2810880" y="2808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9" name=""/>
          <p:cNvSpPr/>
          <p:nvPr/>
        </p:nvSpPr>
        <p:spPr>
          <a:xfrm flipH="1">
            <a:off x="2494080" y="266976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0" name=""/>
          <p:cNvSpPr/>
          <p:nvPr/>
        </p:nvSpPr>
        <p:spPr>
          <a:xfrm flipH="1">
            <a:off x="2442240" y="2824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1" name=""/>
          <p:cNvSpPr/>
          <p:nvPr/>
        </p:nvSpPr>
        <p:spPr>
          <a:xfrm flipH="1" rot="1431600">
            <a:off x="2538360" y="288036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2" name=""/>
          <p:cNvSpPr/>
          <p:nvPr/>
        </p:nvSpPr>
        <p:spPr>
          <a:xfrm flipH="1" rot="1431600">
            <a:off x="2532960" y="2880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3" name=""/>
          <p:cNvSpPr/>
          <p:nvPr/>
        </p:nvSpPr>
        <p:spPr>
          <a:xfrm>
            <a:off x="3780000" y="496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4" name=""/>
          <p:cNvSpPr/>
          <p:nvPr/>
        </p:nvSpPr>
        <p:spPr>
          <a:xfrm>
            <a:off x="4068000" y="4967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5" name=""/>
          <p:cNvSpPr/>
          <p:nvPr/>
        </p:nvSpPr>
        <p:spPr>
          <a:xfrm>
            <a:off x="8352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6" name=""/>
          <p:cNvSpPr/>
          <p:nvPr/>
        </p:nvSpPr>
        <p:spPr>
          <a:xfrm>
            <a:off x="8640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7" name=""/>
          <p:cNvSpPr/>
          <p:nvPr/>
        </p:nvSpPr>
        <p:spPr>
          <a:xfrm>
            <a:off x="6840000" y="3942000"/>
            <a:ext cx="360000" cy="360000"/>
          </a:xfrm>
          <a:prstGeom prst="can">
            <a:avLst>
              <a:gd name="adj" fmla="val 25000"/>
            </a:avLst>
          </a:prstGeom>
          <a:solidFill>
            <a:srgbClr val="ff4000"/>
          </a:solidFill>
          <a:ln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8" name=""/>
          <p:cNvSpPr/>
          <p:nvPr/>
        </p:nvSpPr>
        <p:spPr>
          <a:xfrm>
            <a:off x="666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9" name=""/>
          <p:cNvSpPr/>
          <p:nvPr/>
        </p:nvSpPr>
        <p:spPr>
          <a:xfrm>
            <a:off x="702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0" name=""/>
          <p:cNvSpPr/>
          <p:nvPr/>
        </p:nvSpPr>
        <p:spPr>
          <a:xfrm>
            <a:off x="3420000" y="45705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1" name=""/>
          <p:cNvSpPr/>
          <p:nvPr/>
        </p:nvSpPr>
        <p:spPr>
          <a:xfrm>
            <a:off x="2520000" y="4284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2" name=""/>
          <p:cNvSpPr/>
          <p:nvPr/>
        </p:nvSpPr>
        <p:spPr>
          <a:xfrm>
            <a:off x="5098680" y="460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3" name=""/>
          <p:cNvSpPr/>
          <p:nvPr/>
        </p:nvSpPr>
        <p:spPr>
          <a:xfrm>
            <a:off x="5472000" y="464328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284" name=""/>
          <p:cNvCxnSpPr>
            <a:endCxn id="3239" idx="6"/>
          </p:cNvCxnSpPr>
          <p:nvPr/>
        </p:nvCxnSpPr>
        <p:spPr>
          <a:xfrm>
            <a:off x="8626320" y="3852000"/>
            <a:ext cx="59040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285" name=""/>
          <p:cNvCxnSpPr>
            <a:endCxn id="3230" idx="6"/>
          </p:cNvCxnSpPr>
          <p:nvPr/>
        </p:nvCxnSpPr>
        <p:spPr>
          <a:xfrm>
            <a:off x="6149520" y="3029040"/>
            <a:ext cx="61884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286" name="CaixaDeTexto 16"/>
          <p:cNvSpPr/>
          <p:nvPr/>
        </p:nvSpPr>
        <p:spPr>
          <a:xfrm>
            <a:off x="9828000" y="308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3287" name="CaixaDeTexto 17"/>
          <p:cNvSpPr/>
          <p:nvPr/>
        </p:nvSpPr>
        <p:spPr>
          <a:xfrm>
            <a:off x="9864000" y="452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ambiente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3288" name=""/>
          <p:cNvSpPr/>
          <p:nvPr/>
        </p:nvSpPr>
        <p:spPr>
          <a:xfrm>
            <a:off x="2160360" y="184464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dde8cb">
                  <a:alpha val="0"/>
                </a:srgbClr>
              </a:gs>
              <a:gs pos="50000">
                <a:srgbClr val="dde8cb"/>
              </a:gs>
              <a:gs pos="100000">
                <a:srgbClr val="dde8cb">
                  <a:alpha val="0"/>
                </a:srgbClr>
              </a:gs>
            </a:gsLst>
            <a:lin ang="5400000"/>
          </a:gradFill>
          <a:ln w="0">
            <a:solidFill>
              <a:srgbClr val="127622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3289" name=""/>
          <p:cNvSpPr/>
          <p:nvPr/>
        </p:nvSpPr>
        <p:spPr>
          <a:xfrm>
            <a:off x="5040000" y="1872000"/>
            <a:ext cx="2160000" cy="90000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0" name="CaixaDeTexto 105"/>
          <p:cNvSpPr/>
          <p:nvPr/>
        </p:nvSpPr>
        <p:spPr>
          <a:xfrm>
            <a:off x="10080000" y="2507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e6a39"/>
                </a:solidFill>
                <a:latin typeface="Latin Modern Mono"/>
                <a:ea typeface="Verdana"/>
              </a:rPr>
              <a:t>organização</a:t>
            </a:r>
            <a:endParaRPr b="0" lang="pt-PT" sz="1800" spc="-1" strike="noStrike">
              <a:solidFill>
                <a:srgbClr val="1e6a39"/>
              </a:solidFill>
              <a:latin typeface="Arial"/>
            </a:endParaRPr>
          </a:p>
        </p:txBody>
      </p:sp>
      <p:sp>
        <p:nvSpPr>
          <p:cNvPr id="3291" name=""/>
          <p:cNvSpPr/>
          <p:nvPr/>
        </p:nvSpPr>
        <p:spPr>
          <a:xfrm>
            <a:off x="2304000" y="2275920"/>
            <a:ext cx="2556000" cy="114408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2" name=""/>
          <p:cNvSpPr/>
          <p:nvPr/>
        </p:nvSpPr>
        <p:spPr>
          <a:xfrm>
            <a:off x="7740000" y="2664000"/>
            <a:ext cx="1836000" cy="90000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3" name=""/>
          <p:cNvSpPr/>
          <p:nvPr/>
        </p:nvSpPr>
        <p:spPr>
          <a:xfrm flipH="1">
            <a:off x="3618360" y="221364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4" name=""/>
          <p:cNvSpPr/>
          <p:nvPr/>
        </p:nvSpPr>
        <p:spPr>
          <a:xfrm flipH="1">
            <a:off x="3608640" y="222300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5" name=""/>
          <p:cNvSpPr/>
          <p:nvPr/>
        </p:nvSpPr>
        <p:spPr>
          <a:xfrm flipH="1">
            <a:off x="3559320" y="201600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6" name=""/>
          <p:cNvSpPr/>
          <p:nvPr/>
        </p:nvSpPr>
        <p:spPr>
          <a:xfrm flipH="1" rot="1451400">
            <a:off x="3743280" y="212400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7" name=""/>
          <p:cNvSpPr/>
          <p:nvPr/>
        </p:nvSpPr>
        <p:spPr>
          <a:xfrm flipH="1" rot="1451400">
            <a:off x="3733560" y="212400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8" name=""/>
          <p:cNvSpPr/>
          <p:nvPr/>
        </p:nvSpPr>
        <p:spPr>
          <a:xfrm rot="12410400">
            <a:off x="3752280" y="216720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9" name=""/>
          <p:cNvSpPr/>
          <p:nvPr/>
        </p:nvSpPr>
        <p:spPr>
          <a:xfrm>
            <a:off x="5435280" y="189792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0" name=""/>
          <p:cNvSpPr/>
          <p:nvPr/>
        </p:nvSpPr>
        <p:spPr>
          <a:xfrm>
            <a:off x="5445360" y="1908000"/>
            <a:ext cx="20556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1" name=""/>
          <p:cNvSpPr/>
          <p:nvPr/>
        </p:nvSpPr>
        <p:spPr>
          <a:xfrm>
            <a:off x="5394240" y="1692360"/>
            <a:ext cx="308160" cy="30816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2" name=""/>
          <p:cNvSpPr/>
          <p:nvPr/>
        </p:nvSpPr>
        <p:spPr>
          <a:xfrm rot="20155800">
            <a:off x="5428800" y="1805040"/>
            <a:ext cx="81360" cy="1540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3" name=""/>
          <p:cNvSpPr/>
          <p:nvPr/>
        </p:nvSpPr>
        <p:spPr>
          <a:xfrm rot="20162400">
            <a:off x="5438880" y="1804680"/>
            <a:ext cx="81720" cy="1540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4" name=""/>
          <p:cNvSpPr/>
          <p:nvPr/>
        </p:nvSpPr>
        <p:spPr>
          <a:xfrm flipH="1" rot="9236400">
            <a:off x="5464440" y="184968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5" name=""/>
          <p:cNvSpPr/>
          <p:nvPr/>
        </p:nvSpPr>
        <p:spPr>
          <a:xfrm flipH="1">
            <a:off x="8527680" y="345780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6" name=""/>
          <p:cNvSpPr/>
          <p:nvPr/>
        </p:nvSpPr>
        <p:spPr>
          <a:xfrm flipH="1">
            <a:off x="8517960" y="346716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7" name=""/>
          <p:cNvSpPr/>
          <p:nvPr/>
        </p:nvSpPr>
        <p:spPr>
          <a:xfrm flipH="1">
            <a:off x="8468640" y="326016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8" name=""/>
          <p:cNvSpPr/>
          <p:nvPr/>
        </p:nvSpPr>
        <p:spPr>
          <a:xfrm flipH="1" rot="1451400">
            <a:off x="8652600" y="336816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9" name=""/>
          <p:cNvSpPr/>
          <p:nvPr/>
        </p:nvSpPr>
        <p:spPr>
          <a:xfrm flipH="1" rot="1451400">
            <a:off x="8642880" y="336816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0" name=""/>
          <p:cNvSpPr/>
          <p:nvPr/>
        </p:nvSpPr>
        <p:spPr>
          <a:xfrm rot="12410400">
            <a:off x="8661600" y="341136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1" name=""/>
          <p:cNvSpPr/>
          <p:nvPr/>
        </p:nvSpPr>
        <p:spPr>
          <a:xfrm flipH="1">
            <a:off x="3188160" y="329724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2" name=""/>
          <p:cNvSpPr/>
          <p:nvPr/>
        </p:nvSpPr>
        <p:spPr>
          <a:xfrm flipH="1">
            <a:off x="3178440" y="330732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3" name=""/>
          <p:cNvSpPr/>
          <p:nvPr/>
        </p:nvSpPr>
        <p:spPr>
          <a:xfrm flipH="1">
            <a:off x="3126960" y="309132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4" name=""/>
          <p:cNvSpPr/>
          <p:nvPr/>
        </p:nvSpPr>
        <p:spPr>
          <a:xfrm flipH="1" rot="1437000">
            <a:off x="3319200" y="320400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5" name=""/>
          <p:cNvSpPr/>
          <p:nvPr/>
        </p:nvSpPr>
        <p:spPr>
          <a:xfrm flipH="1" rot="1437000">
            <a:off x="3308760" y="320400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6" name=""/>
          <p:cNvSpPr/>
          <p:nvPr/>
        </p:nvSpPr>
        <p:spPr>
          <a:xfrm rot="12363600">
            <a:off x="3327480" y="324864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7" name=""/>
          <p:cNvSpPr/>
          <p:nvPr/>
        </p:nvSpPr>
        <p:spPr>
          <a:xfrm>
            <a:off x="4171680" y="302292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8" name=""/>
          <p:cNvSpPr/>
          <p:nvPr/>
        </p:nvSpPr>
        <p:spPr>
          <a:xfrm>
            <a:off x="4181040" y="303228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9" name=""/>
          <p:cNvSpPr/>
          <p:nvPr/>
        </p:nvSpPr>
        <p:spPr>
          <a:xfrm>
            <a:off x="4133520" y="283428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0" name=""/>
          <p:cNvSpPr/>
          <p:nvPr/>
        </p:nvSpPr>
        <p:spPr>
          <a:xfrm rot="20160600">
            <a:off x="4165200" y="293724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1" name=""/>
          <p:cNvSpPr/>
          <p:nvPr/>
        </p:nvSpPr>
        <p:spPr>
          <a:xfrm rot="20154000">
            <a:off x="4174920" y="293724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2" name=""/>
          <p:cNvSpPr/>
          <p:nvPr/>
        </p:nvSpPr>
        <p:spPr>
          <a:xfrm flipH="1" rot="9238200">
            <a:off x="4199040" y="297900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3" name=""/>
          <p:cNvSpPr/>
          <p:nvPr/>
        </p:nvSpPr>
        <p:spPr>
          <a:xfrm flipH="1">
            <a:off x="6046200" y="261756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4" name=""/>
          <p:cNvSpPr/>
          <p:nvPr/>
        </p:nvSpPr>
        <p:spPr>
          <a:xfrm flipH="1">
            <a:off x="6036480" y="262764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5" name=""/>
          <p:cNvSpPr/>
          <p:nvPr/>
        </p:nvSpPr>
        <p:spPr>
          <a:xfrm flipH="1">
            <a:off x="5985000" y="241164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6" name=""/>
          <p:cNvSpPr/>
          <p:nvPr/>
        </p:nvSpPr>
        <p:spPr>
          <a:xfrm flipH="1" rot="1437000">
            <a:off x="6177240" y="25243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7" name=""/>
          <p:cNvSpPr/>
          <p:nvPr/>
        </p:nvSpPr>
        <p:spPr>
          <a:xfrm flipH="1" rot="1437000">
            <a:off x="6166800" y="252432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8" name=""/>
          <p:cNvSpPr/>
          <p:nvPr/>
        </p:nvSpPr>
        <p:spPr>
          <a:xfrm rot="12363600">
            <a:off x="6185520" y="256896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9" name=""/>
          <p:cNvSpPr/>
          <p:nvPr/>
        </p:nvSpPr>
        <p:spPr>
          <a:xfrm flipH="1">
            <a:off x="2555640" y="266976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0" name=""/>
          <p:cNvSpPr/>
          <p:nvPr/>
        </p:nvSpPr>
        <p:spPr>
          <a:xfrm flipH="1">
            <a:off x="2545560" y="268020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1" name=""/>
          <p:cNvSpPr/>
          <p:nvPr/>
        </p:nvSpPr>
        <p:spPr>
          <a:xfrm flipH="1">
            <a:off x="2494080" y="246384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2" name=""/>
          <p:cNvSpPr/>
          <p:nvPr/>
        </p:nvSpPr>
        <p:spPr>
          <a:xfrm flipH="1" rot="1437600">
            <a:off x="2685600" y="25765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3" name=""/>
          <p:cNvSpPr/>
          <p:nvPr/>
        </p:nvSpPr>
        <p:spPr>
          <a:xfrm flipH="1" rot="1437600">
            <a:off x="2675520" y="257652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4" name=""/>
          <p:cNvSpPr/>
          <p:nvPr/>
        </p:nvSpPr>
        <p:spPr>
          <a:xfrm rot="12363600">
            <a:off x="2694960" y="262152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5" name=""/>
          <p:cNvSpPr/>
          <p:nvPr/>
        </p:nvSpPr>
        <p:spPr>
          <a:xfrm>
            <a:off x="6586920" y="192780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6" name=""/>
          <p:cNvSpPr/>
          <p:nvPr/>
        </p:nvSpPr>
        <p:spPr>
          <a:xfrm>
            <a:off x="6597000" y="193824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7" name=""/>
          <p:cNvSpPr/>
          <p:nvPr/>
        </p:nvSpPr>
        <p:spPr>
          <a:xfrm>
            <a:off x="6545520" y="172188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8" name=""/>
          <p:cNvSpPr/>
          <p:nvPr/>
        </p:nvSpPr>
        <p:spPr>
          <a:xfrm rot="20162400">
            <a:off x="6580080" y="183456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9" name=""/>
          <p:cNvSpPr/>
          <p:nvPr/>
        </p:nvSpPr>
        <p:spPr>
          <a:xfrm rot="20162400">
            <a:off x="6590160" y="183456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0" name=""/>
          <p:cNvSpPr/>
          <p:nvPr/>
        </p:nvSpPr>
        <p:spPr>
          <a:xfrm flipH="1" rot="9236400">
            <a:off x="6616080" y="187956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1" name=""/>
          <p:cNvSpPr/>
          <p:nvPr/>
        </p:nvSpPr>
        <p:spPr>
          <a:xfrm>
            <a:off x="9067680" y="272880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2" name=""/>
          <p:cNvSpPr/>
          <p:nvPr/>
        </p:nvSpPr>
        <p:spPr>
          <a:xfrm>
            <a:off x="9077040" y="273816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3" name=""/>
          <p:cNvSpPr/>
          <p:nvPr/>
        </p:nvSpPr>
        <p:spPr>
          <a:xfrm>
            <a:off x="9029520" y="254016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4" name=""/>
          <p:cNvSpPr/>
          <p:nvPr/>
        </p:nvSpPr>
        <p:spPr>
          <a:xfrm rot="20160600">
            <a:off x="9061200" y="264312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5" name=""/>
          <p:cNvSpPr/>
          <p:nvPr/>
        </p:nvSpPr>
        <p:spPr>
          <a:xfrm rot="20154000">
            <a:off x="9070920" y="264312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6" name=""/>
          <p:cNvSpPr/>
          <p:nvPr/>
        </p:nvSpPr>
        <p:spPr>
          <a:xfrm flipH="1" rot="9238200">
            <a:off x="9095040" y="268488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7" name="CustomShape 12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"/>
          <p:cNvGrpSpPr/>
          <p:nvPr/>
        </p:nvGrpSpPr>
        <p:grpSpPr>
          <a:xfrm>
            <a:off x="8964000" y="2804040"/>
            <a:ext cx="141480" cy="141480"/>
            <a:chOff x="8964000" y="2804040"/>
            <a:chExt cx="141480" cy="141480"/>
          </a:xfrm>
        </p:grpSpPr>
        <p:sp>
          <p:nvSpPr>
            <p:cNvPr id="3349" name=""/>
            <p:cNvSpPr/>
            <p:nvPr/>
          </p:nvSpPr>
          <p:spPr>
            <a:xfrm>
              <a:off x="8964000" y="280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0" name=""/>
            <p:cNvSpPr/>
            <p:nvPr/>
          </p:nvSpPr>
          <p:spPr>
            <a:xfrm rot="20182200">
              <a:off x="8979120" y="285552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1" name=""/>
            <p:cNvSpPr/>
            <p:nvPr/>
          </p:nvSpPr>
          <p:spPr>
            <a:xfrm rot="20155200">
              <a:off x="8984520" y="285552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52" name=""/>
          <p:cNvSpPr/>
          <p:nvPr/>
        </p:nvSpPr>
        <p:spPr>
          <a:xfrm>
            <a:off x="9029520" y="272844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53" name=""/>
          <p:cNvGrpSpPr/>
          <p:nvPr/>
        </p:nvGrpSpPr>
        <p:grpSpPr>
          <a:xfrm>
            <a:off x="9218520" y="2869920"/>
            <a:ext cx="141480" cy="141480"/>
            <a:chOff x="9218520" y="2869920"/>
            <a:chExt cx="141480" cy="141480"/>
          </a:xfrm>
        </p:grpSpPr>
        <p:sp>
          <p:nvSpPr>
            <p:cNvPr id="3354" name=""/>
            <p:cNvSpPr/>
            <p:nvPr/>
          </p:nvSpPr>
          <p:spPr>
            <a:xfrm>
              <a:off x="9218520" y="286992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5" name=""/>
            <p:cNvSpPr/>
            <p:nvPr/>
          </p:nvSpPr>
          <p:spPr>
            <a:xfrm rot="20169000">
              <a:off x="9234360" y="292140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6" name=""/>
            <p:cNvSpPr/>
            <p:nvPr/>
          </p:nvSpPr>
          <p:spPr>
            <a:xfrm rot="20125200">
              <a:off x="9239400" y="292104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57" name="CaixaDeTexto 147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3358" name=""/>
          <p:cNvSpPr/>
          <p:nvPr/>
        </p:nvSpPr>
        <p:spPr>
          <a:xfrm flipH="1">
            <a:off x="3352680" y="3379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9" name=""/>
          <p:cNvSpPr/>
          <p:nvPr/>
        </p:nvSpPr>
        <p:spPr>
          <a:xfrm flipH="1" rot="1403400">
            <a:off x="3448440" y="3435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0" name=""/>
          <p:cNvSpPr/>
          <p:nvPr/>
        </p:nvSpPr>
        <p:spPr>
          <a:xfrm flipH="1" rot="1458600">
            <a:off x="3444120" y="343512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1" name=""/>
          <p:cNvSpPr/>
          <p:nvPr/>
        </p:nvSpPr>
        <p:spPr>
          <a:xfrm flipH="1">
            <a:off x="3126960" y="329724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2" name=""/>
          <p:cNvSpPr/>
          <p:nvPr/>
        </p:nvSpPr>
        <p:spPr>
          <a:xfrm flipH="1">
            <a:off x="3075120" y="3451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3" name=""/>
          <p:cNvSpPr/>
          <p:nvPr/>
        </p:nvSpPr>
        <p:spPr>
          <a:xfrm flipH="1" rot="1443600">
            <a:off x="3170880" y="3507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4" name=""/>
          <p:cNvSpPr/>
          <p:nvPr/>
        </p:nvSpPr>
        <p:spPr>
          <a:xfrm flipH="1" rot="1458600">
            <a:off x="3166200" y="350748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5" name=""/>
          <p:cNvSpPr/>
          <p:nvPr/>
        </p:nvSpPr>
        <p:spPr>
          <a:xfrm flipH="1">
            <a:off x="8685000" y="35366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6" name=""/>
          <p:cNvSpPr/>
          <p:nvPr/>
        </p:nvSpPr>
        <p:spPr>
          <a:xfrm flipH="1" rot="1437000">
            <a:off x="8776800" y="359064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7" name=""/>
          <p:cNvSpPr/>
          <p:nvPr/>
        </p:nvSpPr>
        <p:spPr>
          <a:xfrm flipH="1" rot="1495200">
            <a:off x="8773200" y="358992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8" name=""/>
          <p:cNvSpPr/>
          <p:nvPr/>
        </p:nvSpPr>
        <p:spPr>
          <a:xfrm flipH="1">
            <a:off x="8468640" y="345780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9" name=""/>
          <p:cNvSpPr/>
          <p:nvPr/>
        </p:nvSpPr>
        <p:spPr>
          <a:xfrm flipH="1">
            <a:off x="8418960" y="360540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0" name=""/>
          <p:cNvSpPr/>
          <p:nvPr/>
        </p:nvSpPr>
        <p:spPr>
          <a:xfrm flipH="1" rot="1437000">
            <a:off x="8511120" y="365940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1" name=""/>
          <p:cNvSpPr/>
          <p:nvPr/>
        </p:nvSpPr>
        <p:spPr>
          <a:xfrm flipH="1" rot="1425000">
            <a:off x="8505720" y="365940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2" name=""/>
          <p:cNvSpPr/>
          <p:nvPr/>
        </p:nvSpPr>
        <p:spPr>
          <a:xfrm flipH="1">
            <a:off x="6210720" y="2699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3" name=""/>
          <p:cNvSpPr/>
          <p:nvPr/>
        </p:nvSpPr>
        <p:spPr>
          <a:xfrm flipH="1" rot="1403400">
            <a:off x="6306480" y="2755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4" name=""/>
          <p:cNvSpPr/>
          <p:nvPr/>
        </p:nvSpPr>
        <p:spPr>
          <a:xfrm flipH="1" rot="1458600">
            <a:off x="6302160" y="275544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5" name=""/>
          <p:cNvSpPr/>
          <p:nvPr/>
        </p:nvSpPr>
        <p:spPr>
          <a:xfrm flipH="1">
            <a:off x="5985000" y="261756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6" name=""/>
          <p:cNvSpPr/>
          <p:nvPr/>
        </p:nvSpPr>
        <p:spPr>
          <a:xfrm flipH="1">
            <a:off x="5933160" y="2771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7" name=""/>
          <p:cNvSpPr/>
          <p:nvPr/>
        </p:nvSpPr>
        <p:spPr>
          <a:xfrm flipH="1" rot="1443600">
            <a:off x="6028920" y="2827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8" name=""/>
          <p:cNvSpPr/>
          <p:nvPr/>
        </p:nvSpPr>
        <p:spPr>
          <a:xfrm flipH="1" rot="1458600">
            <a:off x="6024240" y="282780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79" name=""/>
          <p:cNvGrpSpPr/>
          <p:nvPr/>
        </p:nvGrpSpPr>
        <p:grpSpPr>
          <a:xfrm>
            <a:off x="4068000" y="3098160"/>
            <a:ext cx="141480" cy="141480"/>
            <a:chOff x="4068000" y="3098160"/>
            <a:chExt cx="141480" cy="141480"/>
          </a:xfrm>
        </p:grpSpPr>
        <p:sp>
          <p:nvSpPr>
            <p:cNvPr id="3380" name=""/>
            <p:cNvSpPr/>
            <p:nvPr/>
          </p:nvSpPr>
          <p:spPr>
            <a:xfrm>
              <a:off x="4068000" y="309816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1" name=""/>
            <p:cNvSpPr/>
            <p:nvPr/>
          </p:nvSpPr>
          <p:spPr>
            <a:xfrm rot="20182200">
              <a:off x="4083120" y="314964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2" name=""/>
            <p:cNvSpPr/>
            <p:nvPr/>
          </p:nvSpPr>
          <p:spPr>
            <a:xfrm rot="20155200">
              <a:off x="4088520" y="314964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83" name=""/>
          <p:cNvSpPr/>
          <p:nvPr/>
        </p:nvSpPr>
        <p:spPr>
          <a:xfrm>
            <a:off x="4133520" y="302256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84" name=""/>
          <p:cNvGrpSpPr/>
          <p:nvPr/>
        </p:nvGrpSpPr>
        <p:grpSpPr>
          <a:xfrm>
            <a:off x="4322520" y="3164040"/>
            <a:ext cx="141480" cy="141480"/>
            <a:chOff x="4322520" y="3164040"/>
            <a:chExt cx="141480" cy="141480"/>
          </a:xfrm>
        </p:grpSpPr>
        <p:sp>
          <p:nvSpPr>
            <p:cNvPr id="3385" name=""/>
            <p:cNvSpPr/>
            <p:nvPr/>
          </p:nvSpPr>
          <p:spPr>
            <a:xfrm>
              <a:off x="4322520" y="316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6" name=""/>
            <p:cNvSpPr/>
            <p:nvPr/>
          </p:nvSpPr>
          <p:spPr>
            <a:xfrm rot="20169000">
              <a:off x="4338360" y="321552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7" name=""/>
            <p:cNvSpPr/>
            <p:nvPr/>
          </p:nvSpPr>
          <p:spPr>
            <a:xfrm rot="20125200">
              <a:off x="4343400" y="321516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88" name=""/>
          <p:cNvSpPr/>
          <p:nvPr/>
        </p:nvSpPr>
        <p:spPr>
          <a:xfrm>
            <a:off x="2160360" y="3715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9" name=""/>
          <p:cNvSpPr/>
          <p:nvPr/>
        </p:nvSpPr>
        <p:spPr>
          <a:xfrm>
            <a:off x="2952000" y="4392000"/>
            <a:ext cx="720000" cy="22392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f5ce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390" name=""/>
          <p:cNvCxnSpPr>
            <a:endCxn id="3389" idx="2"/>
          </p:cNvCxnSpPr>
          <p:nvPr/>
        </p:nvCxnSpPr>
        <p:spPr>
          <a:xfrm flipH="1">
            <a:off x="2952000" y="3708720"/>
            <a:ext cx="33984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391" name=""/>
          <p:cNvSpPr/>
          <p:nvPr/>
        </p:nvSpPr>
        <p:spPr>
          <a:xfrm>
            <a:off x="2232000" y="439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392" name=""/>
          <p:cNvCxnSpPr>
            <a:endCxn id="3391" idx="2"/>
          </p:cNvCxnSpPr>
          <p:nvPr/>
        </p:nvCxnSpPr>
        <p:spPr>
          <a:xfrm flipH="1">
            <a:off x="2232000" y="3081600"/>
            <a:ext cx="4269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393" name=""/>
          <p:cNvCxnSpPr>
            <a:endCxn id="3391" idx="6"/>
          </p:cNvCxnSpPr>
          <p:nvPr/>
        </p:nvCxnSpPr>
        <p:spPr>
          <a:xfrm>
            <a:off x="2658600" y="3081600"/>
            <a:ext cx="4737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394" name=""/>
          <p:cNvSpPr/>
          <p:nvPr/>
        </p:nvSpPr>
        <p:spPr>
          <a:xfrm>
            <a:off x="3312000" y="403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3395" name=""/>
          <p:cNvSpPr/>
          <p:nvPr/>
        </p:nvSpPr>
        <p:spPr>
          <a:xfrm>
            <a:off x="3736440" y="4231080"/>
            <a:ext cx="1080000" cy="412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396" name=""/>
          <p:cNvCxnSpPr>
            <a:endCxn id="3394" idx="2"/>
          </p:cNvCxnSpPr>
          <p:nvPr/>
        </p:nvCxnSpPr>
        <p:spPr>
          <a:xfrm flipH="1">
            <a:off x="3312000" y="2607840"/>
            <a:ext cx="40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397" name=""/>
          <p:cNvCxnSpPr>
            <a:endCxn id="3394" idx="6"/>
          </p:cNvCxnSpPr>
          <p:nvPr/>
        </p:nvCxnSpPr>
        <p:spPr>
          <a:xfrm>
            <a:off x="3717000" y="2607840"/>
            <a:ext cx="49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398" name=""/>
          <p:cNvCxnSpPr>
            <a:endCxn id="3395" idx="6"/>
          </p:cNvCxnSpPr>
          <p:nvPr/>
        </p:nvCxnSpPr>
        <p:spPr>
          <a:xfrm>
            <a:off x="4266000" y="3399840"/>
            <a:ext cx="55080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399" name=""/>
          <p:cNvCxnSpPr>
            <a:endCxn id="3395" idx="2"/>
          </p:cNvCxnSpPr>
          <p:nvPr/>
        </p:nvCxnSpPr>
        <p:spPr>
          <a:xfrm flipH="1">
            <a:off x="3736440" y="3399840"/>
            <a:ext cx="52992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400" name=""/>
          <p:cNvSpPr/>
          <p:nvPr/>
        </p:nvSpPr>
        <p:spPr>
          <a:xfrm>
            <a:off x="5508000" y="421200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3401" name=""/>
          <p:cNvSpPr/>
          <p:nvPr/>
        </p:nvSpPr>
        <p:spPr>
          <a:xfrm>
            <a:off x="5076000" y="385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402" name=""/>
          <p:cNvCxnSpPr>
            <a:endCxn id="3400" idx="2"/>
          </p:cNvCxnSpPr>
          <p:nvPr/>
        </p:nvCxnSpPr>
        <p:spPr>
          <a:xfrm flipH="1">
            <a:off x="5508000" y="3029040"/>
            <a:ext cx="64188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403" name=""/>
          <p:cNvCxnSpPr>
            <a:endCxn id="3401" idx="2"/>
          </p:cNvCxnSpPr>
          <p:nvPr/>
        </p:nvCxnSpPr>
        <p:spPr>
          <a:xfrm flipH="1">
            <a:off x="5076000" y="2309040"/>
            <a:ext cx="46224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404" name=""/>
          <p:cNvCxnSpPr>
            <a:endCxn id="3401" idx="6"/>
          </p:cNvCxnSpPr>
          <p:nvPr/>
        </p:nvCxnSpPr>
        <p:spPr>
          <a:xfrm>
            <a:off x="5537880" y="2309040"/>
            <a:ext cx="43848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405" name=""/>
          <p:cNvCxnSpPr>
            <a:endCxn id="3389" idx="6"/>
          </p:cNvCxnSpPr>
          <p:nvPr/>
        </p:nvCxnSpPr>
        <p:spPr>
          <a:xfrm>
            <a:off x="3291480" y="3708720"/>
            <a:ext cx="38088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406" name=""/>
          <p:cNvSpPr/>
          <p:nvPr/>
        </p:nvSpPr>
        <p:spPr>
          <a:xfrm>
            <a:off x="6228000" y="3852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407" name=""/>
          <p:cNvCxnSpPr>
            <a:endCxn id="3406" idx="6"/>
          </p:cNvCxnSpPr>
          <p:nvPr/>
        </p:nvCxnSpPr>
        <p:spPr>
          <a:xfrm>
            <a:off x="6689520" y="2339640"/>
            <a:ext cx="61884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408" name=""/>
          <p:cNvCxnSpPr>
            <a:endCxn id="3406" idx="2"/>
          </p:cNvCxnSpPr>
          <p:nvPr/>
        </p:nvCxnSpPr>
        <p:spPr>
          <a:xfrm flipH="1">
            <a:off x="6228000" y="2339640"/>
            <a:ext cx="46188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409" name=""/>
          <p:cNvSpPr/>
          <p:nvPr/>
        </p:nvSpPr>
        <p:spPr>
          <a:xfrm>
            <a:off x="7956360" y="4716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410" name=""/>
          <p:cNvCxnSpPr>
            <a:endCxn id="3409" idx="2"/>
          </p:cNvCxnSpPr>
          <p:nvPr/>
        </p:nvCxnSpPr>
        <p:spPr>
          <a:xfrm flipH="1">
            <a:off x="7956360" y="3852000"/>
            <a:ext cx="67032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411" name=""/>
          <p:cNvSpPr/>
          <p:nvPr/>
        </p:nvSpPr>
        <p:spPr>
          <a:xfrm>
            <a:off x="8640000" y="430308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412" name=""/>
          <p:cNvCxnSpPr>
            <a:endCxn id="3411" idx="2"/>
          </p:cNvCxnSpPr>
          <p:nvPr/>
        </p:nvCxnSpPr>
        <p:spPr>
          <a:xfrm flipH="1">
            <a:off x="8640000" y="3105720"/>
            <a:ext cx="522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413" name=""/>
          <p:cNvCxnSpPr>
            <a:endCxn id="3411" idx="6"/>
          </p:cNvCxnSpPr>
          <p:nvPr/>
        </p:nvCxnSpPr>
        <p:spPr>
          <a:xfrm>
            <a:off x="9162000" y="3105720"/>
            <a:ext cx="558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414" name=""/>
          <p:cNvSpPr/>
          <p:nvPr/>
        </p:nvSpPr>
        <p:spPr>
          <a:xfrm>
            <a:off x="2160360" y="2275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3415" name=""/>
          <p:cNvSpPr/>
          <p:nvPr/>
        </p:nvSpPr>
        <p:spPr>
          <a:xfrm flipH="1">
            <a:off x="3775680" y="229248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6" name=""/>
          <p:cNvSpPr/>
          <p:nvPr/>
        </p:nvSpPr>
        <p:spPr>
          <a:xfrm flipH="1" rot="1437000">
            <a:off x="3867480" y="234648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7" name=""/>
          <p:cNvSpPr/>
          <p:nvPr/>
        </p:nvSpPr>
        <p:spPr>
          <a:xfrm flipH="1" rot="1495200">
            <a:off x="3863880" y="234576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8" name=""/>
          <p:cNvSpPr/>
          <p:nvPr/>
        </p:nvSpPr>
        <p:spPr>
          <a:xfrm flipH="1">
            <a:off x="3559320" y="221364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9" name=""/>
          <p:cNvSpPr/>
          <p:nvPr/>
        </p:nvSpPr>
        <p:spPr>
          <a:xfrm flipH="1">
            <a:off x="3509640" y="23612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0" name=""/>
          <p:cNvSpPr/>
          <p:nvPr/>
        </p:nvSpPr>
        <p:spPr>
          <a:xfrm flipH="1" rot="1437000">
            <a:off x="3601800" y="241524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1" name=""/>
          <p:cNvSpPr/>
          <p:nvPr/>
        </p:nvSpPr>
        <p:spPr>
          <a:xfrm flipH="1" rot="1425000">
            <a:off x="3596400" y="241524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2" name=""/>
          <p:cNvSpPr/>
          <p:nvPr/>
        </p:nvSpPr>
        <p:spPr>
          <a:xfrm>
            <a:off x="5322240" y="1980000"/>
            <a:ext cx="15408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3" name=""/>
          <p:cNvSpPr/>
          <p:nvPr/>
        </p:nvSpPr>
        <p:spPr>
          <a:xfrm rot="20168400">
            <a:off x="5339160" y="2036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4" name=""/>
          <p:cNvSpPr/>
          <p:nvPr/>
        </p:nvSpPr>
        <p:spPr>
          <a:xfrm rot="20155800">
            <a:off x="5344560" y="2036160"/>
            <a:ext cx="4068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5" name=""/>
          <p:cNvSpPr/>
          <p:nvPr/>
        </p:nvSpPr>
        <p:spPr>
          <a:xfrm>
            <a:off x="5394240" y="1897920"/>
            <a:ext cx="308160" cy="41112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6" name=""/>
          <p:cNvSpPr/>
          <p:nvPr/>
        </p:nvSpPr>
        <p:spPr>
          <a:xfrm>
            <a:off x="5599800" y="2052000"/>
            <a:ext cx="154080" cy="1540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7" name=""/>
          <p:cNvSpPr/>
          <p:nvPr/>
        </p:nvSpPr>
        <p:spPr>
          <a:xfrm rot="20168400">
            <a:off x="5616720" y="2108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8" name=""/>
          <p:cNvSpPr/>
          <p:nvPr/>
        </p:nvSpPr>
        <p:spPr>
          <a:xfrm rot="20168400">
            <a:off x="5621760" y="2108160"/>
            <a:ext cx="41040" cy="774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9" name=""/>
          <p:cNvSpPr/>
          <p:nvPr/>
        </p:nvSpPr>
        <p:spPr>
          <a:xfrm>
            <a:off x="6473520" y="2010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0" name=""/>
          <p:cNvSpPr/>
          <p:nvPr/>
        </p:nvSpPr>
        <p:spPr>
          <a:xfrm rot="20168400">
            <a:off x="6490440" y="206640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1" name=""/>
          <p:cNvSpPr/>
          <p:nvPr/>
        </p:nvSpPr>
        <p:spPr>
          <a:xfrm rot="20168400">
            <a:off x="6495840" y="2066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2" name=""/>
          <p:cNvSpPr/>
          <p:nvPr/>
        </p:nvSpPr>
        <p:spPr>
          <a:xfrm>
            <a:off x="6545520" y="192780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3" name=""/>
          <p:cNvSpPr/>
          <p:nvPr/>
        </p:nvSpPr>
        <p:spPr>
          <a:xfrm>
            <a:off x="6751440" y="2082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4" name=""/>
          <p:cNvSpPr/>
          <p:nvPr/>
        </p:nvSpPr>
        <p:spPr>
          <a:xfrm rot="20168400">
            <a:off x="6768360" y="213840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5" name=""/>
          <p:cNvSpPr/>
          <p:nvPr/>
        </p:nvSpPr>
        <p:spPr>
          <a:xfrm rot="20168400">
            <a:off x="6773760" y="2138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6" name=""/>
          <p:cNvSpPr/>
          <p:nvPr/>
        </p:nvSpPr>
        <p:spPr>
          <a:xfrm flipH="1">
            <a:off x="2720160" y="2752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7" name=""/>
          <p:cNvSpPr/>
          <p:nvPr/>
        </p:nvSpPr>
        <p:spPr>
          <a:xfrm flipH="1" rot="1431600">
            <a:off x="2815560" y="28083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8" name=""/>
          <p:cNvSpPr/>
          <p:nvPr/>
        </p:nvSpPr>
        <p:spPr>
          <a:xfrm flipH="1" rot="1431600">
            <a:off x="2810880" y="2808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9" name=""/>
          <p:cNvSpPr/>
          <p:nvPr/>
        </p:nvSpPr>
        <p:spPr>
          <a:xfrm flipH="1">
            <a:off x="2494080" y="266976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0" name=""/>
          <p:cNvSpPr/>
          <p:nvPr/>
        </p:nvSpPr>
        <p:spPr>
          <a:xfrm flipH="1">
            <a:off x="2442240" y="2824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1" name=""/>
          <p:cNvSpPr/>
          <p:nvPr/>
        </p:nvSpPr>
        <p:spPr>
          <a:xfrm flipH="1" rot="1431600">
            <a:off x="2538360" y="288036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2" name=""/>
          <p:cNvSpPr/>
          <p:nvPr/>
        </p:nvSpPr>
        <p:spPr>
          <a:xfrm flipH="1" rot="1431600">
            <a:off x="2532960" y="2880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3" name=""/>
          <p:cNvSpPr/>
          <p:nvPr/>
        </p:nvSpPr>
        <p:spPr>
          <a:xfrm>
            <a:off x="3780000" y="496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4" name=""/>
          <p:cNvSpPr/>
          <p:nvPr/>
        </p:nvSpPr>
        <p:spPr>
          <a:xfrm>
            <a:off x="4068000" y="4967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5" name=""/>
          <p:cNvSpPr/>
          <p:nvPr/>
        </p:nvSpPr>
        <p:spPr>
          <a:xfrm>
            <a:off x="8352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6" name=""/>
          <p:cNvSpPr/>
          <p:nvPr/>
        </p:nvSpPr>
        <p:spPr>
          <a:xfrm>
            <a:off x="8640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7" name=""/>
          <p:cNvSpPr/>
          <p:nvPr/>
        </p:nvSpPr>
        <p:spPr>
          <a:xfrm>
            <a:off x="6840000" y="3942000"/>
            <a:ext cx="360000" cy="360000"/>
          </a:xfrm>
          <a:prstGeom prst="can">
            <a:avLst>
              <a:gd name="adj" fmla="val 25000"/>
            </a:avLst>
          </a:prstGeom>
          <a:solidFill>
            <a:srgbClr val="ff4000"/>
          </a:solidFill>
          <a:ln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8" name=""/>
          <p:cNvSpPr/>
          <p:nvPr/>
        </p:nvSpPr>
        <p:spPr>
          <a:xfrm>
            <a:off x="666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9" name=""/>
          <p:cNvSpPr/>
          <p:nvPr/>
        </p:nvSpPr>
        <p:spPr>
          <a:xfrm>
            <a:off x="702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50" name=""/>
          <p:cNvSpPr/>
          <p:nvPr/>
        </p:nvSpPr>
        <p:spPr>
          <a:xfrm>
            <a:off x="3420000" y="45705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51" name=""/>
          <p:cNvSpPr/>
          <p:nvPr/>
        </p:nvSpPr>
        <p:spPr>
          <a:xfrm>
            <a:off x="2520000" y="4284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52" name=""/>
          <p:cNvSpPr/>
          <p:nvPr/>
        </p:nvSpPr>
        <p:spPr>
          <a:xfrm>
            <a:off x="5098680" y="460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53" name=""/>
          <p:cNvSpPr/>
          <p:nvPr/>
        </p:nvSpPr>
        <p:spPr>
          <a:xfrm>
            <a:off x="5472000" y="464328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454" name=""/>
          <p:cNvCxnSpPr>
            <a:endCxn id="3409" idx="6"/>
          </p:cNvCxnSpPr>
          <p:nvPr/>
        </p:nvCxnSpPr>
        <p:spPr>
          <a:xfrm>
            <a:off x="8626320" y="3852000"/>
            <a:ext cx="59040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455" name=""/>
          <p:cNvCxnSpPr>
            <a:endCxn id="3400" idx="6"/>
          </p:cNvCxnSpPr>
          <p:nvPr/>
        </p:nvCxnSpPr>
        <p:spPr>
          <a:xfrm>
            <a:off x="6149520" y="3029040"/>
            <a:ext cx="61884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456" name="CaixaDeTexto 148"/>
          <p:cNvSpPr/>
          <p:nvPr/>
        </p:nvSpPr>
        <p:spPr>
          <a:xfrm>
            <a:off x="9828000" y="308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3457" name="CaixaDeTexto 149"/>
          <p:cNvSpPr/>
          <p:nvPr/>
        </p:nvSpPr>
        <p:spPr>
          <a:xfrm>
            <a:off x="9864000" y="452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ambiente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3458" name=""/>
          <p:cNvSpPr/>
          <p:nvPr/>
        </p:nvSpPr>
        <p:spPr>
          <a:xfrm>
            <a:off x="2160360" y="184464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dde8cb">
                  <a:alpha val="0"/>
                </a:srgbClr>
              </a:gs>
              <a:gs pos="50000">
                <a:srgbClr val="dde8cb"/>
              </a:gs>
              <a:gs pos="100000">
                <a:srgbClr val="dde8cb">
                  <a:alpha val="0"/>
                </a:srgbClr>
              </a:gs>
            </a:gsLst>
            <a:lin ang="5400000"/>
          </a:gradFill>
          <a:ln w="0">
            <a:solidFill>
              <a:srgbClr val="127622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3459" name=""/>
          <p:cNvSpPr/>
          <p:nvPr/>
        </p:nvSpPr>
        <p:spPr>
          <a:xfrm>
            <a:off x="5040000" y="1872000"/>
            <a:ext cx="2160000" cy="90000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0" name="CaixaDeTexto 150"/>
          <p:cNvSpPr/>
          <p:nvPr/>
        </p:nvSpPr>
        <p:spPr>
          <a:xfrm>
            <a:off x="10080000" y="2507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e6a39"/>
                </a:solidFill>
                <a:latin typeface="Latin Modern Mono"/>
                <a:ea typeface="Verdana"/>
              </a:rPr>
              <a:t>organização</a:t>
            </a:r>
            <a:endParaRPr b="0" lang="pt-PT" sz="1800" spc="-1" strike="noStrike">
              <a:solidFill>
                <a:srgbClr val="1e6a39"/>
              </a:solidFill>
              <a:latin typeface="Arial"/>
            </a:endParaRPr>
          </a:p>
        </p:txBody>
      </p:sp>
      <p:sp>
        <p:nvSpPr>
          <p:cNvPr id="3461" name=""/>
          <p:cNvSpPr/>
          <p:nvPr/>
        </p:nvSpPr>
        <p:spPr>
          <a:xfrm>
            <a:off x="2304000" y="2275920"/>
            <a:ext cx="2556000" cy="114408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2" name=""/>
          <p:cNvSpPr/>
          <p:nvPr/>
        </p:nvSpPr>
        <p:spPr>
          <a:xfrm>
            <a:off x="7740000" y="2664000"/>
            <a:ext cx="1836000" cy="90000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3" name=""/>
          <p:cNvSpPr/>
          <p:nvPr/>
        </p:nvSpPr>
        <p:spPr>
          <a:xfrm flipH="1">
            <a:off x="3618360" y="221364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4" name=""/>
          <p:cNvSpPr/>
          <p:nvPr/>
        </p:nvSpPr>
        <p:spPr>
          <a:xfrm flipH="1">
            <a:off x="3608640" y="222300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5" name=""/>
          <p:cNvSpPr/>
          <p:nvPr/>
        </p:nvSpPr>
        <p:spPr>
          <a:xfrm flipH="1">
            <a:off x="3559320" y="201600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6" name=""/>
          <p:cNvSpPr/>
          <p:nvPr/>
        </p:nvSpPr>
        <p:spPr>
          <a:xfrm flipH="1" rot="1451400">
            <a:off x="3743280" y="212400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7" name=""/>
          <p:cNvSpPr/>
          <p:nvPr/>
        </p:nvSpPr>
        <p:spPr>
          <a:xfrm flipH="1" rot="1451400">
            <a:off x="3733560" y="212400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8" name=""/>
          <p:cNvSpPr/>
          <p:nvPr/>
        </p:nvSpPr>
        <p:spPr>
          <a:xfrm rot="12410400">
            <a:off x="3752280" y="216720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9" name=""/>
          <p:cNvSpPr/>
          <p:nvPr/>
        </p:nvSpPr>
        <p:spPr>
          <a:xfrm>
            <a:off x="5435280" y="189792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0" name=""/>
          <p:cNvSpPr/>
          <p:nvPr/>
        </p:nvSpPr>
        <p:spPr>
          <a:xfrm>
            <a:off x="5445360" y="1908000"/>
            <a:ext cx="20556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1" name=""/>
          <p:cNvSpPr/>
          <p:nvPr/>
        </p:nvSpPr>
        <p:spPr>
          <a:xfrm>
            <a:off x="5394240" y="1692360"/>
            <a:ext cx="308160" cy="30816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2" name=""/>
          <p:cNvSpPr/>
          <p:nvPr/>
        </p:nvSpPr>
        <p:spPr>
          <a:xfrm rot="20155800">
            <a:off x="5428800" y="1805040"/>
            <a:ext cx="81360" cy="1540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3" name=""/>
          <p:cNvSpPr/>
          <p:nvPr/>
        </p:nvSpPr>
        <p:spPr>
          <a:xfrm rot="20162400">
            <a:off x="5438880" y="1804680"/>
            <a:ext cx="81720" cy="1540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4" name=""/>
          <p:cNvSpPr/>
          <p:nvPr/>
        </p:nvSpPr>
        <p:spPr>
          <a:xfrm flipH="1" rot="9236400">
            <a:off x="5464440" y="184968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5" name=""/>
          <p:cNvSpPr/>
          <p:nvPr/>
        </p:nvSpPr>
        <p:spPr>
          <a:xfrm flipH="1">
            <a:off x="8527680" y="345780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6" name=""/>
          <p:cNvSpPr/>
          <p:nvPr/>
        </p:nvSpPr>
        <p:spPr>
          <a:xfrm flipH="1">
            <a:off x="8517960" y="346716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7" name=""/>
          <p:cNvSpPr/>
          <p:nvPr/>
        </p:nvSpPr>
        <p:spPr>
          <a:xfrm flipH="1">
            <a:off x="8468640" y="326016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8" name=""/>
          <p:cNvSpPr/>
          <p:nvPr/>
        </p:nvSpPr>
        <p:spPr>
          <a:xfrm flipH="1" rot="1451400">
            <a:off x="8652600" y="336816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9" name=""/>
          <p:cNvSpPr/>
          <p:nvPr/>
        </p:nvSpPr>
        <p:spPr>
          <a:xfrm flipH="1" rot="1451400">
            <a:off x="8642880" y="336816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0" name=""/>
          <p:cNvSpPr/>
          <p:nvPr/>
        </p:nvSpPr>
        <p:spPr>
          <a:xfrm rot="12410400">
            <a:off x="8661600" y="341136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1" name=""/>
          <p:cNvSpPr/>
          <p:nvPr/>
        </p:nvSpPr>
        <p:spPr>
          <a:xfrm flipH="1">
            <a:off x="3188160" y="329724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2" name=""/>
          <p:cNvSpPr/>
          <p:nvPr/>
        </p:nvSpPr>
        <p:spPr>
          <a:xfrm flipH="1">
            <a:off x="3178440" y="330732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3" name=""/>
          <p:cNvSpPr/>
          <p:nvPr/>
        </p:nvSpPr>
        <p:spPr>
          <a:xfrm flipH="1">
            <a:off x="3126960" y="309132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4" name=""/>
          <p:cNvSpPr/>
          <p:nvPr/>
        </p:nvSpPr>
        <p:spPr>
          <a:xfrm flipH="1" rot="1437000">
            <a:off x="3319200" y="320400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5" name=""/>
          <p:cNvSpPr/>
          <p:nvPr/>
        </p:nvSpPr>
        <p:spPr>
          <a:xfrm flipH="1" rot="1437000">
            <a:off x="3308760" y="320400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6" name=""/>
          <p:cNvSpPr/>
          <p:nvPr/>
        </p:nvSpPr>
        <p:spPr>
          <a:xfrm rot="12363600">
            <a:off x="3327480" y="324864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7" name=""/>
          <p:cNvSpPr/>
          <p:nvPr/>
        </p:nvSpPr>
        <p:spPr>
          <a:xfrm>
            <a:off x="4171680" y="302292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8" name=""/>
          <p:cNvSpPr/>
          <p:nvPr/>
        </p:nvSpPr>
        <p:spPr>
          <a:xfrm>
            <a:off x="4181040" y="303228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9" name=""/>
          <p:cNvSpPr/>
          <p:nvPr/>
        </p:nvSpPr>
        <p:spPr>
          <a:xfrm>
            <a:off x="4133520" y="283428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0" name=""/>
          <p:cNvSpPr/>
          <p:nvPr/>
        </p:nvSpPr>
        <p:spPr>
          <a:xfrm rot="20160600">
            <a:off x="4165200" y="293724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1" name=""/>
          <p:cNvSpPr/>
          <p:nvPr/>
        </p:nvSpPr>
        <p:spPr>
          <a:xfrm rot="20154000">
            <a:off x="4174920" y="293724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2" name=""/>
          <p:cNvSpPr/>
          <p:nvPr/>
        </p:nvSpPr>
        <p:spPr>
          <a:xfrm flipH="1" rot="9238200">
            <a:off x="4199040" y="297900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3" name=""/>
          <p:cNvSpPr/>
          <p:nvPr/>
        </p:nvSpPr>
        <p:spPr>
          <a:xfrm flipH="1">
            <a:off x="6046200" y="261756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4" name=""/>
          <p:cNvSpPr/>
          <p:nvPr/>
        </p:nvSpPr>
        <p:spPr>
          <a:xfrm flipH="1">
            <a:off x="6036480" y="262764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5" name=""/>
          <p:cNvSpPr/>
          <p:nvPr/>
        </p:nvSpPr>
        <p:spPr>
          <a:xfrm flipH="1">
            <a:off x="5985000" y="241164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6" name=""/>
          <p:cNvSpPr/>
          <p:nvPr/>
        </p:nvSpPr>
        <p:spPr>
          <a:xfrm flipH="1" rot="1437000">
            <a:off x="6177240" y="25243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7" name=""/>
          <p:cNvSpPr/>
          <p:nvPr/>
        </p:nvSpPr>
        <p:spPr>
          <a:xfrm flipH="1" rot="1437000">
            <a:off x="6166800" y="252432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8" name=""/>
          <p:cNvSpPr/>
          <p:nvPr/>
        </p:nvSpPr>
        <p:spPr>
          <a:xfrm rot="12363600">
            <a:off x="6185520" y="256896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9" name=""/>
          <p:cNvSpPr/>
          <p:nvPr/>
        </p:nvSpPr>
        <p:spPr>
          <a:xfrm flipH="1">
            <a:off x="2555640" y="266976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0" name=""/>
          <p:cNvSpPr/>
          <p:nvPr/>
        </p:nvSpPr>
        <p:spPr>
          <a:xfrm flipH="1">
            <a:off x="2545560" y="268020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1" name=""/>
          <p:cNvSpPr/>
          <p:nvPr/>
        </p:nvSpPr>
        <p:spPr>
          <a:xfrm flipH="1">
            <a:off x="2494080" y="246384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2" name=""/>
          <p:cNvSpPr/>
          <p:nvPr/>
        </p:nvSpPr>
        <p:spPr>
          <a:xfrm flipH="1" rot="1437600">
            <a:off x="2685600" y="25765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3" name=""/>
          <p:cNvSpPr/>
          <p:nvPr/>
        </p:nvSpPr>
        <p:spPr>
          <a:xfrm flipH="1" rot="1437600">
            <a:off x="2675520" y="257652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4" name=""/>
          <p:cNvSpPr/>
          <p:nvPr/>
        </p:nvSpPr>
        <p:spPr>
          <a:xfrm rot="12363600">
            <a:off x="2694960" y="262152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5" name=""/>
          <p:cNvSpPr/>
          <p:nvPr/>
        </p:nvSpPr>
        <p:spPr>
          <a:xfrm>
            <a:off x="6586920" y="192780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6" name=""/>
          <p:cNvSpPr/>
          <p:nvPr/>
        </p:nvSpPr>
        <p:spPr>
          <a:xfrm>
            <a:off x="6597000" y="193824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7" name=""/>
          <p:cNvSpPr/>
          <p:nvPr/>
        </p:nvSpPr>
        <p:spPr>
          <a:xfrm>
            <a:off x="6545520" y="172188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8" name=""/>
          <p:cNvSpPr/>
          <p:nvPr/>
        </p:nvSpPr>
        <p:spPr>
          <a:xfrm rot="20162400">
            <a:off x="6580080" y="183456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9" name=""/>
          <p:cNvSpPr/>
          <p:nvPr/>
        </p:nvSpPr>
        <p:spPr>
          <a:xfrm rot="20162400">
            <a:off x="6590160" y="183456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0" name=""/>
          <p:cNvSpPr/>
          <p:nvPr/>
        </p:nvSpPr>
        <p:spPr>
          <a:xfrm flipH="1" rot="9236400">
            <a:off x="6616080" y="187956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1" name=""/>
          <p:cNvSpPr/>
          <p:nvPr/>
        </p:nvSpPr>
        <p:spPr>
          <a:xfrm>
            <a:off x="9067680" y="272880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2" name=""/>
          <p:cNvSpPr/>
          <p:nvPr/>
        </p:nvSpPr>
        <p:spPr>
          <a:xfrm>
            <a:off x="9077040" y="273816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3" name=""/>
          <p:cNvSpPr/>
          <p:nvPr/>
        </p:nvSpPr>
        <p:spPr>
          <a:xfrm>
            <a:off x="9029520" y="254016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4" name=""/>
          <p:cNvSpPr/>
          <p:nvPr/>
        </p:nvSpPr>
        <p:spPr>
          <a:xfrm rot="20160600">
            <a:off x="9061200" y="264312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5" name=""/>
          <p:cNvSpPr/>
          <p:nvPr/>
        </p:nvSpPr>
        <p:spPr>
          <a:xfrm rot="20154000">
            <a:off x="9070920" y="264312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6" name=""/>
          <p:cNvSpPr/>
          <p:nvPr/>
        </p:nvSpPr>
        <p:spPr>
          <a:xfrm flipH="1" rot="9238200">
            <a:off x="9095040" y="268488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517" name="Picture 15" descr="C:\Users\Pantoja\Downloads\toppng.com-black-arrow-curved-clip-art-curved-arrow-transparent-background-282x591.png"/>
          <p:cNvPicPr/>
          <p:nvPr/>
        </p:nvPicPr>
        <p:blipFill>
          <a:blip r:embed="rId1"/>
          <a:stretch/>
        </p:blipFill>
        <p:spPr>
          <a:xfrm rot="2700000">
            <a:off x="927360" y="2424240"/>
            <a:ext cx="603360" cy="1269000"/>
          </a:xfrm>
          <a:prstGeom prst="rect">
            <a:avLst/>
          </a:prstGeom>
          <a:ln w="0">
            <a:noFill/>
          </a:ln>
        </p:spPr>
      </p:pic>
      <p:sp>
        <p:nvSpPr>
          <p:cNvPr id="3518" name="CaixaDeTexto 134"/>
          <p:cNvSpPr/>
          <p:nvPr/>
        </p:nvSpPr>
        <p:spPr>
          <a:xfrm>
            <a:off x="-108000" y="3780000"/>
            <a:ext cx="252000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organizados em grupos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3519" name="CustomShape 142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0" name=""/>
          <p:cNvGrpSpPr/>
          <p:nvPr/>
        </p:nvGrpSpPr>
        <p:grpSpPr>
          <a:xfrm>
            <a:off x="8964000" y="2804040"/>
            <a:ext cx="141480" cy="141480"/>
            <a:chOff x="8964000" y="2804040"/>
            <a:chExt cx="141480" cy="141480"/>
          </a:xfrm>
        </p:grpSpPr>
        <p:sp>
          <p:nvSpPr>
            <p:cNvPr id="3521" name=""/>
            <p:cNvSpPr/>
            <p:nvPr/>
          </p:nvSpPr>
          <p:spPr>
            <a:xfrm>
              <a:off x="8964000" y="280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2" name=""/>
            <p:cNvSpPr/>
            <p:nvPr/>
          </p:nvSpPr>
          <p:spPr>
            <a:xfrm rot="20182200">
              <a:off x="8979120" y="285552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3" name=""/>
            <p:cNvSpPr/>
            <p:nvPr/>
          </p:nvSpPr>
          <p:spPr>
            <a:xfrm rot="20155200">
              <a:off x="8984520" y="285552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24" name=""/>
          <p:cNvSpPr/>
          <p:nvPr/>
        </p:nvSpPr>
        <p:spPr>
          <a:xfrm>
            <a:off x="9029520" y="272844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25" name=""/>
          <p:cNvGrpSpPr/>
          <p:nvPr/>
        </p:nvGrpSpPr>
        <p:grpSpPr>
          <a:xfrm>
            <a:off x="9218520" y="2869920"/>
            <a:ext cx="141480" cy="141480"/>
            <a:chOff x="9218520" y="2869920"/>
            <a:chExt cx="141480" cy="141480"/>
          </a:xfrm>
        </p:grpSpPr>
        <p:sp>
          <p:nvSpPr>
            <p:cNvPr id="3526" name=""/>
            <p:cNvSpPr/>
            <p:nvPr/>
          </p:nvSpPr>
          <p:spPr>
            <a:xfrm>
              <a:off x="9218520" y="286992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7" name=""/>
            <p:cNvSpPr/>
            <p:nvPr/>
          </p:nvSpPr>
          <p:spPr>
            <a:xfrm rot="20169000">
              <a:off x="9234360" y="292140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8" name=""/>
            <p:cNvSpPr/>
            <p:nvPr/>
          </p:nvSpPr>
          <p:spPr>
            <a:xfrm rot="20125200">
              <a:off x="9239400" y="292104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29" name="CaixaDeTexto 113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3530" name=""/>
          <p:cNvSpPr/>
          <p:nvPr/>
        </p:nvSpPr>
        <p:spPr>
          <a:xfrm flipH="1">
            <a:off x="3352680" y="3379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1" name=""/>
          <p:cNvSpPr/>
          <p:nvPr/>
        </p:nvSpPr>
        <p:spPr>
          <a:xfrm flipH="1" rot="1403400">
            <a:off x="3448440" y="3435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2" name=""/>
          <p:cNvSpPr/>
          <p:nvPr/>
        </p:nvSpPr>
        <p:spPr>
          <a:xfrm flipH="1" rot="1458600">
            <a:off x="3444120" y="343512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3" name=""/>
          <p:cNvSpPr/>
          <p:nvPr/>
        </p:nvSpPr>
        <p:spPr>
          <a:xfrm flipH="1">
            <a:off x="3126960" y="329724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4" name=""/>
          <p:cNvSpPr/>
          <p:nvPr/>
        </p:nvSpPr>
        <p:spPr>
          <a:xfrm flipH="1">
            <a:off x="3075120" y="3451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5" name=""/>
          <p:cNvSpPr/>
          <p:nvPr/>
        </p:nvSpPr>
        <p:spPr>
          <a:xfrm flipH="1" rot="1443600">
            <a:off x="3170880" y="3507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6" name=""/>
          <p:cNvSpPr/>
          <p:nvPr/>
        </p:nvSpPr>
        <p:spPr>
          <a:xfrm flipH="1" rot="1458600">
            <a:off x="3166200" y="350748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7" name=""/>
          <p:cNvSpPr/>
          <p:nvPr/>
        </p:nvSpPr>
        <p:spPr>
          <a:xfrm flipH="1">
            <a:off x="8685000" y="35366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8" name=""/>
          <p:cNvSpPr/>
          <p:nvPr/>
        </p:nvSpPr>
        <p:spPr>
          <a:xfrm flipH="1" rot="1437000">
            <a:off x="8776800" y="359064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9" name=""/>
          <p:cNvSpPr/>
          <p:nvPr/>
        </p:nvSpPr>
        <p:spPr>
          <a:xfrm flipH="1" rot="1495200">
            <a:off x="8773200" y="358992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0" name=""/>
          <p:cNvSpPr/>
          <p:nvPr/>
        </p:nvSpPr>
        <p:spPr>
          <a:xfrm flipH="1">
            <a:off x="8468640" y="345780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1" name=""/>
          <p:cNvSpPr/>
          <p:nvPr/>
        </p:nvSpPr>
        <p:spPr>
          <a:xfrm flipH="1">
            <a:off x="8418960" y="360540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2" name=""/>
          <p:cNvSpPr/>
          <p:nvPr/>
        </p:nvSpPr>
        <p:spPr>
          <a:xfrm flipH="1" rot="1437000">
            <a:off x="8511120" y="365940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3" name=""/>
          <p:cNvSpPr/>
          <p:nvPr/>
        </p:nvSpPr>
        <p:spPr>
          <a:xfrm flipH="1" rot="1425000">
            <a:off x="8505720" y="365940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4" name=""/>
          <p:cNvSpPr/>
          <p:nvPr/>
        </p:nvSpPr>
        <p:spPr>
          <a:xfrm flipH="1">
            <a:off x="6210720" y="2699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5" name=""/>
          <p:cNvSpPr/>
          <p:nvPr/>
        </p:nvSpPr>
        <p:spPr>
          <a:xfrm flipH="1" rot="1403400">
            <a:off x="6306480" y="2755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6" name=""/>
          <p:cNvSpPr/>
          <p:nvPr/>
        </p:nvSpPr>
        <p:spPr>
          <a:xfrm flipH="1" rot="1458600">
            <a:off x="6302160" y="275544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7" name=""/>
          <p:cNvSpPr/>
          <p:nvPr/>
        </p:nvSpPr>
        <p:spPr>
          <a:xfrm flipH="1">
            <a:off x="5985000" y="261756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8" name=""/>
          <p:cNvSpPr/>
          <p:nvPr/>
        </p:nvSpPr>
        <p:spPr>
          <a:xfrm flipH="1">
            <a:off x="5933160" y="2771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9" name=""/>
          <p:cNvSpPr/>
          <p:nvPr/>
        </p:nvSpPr>
        <p:spPr>
          <a:xfrm flipH="1" rot="1443600">
            <a:off x="6028920" y="2827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0" name=""/>
          <p:cNvSpPr/>
          <p:nvPr/>
        </p:nvSpPr>
        <p:spPr>
          <a:xfrm flipH="1" rot="1458600">
            <a:off x="6024240" y="282780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51" name=""/>
          <p:cNvGrpSpPr/>
          <p:nvPr/>
        </p:nvGrpSpPr>
        <p:grpSpPr>
          <a:xfrm>
            <a:off x="4068000" y="3098160"/>
            <a:ext cx="141480" cy="141480"/>
            <a:chOff x="4068000" y="3098160"/>
            <a:chExt cx="141480" cy="141480"/>
          </a:xfrm>
        </p:grpSpPr>
        <p:sp>
          <p:nvSpPr>
            <p:cNvPr id="3552" name=""/>
            <p:cNvSpPr/>
            <p:nvPr/>
          </p:nvSpPr>
          <p:spPr>
            <a:xfrm>
              <a:off x="4068000" y="309816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3" name=""/>
            <p:cNvSpPr/>
            <p:nvPr/>
          </p:nvSpPr>
          <p:spPr>
            <a:xfrm rot="20182200">
              <a:off x="4083120" y="314964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4" name=""/>
            <p:cNvSpPr/>
            <p:nvPr/>
          </p:nvSpPr>
          <p:spPr>
            <a:xfrm rot="20155200">
              <a:off x="4088520" y="314964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55" name=""/>
          <p:cNvSpPr/>
          <p:nvPr/>
        </p:nvSpPr>
        <p:spPr>
          <a:xfrm>
            <a:off x="4133520" y="302256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56" name=""/>
          <p:cNvGrpSpPr/>
          <p:nvPr/>
        </p:nvGrpSpPr>
        <p:grpSpPr>
          <a:xfrm>
            <a:off x="4322520" y="3164040"/>
            <a:ext cx="141480" cy="141480"/>
            <a:chOff x="4322520" y="3164040"/>
            <a:chExt cx="141480" cy="141480"/>
          </a:xfrm>
        </p:grpSpPr>
        <p:sp>
          <p:nvSpPr>
            <p:cNvPr id="3557" name=""/>
            <p:cNvSpPr/>
            <p:nvPr/>
          </p:nvSpPr>
          <p:spPr>
            <a:xfrm>
              <a:off x="4322520" y="316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8" name=""/>
            <p:cNvSpPr/>
            <p:nvPr/>
          </p:nvSpPr>
          <p:spPr>
            <a:xfrm rot="20169000">
              <a:off x="4338360" y="321552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9" name=""/>
            <p:cNvSpPr/>
            <p:nvPr/>
          </p:nvSpPr>
          <p:spPr>
            <a:xfrm rot="20125200">
              <a:off x="4343400" y="321516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60" name=""/>
          <p:cNvSpPr/>
          <p:nvPr/>
        </p:nvSpPr>
        <p:spPr>
          <a:xfrm>
            <a:off x="2160360" y="3715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1" name=""/>
          <p:cNvSpPr/>
          <p:nvPr/>
        </p:nvSpPr>
        <p:spPr>
          <a:xfrm>
            <a:off x="2952000" y="4392000"/>
            <a:ext cx="720000" cy="22392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f5ce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562" name=""/>
          <p:cNvCxnSpPr>
            <a:endCxn id="3561" idx="2"/>
          </p:cNvCxnSpPr>
          <p:nvPr/>
        </p:nvCxnSpPr>
        <p:spPr>
          <a:xfrm flipH="1">
            <a:off x="2952000" y="3708720"/>
            <a:ext cx="33984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563" name=""/>
          <p:cNvSpPr/>
          <p:nvPr/>
        </p:nvSpPr>
        <p:spPr>
          <a:xfrm>
            <a:off x="2232000" y="439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564" name=""/>
          <p:cNvCxnSpPr>
            <a:endCxn id="3563" idx="2"/>
          </p:cNvCxnSpPr>
          <p:nvPr/>
        </p:nvCxnSpPr>
        <p:spPr>
          <a:xfrm flipH="1">
            <a:off x="2232000" y="3081600"/>
            <a:ext cx="4269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565" name=""/>
          <p:cNvCxnSpPr>
            <a:endCxn id="3563" idx="6"/>
          </p:cNvCxnSpPr>
          <p:nvPr/>
        </p:nvCxnSpPr>
        <p:spPr>
          <a:xfrm>
            <a:off x="2658600" y="3081600"/>
            <a:ext cx="4737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566" name=""/>
          <p:cNvSpPr/>
          <p:nvPr/>
        </p:nvSpPr>
        <p:spPr>
          <a:xfrm>
            <a:off x="3312000" y="403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3567" name=""/>
          <p:cNvSpPr/>
          <p:nvPr/>
        </p:nvSpPr>
        <p:spPr>
          <a:xfrm>
            <a:off x="3736440" y="4231080"/>
            <a:ext cx="1080000" cy="412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568" name=""/>
          <p:cNvCxnSpPr>
            <a:endCxn id="3566" idx="2"/>
          </p:cNvCxnSpPr>
          <p:nvPr/>
        </p:nvCxnSpPr>
        <p:spPr>
          <a:xfrm flipH="1">
            <a:off x="3312000" y="2607840"/>
            <a:ext cx="40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569" name=""/>
          <p:cNvCxnSpPr>
            <a:endCxn id="3566" idx="6"/>
          </p:cNvCxnSpPr>
          <p:nvPr/>
        </p:nvCxnSpPr>
        <p:spPr>
          <a:xfrm>
            <a:off x="3717000" y="2607840"/>
            <a:ext cx="49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570" name=""/>
          <p:cNvCxnSpPr>
            <a:endCxn id="3567" idx="6"/>
          </p:cNvCxnSpPr>
          <p:nvPr/>
        </p:nvCxnSpPr>
        <p:spPr>
          <a:xfrm>
            <a:off x="4266000" y="3399840"/>
            <a:ext cx="55080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571" name=""/>
          <p:cNvCxnSpPr>
            <a:endCxn id="3567" idx="2"/>
          </p:cNvCxnSpPr>
          <p:nvPr/>
        </p:nvCxnSpPr>
        <p:spPr>
          <a:xfrm flipH="1">
            <a:off x="3736440" y="3399840"/>
            <a:ext cx="52992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572" name=""/>
          <p:cNvSpPr/>
          <p:nvPr/>
        </p:nvSpPr>
        <p:spPr>
          <a:xfrm>
            <a:off x="5508000" y="421200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3573" name=""/>
          <p:cNvSpPr/>
          <p:nvPr/>
        </p:nvSpPr>
        <p:spPr>
          <a:xfrm>
            <a:off x="5076000" y="385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574" name=""/>
          <p:cNvCxnSpPr>
            <a:endCxn id="3572" idx="2"/>
          </p:cNvCxnSpPr>
          <p:nvPr/>
        </p:nvCxnSpPr>
        <p:spPr>
          <a:xfrm flipH="1">
            <a:off x="5508000" y="3029040"/>
            <a:ext cx="64188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575" name=""/>
          <p:cNvCxnSpPr>
            <a:endCxn id="3573" idx="2"/>
          </p:cNvCxnSpPr>
          <p:nvPr/>
        </p:nvCxnSpPr>
        <p:spPr>
          <a:xfrm flipH="1">
            <a:off x="5076000" y="2309040"/>
            <a:ext cx="46224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576" name=""/>
          <p:cNvCxnSpPr>
            <a:endCxn id="3573" idx="6"/>
          </p:cNvCxnSpPr>
          <p:nvPr/>
        </p:nvCxnSpPr>
        <p:spPr>
          <a:xfrm>
            <a:off x="5537880" y="2309040"/>
            <a:ext cx="43848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577" name=""/>
          <p:cNvCxnSpPr>
            <a:endCxn id="3561" idx="6"/>
          </p:cNvCxnSpPr>
          <p:nvPr/>
        </p:nvCxnSpPr>
        <p:spPr>
          <a:xfrm>
            <a:off x="3291480" y="3708720"/>
            <a:ext cx="38088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578" name=""/>
          <p:cNvSpPr/>
          <p:nvPr/>
        </p:nvSpPr>
        <p:spPr>
          <a:xfrm>
            <a:off x="6228000" y="3852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579" name=""/>
          <p:cNvCxnSpPr>
            <a:endCxn id="3578" idx="6"/>
          </p:cNvCxnSpPr>
          <p:nvPr/>
        </p:nvCxnSpPr>
        <p:spPr>
          <a:xfrm>
            <a:off x="6689520" y="2339640"/>
            <a:ext cx="61884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580" name=""/>
          <p:cNvCxnSpPr>
            <a:endCxn id="3578" idx="2"/>
          </p:cNvCxnSpPr>
          <p:nvPr/>
        </p:nvCxnSpPr>
        <p:spPr>
          <a:xfrm flipH="1">
            <a:off x="6228000" y="2339640"/>
            <a:ext cx="46188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581" name=""/>
          <p:cNvSpPr/>
          <p:nvPr/>
        </p:nvSpPr>
        <p:spPr>
          <a:xfrm>
            <a:off x="7956360" y="4716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582" name=""/>
          <p:cNvCxnSpPr>
            <a:endCxn id="3581" idx="2"/>
          </p:cNvCxnSpPr>
          <p:nvPr/>
        </p:nvCxnSpPr>
        <p:spPr>
          <a:xfrm flipH="1">
            <a:off x="7956360" y="3852000"/>
            <a:ext cx="67032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583" name=""/>
          <p:cNvSpPr/>
          <p:nvPr/>
        </p:nvSpPr>
        <p:spPr>
          <a:xfrm>
            <a:off x="8640000" y="430308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584" name=""/>
          <p:cNvCxnSpPr>
            <a:endCxn id="3583" idx="2"/>
          </p:cNvCxnSpPr>
          <p:nvPr/>
        </p:nvCxnSpPr>
        <p:spPr>
          <a:xfrm flipH="1">
            <a:off x="8640000" y="3105720"/>
            <a:ext cx="522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585" name=""/>
          <p:cNvCxnSpPr>
            <a:endCxn id="3583" idx="6"/>
          </p:cNvCxnSpPr>
          <p:nvPr/>
        </p:nvCxnSpPr>
        <p:spPr>
          <a:xfrm>
            <a:off x="9162000" y="3105720"/>
            <a:ext cx="558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586" name=""/>
          <p:cNvSpPr/>
          <p:nvPr/>
        </p:nvSpPr>
        <p:spPr>
          <a:xfrm>
            <a:off x="2160360" y="2275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3587" name=""/>
          <p:cNvSpPr/>
          <p:nvPr/>
        </p:nvSpPr>
        <p:spPr>
          <a:xfrm flipH="1">
            <a:off x="3775680" y="229248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8" name=""/>
          <p:cNvSpPr/>
          <p:nvPr/>
        </p:nvSpPr>
        <p:spPr>
          <a:xfrm flipH="1" rot="1437000">
            <a:off x="3867480" y="234648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89" name=""/>
          <p:cNvSpPr/>
          <p:nvPr/>
        </p:nvSpPr>
        <p:spPr>
          <a:xfrm flipH="1" rot="1495200">
            <a:off x="3863880" y="234576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0" name=""/>
          <p:cNvSpPr/>
          <p:nvPr/>
        </p:nvSpPr>
        <p:spPr>
          <a:xfrm flipH="1">
            <a:off x="3559320" y="221364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1" name=""/>
          <p:cNvSpPr/>
          <p:nvPr/>
        </p:nvSpPr>
        <p:spPr>
          <a:xfrm flipH="1">
            <a:off x="3509640" y="23612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2" name=""/>
          <p:cNvSpPr/>
          <p:nvPr/>
        </p:nvSpPr>
        <p:spPr>
          <a:xfrm flipH="1" rot="1437000">
            <a:off x="3601800" y="241524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3" name=""/>
          <p:cNvSpPr/>
          <p:nvPr/>
        </p:nvSpPr>
        <p:spPr>
          <a:xfrm flipH="1" rot="1425000">
            <a:off x="3596400" y="241524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4" name=""/>
          <p:cNvSpPr/>
          <p:nvPr/>
        </p:nvSpPr>
        <p:spPr>
          <a:xfrm>
            <a:off x="5322240" y="1980000"/>
            <a:ext cx="15408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5" name=""/>
          <p:cNvSpPr/>
          <p:nvPr/>
        </p:nvSpPr>
        <p:spPr>
          <a:xfrm rot="20168400">
            <a:off x="5339160" y="2036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6" name=""/>
          <p:cNvSpPr/>
          <p:nvPr/>
        </p:nvSpPr>
        <p:spPr>
          <a:xfrm rot="20155800">
            <a:off x="5344560" y="2036160"/>
            <a:ext cx="4068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7" name=""/>
          <p:cNvSpPr/>
          <p:nvPr/>
        </p:nvSpPr>
        <p:spPr>
          <a:xfrm>
            <a:off x="5394240" y="1897920"/>
            <a:ext cx="308160" cy="41112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8" name=""/>
          <p:cNvSpPr/>
          <p:nvPr/>
        </p:nvSpPr>
        <p:spPr>
          <a:xfrm>
            <a:off x="5599800" y="2052000"/>
            <a:ext cx="154080" cy="1540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9" name=""/>
          <p:cNvSpPr/>
          <p:nvPr/>
        </p:nvSpPr>
        <p:spPr>
          <a:xfrm rot="20168400">
            <a:off x="5616720" y="2108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0" name=""/>
          <p:cNvSpPr/>
          <p:nvPr/>
        </p:nvSpPr>
        <p:spPr>
          <a:xfrm rot="20168400">
            <a:off x="5621760" y="2108160"/>
            <a:ext cx="41040" cy="774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1" name=""/>
          <p:cNvSpPr/>
          <p:nvPr/>
        </p:nvSpPr>
        <p:spPr>
          <a:xfrm>
            <a:off x="6473520" y="2010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2" name=""/>
          <p:cNvSpPr/>
          <p:nvPr/>
        </p:nvSpPr>
        <p:spPr>
          <a:xfrm rot="20168400">
            <a:off x="6490440" y="206640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3" name=""/>
          <p:cNvSpPr/>
          <p:nvPr/>
        </p:nvSpPr>
        <p:spPr>
          <a:xfrm rot="20168400">
            <a:off x="6495840" y="2066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4" name=""/>
          <p:cNvSpPr/>
          <p:nvPr/>
        </p:nvSpPr>
        <p:spPr>
          <a:xfrm>
            <a:off x="6545520" y="192780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5" name=""/>
          <p:cNvSpPr/>
          <p:nvPr/>
        </p:nvSpPr>
        <p:spPr>
          <a:xfrm>
            <a:off x="6751440" y="2082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6" name=""/>
          <p:cNvSpPr/>
          <p:nvPr/>
        </p:nvSpPr>
        <p:spPr>
          <a:xfrm rot="20168400">
            <a:off x="6768360" y="213840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7" name=""/>
          <p:cNvSpPr/>
          <p:nvPr/>
        </p:nvSpPr>
        <p:spPr>
          <a:xfrm rot="20168400">
            <a:off x="6773760" y="2138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8" name=""/>
          <p:cNvSpPr/>
          <p:nvPr/>
        </p:nvSpPr>
        <p:spPr>
          <a:xfrm flipH="1">
            <a:off x="2720160" y="2752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9" name=""/>
          <p:cNvSpPr/>
          <p:nvPr/>
        </p:nvSpPr>
        <p:spPr>
          <a:xfrm flipH="1" rot="1431600">
            <a:off x="2815560" y="28083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0" name=""/>
          <p:cNvSpPr/>
          <p:nvPr/>
        </p:nvSpPr>
        <p:spPr>
          <a:xfrm flipH="1" rot="1431600">
            <a:off x="2810880" y="2808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1" name=""/>
          <p:cNvSpPr/>
          <p:nvPr/>
        </p:nvSpPr>
        <p:spPr>
          <a:xfrm flipH="1">
            <a:off x="2494080" y="266976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2" name=""/>
          <p:cNvSpPr/>
          <p:nvPr/>
        </p:nvSpPr>
        <p:spPr>
          <a:xfrm flipH="1">
            <a:off x="2442240" y="2824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3" name=""/>
          <p:cNvSpPr/>
          <p:nvPr/>
        </p:nvSpPr>
        <p:spPr>
          <a:xfrm flipH="1" rot="1431600">
            <a:off x="2538360" y="288036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4" name=""/>
          <p:cNvSpPr/>
          <p:nvPr/>
        </p:nvSpPr>
        <p:spPr>
          <a:xfrm flipH="1" rot="1431600">
            <a:off x="2532960" y="2880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5" name=""/>
          <p:cNvSpPr/>
          <p:nvPr/>
        </p:nvSpPr>
        <p:spPr>
          <a:xfrm>
            <a:off x="3780000" y="496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6" name=""/>
          <p:cNvSpPr/>
          <p:nvPr/>
        </p:nvSpPr>
        <p:spPr>
          <a:xfrm>
            <a:off x="4068000" y="4967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7" name=""/>
          <p:cNvSpPr/>
          <p:nvPr/>
        </p:nvSpPr>
        <p:spPr>
          <a:xfrm>
            <a:off x="8352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8" name=""/>
          <p:cNvSpPr/>
          <p:nvPr/>
        </p:nvSpPr>
        <p:spPr>
          <a:xfrm>
            <a:off x="8640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9" name=""/>
          <p:cNvSpPr/>
          <p:nvPr/>
        </p:nvSpPr>
        <p:spPr>
          <a:xfrm>
            <a:off x="6840000" y="3942000"/>
            <a:ext cx="360000" cy="360000"/>
          </a:xfrm>
          <a:prstGeom prst="can">
            <a:avLst>
              <a:gd name="adj" fmla="val 25000"/>
            </a:avLst>
          </a:prstGeom>
          <a:solidFill>
            <a:srgbClr val="ff4000"/>
          </a:solidFill>
          <a:ln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0" name=""/>
          <p:cNvSpPr/>
          <p:nvPr/>
        </p:nvSpPr>
        <p:spPr>
          <a:xfrm>
            <a:off x="666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1" name=""/>
          <p:cNvSpPr/>
          <p:nvPr/>
        </p:nvSpPr>
        <p:spPr>
          <a:xfrm>
            <a:off x="702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2" name=""/>
          <p:cNvSpPr/>
          <p:nvPr/>
        </p:nvSpPr>
        <p:spPr>
          <a:xfrm>
            <a:off x="3420000" y="45705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3" name=""/>
          <p:cNvSpPr/>
          <p:nvPr/>
        </p:nvSpPr>
        <p:spPr>
          <a:xfrm>
            <a:off x="2520000" y="4284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4" name=""/>
          <p:cNvSpPr/>
          <p:nvPr/>
        </p:nvSpPr>
        <p:spPr>
          <a:xfrm>
            <a:off x="5098680" y="460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5" name=""/>
          <p:cNvSpPr/>
          <p:nvPr/>
        </p:nvSpPr>
        <p:spPr>
          <a:xfrm>
            <a:off x="5472000" y="464328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626" name=""/>
          <p:cNvCxnSpPr>
            <a:endCxn id="3581" idx="6"/>
          </p:cNvCxnSpPr>
          <p:nvPr/>
        </p:nvCxnSpPr>
        <p:spPr>
          <a:xfrm>
            <a:off x="8626320" y="3852000"/>
            <a:ext cx="59040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627" name=""/>
          <p:cNvCxnSpPr>
            <a:endCxn id="3572" idx="6"/>
          </p:cNvCxnSpPr>
          <p:nvPr/>
        </p:nvCxnSpPr>
        <p:spPr>
          <a:xfrm>
            <a:off x="6149520" y="3029040"/>
            <a:ext cx="61884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628" name="CaixaDeTexto 114"/>
          <p:cNvSpPr/>
          <p:nvPr/>
        </p:nvSpPr>
        <p:spPr>
          <a:xfrm>
            <a:off x="9828000" y="308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3629" name="CaixaDeTexto 115"/>
          <p:cNvSpPr/>
          <p:nvPr/>
        </p:nvSpPr>
        <p:spPr>
          <a:xfrm>
            <a:off x="9864000" y="452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ambiente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3630" name=""/>
          <p:cNvSpPr/>
          <p:nvPr/>
        </p:nvSpPr>
        <p:spPr>
          <a:xfrm>
            <a:off x="2160360" y="184464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dde8cb">
                  <a:alpha val="0"/>
                </a:srgbClr>
              </a:gs>
              <a:gs pos="50000">
                <a:srgbClr val="dde8cb"/>
              </a:gs>
              <a:gs pos="100000">
                <a:srgbClr val="dde8cb">
                  <a:alpha val="0"/>
                </a:srgbClr>
              </a:gs>
            </a:gsLst>
            <a:lin ang="5400000"/>
          </a:gradFill>
          <a:ln w="0">
            <a:solidFill>
              <a:srgbClr val="127622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3631" name=""/>
          <p:cNvSpPr/>
          <p:nvPr/>
        </p:nvSpPr>
        <p:spPr>
          <a:xfrm>
            <a:off x="5040000" y="1872000"/>
            <a:ext cx="2160000" cy="90000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2" name="CaixaDeTexto 116"/>
          <p:cNvSpPr/>
          <p:nvPr/>
        </p:nvSpPr>
        <p:spPr>
          <a:xfrm>
            <a:off x="10080000" y="2507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e6a39"/>
                </a:solidFill>
                <a:latin typeface="Latin Modern Mono"/>
                <a:ea typeface="Verdana"/>
              </a:rPr>
              <a:t>organização</a:t>
            </a:r>
            <a:endParaRPr b="0" lang="pt-PT" sz="1800" spc="-1" strike="noStrike">
              <a:solidFill>
                <a:srgbClr val="1e6a39"/>
              </a:solidFill>
              <a:latin typeface="Arial"/>
            </a:endParaRPr>
          </a:p>
        </p:txBody>
      </p:sp>
      <p:sp>
        <p:nvSpPr>
          <p:cNvPr id="3633" name=""/>
          <p:cNvSpPr/>
          <p:nvPr/>
        </p:nvSpPr>
        <p:spPr>
          <a:xfrm>
            <a:off x="2304000" y="2275920"/>
            <a:ext cx="2556000" cy="114408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4" name=""/>
          <p:cNvSpPr/>
          <p:nvPr/>
        </p:nvSpPr>
        <p:spPr>
          <a:xfrm>
            <a:off x="7740000" y="2664000"/>
            <a:ext cx="1836000" cy="90000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5" name=""/>
          <p:cNvSpPr/>
          <p:nvPr/>
        </p:nvSpPr>
        <p:spPr>
          <a:xfrm flipH="1">
            <a:off x="3618360" y="221364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6" name=""/>
          <p:cNvSpPr/>
          <p:nvPr/>
        </p:nvSpPr>
        <p:spPr>
          <a:xfrm flipH="1">
            <a:off x="3608640" y="222300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7" name=""/>
          <p:cNvSpPr/>
          <p:nvPr/>
        </p:nvSpPr>
        <p:spPr>
          <a:xfrm flipH="1">
            <a:off x="3559320" y="201600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8" name=""/>
          <p:cNvSpPr/>
          <p:nvPr/>
        </p:nvSpPr>
        <p:spPr>
          <a:xfrm flipH="1" rot="1451400">
            <a:off x="3743280" y="212400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9" name=""/>
          <p:cNvSpPr/>
          <p:nvPr/>
        </p:nvSpPr>
        <p:spPr>
          <a:xfrm flipH="1" rot="1451400">
            <a:off x="3733560" y="212400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0" name=""/>
          <p:cNvSpPr/>
          <p:nvPr/>
        </p:nvSpPr>
        <p:spPr>
          <a:xfrm rot="12410400">
            <a:off x="3752280" y="216720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1" name=""/>
          <p:cNvSpPr/>
          <p:nvPr/>
        </p:nvSpPr>
        <p:spPr>
          <a:xfrm>
            <a:off x="5435280" y="189792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2" name=""/>
          <p:cNvSpPr/>
          <p:nvPr/>
        </p:nvSpPr>
        <p:spPr>
          <a:xfrm>
            <a:off x="5445360" y="1908000"/>
            <a:ext cx="20556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3" name=""/>
          <p:cNvSpPr/>
          <p:nvPr/>
        </p:nvSpPr>
        <p:spPr>
          <a:xfrm>
            <a:off x="5394240" y="1692360"/>
            <a:ext cx="308160" cy="30816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4" name=""/>
          <p:cNvSpPr/>
          <p:nvPr/>
        </p:nvSpPr>
        <p:spPr>
          <a:xfrm rot="20155800">
            <a:off x="5428800" y="1805040"/>
            <a:ext cx="81360" cy="1540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5" name=""/>
          <p:cNvSpPr/>
          <p:nvPr/>
        </p:nvSpPr>
        <p:spPr>
          <a:xfrm rot="20162400">
            <a:off x="5438880" y="1804680"/>
            <a:ext cx="81720" cy="1540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6" name=""/>
          <p:cNvSpPr/>
          <p:nvPr/>
        </p:nvSpPr>
        <p:spPr>
          <a:xfrm flipH="1" rot="9236400">
            <a:off x="5464440" y="184968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7" name=""/>
          <p:cNvSpPr/>
          <p:nvPr/>
        </p:nvSpPr>
        <p:spPr>
          <a:xfrm flipH="1">
            <a:off x="8527680" y="345780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8" name=""/>
          <p:cNvSpPr/>
          <p:nvPr/>
        </p:nvSpPr>
        <p:spPr>
          <a:xfrm flipH="1">
            <a:off x="8517960" y="346716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9" name=""/>
          <p:cNvSpPr/>
          <p:nvPr/>
        </p:nvSpPr>
        <p:spPr>
          <a:xfrm flipH="1">
            <a:off x="8468640" y="326016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0" name=""/>
          <p:cNvSpPr/>
          <p:nvPr/>
        </p:nvSpPr>
        <p:spPr>
          <a:xfrm flipH="1" rot="1451400">
            <a:off x="8652600" y="336816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1" name=""/>
          <p:cNvSpPr/>
          <p:nvPr/>
        </p:nvSpPr>
        <p:spPr>
          <a:xfrm flipH="1" rot="1451400">
            <a:off x="8642880" y="336816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2" name=""/>
          <p:cNvSpPr/>
          <p:nvPr/>
        </p:nvSpPr>
        <p:spPr>
          <a:xfrm rot="12410400">
            <a:off x="8661600" y="341136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3" name=""/>
          <p:cNvSpPr/>
          <p:nvPr/>
        </p:nvSpPr>
        <p:spPr>
          <a:xfrm flipH="1">
            <a:off x="3188160" y="329724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4" name=""/>
          <p:cNvSpPr/>
          <p:nvPr/>
        </p:nvSpPr>
        <p:spPr>
          <a:xfrm flipH="1">
            <a:off x="3178440" y="330732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5" name=""/>
          <p:cNvSpPr/>
          <p:nvPr/>
        </p:nvSpPr>
        <p:spPr>
          <a:xfrm flipH="1">
            <a:off x="3126960" y="309132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6" name=""/>
          <p:cNvSpPr/>
          <p:nvPr/>
        </p:nvSpPr>
        <p:spPr>
          <a:xfrm flipH="1" rot="1437000">
            <a:off x="3319200" y="320400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7" name=""/>
          <p:cNvSpPr/>
          <p:nvPr/>
        </p:nvSpPr>
        <p:spPr>
          <a:xfrm flipH="1" rot="1437000">
            <a:off x="3308760" y="320400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8" name=""/>
          <p:cNvSpPr/>
          <p:nvPr/>
        </p:nvSpPr>
        <p:spPr>
          <a:xfrm rot="12363600">
            <a:off x="3327480" y="324864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9" name=""/>
          <p:cNvSpPr/>
          <p:nvPr/>
        </p:nvSpPr>
        <p:spPr>
          <a:xfrm>
            <a:off x="4171680" y="302292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0" name=""/>
          <p:cNvSpPr/>
          <p:nvPr/>
        </p:nvSpPr>
        <p:spPr>
          <a:xfrm>
            <a:off x="4181040" y="303228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1" name=""/>
          <p:cNvSpPr/>
          <p:nvPr/>
        </p:nvSpPr>
        <p:spPr>
          <a:xfrm>
            <a:off x="4133520" y="283428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2" name=""/>
          <p:cNvSpPr/>
          <p:nvPr/>
        </p:nvSpPr>
        <p:spPr>
          <a:xfrm rot="20160600">
            <a:off x="4165200" y="293724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3" name=""/>
          <p:cNvSpPr/>
          <p:nvPr/>
        </p:nvSpPr>
        <p:spPr>
          <a:xfrm rot="20154000">
            <a:off x="4174920" y="293724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4" name=""/>
          <p:cNvSpPr/>
          <p:nvPr/>
        </p:nvSpPr>
        <p:spPr>
          <a:xfrm flipH="1" rot="9238200">
            <a:off x="4199040" y="297900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5" name=""/>
          <p:cNvSpPr/>
          <p:nvPr/>
        </p:nvSpPr>
        <p:spPr>
          <a:xfrm flipH="1">
            <a:off x="6046200" y="261756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6" name=""/>
          <p:cNvSpPr/>
          <p:nvPr/>
        </p:nvSpPr>
        <p:spPr>
          <a:xfrm flipH="1">
            <a:off x="6036480" y="262764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7" name=""/>
          <p:cNvSpPr/>
          <p:nvPr/>
        </p:nvSpPr>
        <p:spPr>
          <a:xfrm flipH="1">
            <a:off x="5985000" y="241164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8" name=""/>
          <p:cNvSpPr/>
          <p:nvPr/>
        </p:nvSpPr>
        <p:spPr>
          <a:xfrm flipH="1" rot="1437000">
            <a:off x="6177240" y="25243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9" name=""/>
          <p:cNvSpPr/>
          <p:nvPr/>
        </p:nvSpPr>
        <p:spPr>
          <a:xfrm flipH="1" rot="1437000">
            <a:off x="6166800" y="252432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0" name=""/>
          <p:cNvSpPr/>
          <p:nvPr/>
        </p:nvSpPr>
        <p:spPr>
          <a:xfrm rot="12363600">
            <a:off x="6185520" y="256896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1" name=""/>
          <p:cNvSpPr/>
          <p:nvPr/>
        </p:nvSpPr>
        <p:spPr>
          <a:xfrm>
            <a:off x="4500000" y="1800000"/>
            <a:ext cx="36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1aca6"/>
          </a:soli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672" name=""/>
          <p:cNvCxnSpPr>
            <a:stCxn id="3671" idx="2"/>
            <a:endCxn id="3633" idx="7"/>
          </p:cNvCxnSpPr>
          <p:nvPr/>
        </p:nvCxnSpPr>
        <p:spPr>
          <a:xfrm flipH="1">
            <a:off x="4485960" y="2160000"/>
            <a:ext cx="14400" cy="283680"/>
          </a:xfrm>
          <a:prstGeom prst="straightConnector1">
            <a:avLst/>
          </a:prstGeom>
          <a:ln w="0">
            <a:solidFill>
              <a:srgbClr val="1e6a39"/>
            </a:solidFill>
          </a:ln>
        </p:spPr>
      </p:cxnSp>
      <p:sp>
        <p:nvSpPr>
          <p:cNvPr id="3673" name=""/>
          <p:cNvSpPr/>
          <p:nvPr/>
        </p:nvSpPr>
        <p:spPr>
          <a:xfrm>
            <a:off x="7200000" y="1620000"/>
            <a:ext cx="36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1aca6"/>
          </a:soli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674" name=""/>
          <p:cNvCxnSpPr>
            <a:stCxn id="3673" idx="2"/>
            <a:endCxn id="3631" idx="6"/>
          </p:cNvCxnSpPr>
          <p:nvPr/>
        </p:nvCxnSpPr>
        <p:spPr>
          <a:xfrm>
            <a:off x="7200000" y="1980000"/>
            <a:ext cx="360" cy="342360"/>
          </a:xfrm>
          <a:prstGeom prst="straightConnector1">
            <a:avLst/>
          </a:prstGeom>
          <a:ln w="0">
            <a:solidFill>
              <a:srgbClr val="1e6a39"/>
            </a:solidFill>
          </a:ln>
        </p:spPr>
      </p:cxnSp>
      <p:sp>
        <p:nvSpPr>
          <p:cNvPr id="3675" name=""/>
          <p:cNvSpPr/>
          <p:nvPr/>
        </p:nvSpPr>
        <p:spPr>
          <a:xfrm flipH="1">
            <a:off x="7380000" y="2394000"/>
            <a:ext cx="36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1aca6"/>
          </a:soli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676" name=""/>
          <p:cNvCxnSpPr>
            <a:stCxn id="3675" idx="2"/>
            <a:endCxn id="3634" idx="2"/>
          </p:cNvCxnSpPr>
          <p:nvPr/>
        </p:nvCxnSpPr>
        <p:spPr>
          <a:xfrm>
            <a:off x="7740000" y="2754000"/>
            <a:ext cx="360" cy="360360"/>
          </a:xfrm>
          <a:prstGeom prst="straightConnector1">
            <a:avLst/>
          </a:prstGeom>
          <a:ln w="0">
            <a:solidFill>
              <a:srgbClr val="1e6a39"/>
            </a:solidFill>
          </a:ln>
        </p:spPr>
      </p:cxnSp>
      <p:sp>
        <p:nvSpPr>
          <p:cNvPr id="3677" name=""/>
          <p:cNvSpPr/>
          <p:nvPr/>
        </p:nvSpPr>
        <p:spPr>
          <a:xfrm flipH="1">
            <a:off x="2555640" y="266976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8" name=""/>
          <p:cNvSpPr/>
          <p:nvPr/>
        </p:nvSpPr>
        <p:spPr>
          <a:xfrm flipH="1">
            <a:off x="2545560" y="268020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9" name=""/>
          <p:cNvSpPr/>
          <p:nvPr/>
        </p:nvSpPr>
        <p:spPr>
          <a:xfrm flipH="1">
            <a:off x="2494080" y="246384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0" name=""/>
          <p:cNvSpPr/>
          <p:nvPr/>
        </p:nvSpPr>
        <p:spPr>
          <a:xfrm flipH="1" rot="1437600">
            <a:off x="2685600" y="25765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1" name=""/>
          <p:cNvSpPr/>
          <p:nvPr/>
        </p:nvSpPr>
        <p:spPr>
          <a:xfrm flipH="1" rot="1437600">
            <a:off x="2675520" y="257652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2" name=""/>
          <p:cNvSpPr/>
          <p:nvPr/>
        </p:nvSpPr>
        <p:spPr>
          <a:xfrm rot="12363600">
            <a:off x="2694960" y="262152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3" name=""/>
          <p:cNvSpPr/>
          <p:nvPr/>
        </p:nvSpPr>
        <p:spPr>
          <a:xfrm>
            <a:off x="6586920" y="192780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4" name=""/>
          <p:cNvSpPr/>
          <p:nvPr/>
        </p:nvSpPr>
        <p:spPr>
          <a:xfrm>
            <a:off x="6597000" y="193824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5" name=""/>
          <p:cNvSpPr/>
          <p:nvPr/>
        </p:nvSpPr>
        <p:spPr>
          <a:xfrm>
            <a:off x="6545520" y="172188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6" name=""/>
          <p:cNvSpPr/>
          <p:nvPr/>
        </p:nvSpPr>
        <p:spPr>
          <a:xfrm rot="20162400">
            <a:off x="6580080" y="183456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7" name=""/>
          <p:cNvSpPr/>
          <p:nvPr/>
        </p:nvSpPr>
        <p:spPr>
          <a:xfrm rot="20162400">
            <a:off x="6590160" y="183456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8" name=""/>
          <p:cNvSpPr/>
          <p:nvPr/>
        </p:nvSpPr>
        <p:spPr>
          <a:xfrm flipH="1" rot="9236400">
            <a:off x="6616080" y="187956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9" name=""/>
          <p:cNvSpPr/>
          <p:nvPr/>
        </p:nvSpPr>
        <p:spPr>
          <a:xfrm>
            <a:off x="9067680" y="272880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0" name=""/>
          <p:cNvSpPr/>
          <p:nvPr/>
        </p:nvSpPr>
        <p:spPr>
          <a:xfrm>
            <a:off x="9077040" y="273816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1" name=""/>
          <p:cNvSpPr/>
          <p:nvPr/>
        </p:nvSpPr>
        <p:spPr>
          <a:xfrm>
            <a:off x="9029520" y="254016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2" name=""/>
          <p:cNvSpPr/>
          <p:nvPr/>
        </p:nvSpPr>
        <p:spPr>
          <a:xfrm rot="20160600">
            <a:off x="9061200" y="264312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3" name=""/>
          <p:cNvSpPr/>
          <p:nvPr/>
        </p:nvSpPr>
        <p:spPr>
          <a:xfrm rot="20154000">
            <a:off x="9070920" y="264312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4" name=""/>
          <p:cNvSpPr/>
          <p:nvPr/>
        </p:nvSpPr>
        <p:spPr>
          <a:xfrm flipH="1" rot="9238200">
            <a:off x="9095040" y="268488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5" name="CustomShape 14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9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421" name="CaixaDeTexto 70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grpSp>
        <p:nvGrpSpPr>
          <p:cNvPr id="422" name=""/>
          <p:cNvGrpSpPr/>
          <p:nvPr/>
        </p:nvGrpSpPr>
        <p:grpSpPr>
          <a:xfrm>
            <a:off x="9072360" y="1671120"/>
            <a:ext cx="1979640" cy="2828880"/>
            <a:chOff x="9072360" y="1671120"/>
            <a:chExt cx="1979640" cy="2828880"/>
          </a:xfrm>
        </p:grpSpPr>
        <p:sp>
          <p:nvSpPr>
            <p:cNvPr id="423" name=""/>
            <p:cNvSpPr/>
            <p:nvPr/>
          </p:nvSpPr>
          <p:spPr>
            <a:xfrm>
              <a:off x="9072360" y="2991240"/>
              <a:ext cx="707040" cy="70740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"/>
            <p:cNvSpPr/>
            <p:nvPr/>
          </p:nvSpPr>
          <p:spPr>
            <a:xfrm rot="20171400">
              <a:off x="9151200" y="3250080"/>
              <a:ext cx="187200" cy="353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"/>
            <p:cNvSpPr/>
            <p:nvPr/>
          </p:nvSpPr>
          <p:spPr>
            <a:xfrm rot="20157000">
              <a:off x="9175320" y="3249360"/>
              <a:ext cx="187200" cy="3538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"/>
            <p:cNvSpPr/>
            <p:nvPr/>
          </p:nvSpPr>
          <p:spPr>
            <a:xfrm>
              <a:off x="9401760" y="2614320"/>
              <a:ext cx="1414440" cy="18856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"/>
            <p:cNvSpPr/>
            <p:nvPr/>
          </p:nvSpPr>
          <p:spPr>
            <a:xfrm>
              <a:off x="9591120" y="2614680"/>
              <a:ext cx="942840" cy="659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"/>
            <p:cNvSpPr/>
            <p:nvPr/>
          </p:nvSpPr>
          <p:spPr>
            <a:xfrm>
              <a:off x="9637560" y="2661480"/>
              <a:ext cx="942840" cy="6598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"/>
            <p:cNvSpPr/>
            <p:nvPr/>
          </p:nvSpPr>
          <p:spPr>
            <a:xfrm>
              <a:off x="9401760" y="1671120"/>
              <a:ext cx="1414440" cy="14144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"/>
            <p:cNvSpPr/>
            <p:nvPr/>
          </p:nvSpPr>
          <p:spPr>
            <a:xfrm rot="20160000">
              <a:off x="9560880" y="2188440"/>
              <a:ext cx="373680" cy="70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"/>
            <p:cNvSpPr/>
            <p:nvPr/>
          </p:nvSpPr>
          <p:spPr>
            <a:xfrm rot="20160000">
              <a:off x="9607680" y="2188080"/>
              <a:ext cx="373680" cy="70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"/>
            <p:cNvSpPr/>
            <p:nvPr/>
          </p:nvSpPr>
          <p:spPr>
            <a:xfrm>
              <a:off x="10344960" y="3321360"/>
              <a:ext cx="707040" cy="7070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"/>
            <p:cNvSpPr/>
            <p:nvPr/>
          </p:nvSpPr>
          <p:spPr>
            <a:xfrm rot="20169000">
              <a:off x="10423800" y="3580200"/>
              <a:ext cx="186840" cy="3531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"/>
            <p:cNvSpPr/>
            <p:nvPr/>
          </p:nvSpPr>
          <p:spPr>
            <a:xfrm rot="20153400">
              <a:off x="10447920" y="3579120"/>
              <a:ext cx="187560" cy="3538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"/>
            <p:cNvSpPr/>
            <p:nvPr/>
          </p:nvSpPr>
          <p:spPr>
            <a:xfrm flipH="1" rot="9249000">
              <a:off x="9726840" y="2393280"/>
              <a:ext cx="168480" cy="27288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36" name="Picture 4" descr="C:\Users\Pantoja\Downloads\toppng.com-black-arrow-curved-clip-art-curved-arrow-transparent-background-282x591.png"/>
          <p:cNvPicPr/>
          <p:nvPr/>
        </p:nvPicPr>
        <p:blipFill>
          <a:blip r:embed="rId1"/>
          <a:stretch/>
        </p:blipFill>
        <p:spPr>
          <a:xfrm rot="5400000">
            <a:off x="8325000" y="1187640"/>
            <a:ext cx="603000" cy="1269000"/>
          </a:xfrm>
          <a:prstGeom prst="rect">
            <a:avLst/>
          </a:prstGeom>
          <a:ln w="0">
            <a:noFill/>
          </a:ln>
        </p:spPr>
      </p:pic>
      <p:sp>
        <p:nvSpPr>
          <p:cNvPr id="437" name="CaixaDeTexto 71"/>
          <p:cNvSpPr/>
          <p:nvPr/>
        </p:nvSpPr>
        <p:spPr>
          <a:xfrm>
            <a:off x="5976000" y="1662480"/>
            <a:ext cx="21600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sensores</a:t>
            </a:r>
            <a:endParaRPr b="0" lang="pt-PT" sz="2800" spc="-1" strike="noStrike">
              <a:latin typeface="Arial"/>
            </a:endParaRPr>
          </a:p>
        </p:txBody>
      </p:sp>
      <p:pic>
        <p:nvPicPr>
          <p:cNvPr id="438" name="Picture 5" descr="C:\Users\Pantoja\Downloads\toppng.com-black-arrow-curved-clip-art-curved-arrow-transparent-background-282x591.png"/>
          <p:cNvPicPr/>
          <p:nvPr/>
        </p:nvPicPr>
        <p:blipFill>
          <a:blip r:embed="rId2"/>
          <a:stretch/>
        </p:blipFill>
        <p:spPr>
          <a:xfrm flipH="1" rot="3240000">
            <a:off x="9928800" y="4122360"/>
            <a:ext cx="603000" cy="1269000"/>
          </a:xfrm>
          <a:prstGeom prst="rect">
            <a:avLst/>
          </a:prstGeom>
          <a:ln w="0">
            <a:noFill/>
          </a:ln>
        </p:spPr>
      </p:pic>
      <p:sp>
        <p:nvSpPr>
          <p:cNvPr id="439" name="CaixaDeTexto 72"/>
          <p:cNvSpPr/>
          <p:nvPr/>
        </p:nvSpPr>
        <p:spPr>
          <a:xfrm>
            <a:off x="7551000" y="4641480"/>
            <a:ext cx="21600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atuadores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440" name="CaixaDeTexto 77"/>
          <p:cNvSpPr/>
          <p:nvPr/>
        </p:nvSpPr>
        <p:spPr>
          <a:xfrm>
            <a:off x="10260000" y="923400"/>
            <a:ext cx="21600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decisão</a:t>
            </a:r>
            <a:endParaRPr b="0" lang="pt-PT" sz="2800" spc="-1" strike="noStrike">
              <a:latin typeface="Arial"/>
            </a:endParaRPr>
          </a:p>
        </p:txBody>
      </p:sp>
      <p:pic>
        <p:nvPicPr>
          <p:cNvPr id="441" name="Picture 9" descr="C:\Users\Pantoja\Downloads\toppng.com-black-arrow-curved-clip-art-curved-arrow-transparent-background-282x591.png"/>
          <p:cNvPicPr/>
          <p:nvPr/>
        </p:nvPicPr>
        <p:blipFill>
          <a:blip r:embed="rId3"/>
          <a:stretch/>
        </p:blipFill>
        <p:spPr>
          <a:xfrm flipH="1" rot="14038200">
            <a:off x="9849960" y="957960"/>
            <a:ext cx="479880" cy="100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6" name=""/>
          <p:cNvGrpSpPr/>
          <p:nvPr/>
        </p:nvGrpSpPr>
        <p:grpSpPr>
          <a:xfrm>
            <a:off x="8964000" y="2804040"/>
            <a:ext cx="141480" cy="141480"/>
            <a:chOff x="8964000" y="2804040"/>
            <a:chExt cx="141480" cy="141480"/>
          </a:xfrm>
        </p:grpSpPr>
        <p:sp>
          <p:nvSpPr>
            <p:cNvPr id="3697" name=""/>
            <p:cNvSpPr/>
            <p:nvPr/>
          </p:nvSpPr>
          <p:spPr>
            <a:xfrm>
              <a:off x="8964000" y="280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8" name=""/>
            <p:cNvSpPr/>
            <p:nvPr/>
          </p:nvSpPr>
          <p:spPr>
            <a:xfrm rot="20182200">
              <a:off x="8979120" y="285552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9" name=""/>
            <p:cNvSpPr/>
            <p:nvPr/>
          </p:nvSpPr>
          <p:spPr>
            <a:xfrm rot="20155200">
              <a:off x="8984520" y="285552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00" name=""/>
          <p:cNvSpPr/>
          <p:nvPr/>
        </p:nvSpPr>
        <p:spPr>
          <a:xfrm>
            <a:off x="9029520" y="272844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01" name=""/>
          <p:cNvGrpSpPr/>
          <p:nvPr/>
        </p:nvGrpSpPr>
        <p:grpSpPr>
          <a:xfrm>
            <a:off x="9218520" y="2869920"/>
            <a:ext cx="141480" cy="141480"/>
            <a:chOff x="9218520" y="2869920"/>
            <a:chExt cx="141480" cy="141480"/>
          </a:xfrm>
        </p:grpSpPr>
        <p:sp>
          <p:nvSpPr>
            <p:cNvPr id="3702" name=""/>
            <p:cNvSpPr/>
            <p:nvPr/>
          </p:nvSpPr>
          <p:spPr>
            <a:xfrm>
              <a:off x="9218520" y="286992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3" name=""/>
            <p:cNvSpPr/>
            <p:nvPr/>
          </p:nvSpPr>
          <p:spPr>
            <a:xfrm rot="20169000">
              <a:off x="9234360" y="292140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4" name=""/>
            <p:cNvSpPr/>
            <p:nvPr/>
          </p:nvSpPr>
          <p:spPr>
            <a:xfrm rot="20125200">
              <a:off x="9239400" y="292104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05" name="CaixaDeTexto 144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3706" name=""/>
          <p:cNvSpPr/>
          <p:nvPr/>
        </p:nvSpPr>
        <p:spPr>
          <a:xfrm flipH="1">
            <a:off x="3352680" y="3379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07" name=""/>
          <p:cNvSpPr/>
          <p:nvPr/>
        </p:nvSpPr>
        <p:spPr>
          <a:xfrm flipH="1" rot="1403400">
            <a:off x="3448440" y="3435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08" name=""/>
          <p:cNvSpPr/>
          <p:nvPr/>
        </p:nvSpPr>
        <p:spPr>
          <a:xfrm flipH="1" rot="1458600">
            <a:off x="3444120" y="343512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09" name=""/>
          <p:cNvSpPr/>
          <p:nvPr/>
        </p:nvSpPr>
        <p:spPr>
          <a:xfrm flipH="1">
            <a:off x="3126960" y="329724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10" name=""/>
          <p:cNvSpPr/>
          <p:nvPr/>
        </p:nvSpPr>
        <p:spPr>
          <a:xfrm flipH="1">
            <a:off x="3075120" y="3451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11" name=""/>
          <p:cNvSpPr/>
          <p:nvPr/>
        </p:nvSpPr>
        <p:spPr>
          <a:xfrm flipH="1" rot="1443600">
            <a:off x="3170880" y="3507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12" name=""/>
          <p:cNvSpPr/>
          <p:nvPr/>
        </p:nvSpPr>
        <p:spPr>
          <a:xfrm flipH="1" rot="1458600">
            <a:off x="3166200" y="350748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13" name=""/>
          <p:cNvSpPr/>
          <p:nvPr/>
        </p:nvSpPr>
        <p:spPr>
          <a:xfrm flipH="1">
            <a:off x="8685000" y="35366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14" name=""/>
          <p:cNvSpPr/>
          <p:nvPr/>
        </p:nvSpPr>
        <p:spPr>
          <a:xfrm flipH="1" rot="1437000">
            <a:off x="8776800" y="359064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15" name=""/>
          <p:cNvSpPr/>
          <p:nvPr/>
        </p:nvSpPr>
        <p:spPr>
          <a:xfrm flipH="1" rot="1495200">
            <a:off x="8773200" y="358992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16" name=""/>
          <p:cNvSpPr/>
          <p:nvPr/>
        </p:nvSpPr>
        <p:spPr>
          <a:xfrm flipH="1">
            <a:off x="8468640" y="345780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17" name=""/>
          <p:cNvSpPr/>
          <p:nvPr/>
        </p:nvSpPr>
        <p:spPr>
          <a:xfrm flipH="1">
            <a:off x="8418960" y="360540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18" name=""/>
          <p:cNvSpPr/>
          <p:nvPr/>
        </p:nvSpPr>
        <p:spPr>
          <a:xfrm flipH="1" rot="1437000">
            <a:off x="8511120" y="365940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19" name=""/>
          <p:cNvSpPr/>
          <p:nvPr/>
        </p:nvSpPr>
        <p:spPr>
          <a:xfrm flipH="1" rot="1425000">
            <a:off x="8505720" y="365940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0" name=""/>
          <p:cNvSpPr/>
          <p:nvPr/>
        </p:nvSpPr>
        <p:spPr>
          <a:xfrm flipH="1">
            <a:off x="6210720" y="2699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1" name=""/>
          <p:cNvSpPr/>
          <p:nvPr/>
        </p:nvSpPr>
        <p:spPr>
          <a:xfrm flipH="1" rot="1403400">
            <a:off x="6306480" y="2755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2" name=""/>
          <p:cNvSpPr/>
          <p:nvPr/>
        </p:nvSpPr>
        <p:spPr>
          <a:xfrm flipH="1" rot="1458600">
            <a:off x="6302160" y="275544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3" name=""/>
          <p:cNvSpPr/>
          <p:nvPr/>
        </p:nvSpPr>
        <p:spPr>
          <a:xfrm flipH="1">
            <a:off x="5985000" y="261756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4" name=""/>
          <p:cNvSpPr/>
          <p:nvPr/>
        </p:nvSpPr>
        <p:spPr>
          <a:xfrm flipH="1">
            <a:off x="5933160" y="2771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5" name=""/>
          <p:cNvSpPr/>
          <p:nvPr/>
        </p:nvSpPr>
        <p:spPr>
          <a:xfrm flipH="1" rot="1443600">
            <a:off x="6028920" y="2827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6" name=""/>
          <p:cNvSpPr/>
          <p:nvPr/>
        </p:nvSpPr>
        <p:spPr>
          <a:xfrm flipH="1" rot="1458600">
            <a:off x="6024240" y="282780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27" name=""/>
          <p:cNvGrpSpPr/>
          <p:nvPr/>
        </p:nvGrpSpPr>
        <p:grpSpPr>
          <a:xfrm>
            <a:off x="4068000" y="3098160"/>
            <a:ext cx="141480" cy="141480"/>
            <a:chOff x="4068000" y="3098160"/>
            <a:chExt cx="141480" cy="141480"/>
          </a:xfrm>
        </p:grpSpPr>
        <p:sp>
          <p:nvSpPr>
            <p:cNvPr id="3728" name=""/>
            <p:cNvSpPr/>
            <p:nvPr/>
          </p:nvSpPr>
          <p:spPr>
            <a:xfrm>
              <a:off x="4068000" y="309816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9" name=""/>
            <p:cNvSpPr/>
            <p:nvPr/>
          </p:nvSpPr>
          <p:spPr>
            <a:xfrm rot="20182200">
              <a:off x="4083120" y="314964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0" name=""/>
            <p:cNvSpPr/>
            <p:nvPr/>
          </p:nvSpPr>
          <p:spPr>
            <a:xfrm rot="20155200">
              <a:off x="4088520" y="314964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31" name=""/>
          <p:cNvSpPr/>
          <p:nvPr/>
        </p:nvSpPr>
        <p:spPr>
          <a:xfrm>
            <a:off x="4133520" y="302256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32" name=""/>
          <p:cNvGrpSpPr/>
          <p:nvPr/>
        </p:nvGrpSpPr>
        <p:grpSpPr>
          <a:xfrm>
            <a:off x="4322520" y="3164040"/>
            <a:ext cx="141480" cy="141480"/>
            <a:chOff x="4322520" y="3164040"/>
            <a:chExt cx="141480" cy="141480"/>
          </a:xfrm>
        </p:grpSpPr>
        <p:sp>
          <p:nvSpPr>
            <p:cNvPr id="3733" name=""/>
            <p:cNvSpPr/>
            <p:nvPr/>
          </p:nvSpPr>
          <p:spPr>
            <a:xfrm>
              <a:off x="4322520" y="316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4" name=""/>
            <p:cNvSpPr/>
            <p:nvPr/>
          </p:nvSpPr>
          <p:spPr>
            <a:xfrm rot="20169000">
              <a:off x="4338360" y="321552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5" name=""/>
            <p:cNvSpPr/>
            <p:nvPr/>
          </p:nvSpPr>
          <p:spPr>
            <a:xfrm rot="20125200">
              <a:off x="4343400" y="321516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36" name=""/>
          <p:cNvSpPr/>
          <p:nvPr/>
        </p:nvSpPr>
        <p:spPr>
          <a:xfrm>
            <a:off x="2160360" y="3715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37" name=""/>
          <p:cNvSpPr/>
          <p:nvPr/>
        </p:nvSpPr>
        <p:spPr>
          <a:xfrm>
            <a:off x="2952000" y="4392000"/>
            <a:ext cx="720000" cy="22392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f5ce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738" name=""/>
          <p:cNvCxnSpPr>
            <a:endCxn id="3737" idx="2"/>
          </p:cNvCxnSpPr>
          <p:nvPr/>
        </p:nvCxnSpPr>
        <p:spPr>
          <a:xfrm flipH="1">
            <a:off x="2952000" y="3708720"/>
            <a:ext cx="33984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739" name=""/>
          <p:cNvSpPr/>
          <p:nvPr/>
        </p:nvSpPr>
        <p:spPr>
          <a:xfrm>
            <a:off x="2232000" y="439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740" name=""/>
          <p:cNvCxnSpPr>
            <a:endCxn id="3739" idx="2"/>
          </p:cNvCxnSpPr>
          <p:nvPr/>
        </p:nvCxnSpPr>
        <p:spPr>
          <a:xfrm flipH="1">
            <a:off x="2232000" y="3081600"/>
            <a:ext cx="4269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741" name=""/>
          <p:cNvCxnSpPr>
            <a:endCxn id="3739" idx="6"/>
          </p:cNvCxnSpPr>
          <p:nvPr/>
        </p:nvCxnSpPr>
        <p:spPr>
          <a:xfrm>
            <a:off x="2658600" y="3081600"/>
            <a:ext cx="4737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742" name=""/>
          <p:cNvSpPr/>
          <p:nvPr/>
        </p:nvSpPr>
        <p:spPr>
          <a:xfrm>
            <a:off x="3312000" y="403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3743" name=""/>
          <p:cNvSpPr/>
          <p:nvPr/>
        </p:nvSpPr>
        <p:spPr>
          <a:xfrm>
            <a:off x="3736440" y="4231080"/>
            <a:ext cx="1080000" cy="412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744" name=""/>
          <p:cNvCxnSpPr>
            <a:endCxn id="3742" idx="2"/>
          </p:cNvCxnSpPr>
          <p:nvPr/>
        </p:nvCxnSpPr>
        <p:spPr>
          <a:xfrm flipH="1">
            <a:off x="3312000" y="2607840"/>
            <a:ext cx="40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745" name=""/>
          <p:cNvCxnSpPr>
            <a:endCxn id="3742" idx="6"/>
          </p:cNvCxnSpPr>
          <p:nvPr/>
        </p:nvCxnSpPr>
        <p:spPr>
          <a:xfrm>
            <a:off x="3717000" y="2607840"/>
            <a:ext cx="49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746" name=""/>
          <p:cNvCxnSpPr>
            <a:endCxn id="3743" idx="6"/>
          </p:cNvCxnSpPr>
          <p:nvPr/>
        </p:nvCxnSpPr>
        <p:spPr>
          <a:xfrm>
            <a:off x="4266000" y="3399840"/>
            <a:ext cx="55080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747" name=""/>
          <p:cNvCxnSpPr>
            <a:endCxn id="3743" idx="2"/>
          </p:cNvCxnSpPr>
          <p:nvPr/>
        </p:nvCxnSpPr>
        <p:spPr>
          <a:xfrm flipH="1">
            <a:off x="3736440" y="3399840"/>
            <a:ext cx="52992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748" name=""/>
          <p:cNvSpPr/>
          <p:nvPr/>
        </p:nvSpPr>
        <p:spPr>
          <a:xfrm>
            <a:off x="5508000" y="421200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3749" name=""/>
          <p:cNvSpPr/>
          <p:nvPr/>
        </p:nvSpPr>
        <p:spPr>
          <a:xfrm>
            <a:off x="5076000" y="385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750" name=""/>
          <p:cNvCxnSpPr>
            <a:endCxn id="3748" idx="2"/>
          </p:cNvCxnSpPr>
          <p:nvPr/>
        </p:nvCxnSpPr>
        <p:spPr>
          <a:xfrm flipH="1">
            <a:off x="5508000" y="3029040"/>
            <a:ext cx="64188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751" name=""/>
          <p:cNvCxnSpPr>
            <a:endCxn id="3749" idx="2"/>
          </p:cNvCxnSpPr>
          <p:nvPr/>
        </p:nvCxnSpPr>
        <p:spPr>
          <a:xfrm flipH="1">
            <a:off x="5076000" y="2309040"/>
            <a:ext cx="46224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752" name=""/>
          <p:cNvCxnSpPr>
            <a:endCxn id="3749" idx="6"/>
          </p:cNvCxnSpPr>
          <p:nvPr/>
        </p:nvCxnSpPr>
        <p:spPr>
          <a:xfrm>
            <a:off x="5537880" y="2309040"/>
            <a:ext cx="43848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753" name=""/>
          <p:cNvCxnSpPr>
            <a:endCxn id="3737" idx="6"/>
          </p:cNvCxnSpPr>
          <p:nvPr/>
        </p:nvCxnSpPr>
        <p:spPr>
          <a:xfrm>
            <a:off x="3291480" y="3708720"/>
            <a:ext cx="38088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754" name=""/>
          <p:cNvSpPr/>
          <p:nvPr/>
        </p:nvSpPr>
        <p:spPr>
          <a:xfrm>
            <a:off x="6228000" y="3852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755" name=""/>
          <p:cNvCxnSpPr>
            <a:endCxn id="3754" idx="6"/>
          </p:cNvCxnSpPr>
          <p:nvPr/>
        </p:nvCxnSpPr>
        <p:spPr>
          <a:xfrm>
            <a:off x="6689520" y="2339640"/>
            <a:ext cx="61884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756" name=""/>
          <p:cNvCxnSpPr>
            <a:endCxn id="3754" idx="2"/>
          </p:cNvCxnSpPr>
          <p:nvPr/>
        </p:nvCxnSpPr>
        <p:spPr>
          <a:xfrm flipH="1">
            <a:off x="6228000" y="2339640"/>
            <a:ext cx="46188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757" name=""/>
          <p:cNvSpPr/>
          <p:nvPr/>
        </p:nvSpPr>
        <p:spPr>
          <a:xfrm>
            <a:off x="7956360" y="4716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758" name=""/>
          <p:cNvCxnSpPr>
            <a:endCxn id="3757" idx="2"/>
          </p:cNvCxnSpPr>
          <p:nvPr/>
        </p:nvCxnSpPr>
        <p:spPr>
          <a:xfrm flipH="1">
            <a:off x="7956360" y="3852000"/>
            <a:ext cx="67032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759" name=""/>
          <p:cNvSpPr/>
          <p:nvPr/>
        </p:nvSpPr>
        <p:spPr>
          <a:xfrm>
            <a:off x="8640000" y="430308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760" name=""/>
          <p:cNvCxnSpPr>
            <a:endCxn id="3759" idx="2"/>
          </p:cNvCxnSpPr>
          <p:nvPr/>
        </p:nvCxnSpPr>
        <p:spPr>
          <a:xfrm flipH="1">
            <a:off x="8640000" y="3105720"/>
            <a:ext cx="522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761" name=""/>
          <p:cNvCxnSpPr>
            <a:endCxn id="3759" idx="6"/>
          </p:cNvCxnSpPr>
          <p:nvPr/>
        </p:nvCxnSpPr>
        <p:spPr>
          <a:xfrm>
            <a:off x="9162000" y="3105720"/>
            <a:ext cx="558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762" name=""/>
          <p:cNvSpPr/>
          <p:nvPr/>
        </p:nvSpPr>
        <p:spPr>
          <a:xfrm>
            <a:off x="2160360" y="2275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3763" name=""/>
          <p:cNvSpPr/>
          <p:nvPr/>
        </p:nvSpPr>
        <p:spPr>
          <a:xfrm flipH="1">
            <a:off x="3775680" y="229248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4" name=""/>
          <p:cNvSpPr/>
          <p:nvPr/>
        </p:nvSpPr>
        <p:spPr>
          <a:xfrm flipH="1" rot="1437000">
            <a:off x="3867480" y="234648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5" name=""/>
          <p:cNvSpPr/>
          <p:nvPr/>
        </p:nvSpPr>
        <p:spPr>
          <a:xfrm flipH="1" rot="1495200">
            <a:off x="3863880" y="234576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6" name=""/>
          <p:cNvSpPr/>
          <p:nvPr/>
        </p:nvSpPr>
        <p:spPr>
          <a:xfrm flipH="1">
            <a:off x="3559320" y="221364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7" name=""/>
          <p:cNvSpPr/>
          <p:nvPr/>
        </p:nvSpPr>
        <p:spPr>
          <a:xfrm flipH="1">
            <a:off x="3509640" y="23612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8" name=""/>
          <p:cNvSpPr/>
          <p:nvPr/>
        </p:nvSpPr>
        <p:spPr>
          <a:xfrm flipH="1" rot="1437000">
            <a:off x="3601800" y="241524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9" name=""/>
          <p:cNvSpPr/>
          <p:nvPr/>
        </p:nvSpPr>
        <p:spPr>
          <a:xfrm flipH="1" rot="1425000">
            <a:off x="3596400" y="241524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0" name=""/>
          <p:cNvSpPr/>
          <p:nvPr/>
        </p:nvSpPr>
        <p:spPr>
          <a:xfrm>
            <a:off x="5322240" y="1980000"/>
            <a:ext cx="15408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1" name=""/>
          <p:cNvSpPr/>
          <p:nvPr/>
        </p:nvSpPr>
        <p:spPr>
          <a:xfrm rot="20168400">
            <a:off x="5339160" y="2036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2" name=""/>
          <p:cNvSpPr/>
          <p:nvPr/>
        </p:nvSpPr>
        <p:spPr>
          <a:xfrm rot="20155800">
            <a:off x="5344560" y="2036160"/>
            <a:ext cx="4068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3" name=""/>
          <p:cNvSpPr/>
          <p:nvPr/>
        </p:nvSpPr>
        <p:spPr>
          <a:xfrm>
            <a:off x="5394240" y="1897920"/>
            <a:ext cx="308160" cy="41112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4" name=""/>
          <p:cNvSpPr/>
          <p:nvPr/>
        </p:nvSpPr>
        <p:spPr>
          <a:xfrm>
            <a:off x="5599800" y="2052000"/>
            <a:ext cx="154080" cy="1540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5" name=""/>
          <p:cNvSpPr/>
          <p:nvPr/>
        </p:nvSpPr>
        <p:spPr>
          <a:xfrm rot="20168400">
            <a:off x="5616720" y="2108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6" name=""/>
          <p:cNvSpPr/>
          <p:nvPr/>
        </p:nvSpPr>
        <p:spPr>
          <a:xfrm rot="20168400">
            <a:off x="5621760" y="2108160"/>
            <a:ext cx="41040" cy="774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7" name=""/>
          <p:cNvSpPr/>
          <p:nvPr/>
        </p:nvSpPr>
        <p:spPr>
          <a:xfrm>
            <a:off x="6473520" y="2010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8" name=""/>
          <p:cNvSpPr/>
          <p:nvPr/>
        </p:nvSpPr>
        <p:spPr>
          <a:xfrm rot="20168400">
            <a:off x="6490440" y="206640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9" name=""/>
          <p:cNvSpPr/>
          <p:nvPr/>
        </p:nvSpPr>
        <p:spPr>
          <a:xfrm rot="20168400">
            <a:off x="6495840" y="2066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0" name=""/>
          <p:cNvSpPr/>
          <p:nvPr/>
        </p:nvSpPr>
        <p:spPr>
          <a:xfrm>
            <a:off x="6545520" y="192780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1" name=""/>
          <p:cNvSpPr/>
          <p:nvPr/>
        </p:nvSpPr>
        <p:spPr>
          <a:xfrm>
            <a:off x="6751440" y="2082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2" name=""/>
          <p:cNvSpPr/>
          <p:nvPr/>
        </p:nvSpPr>
        <p:spPr>
          <a:xfrm rot="20168400">
            <a:off x="6768360" y="213840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3" name=""/>
          <p:cNvSpPr/>
          <p:nvPr/>
        </p:nvSpPr>
        <p:spPr>
          <a:xfrm rot="20168400">
            <a:off x="6773760" y="2138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4" name=""/>
          <p:cNvSpPr/>
          <p:nvPr/>
        </p:nvSpPr>
        <p:spPr>
          <a:xfrm flipH="1">
            <a:off x="2720160" y="2752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5" name=""/>
          <p:cNvSpPr/>
          <p:nvPr/>
        </p:nvSpPr>
        <p:spPr>
          <a:xfrm flipH="1" rot="1431600">
            <a:off x="2815560" y="28083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6" name=""/>
          <p:cNvSpPr/>
          <p:nvPr/>
        </p:nvSpPr>
        <p:spPr>
          <a:xfrm flipH="1" rot="1431600">
            <a:off x="2810880" y="2808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7" name=""/>
          <p:cNvSpPr/>
          <p:nvPr/>
        </p:nvSpPr>
        <p:spPr>
          <a:xfrm flipH="1">
            <a:off x="2494080" y="266976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8" name=""/>
          <p:cNvSpPr/>
          <p:nvPr/>
        </p:nvSpPr>
        <p:spPr>
          <a:xfrm flipH="1">
            <a:off x="2442240" y="2824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9" name=""/>
          <p:cNvSpPr/>
          <p:nvPr/>
        </p:nvSpPr>
        <p:spPr>
          <a:xfrm flipH="1" rot="1431600">
            <a:off x="2538360" y="288036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0" name=""/>
          <p:cNvSpPr/>
          <p:nvPr/>
        </p:nvSpPr>
        <p:spPr>
          <a:xfrm flipH="1" rot="1431600">
            <a:off x="2532960" y="2880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1" name=""/>
          <p:cNvSpPr/>
          <p:nvPr/>
        </p:nvSpPr>
        <p:spPr>
          <a:xfrm>
            <a:off x="3780000" y="496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2" name=""/>
          <p:cNvSpPr/>
          <p:nvPr/>
        </p:nvSpPr>
        <p:spPr>
          <a:xfrm>
            <a:off x="4068000" y="4967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3" name=""/>
          <p:cNvSpPr/>
          <p:nvPr/>
        </p:nvSpPr>
        <p:spPr>
          <a:xfrm>
            <a:off x="8352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4" name=""/>
          <p:cNvSpPr/>
          <p:nvPr/>
        </p:nvSpPr>
        <p:spPr>
          <a:xfrm>
            <a:off x="8640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5" name=""/>
          <p:cNvSpPr/>
          <p:nvPr/>
        </p:nvSpPr>
        <p:spPr>
          <a:xfrm>
            <a:off x="6840000" y="3942000"/>
            <a:ext cx="360000" cy="360000"/>
          </a:xfrm>
          <a:prstGeom prst="can">
            <a:avLst>
              <a:gd name="adj" fmla="val 25000"/>
            </a:avLst>
          </a:prstGeom>
          <a:solidFill>
            <a:srgbClr val="ff4000"/>
          </a:solidFill>
          <a:ln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6" name=""/>
          <p:cNvSpPr/>
          <p:nvPr/>
        </p:nvSpPr>
        <p:spPr>
          <a:xfrm>
            <a:off x="666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7" name=""/>
          <p:cNvSpPr/>
          <p:nvPr/>
        </p:nvSpPr>
        <p:spPr>
          <a:xfrm>
            <a:off x="702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8" name=""/>
          <p:cNvSpPr/>
          <p:nvPr/>
        </p:nvSpPr>
        <p:spPr>
          <a:xfrm>
            <a:off x="3420000" y="45705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9" name=""/>
          <p:cNvSpPr/>
          <p:nvPr/>
        </p:nvSpPr>
        <p:spPr>
          <a:xfrm>
            <a:off x="2520000" y="4284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00" name=""/>
          <p:cNvSpPr/>
          <p:nvPr/>
        </p:nvSpPr>
        <p:spPr>
          <a:xfrm>
            <a:off x="5098680" y="460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01" name=""/>
          <p:cNvSpPr/>
          <p:nvPr/>
        </p:nvSpPr>
        <p:spPr>
          <a:xfrm>
            <a:off x="5472000" y="464328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802" name=""/>
          <p:cNvCxnSpPr>
            <a:endCxn id="3757" idx="6"/>
          </p:cNvCxnSpPr>
          <p:nvPr/>
        </p:nvCxnSpPr>
        <p:spPr>
          <a:xfrm>
            <a:off x="8626320" y="3852000"/>
            <a:ext cx="59040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803" name=""/>
          <p:cNvCxnSpPr>
            <a:endCxn id="3748" idx="6"/>
          </p:cNvCxnSpPr>
          <p:nvPr/>
        </p:nvCxnSpPr>
        <p:spPr>
          <a:xfrm>
            <a:off x="6149520" y="3029040"/>
            <a:ext cx="61884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804" name="CaixaDeTexto 145"/>
          <p:cNvSpPr/>
          <p:nvPr/>
        </p:nvSpPr>
        <p:spPr>
          <a:xfrm>
            <a:off x="9828000" y="308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3805" name="CaixaDeTexto 146"/>
          <p:cNvSpPr/>
          <p:nvPr/>
        </p:nvSpPr>
        <p:spPr>
          <a:xfrm>
            <a:off x="9864000" y="452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ambiente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3806" name=""/>
          <p:cNvSpPr/>
          <p:nvPr/>
        </p:nvSpPr>
        <p:spPr>
          <a:xfrm>
            <a:off x="2160360" y="184464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dde8cb">
                  <a:alpha val="0"/>
                </a:srgbClr>
              </a:gs>
              <a:gs pos="50000">
                <a:srgbClr val="dde8cb"/>
              </a:gs>
              <a:gs pos="100000">
                <a:srgbClr val="dde8cb">
                  <a:alpha val="0"/>
                </a:srgbClr>
              </a:gs>
            </a:gsLst>
            <a:lin ang="5400000"/>
          </a:gradFill>
          <a:ln w="0">
            <a:solidFill>
              <a:srgbClr val="127622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3807" name=""/>
          <p:cNvSpPr/>
          <p:nvPr/>
        </p:nvSpPr>
        <p:spPr>
          <a:xfrm>
            <a:off x="5040000" y="1872000"/>
            <a:ext cx="2160000" cy="90000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08" name="CaixaDeTexto 151"/>
          <p:cNvSpPr/>
          <p:nvPr/>
        </p:nvSpPr>
        <p:spPr>
          <a:xfrm>
            <a:off x="10080000" y="2507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e6a39"/>
                </a:solidFill>
                <a:latin typeface="Latin Modern Mono"/>
                <a:ea typeface="Verdana"/>
              </a:rPr>
              <a:t>organização</a:t>
            </a:r>
            <a:endParaRPr b="0" lang="pt-PT" sz="1800" spc="-1" strike="noStrike">
              <a:solidFill>
                <a:srgbClr val="1e6a39"/>
              </a:solidFill>
              <a:latin typeface="Arial"/>
            </a:endParaRPr>
          </a:p>
        </p:txBody>
      </p:sp>
      <p:sp>
        <p:nvSpPr>
          <p:cNvPr id="3809" name=""/>
          <p:cNvSpPr/>
          <p:nvPr/>
        </p:nvSpPr>
        <p:spPr>
          <a:xfrm>
            <a:off x="2304000" y="2275920"/>
            <a:ext cx="2556000" cy="114408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0" name=""/>
          <p:cNvSpPr/>
          <p:nvPr/>
        </p:nvSpPr>
        <p:spPr>
          <a:xfrm>
            <a:off x="7740000" y="2664000"/>
            <a:ext cx="1836000" cy="90000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1" name=""/>
          <p:cNvSpPr/>
          <p:nvPr/>
        </p:nvSpPr>
        <p:spPr>
          <a:xfrm flipH="1">
            <a:off x="3618360" y="221364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2" name=""/>
          <p:cNvSpPr/>
          <p:nvPr/>
        </p:nvSpPr>
        <p:spPr>
          <a:xfrm flipH="1">
            <a:off x="3608640" y="222300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3" name=""/>
          <p:cNvSpPr/>
          <p:nvPr/>
        </p:nvSpPr>
        <p:spPr>
          <a:xfrm flipH="1">
            <a:off x="3559320" y="201600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4" name=""/>
          <p:cNvSpPr/>
          <p:nvPr/>
        </p:nvSpPr>
        <p:spPr>
          <a:xfrm flipH="1" rot="1451400">
            <a:off x="3743280" y="212400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5" name=""/>
          <p:cNvSpPr/>
          <p:nvPr/>
        </p:nvSpPr>
        <p:spPr>
          <a:xfrm flipH="1" rot="1451400">
            <a:off x="3733560" y="212400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6" name=""/>
          <p:cNvSpPr/>
          <p:nvPr/>
        </p:nvSpPr>
        <p:spPr>
          <a:xfrm rot="12410400">
            <a:off x="3752280" y="216720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7" name=""/>
          <p:cNvSpPr/>
          <p:nvPr/>
        </p:nvSpPr>
        <p:spPr>
          <a:xfrm>
            <a:off x="5435280" y="189792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8" name=""/>
          <p:cNvSpPr/>
          <p:nvPr/>
        </p:nvSpPr>
        <p:spPr>
          <a:xfrm>
            <a:off x="5445360" y="1908000"/>
            <a:ext cx="20556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9" name=""/>
          <p:cNvSpPr/>
          <p:nvPr/>
        </p:nvSpPr>
        <p:spPr>
          <a:xfrm>
            <a:off x="5394240" y="1692360"/>
            <a:ext cx="308160" cy="30816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0" name=""/>
          <p:cNvSpPr/>
          <p:nvPr/>
        </p:nvSpPr>
        <p:spPr>
          <a:xfrm rot="20155800">
            <a:off x="5428800" y="1805040"/>
            <a:ext cx="81360" cy="1540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1" name=""/>
          <p:cNvSpPr/>
          <p:nvPr/>
        </p:nvSpPr>
        <p:spPr>
          <a:xfrm rot="20162400">
            <a:off x="5438880" y="1804680"/>
            <a:ext cx="81720" cy="1540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2" name=""/>
          <p:cNvSpPr/>
          <p:nvPr/>
        </p:nvSpPr>
        <p:spPr>
          <a:xfrm flipH="1" rot="9236400">
            <a:off x="5464440" y="184968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3" name=""/>
          <p:cNvSpPr/>
          <p:nvPr/>
        </p:nvSpPr>
        <p:spPr>
          <a:xfrm flipH="1">
            <a:off x="8527680" y="345780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4" name=""/>
          <p:cNvSpPr/>
          <p:nvPr/>
        </p:nvSpPr>
        <p:spPr>
          <a:xfrm flipH="1">
            <a:off x="8517960" y="346716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5" name=""/>
          <p:cNvSpPr/>
          <p:nvPr/>
        </p:nvSpPr>
        <p:spPr>
          <a:xfrm flipH="1">
            <a:off x="8468640" y="326016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6" name=""/>
          <p:cNvSpPr/>
          <p:nvPr/>
        </p:nvSpPr>
        <p:spPr>
          <a:xfrm flipH="1" rot="1451400">
            <a:off x="8652600" y="336816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7" name=""/>
          <p:cNvSpPr/>
          <p:nvPr/>
        </p:nvSpPr>
        <p:spPr>
          <a:xfrm flipH="1" rot="1451400">
            <a:off x="8642880" y="336816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8" name=""/>
          <p:cNvSpPr/>
          <p:nvPr/>
        </p:nvSpPr>
        <p:spPr>
          <a:xfrm rot="12410400">
            <a:off x="8661600" y="341136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9" name=""/>
          <p:cNvSpPr/>
          <p:nvPr/>
        </p:nvSpPr>
        <p:spPr>
          <a:xfrm flipH="1">
            <a:off x="3188160" y="329724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0" name=""/>
          <p:cNvSpPr/>
          <p:nvPr/>
        </p:nvSpPr>
        <p:spPr>
          <a:xfrm flipH="1">
            <a:off x="3178440" y="330732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1" name=""/>
          <p:cNvSpPr/>
          <p:nvPr/>
        </p:nvSpPr>
        <p:spPr>
          <a:xfrm flipH="1">
            <a:off x="3126960" y="309132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2" name=""/>
          <p:cNvSpPr/>
          <p:nvPr/>
        </p:nvSpPr>
        <p:spPr>
          <a:xfrm flipH="1" rot="1437000">
            <a:off x="3319200" y="320400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3" name=""/>
          <p:cNvSpPr/>
          <p:nvPr/>
        </p:nvSpPr>
        <p:spPr>
          <a:xfrm flipH="1" rot="1437000">
            <a:off x="3308760" y="320400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4" name=""/>
          <p:cNvSpPr/>
          <p:nvPr/>
        </p:nvSpPr>
        <p:spPr>
          <a:xfrm rot="12363600">
            <a:off x="3327480" y="324864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5" name=""/>
          <p:cNvSpPr/>
          <p:nvPr/>
        </p:nvSpPr>
        <p:spPr>
          <a:xfrm>
            <a:off x="4171680" y="302292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6" name=""/>
          <p:cNvSpPr/>
          <p:nvPr/>
        </p:nvSpPr>
        <p:spPr>
          <a:xfrm>
            <a:off x="4181040" y="303228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7" name=""/>
          <p:cNvSpPr/>
          <p:nvPr/>
        </p:nvSpPr>
        <p:spPr>
          <a:xfrm>
            <a:off x="4133520" y="283428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8" name=""/>
          <p:cNvSpPr/>
          <p:nvPr/>
        </p:nvSpPr>
        <p:spPr>
          <a:xfrm rot="20160600">
            <a:off x="4165200" y="293724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9" name=""/>
          <p:cNvSpPr/>
          <p:nvPr/>
        </p:nvSpPr>
        <p:spPr>
          <a:xfrm rot="20154000">
            <a:off x="4174920" y="293724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0" name=""/>
          <p:cNvSpPr/>
          <p:nvPr/>
        </p:nvSpPr>
        <p:spPr>
          <a:xfrm flipH="1" rot="9238200">
            <a:off x="4199040" y="297900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1" name=""/>
          <p:cNvSpPr/>
          <p:nvPr/>
        </p:nvSpPr>
        <p:spPr>
          <a:xfrm flipH="1">
            <a:off x="6046200" y="261756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2" name=""/>
          <p:cNvSpPr/>
          <p:nvPr/>
        </p:nvSpPr>
        <p:spPr>
          <a:xfrm flipH="1">
            <a:off x="6036480" y="262764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3" name=""/>
          <p:cNvSpPr/>
          <p:nvPr/>
        </p:nvSpPr>
        <p:spPr>
          <a:xfrm flipH="1">
            <a:off x="5985000" y="241164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4" name=""/>
          <p:cNvSpPr/>
          <p:nvPr/>
        </p:nvSpPr>
        <p:spPr>
          <a:xfrm flipH="1" rot="1437000">
            <a:off x="6177240" y="25243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5" name=""/>
          <p:cNvSpPr/>
          <p:nvPr/>
        </p:nvSpPr>
        <p:spPr>
          <a:xfrm flipH="1" rot="1437000">
            <a:off x="6166800" y="252432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6" name=""/>
          <p:cNvSpPr/>
          <p:nvPr/>
        </p:nvSpPr>
        <p:spPr>
          <a:xfrm rot="12363600">
            <a:off x="6185520" y="256896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7" name=""/>
          <p:cNvSpPr/>
          <p:nvPr/>
        </p:nvSpPr>
        <p:spPr>
          <a:xfrm>
            <a:off x="4500000" y="1800000"/>
            <a:ext cx="36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1aca6"/>
          </a:soli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848" name=""/>
          <p:cNvCxnSpPr>
            <a:stCxn id="3847" idx="2"/>
            <a:endCxn id="3809" idx="7"/>
          </p:cNvCxnSpPr>
          <p:nvPr/>
        </p:nvCxnSpPr>
        <p:spPr>
          <a:xfrm flipH="1">
            <a:off x="4485960" y="2160000"/>
            <a:ext cx="14400" cy="283680"/>
          </a:xfrm>
          <a:prstGeom prst="straightConnector1">
            <a:avLst/>
          </a:prstGeom>
          <a:ln w="0">
            <a:solidFill>
              <a:srgbClr val="1e6a39"/>
            </a:solidFill>
          </a:ln>
        </p:spPr>
      </p:cxnSp>
      <p:sp>
        <p:nvSpPr>
          <p:cNvPr id="3849" name=""/>
          <p:cNvSpPr/>
          <p:nvPr/>
        </p:nvSpPr>
        <p:spPr>
          <a:xfrm>
            <a:off x="7200000" y="1620000"/>
            <a:ext cx="36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1aca6"/>
          </a:soli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850" name=""/>
          <p:cNvCxnSpPr>
            <a:stCxn id="3849" idx="2"/>
            <a:endCxn id="3807" idx="6"/>
          </p:cNvCxnSpPr>
          <p:nvPr/>
        </p:nvCxnSpPr>
        <p:spPr>
          <a:xfrm>
            <a:off x="7200000" y="1980000"/>
            <a:ext cx="360" cy="342360"/>
          </a:xfrm>
          <a:prstGeom prst="straightConnector1">
            <a:avLst/>
          </a:prstGeom>
          <a:ln w="0">
            <a:solidFill>
              <a:srgbClr val="1e6a39"/>
            </a:solidFill>
          </a:ln>
        </p:spPr>
      </p:cxnSp>
      <p:sp>
        <p:nvSpPr>
          <p:cNvPr id="3851" name=""/>
          <p:cNvSpPr/>
          <p:nvPr/>
        </p:nvSpPr>
        <p:spPr>
          <a:xfrm flipH="1">
            <a:off x="7380000" y="2394000"/>
            <a:ext cx="36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1aca6"/>
          </a:soli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852" name=""/>
          <p:cNvCxnSpPr>
            <a:stCxn id="3851" idx="2"/>
            <a:endCxn id="3810" idx="2"/>
          </p:cNvCxnSpPr>
          <p:nvPr/>
        </p:nvCxnSpPr>
        <p:spPr>
          <a:xfrm>
            <a:off x="7740000" y="2754000"/>
            <a:ext cx="360" cy="360360"/>
          </a:xfrm>
          <a:prstGeom prst="straightConnector1">
            <a:avLst/>
          </a:prstGeom>
          <a:ln w="0">
            <a:solidFill>
              <a:srgbClr val="1e6a39"/>
            </a:solidFill>
          </a:ln>
        </p:spPr>
      </p:cxnSp>
      <p:sp>
        <p:nvSpPr>
          <p:cNvPr id="3853" name=""/>
          <p:cNvSpPr/>
          <p:nvPr/>
        </p:nvSpPr>
        <p:spPr>
          <a:xfrm flipH="1">
            <a:off x="2555640" y="266976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4" name=""/>
          <p:cNvSpPr/>
          <p:nvPr/>
        </p:nvSpPr>
        <p:spPr>
          <a:xfrm flipH="1">
            <a:off x="2545560" y="268020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5" name=""/>
          <p:cNvSpPr/>
          <p:nvPr/>
        </p:nvSpPr>
        <p:spPr>
          <a:xfrm flipH="1">
            <a:off x="2494080" y="246384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6" name=""/>
          <p:cNvSpPr/>
          <p:nvPr/>
        </p:nvSpPr>
        <p:spPr>
          <a:xfrm flipH="1" rot="1437600">
            <a:off x="2685600" y="25765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7" name=""/>
          <p:cNvSpPr/>
          <p:nvPr/>
        </p:nvSpPr>
        <p:spPr>
          <a:xfrm flipH="1" rot="1437600">
            <a:off x="2675520" y="257652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8" name=""/>
          <p:cNvSpPr/>
          <p:nvPr/>
        </p:nvSpPr>
        <p:spPr>
          <a:xfrm rot="12363600">
            <a:off x="2694960" y="262152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9" name=""/>
          <p:cNvSpPr/>
          <p:nvPr/>
        </p:nvSpPr>
        <p:spPr>
          <a:xfrm>
            <a:off x="6586920" y="192780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0" name=""/>
          <p:cNvSpPr/>
          <p:nvPr/>
        </p:nvSpPr>
        <p:spPr>
          <a:xfrm>
            <a:off x="6597000" y="193824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1" name=""/>
          <p:cNvSpPr/>
          <p:nvPr/>
        </p:nvSpPr>
        <p:spPr>
          <a:xfrm>
            <a:off x="6545520" y="172188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2" name=""/>
          <p:cNvSpPr/>
          <p:nvPr/>
        </p:nvSpPr>
        <p:spPr>
          <a:xfrm rot="20162400">
            <a:off x="6580080" y="183456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3" name=""/>
          <p:cNvSpPr/>
          <p:nvPr/>
        </p:nvSpPr>
        <p:spPr>
          <a:xfrm rot="20162400">
            <a:off x="6590160" y="183456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4" name=""/>
          <p:cNvSpPr/>
          <p:nvPr/>
        </p:nvSpPr>
        <p:spPr>
          <a:xfrm flipH="1" rot="9236400">
            <a:off x="6616080" y="187956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5" name=""/>
          <p:cNvSpPr/>
          <p:nvPr/>
        </p:nvSpPr>
        <p:spPr>
          <a:xfrm>
            <a:off x="9067680" y="272880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6" name=""/>
          <p:cNvSpPr/>
          <p:nvPr/>
        </p:nvSpPr>
        <p:spPr>
          <a:xfrm>
            <a:off x="9077040" y="273816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7" name=""/>
          <p:cNvSpPr/>
          <p:nvPr/>
        </p:nvSpPr>
        <p:spPr>
          <a:xfrm>
            <a:off x="9029520" y="254016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8" name=""/>
          <p:cNvSpPr/>
          <p:nvPr/>
        </p:nvSpPr>
        <p:spPr>
          <a:xfrm rot="20160600">
            <a:off x="9061200" y="264312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9" name=""/>
          <p:cNvSpPr/>
          <p:nvPr/>
        </p:nvSpPr>
        <p:spPr>
          <a:xfrm rot="20154000">
            <a:off x="9070920" y="264312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0" name=""/>
          <p:cNvSpPr/>
          <p:nvPr/>
        </p:nvSpPr>
        <p:spPr>
          <a:xfrm flipH="1" rot="9238200">
            <a:off x="9095040" y="268488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871" name="Picture 18" descr="C:\Users\Pantoja\Downloads\toppng.com-black-arrow-curved-clip-art-curved-arrow-transparent-background-282x591.png"/>
          <p:cNvPicPr/>
          <p:nvPr/>
        </p:nvPicPr>
        <p:blipFill>
          <a:blip r:embed="rId1"/>
          <a:stretch/>
        </p:blipFill>
        <p:spPr>
          <a:xfrm flipH="1" rot="15180000">
            <a:off x="8313120" y="1167120"/>
            <a:ext cx="603360" cy="1269000"/>
          </a:xfrm>
          <a:prstGeom prst="rect">
            <a:avLst/>
          </a:prstGeom>
          <a:ln w="0">
            <a:noFill/>
          </a:ln>
        </p:spPr>
      </p:pic>
      <p:sp>
        <p:nvSpPr>
          <p:cNvPr id="3872" name="CaixaDeTexto 152"/>
          <p:cNvSpPr/>
          <p:nvPr/>
        </p:nvSpPr>
        <p:spPr>
          <a:xfrm>
            <a:off x="9036000" y="792000"/>
            <a:ext cx="252000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possuem missões coletivas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3873" name="CustomShape 14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4" name=""/>
          <p:cNvGrpSpPr/>
          <p:nvPr/>
        </p:nvGrpSpPr>
        <p:grpSpPr>
          <a:xfrm>
            <a:off x="8964000" y="2804040"/>
            <a:ext cx="141480" cy="141480"/>
            <a:chOff x="8964000" y="2804040"/>
            <a:chExt cx="141480" cy="141480"/>
          </a:xfrm>
        </p:grpSpPr>
        <p:sp>
          <p:nvSpPr>
            <p:cNvPr id="3875" name=""/>
            <p:cNvSpPr/>
            <p:nvPr/>
          </p:nvSpPr>
          <p:spPr>
            <a:xfrm>
              <a:off x="8964000" y="280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6" name=""/>
            <p:cNvSpPr/>
            <p:nvPr/>
          </p:nvSpPr>
          <p:spPr>
            <a:xfrm rot="20182200">
              <a:off x="8979120" y="285552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7" name=""/>
            <p:cNvSpPr/>
            <p:nvPr/>
          </p:nvSpPr>
          <p:spPr>
            <a:xfrm rot="20155200">
              <a:off x="8984520" y="285552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78" name=""/>
          <p:cNvSpPr/>
          <p:nvPr/>
        </p:nvSpPr>
        <p:spPr>
          <a:xfrm>
            <a:off x="9029520" y="272844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79" name=""/>
          <p:cNvGrpSpPr/>
          <p:nvPr/>
        </p:nvGrpSpPr>
        <p:grpSpPr>
          <a:xfrm>
            <a:off x="9218520" y="2869920"/>
            <a:ext cx="141480" cy="141480"/>
            <a:chOff x="9218520" y="2869920"/>
            <a:chExt cx="141480" cy="141480"/>
          </a:xfrm>
        </p:grpSpPr>
        <p:sp>
          <p:nvSpPr>
            <p:cNvPr id="3880" name=""/>
            <p:cNvSpPr/>
            <p:nvPr/>
          </p:nvSpPr>
          <p:spPr>
            <a:xfrm>
              <a:off x="9218520" y="286992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1" name=""/>
            <p:cNvSpPr/>
            <p:nvPr/>
          </p:nvSpPr>
          <p:spPr>
            <a:xfrm rot="20169000">
              <a:off x="9234360" y="292140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2" name=""/>
            <p:cNvSpPr/>
            <p:nvPr/>
          </p:nvSpPr>
          <p:spPr>
            <a:xfrm rot="20125200">
              <a:off x="9239400" y="292104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83" name="CaixaDeTexto 117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3884" name=""/>
          <p:cNvSpPr/>
          <p:nvPr/>
        </p:nvSpPr>
        <p:spPr>
          <a:xfrm flipH="1">
            <a:off x="3352680" y="3379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5" name=""/>
          <p:cNvSpPr/>
          <p:nvPr/>
        </p:nvSpPr>
        <p:spPr>
          <a:xfrm flipH="1" rot="1403400">
            <a:off x="3448440" y="3435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6" name=""/>
          <p:cNvSpPr/>
          <p:nvPr/>
        </p:nvSpPr>
        <p:spPr>
          <a:xfrm flipH="1" rot="1458600">
            <a:off x="3444120" y="343512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7" name=""/>
          <p:cNvSpPr/>
          <p:nvPr/>
        </p:nvSpPr>
        <p:spPr>
          <a:xfrm flipH="1">
            <a:off x="3126960" y="329724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8" name=""/>
          <p:cNvSpPr/>
          <p:nvPr/>
        </p:nvSpPr>
        <p:spPr>
          <a:xfrm flipH="1">
            <a:off x="3075120" y="3451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9" name=""/>
          <p:cNvSpPr/>
          <p:nvPr/>
        </p:nvSpPr>
        <p:spPr>
          <a:xfrm flipH="1" rot="1443600">
            <a:off x="3170880" y="3507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0" name=""/>
          <p:cNvSpPr/>
          <p:nvPr/>
        </p:nvSpPr>
        <p:spPr>
          <a:xfrm flipH="1" rot="1458600">
            <a:off x="3166200" y="350748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1" name=""/>
          <p:cNvSpPr/>
          <p:nvPr/>
        </p:nvSpPr>
        <p:spPr>
          <a:xfrm flipH="1">
            <a:off x="8685000" y="35366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2" name=""/>
          <p:cNvSpPr/>
          <p:nvPr/>
        </p:nvSpPr>
        <p:spPr>
          <a:xfrm flipH="1" rot="1437000">
            <a:off x="8776800" y="359064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3" name=""/>
          <p:cNvSpPr/>
          <p:nvPr/>
        </p:nvSpPr>
        <p:spPr>
          <a:xfrm flipH="1" rot="1495200">
            <a:off x="8773200" y="358992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4" name=""/>
          <p:cNvSpPr/>
          <p:nvPr/>
        </p:nvSpPr>
        <p:spPr>
          <a:xfrm flipH="1">
            <a:off x="8468640" y="345780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5" name=""/>
          <p:cNvSpPr/>
          <p:nvPr/>
        </p:nvSpPr>
        <p:spPr>
          <a:xfrm flipH="1">
            <a:off x="8418960" y="360540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6" name=""/>
          <p:cNvSpPr/>
          <p:nvPr/>
        </p:nvSpPr>
        <p:spPr>
          <a:xfrm flipH="1" rot="1437000">
            <a:off x="8511120" y="365940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7" name=""/>
          <p:cNvSpPr/>
          <p:nvPr/>
        </p:nvSpPr>
        <p:spPr>
          <a:xfrm flipH="1" rot="1425000">
            <a:off x="8505720" y="365940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8" name=""/>
          <p:cNvSpPr/>
          <p:nvPr/>
        </p:nvSpPr>
        <p:spPr>
          <a:xfrm flipH="1">
            <a:off x="6210720" y="2699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9" name=""/>
          <p:cNvSpPr/>
          <p:nvPr/>
        </p:nvSpPr>
        <p:spPr>
          <a:xfrm flipH="1" rot="1403400">
            <a:off x="6306480" y="2755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00" name=""/>
          <p:cNvSpPr/>
          <p:nvPr/>
        </p:nvSpPr>
        <p:spPr>
          <a:xfrm flipH="1" rot="1458600">
            <a:off x="6302160" y="275544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01" name=""/>
          <p:cNvSpPr/>
          <p:nvPr/>
        </p:nvSpPr>
        <p:spPr>
          <a:xfrm flipH="1">
            <a:off x="5985000" y="261756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02" name=""/>
          <p:cNvSpPr/>
          <p:nvPr/>
        </p:nvSpPr>
        <p:spPr>
          <a:xfrm flipH="1">
            <a:off x="5933160" y="2771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03" name=""/>
          <p:cNvSpPr/>
          <p:nvPr/>
        </p:nvSpPr>
        <p:spPr>
          <a:xfrm flipH="1" rot="1443600">
            <a:off x="6028920" y="2827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04" name=""/>
          <p:cNvSpPr/>
          <p:nvPr/>
        </p:nvSpPr>
        <p:spPr>
          <a:xfrm flipH="1" rot="1458600">
            <a:off x="6024240" y="282780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05" name=""/>
          <p:cNvGrpSpPr/>
          <p:nvPr/>
        </p:nvGrpSpPr>
        <p:grpSpPr>
          <a:xfrm>
            <a:off x="4068000" y="3098160"/>
            <a:ext cx="141480" cy="141480"/>
            <a:chOff x="4068000" y="3098160"/>
            <a:chExt cx="141480" cy="141480"/>
          </a:xfrm>
        </p:grpSpPr>
        <p:sp>
          <p:nvSpPr>
            <p:cNvPr id="3906" name=""/>
            <p:cNvSpPr/>
            <p:nvPr/>
          </p:nvSpPr>
          <p:spPr>
            <a:xfrm>
              <a:off x="4068000" y="309816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7" name=""/>
            <p:cNvSpPr/>
            <p:nvPr/>
          </p:nvSpPr>
          <p:spPr>
            <a:xfrm rot="20182200">
              <a:off x="4083120" y="314964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8" name=""/>
            <p:cNvSpPr/>
            <p:nvPr/>
          </p:nvSpPr>
          <p:spPr>
            <a:xfrm rot="20155200">
              <a:off x="4088520" y="314964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09" name=""/>
          <p:cNvSpPr/>
          <p:nvPr/>
        </p:nvSpPr>
        <p:spPr>
          <a:xfrm>
            <a:off x="4133520" y="302256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10" name=""/>
          <p:cNvGrpSpPr/>
          <p:nvPr/>
        </p:nvGrpSpPr>
        <p:grpSpPr>
          <a:xfrm>
            <a:off x="4322520" y="3164040"/>
            <a:ext cx="141480" cy="141480"/>
            <a:chOff x="4322520" y="3164040"/>
            <a:chExt cx="141480" cy="141480"/>
          </a:xfrm>
        </p:grpSpPr>
        <p:sp>
          <p:nvSpPr>
            <p:cNvPr id="3911" name=""/>
            <p:cNvSpPr/>
            <p:nvPr/>
          </p:nvSpPr>
          <p:spPr>
            <a:xfrm>
              <a:off x="4322520" y="316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2" name=""/>
            <p:cNvSpPr/>
            <p:nvPr/>
          </p:nvSpPr>
          <p:spPr>
            <a:xfrm rot="20169000">
              <a:off x="4338360" y="321552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3" name=""/>
            <p:cNvSpPr/>
            <p:nvPr/>
          </p:nvSpPr>
          <p:spPr>
            <a:xfrm rot="20125200">
              <a:off x="4343400" y="321516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14" name=""/>
          <p:cNvSpPr/>
          <p:nvPr/>
        </p:nvSpPr>
        <p:spPr>
          <a:xfrm>
            <a:off x="2160360" y="3715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15" name=""/>
          <p:cNvSpPr/>
          <p:nvPr/>
        </p:nvSpPr>
        <p:spPr>
          <a:xfrm>
            <a:off x="2952000" y="4392000"/>
            <a:ext cx="720000" cy="22392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f5ce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916" name=""/>
          <p:cNvCxnSpPr>
            <a:endCxn id="3915" idx="2"/>
          </p:cNvCxnSpPr>
          <p:nvPr/>
        </p:nvCxnSpPr>
        <p:spPr>
          <a:xfrm flipH="1">
            <a:off x="2952000" y="3708720"/>
            <a:ext cx="33984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917" name=""/>
          <p:cNvSpPr/>
          <p:nvPr/>
        </p:nvSpPr>
        <p:spPr>
          <a:xfrm>
            <a:off x="2232000" y="439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918" name=""/>
          <p:cNvCxnSpPr>
            <a:endCxn id="3917" idx="2"/>
          </p:cNvCxnSpPr>
          <p:nvPr/>
        </p:nvCxnSpPr>
        <p:spPr>
          <a:xfrm flipH="1">
            <a:off x="2232000" y="3081600"/>
            <a:ext cx="4269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919" name=""/>
          <p:cNvCxnSpPr>
            <a:endCxn id="3917" idx="6"/>
          </p:cNvCxnSpPr>
          <p:nvPr/>
        </p:nvCxnSpPr>
        <p:spPr>
          <a:xfrm>
            <a:off x="2658600" y="3081600"/>
            <a:ext cx="4737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920" name=""/>
          <p:cNvSpPr/>
          <p:nvPr/>
        </p:nvSpPr>
        <p:spPr>
          <a:xfrm>
            <a:off x="3312000" y="403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3921" name=""/>
          <p:cNvSpPr/>
          <p:nvPr/>
        </p:nvSpPr>
        <p:spPr>
          <a:xfrm>
            <a:off x="3736440" y="4231080"/>
            <a:ext cx="1080000" cy="412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922" name=""/>
          <p:cNvCxnSpPr>
            <a:endCxn id="3920" idx="2"/>
          </p:cNvCxnSpPr>
          <p:nvPr/>
        </p:nvCxnSpPr>
        <p:spPr>
          <a:xfrm flipH="1">
            <a:off x="3312000" y="2607840"/>
            <a:ext cx="40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923" name=""/>
          <p:cNvCxnSpPr>
            <a:endCxn id="3920" idx="6"/>
          </p:cNvCxnSpPr>
          <p:nvPr/>
        </p:nvCxnSpPr>
        <p:spPr>
          <a:xfrm>
            <a:off x="3717000" y="2607840"/>
            <a:ext cx="49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924" name=""/>
          <p:cNvCxnSpPr>
            <a:endCxn id="3921" idx="6"/>
          </p:cNvCxnSpPr>
          <p:nvPr/>
        </p:nvCxnSpPr>
        <p:spPr>
          <a:xfrm>
            <a:off x="4266000" y="3399840"/>
            <a:ext cx="55080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925" name=""/>
          <p:cNvCxnSpPr>
            <a:endCxn id="3921" idx="2"/>
          </p:cNvCxnSpPr>
          <p:nvPr/>
        </p:nvCxnSpPr>
        <p:spPr>
          <a:xfrm flipH="1">
            <a:off x="3736440" y="3399840"/>
            <a:ext cx="52992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926" name=""/>
          <p:cNvSpPr/>
          <p:nvPr/>
        </p:nvSpPr>
        <p:spPr>
          <a:xfrm>
            <a:off x="5508000" y="421200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3927" name=""/>
          <p:cNvSpPr/>
          <p:nvPr/>
        </p:nvSpPr>
        <p:spPr>
          <a:xfrm>
            <a:off x="5076000" y="385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928" name=""/>
          <p:cNvCxnSpPr>
            <a:endCxn id="3926" idx="2"/>
          </p:cNvCxnSpPr>
          <p:nvPr/>
        </p:nvCxnSpPr>
        <p:spPr>
          <a:xfrm flipH="1">
            <a:off x="5508000" y="3029040"/>
            <a:ext cx="64188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929" name=""/>
          <p:cNvCxnSpPr>
            <a:endCxn id="3927" idx="2"/>
          </p:cNvCxnSpPr>
          <p:nvPr/>
        </p:nvCxnSpPr>
        <p:spPr>
          <a:xfrm flipH="1">
            <a:off x="5076000" y="2309040"/>
            <a:ext cx="46224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930" name=""/>
          <p:cNvCxnSpPr>
            <a:endCxn id="3927" idx="6"/>
          </p:cNvCxnSpPr>
          <p:nvPr/>
        </p:nvCxnSpPr>
        <p:spPr>
          <a:xfrm>
            <a:off x="5537880" y="2309040"/>
            <a:ext cx="43848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931" name=""/>
          <p:cNvCxnSpPr>
            <a:endCxn id="3915" idx="6"/>
          </p:cNvCxnSpPr>
          <p:nvPr/>
        </p:nvCxnSpPr>
        <p:spPr>
          <a:xfrm>
            <a:off x="3291480" y="3708720"/>
            <a:ext cx="38088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932" name=""/>
          <p:cNvSpPr/>
          <p:nvPr/>
        </p:nvSpPr>
        <p:spPr>
          <a:xfrm>
            <a:off x="6228000" y="3852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933" name=""/>
          <p:cNvCxnSpPr>
            <a:endCxn id="3932" idx="6"/>
          </p:cNvCxnSpPr>
          <p:nvPr/>
        </p:nvCxnSpPr>
        <p:spPr>
          <a:xfrm>
            <a:off x="6689520" y="2339640"/>
            <a:ext cx="61884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934" name=""/>
          <p:cNvCxnSpPr>
            <a:endCxn id="3932" idx="2"/>
          </p:cNvCxnSpPr>
          <p:nvPr/>
        </p:nvCxnSpPr>
        <p:spPr>
          <a:xfrm flipH="1">
            <a:off x="6228000" y="2339640"/>
            <a:ext cx="46188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935" name=""/>
          <p:cNvSpPr/>
          <p:nvPr/>
        </p:nvSpPr>
        <p:spPr>
          <a:xfrm>
            <a:off x="7956360" y="4716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936" name=""/>
          <p:cNvCxnSpPr>
            <a:endCxn id="3935" idx="2"/>
          </p:cNvCxnSpPr>
          <p:nvPr/>
        </p:nvCxnSpPr>
        <p:spPr>
          <a:xfrm flipH="1">
            <a:off x="7956360" y="3852000"/>
            <a:ext cx="67032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937" name=""/>
          <p:cNvSpPr/>
          <p:nvPr/>
        </p:nvSpPr>
        <p:spPr>
          <a:xfrm>
            <a:off x="8640000" y="430308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3938" name=""/>
          <p:cNvCxnSpPr>
            <a:endCxn id="3937" idx="2"/>
          </p:cNvCxnSpPr>
          <p:nvPr/>
        </p:nvCxnSpPr>
        <p:spPr>
          <a:xfrm flipH="1">
            <a:off x="8640000" y="3105720"/>
            <a:ext cx="522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939" name=""/>
          <p:cNvCxnSpPr>
            <a:endCxn id="3937" idx="6"/>
          </p:cNvCxnSpPr>
          <p:nvPr/>
        </p:nvCxnSpPr>
        <p:spPr>
          <a:xfrm>
            <a:off x="9162000" y="3105720"/>
            <a:ext cx="558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940" name=""/>
          <p:cNvSpPr/>
          <p:nvPr/>
        </p:nvSpPr>
        <p:spPr>
          <a:xfrm>
            <a:off x="2160360" y="2275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3941" name=""/>
          <p:cNvSpPr/>
          <p:nvPr/>
        </p:nvSpPr>
        <p:spPr>
          <a:xfrm flipH="1">
            <a:off x="3775680" y="229248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2" name=""/>
          <p:cNvSpPr/>
          <p:nvPr/>
        </p:nvSpPr>
        <p:spPr>
          <a:xfrm flipH="1" rot="1437000">
            <a:off x="3867480" y="234648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3" name=""/>
          <p:cNvSpPr/>
          <p:nvPr/>
        </p:nvSpPr>
        <p:spPr>
          <a:xfrm flipH="1" rot="1495200">
            <a:off x="3863880" y="234576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4" name=""/>
          <p:cNvSpPr/>
          <p:nvPr/>
        </p:nvSpPr>
        <p:spPr>
          <a:xfrm flipH="1">
            <a:off x="3559320" y="221364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5" name=""/>
          <p:cNvSpPr/>
          <p:nvPr/>
        </p:nvSpPr>
        <p:spPr>
          <a:xfrm flipH="1">
            <a:off x="3509640" y="23612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6" name=""/>
          <p:cNvSpPr/>
          <p:nvPr/>
        </p:nvSpPr>
        <p:spPr>
          <a:xfrm flipH="1" rot="1437000">
            <a:off x="3601800" y="241524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7" name=""/>
          <p:cNvSpPr/>
          <p:nvPr/>
        </p:nvSpPr>
        <p:spPr>
          <a:xfrm flipH="1" rot="1425000">
            <a:off x="3596400" y="241524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8" name=""/>
          <p:cNvSpPr/>
          <p:nvPr/>
        </p:nvSpPr>
        <p:spPr>
          <a:xfrm>
            <a:off x="5322240" y="1980000"/>
            <a:ext cx="15408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9" name=""/>
          <p:cNvSpPr/>
          <p:nvPr/>
        </p:nvSpPr>
        <p:spPr>
          <a:xfrm rot="20168400">
            <a:off x="5339160" y="2036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0" name=""/>
          <p:cNvSpPr/>
          <p:nvPr/>
        </p:nvSpPr>
        <p:spPr>
          <a:xfrm rot="20155800">
            <a:off x="5344560" y="2036160"/>
            <a:ext cx="4068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1" name=""/>
          <p:cNvSpPr/>
          <p:nvPr/>
        </p:nvSpPr>
        <p:spPr>
          <a:xfrm>
            <a:off x="5394240" y="1897920"/>
            <a:ext cx="308160" cy="41112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2" name=""/>
          <p:cNvSpPr/>
          <p:nvPr/>
        </p:nvSpPr>
        <p:spPr>
          <a:xfrm>
            <a:off x="5599800" y="2052000"/>
            <a:ext cx="154080" cy="1540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3" name=""/>
          <p:cNvSpPr/>
          <p:nvPr/>
        </p:nvSpPr>
        <p:spPr>
          <a:xfrm rot="20168400">
            <a:off x="5616720" y="2108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4" name=""/>
          <p:cNvSpPr/>
          <p:nvPr/>
        </p:nvSpPr>
        <p:spPr>
          <a:xfrm rot="20168400">
            <a:off x="5621760" y="2108160"/>
            <a:ext cx="41040" cy="774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5" name=""/>
          <p:cNvSpPr/>
          <p:nvPr/>
        </p:nvSpPr>
        <p:spPr>
          <a:xfrm>
            <a:off x="6473520" y="2010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6" name=""/>
          <p:cNvSpPr/>
          <p:nvPr/>
        </p:nvSpPr>
        <p:spPr>
          <a:xfrm rot="20168400">
            <a:off x="6490440" y="206640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7" name=""/>
          <p:cNvSpPr/>
          <p:nvPr/>
        </p:nvSpPr>
        <p:spPr>
          <a:xfrm rot="20168400">
            <a:off x="6495840" y="2066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8" name=""/>
          <p:cNvSpPr/>
          <p:nvPr/>
        </p:nvSpPr>
        <p:spPr>
          <a:xfrm>
            <a:off x="6545520" y="192780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59" name=""/>
          <p:cNvSpPr/>
          <p:nvPr/>
        </p:nvSpPr>
        <p:spPr>
          <a:xfrm>
            <a:off x="6751440" y="2082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0" name=""/>
          <p:cNvSpPr/>
          <p:nvPr/>
        </p:nvSpPr>
        <p:spPr>
          <a:xfrm rot="20168400">
            <a:off x="6768360" y="213840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1" name=""/>
          <p:cNvSpPr/>
          <p:nvPr/>
        </p:nvSpPr>
        <p:spPr>
          <a:xfrm rot="20168400">
            <a:off x="6773760" y="2138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2" name=""/>
          <p:cNvSpPr/>
          <p:nvPr/>
        </p:nvSpPr>
        <p:spPr>
          <a:xfrm flipH="1">
            <a:off x="2720160" y="2752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3" name=""/>
          <p:cNvSpPr/>
          <p:nvPr/>
        </p:nvSpPr>
        <p:spPr>
          <a:xfrm flipH="1" rot="1431600">
            <a:off x="2815560" y="28083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4" name=""/>
          <p:cNvSpPr/>
          <p:nvPr/>
        </p:nvSpPr>
        <p:spPr>
          <a:xfrm flipH="1" rot="1431600">
            <a:off x="2810880" y="2808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5" name=""/>
          <p:cNvSpPr/>
          <p:nvPr/>
        </p:nvSpPr>
        <p:spPr>
          <a:xfrm flipH="1">
            <a:off x="2494080" y="266976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6" name=""/>
          <p:cNvSpPr/>
          <p:nvPr/>
        </p:nvSpPr>
        <p:spPr>
          <a:xfrm flipH="1">
            <a:off x="2442240" y="2824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7" name=""/>
          <p:cNvSpPr/>
          <p:nvPr/>
        </p:nvSpPr>
        <p:spPr>
          <a:xfrm flipH="1" rot="1431600">
            <a:off x="2538360" y="288036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8" name=""/>
          <p:cNvSpPr/>
          <p:nvPr/>
        </p:nvSpPr>
        <p:spPr>
          <a:xfrm flipH="1" rot="1431600">
            <a:off x="2532960" y="2880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9" name=""/>
          <p:cNvSpPr/>
          <p:nvPr/>
        </p:nvSpPr>
        <p:spPr>
          <a:xfrm>
            <a:off x="3780000" y="496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0" name=""/>
          <p:cNvSpPr/>
          <p:nvPr/>
        </p:nvSpPr>
        <p:spPr>
          <a:xfrm>
            <a:off x="4068000" y="4967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1" name=""/>
          <p:cNvSpPr/>
          <p:nvPr/>
        </p:nvSpPr>
        <p:spPr>
          <a:xfrm>
            <a:off x="8352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2" name=""/>
          <p:cNvSpPr/>
          <p:nvPr/>
        </p:nvSpPr>
        <p:spPr>
          <a:xfrm>
            <a:off x="8640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3" name=""/>
          <p:cNvSpPr/>
          <p:nvPr/>
        </p:nvSpPr>
        <p:spPr>
          <a:xfrm>
            <a:off x="6840000" y="3942000"/>
            <a:ext cx="360000" cy="360000"/>
          </a:xfrm>
          <a:prstGeom prst="can">
            <a:avLst>
              <a:gd name="adj" fmla="val 25000"/>
            </a:avLst>
          </a:prstGeom>
          <a:solidFill>
            <a:srgbClr val="ff4000"/>
          </a:solidFill>
          <a:ln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4" name=""/>
          <p:cNvSpPr/>
          <p:nvPr/>
        </p:nvSpPr>
        <p:spPr>
          <a:xfrm>
            <a:off x="666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5" name=""/>
          <p:cNvSpPr/>
          <p:nvPr/>
        </p:nvSpPr>
        <p:spPr>
          <a:xfrm>
            <a:off x="702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6" name=""/>
          <p:cNvSpPr/>
          <p:nvPr/>
        </p:nvSpPr>
        <p:spPr>
          <a:xfrm>
            <a:off x="3420000" y="45705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7" name=""/>
          <p:cNvSpPr/>
          <p:nvPr/>
        </p:nvSpPr>
        <p:spPr>
          <a:xfrm>
            <a:off x="2520000" y="4284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8" name=""/>
          <p:cNvSpPr/>
          <p:nvPr/>
        </p:nvSpPr>
        <p:spPr>
          <a:xfrm>
            <a:off x="5098680" y="460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79" name=""/>
          <p:cNvSpPr/>
          <p:nvPr/>
        </p:nvSpPr>
        <p:spPr>
          <a:xfrm>
            <a:off x="5472000" y="464328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3980" name=""/>
          <p:cNvCxnSpPr>
            <a:endCxn id="3935" idx="6"/>
          </p:cNvCxnSpPr>
          <p:nvPr/>
        </p:nvCxnSpPr>
        <p:spPr>
          <a:xfrm>
            <a:off x="8626320" y="3852000"/>
            <a:ext cx="59040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3981" name=""/>
          <p:cNvCxnSpPr>
            <a:endCxn id="3926" idx="6"/>
          </p:cNvCxnSpPr>
          <p:nvPr/>
        </p:nvCxnSpPr>
        <p:spPr>
          <a:xfrm>
            <a:off x="6149520" y="3029040"/>
            <a:ext cx="61884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3982" name="CaixaDeTexto 118"/>
          <p:cNvSpPr/>
          <p:nvPr/>
        </p:nvSpPr>
        <p:spPr>
          <a:xfrm>
            <a:off x="9828000" y="308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3983" name="CaixaDeTexto 119"/>
          <p:cNvSpPr/>
          <p:nvPr/>
        </p:nvSpPr>
        <p:spPr>
          <a:xfrm>
            <a:off x="9864000" y="452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ambiente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3984" name=""/>
          <p:cNvSpPr/>
          <p:nvPr/>
        </p:nvSpPr>
        <p:spPr>
          <a:xfrm>
            <a:off x="2160360" y="184464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dde8cb">
                  <a:alpha val="0"/>
                </a:srgbClr>
              </a:gs>
              <a:gs pos="50000">
                <a:srgbClr val="dde8cb"/>
              </a:gs>
              <a:gs pos="100000">
                <a:srgbClr val="dde8cb">
                  <a:alpha val="0"/>
                </a:srgbClr>
              </a:gs>
            </a:gsLst>
            <a:lin ang="5400000"/>
          </a:gradFill>
          <a:ln w="0">
            <a:solidFill>
              <a:srgbClr val="127622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3985" name=""/>
          <p:cNvSpPr/>
          <p:nvPr/>
        </p:nvSpPr>
        <p:spPr>
          <a:xfrm>
            <a:off x="5040000" y="1872000"/>
            <a:ext cx="2160000" cy="90000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6" name="CaixaDeTexto 120"/>
          <p:cNvSpPr/>
          <p:nvPr/>
        </p:nvSpPr>
        <p:spPr>
          <a:xfrm>
            <a:off x="10080000" y="2507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e6a39"/>
                </a:solidFill>
                <a:latin typeface="Latin Modern Mono"/>
                <a:ea typeface="Verdana"/>
              </a:rPr>
              <a:t>organização</a:t>
            </a:r>
            <a:endParaRPr b="0" lang="pt-PT" sz="1800" spc="-1" strike="noStrike">
              <a:solidFill>
                <a:srgbClr val="1e6a39"/>
              </a:solidFill>
              <a:latin typeface="Arial"/>
            </a:endParaRPr>
          </a:p>
        </p:txBody>
      </p:sp>
      <p:sp>
        <p:nvSpPr>
          <p:cNvPr id="3987" name=""/>
          <p:cNvSpPr/>
          <p:nvPr/>
        </p:nvSpPr>
        <p:spPr>
          <a:xfrm>
            <a:off x="2304000" y="2275920"/>
            <a:ext cx="2556000" cy="114408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8" name=""/>
          <p:cNvSpPr/>
          <p:nvPr/>
        </p:nvSpPr>
        <p:spPr>
          <a:xfrm>
            <a:off x="7740000" y="2664000"/>
            <a:ext cx="1836000" cy="90000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89" name=""/>
          <p:cNvSpPr/>
          <p:nvPr/>
        </p:nvSpPr>
        <p:spPr>
          <a:xfrm flipH="1">
            <a:off x="3618360" y="221364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0" name=""/>
          <p:cNvSpPr/>
          <p:nvPr/>
        </p:nvSpPr>
        <p:spPr>
          <a:xfrm flipH="1">
            <a:off x="3608640" y="222300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1" name=""/>
          <p:cNvSpPr/>
          <p:nvPr/>
        </p:nvSpPr>
        <p:spPr>
          <a:xfrm flipH="1">
            <a:off x="3559320" y="201600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2" name=""/>
          <p:cNvSpPr/>
          <p:nvPr/>
        </p:nvSpPr>
        <p:spPr>
          <a:xfrm flipH="1" rot="1451400">
            <a:off x="3743280" y="212400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3" name=""/>
          <p:cNvSpPr/>
          <p:nvPr/>
        </p:nvSpPr>
        <p:spPr>
          <a:xfrm flipH="1" rot="1451400">
            <a:off x="3733560" y="212400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4" name=""/>
          <p:cNvSpPr/>
          <p:nvPr/>
        </p:nvSpPr>
        <p:spPr>
          <a:xfrm rot="12410400">
            <a:off x="3752280" y="216720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5" name=""/>
          <p:cNvSpPr/>
          <p:nvPr/>
        </p:nvSpPr>
        <p:spPr>
          <a:xfrm>
            <a:off x="5435280" y="189792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6" name=""/>
          <p:cNvSpPr/>
          <p:nvPr/>
        </p:nvSpPr>
        <p:spPr>
          <a:xfrm>
            <a:off x="5445360" y="1908000"/>
            <a:ext cx="20556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7" name=""/>
          <p:cNvSpPr/>
          <p:nvPr/>
        </p:nvSpPr>
        <p:spPr>
          <a:xfrm>
            <a:off x="5394240" y="1692360"/>
            <a:ext cx="308160" cy="30816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8" name=""/>
          <p:cNvSpPr/>
          <p:nvPr/>
        </p:nvSpPr>
        <p:spPr>
          <a:xfrm rot="20155800">
            <a:off x="5428800" y="1805040"/>
            <a:ext cx="81360" cy="1540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9" name=""/>
          <p:cNvSpPr/>
          <p:nvPr/>
        </p:nvSpPr>
        <p:spPr>
          <a:xfrm rot="20162400">
            <a:off x="5438880" y="1804680"/>
            <a:ext cx="81720" cy="1540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0" name=""/>
          <p:cNvSpPr/>
          <p:nvPr/>
        </p:nvSpPr>
        <p:spPr>
          <a:xfrm flipH="1" rot="9236400">
            <a:off x="5464440" y="184968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1" name=""/>
          <p:cNvSpPr/>
          <p:nvPr/>
        </p:nvSpPr>
        <p:spPr>
          <a:xfrm flipH="1">
            <a:off x="8527680" y="345780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2" name=""/>
          <p:cNvSpPr/>
          <p:nvPr/>
        </p:nvSpPr>
        <p:spPr>
          <a:xfrm flipH="1">
            <a:off x="8517960" y="346716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3" name=""/>
          <p:cNvSpPr/>
          <p:nvPr/>
        </p:nvSpPr>
        <p:spPr>
          <a:xfrm flipH="1">
            <a:off x="8468640" y="326016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4" name=""/>
          <p:cNvSpPr/>
          <p:nvPr/>
        </p:nvSpPr>
        <p:spPr>
          <a:xfrm flipH="1" rot="1451400">
            <a:off x="8652600" y="336816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5" name=""/>
          <p:cNvSpPr/>
          <p:nvPr/>
        </p:nvSpPr>
        <p:spPr>
          <a:xfrm flipH="1" rot="1451400">
            <a:off x="8642880" y="336816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6" name=""/>
          <p:cNvSpPr/>
          <p:nvPr/>
        </p:nvSpPr>
        <p:spPr>
          <a:xfrm rot="12410400">
            <a:off x="8661600" y="341136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7" name=""/>
          <p:cNvSpPr/>
          <p:nvPr/>
        </p:nvSpPr>
        <p:spPr>
          <a:xfrm flipH="1">
            <a:off x="3188160" y="329724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8" name=""/>
          <p:cNvSpPr/>
          <p:nvPr/>
        </p:nvSpPr>
        <p:spPr>
          <a:xfrm flipH="1">
            <a:off x="3178440" y="330732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09" name=""/>
          <p:cNvSpPr/>
          <p:nvPr/>
        </p:nvSpPr>
        <p:spPr>
          <a:xfrm flipH="1">
            <a:off x="3126960" y="309132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0" name=""/>
          <p:cNvSpPr/>
          <p:nvPr/>
        </p:nvSpPr>
        <p:spPr>
          <a:xfrm flipH="1" rot="1437000">
            <a:off x="3319200" y="320400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1" name=""/>
          <p:cNvSpPr/>
          <p:nvPr/>
        </p:nvSpPr>
        <p:spPr>
          <a:xfrm flipH="1" rot="1437000">
            <a:off x="3308760" y="320400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2" name=""/>
          <p:cNvSpPr/>
          <p:nvPr/>
        </p:nvSpPr>
        <p:spPr>
          <a:xfrm rot="12363600">
            <a:off x="3327480" y="324864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3" name=""/>
          <p:cNvSpPr/>
          <p:nvPr/>
        </p:nvSpPr>
        <p:spPr>
          <a:xfrm>
            <a:off x="4171680" y="302292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4" name=""/>
          <p:cNvSpPr/>
          <p:nvPr/>
        </p:nvSpPr>
        <p:spPr>
          <a:xfrm>
            <a:off x="4181040" y="303228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5" name=""/>
          <p:cNvSpPr/>
          <p:nvPr/>
        </p:nvSpPr>
        <p:spPr>
          <a:xfrm>
            <a:off x="4133520" y="283428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6" name=""/>
          <p:cNvSpPr/>
          <p:nvPr/>
        </p:nvSpPr>
        <p:spPr>
          <a:xfrm rot="20160600">
            <a:off x="4165200" y="293724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7" name=""/>
          <p:cNvSpPr/>
          <p:nvPr/>
        </p:nvSpPr>
        <p:spPr>
          <a:xfrm rot="20154000">
            <a:off x="4174920" y="293724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8" name=""/>
          <p:cNvSpPr/>
          <p:nvPr/>
        </p:nvSpPr>
        <p:spPr>
          <a:xfrm flipH="1" rot="9238200">
            <a:off x="4199040" y="297900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9" name=""/>
          <p:cNvSpPr/>
          <p:nvPr/>
        </p:nvSpPr>
        <p:spPr>
          <a:xfrm flipH="1">
            <a:off x="6046200" y="261756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0" name=""/>
          <p:cNvSpPr/>
          <p:nvPr/>
        </p:nvSpPr>
        <p:spPr>
          <a:xfrm flipH="1">
            <a:off x="6036480" y="262764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1" name=""/>
          <p:cNvSpPr/>
          <p:nvPr/>
        </p:nvSpPr>
        <p:spPr>
          <a:xfrm flipH="1">
            <a:off x="5985000" y="241164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2" name=""/>
          <p:cNvSpPr/>
          <p:nvPr/>
        </p:nvSpPr>
        <p:spPr>
          <a:xfrm flipH="1" rot="1437000">
            <a:off x="6177240" y="25243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3" name=""/>
          <p:cNvSpPr/>
          <p:nvPr/>
        </p:nvSpPr>
        <p:spPr>
          <a:xfrm flipH="1" rot="1437000">
            <a:off x="6166800" y="252432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4" name=""/>
          <p:cNvSpPr/>
          <p:nvPr/>
        </p:nvSpPr>
        <p:spPr>
          <a:xfrm rot="12363600">
            <a:off x="6185520" y="256896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25" name=""/>
          <p:cNvSpPr/>
          <p:nvPr/>
        </p:nvSpPr>
        <p:spPr>
          <a:xfrm>
            <a:off x="4500000" y="1800000"/>
            <a:ext cx="36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1aca6"/>
          </a:soli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4026" name=""/>
          <p:cNvCxnSpPr>
            <a:stCxn id="4025" idx="2"/>
            <a:endCxn id="3987" idx="7"/>
          </p:cNvCxnSpPr>
          <p:nvPr/>
        </p:nvCxnSpPr>
        <p:spPr>
          <a:xfrm flipH="1">
            <a:off x="4485960" y="2160000"/>
            <a:ext cx="14400" cy="283680"/>
          </a:xfrm>
          <a:prstGeom prst="straightConnector1">
            <a:avLst/>
          </a:prstGeom>
          <a:ln w="0">
            <a:solidFill>
              <a:srgbClr val="1e6a39"/>
            </a:solidFill>
          </a:ln>
        </p:spPr>
      </p:cxnSp>
      <p:sp>
        <p:nvSpPr>
          <p:cNvPr id="4027" name=""/>
          <p:cNvSpPr/>
          <p:nvPr/>
        </p:nvSpPr>
        <p:spPr>
          <a:xfrm>
            <a:off x="7200000" y="1620000"/>
            <a:ext cx="36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1aca6"/>
          </a:soli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4028" name=""/>
          <p:cNvCxnSpPr>
            <a:stCxn id="4027" idx="2"/>
            <a:endCxn id="3985" idx="6"/>
          </p:cNvCxnSpPr>
          <p:nvPr/>
        </p:nvCxnSpPr>
        <p:spPr>
          <a:xfrm>
            <a:off x="7200000" y="1980000"/>
            <a:ext cx="360" cy="342360"/>
          </a:xfrm>
          <a:prstGeom prst="straightConnector1">
            <a:avLst/>
          </a:prstGeom>
          <a:ln w="0">
            <a:solidFill>
              <a:srgbClr val="1e6a39"/>
            </a:solidFill>
          </a:ln>
        </p:spPr>
      </p:cxnSp>
      <p:sp>
        <p:nvSpPr>
          <p:cNvPr id="4029" name=""/>
          <p:cNvSpPr/>
          <p:nvPr/>
        </p:nvSpPr>
        <p:spPr>
          <a:xfrm flipH="1">
            <a:off x="7380000" y="2394000"/>
            <a:ext cx="36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1aca6"/>
          </a:soli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4030" name=""/>
          <p:cNvCxnSpPr>
            <a:stCxn id="4029" idx="2"/>
            <a:endCxn id="3988" idx="2"/>
          </p:cNvCxnSpPr>
          <p:nvPr/>
        </p:nvCxnSpPr>
        <p:spPr>
          <a:xfrm>
            <a:off x="7740000" y="2754000"/>
            <a:ext cx="360" cy="360360"/>
          </a:xfrm>
          <a:prstGeom prst="straightConnector1">
            <a:avLst/>
          </a:prstGeom>
          <a:ln w="0">
            <a:solidFill>
              <a:srgbClr val="1e6a39"/>
            </a:solidFill>
          </a:ln>
        </p:spPr>
      </p:cxnSp>
      <p:sp>
        <p:nvSpPr>
          <p:cNvPr id="4031" name=""/>
          <p:cNvSpPr/>
          <p:nvPr/>
        </p:nvSpPr>
        <p:spPr>
          <a:xfrm>
            <a:off x="2442600" y="2700000"/>
            <a:ext cx="529200" cy="269640"/>
          </a:xfrm>
          <a:prstGeom prst="ellipse">
            <a:avLst/>
          </a:prstGeom>
          <a:noFill/>
          <a:ln cap="rnd" w="19080">
            <a:solidFill>
              <a:srgbClr val="ffffff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2" name=""/>
          <p:cNvSpPr/>
          <p:nvPr/>
        </p:nvSpPr>
        <p:spPr>
          <a:xfrm>
            <a:off x="6376680" y="1967040"/>
            <a:ext cx="529200" cy="269640"/>
          </a:xfrm>
          <a:prstGeom prst="ellipse">
            <a:avLst/>
          </a:prstGeom>
          <a:noFill/>
          <a:ln cap="rnd" w="19080">
            <a:solidFill>
              <a:srgbClr val="ffffff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3" name=""/>
          <p:cNvSpPr/>
          <p:nvPr/>
        </p:nvSpPr>
        <p:spPr>
          <a:xfrm>
            <a:off x="8794800" y="2736000"/>
            <a:ext cx="529200" cy="269640"/>
          </a:xfrm>
          <a:prstGeom prst="ellipse">
            <a:avLst/>
          </a:prstGeom>
          <a:noFill/>
          <a:ln cap="rnd" w="19080">
            <a:solidFill>
              <a:srgbClr val="ffffff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4" name=""/>
          <p:cNvSpPr/>
          <p:nvPr/>
        </p:nvSpPr>
        <p:spPr>
          <a:xfrm flipH="1">
            <a:off x="2555640" y="266976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5" name=""/>
          <p:cNvSpPr/>
          <p:nvPr/>
        </p:nvSpPr>
        <p:spPr>
          <a:xfrm flipH="1">
            <a:off x="2545560" y="268020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6" name=""/>
          <p:cNvSpPr/>
          <p:nvPr/>
        </p:nvSpPr>
        <p:spPr>
          <a:xfrm flipH="1">
            <a:off x="2494080" y="246384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7" name=""/>
          <p:cNvSpPr/>
          <p:nvPr/>
        </p:nvSpPr>
        <p:spPr>
          <a:xfrm flipH="1" rot="1437600">
            <a:off x="2685600" y="25765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8" name=""/>
          <p:cNvSpPr/>
          <p:nvPr/>
        </p:nvSpPr>
        <p:spPr>
          <a:xfrm flipH="1" rot="1437600">
            <a:off x="2675520" y="257652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9" name=""/>
          <p:cNvSpPr/>
          <p:nvPr/>
        </p:nvSpPr>
        <p:spPr>
          <a:xfrm rot="12363600">
            <a:off x="2694960" y="262152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0" name=""/>
          <p:cNvSpPr/>
          <p:nvPr/>
        </p:nvSpPr>
        <p:spPr>
          <a:xfrm>
            <a:off x="6586920" y="192780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1" name=""/>
          <p:cNvSpPr/>
          <p:nvPr/>
        </p:nvSpPr>
        <p:spPr>
          <a:xfrm>
            <a:off x="6597000" y="193824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2" name=""/>
          <p:cNvSpPr/>
          <p:nvPr/>
        </p:nvSpPr>
        <p:spPr>
          <a:xfrm>
            <a:off x="6545520" y="172188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3" name=""/>
          <p:cNvSpPr/>
          <p:nvPr/>
        </p:nvSpPr>
        <p:spPr>
          <a:xfrm rot="20162400">
            <a:off x="6580080" y="183456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4" name=""/>
          <p:cNvSpPr/>
          <p:nvPr/>
        </p:nvSpPr>
        <p:spPr>
          <a:xfrm rot="20162400">
            <a:off x="6590160" y="183456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5" name=""/>
          <p:cNvSpPr/>
          <p:nvPr/>
        </p:nvSpPr>
        <p:spPr>
          <a:xfrm flipH="1" rot="9236400">
            <a:off x="6616080" y="187956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6" name=""/>
          <p:cNvSpPr/>
          <p:nvPr/>
        </p:nvSpPr>
        <p:spPr>
          <a:xfrm>
            <a:off x="9067680" y="272880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7" name=""/>
          <p:cNvSpPr/>
          <p:nvPr/>
        </p:nvSpPr>
        <p:spPr>
          <a:xfrm>
            <a:off x="9077040" y="273816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8" name=""/>
          <p:cNvSpPr/>
          <p:nvPr/>
        </p:nvSpPr>
        <p:spPr>
          <a:xfrm>
            <a:off x="9029520" y="254016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9" name=""/>
          <p:cNvSpPr/>
          <p:nvPr/>
        </p:nvSpPr>
        <p:spPr>
          <a:xfrm rot="20160600">
            <a:off x="9061200" y="264312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0" name=""/>
          <p:cNvSpPr/>
          <p:nvPr/>
        </p:nvSpPr>
        <p:spPr>
          <a:xfrm rot="20154000">
            <a:off x="9070920" y="264312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1" name=""/>
          <p:cNvSpPr/>
          <p:nvPr/>
        </p:nvSpPr>
        <p:spPr>
          <a:xfrm flipH="1" rot="9238200">
            <a:off x="9095040" y="268488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2" name="CustomShape 16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3" name=""/>
          <p:cNvGrpSpPr/>
          <p:nvPr/>
        </p:nvGrpSpPr>
        <p:grpSpPr>
          <a:xfrm>
            <a:off x="8964000" y="2804040"/>
            <a:ext cx="141480" cy="141480"/>
            <a:chOff x="8964000" y="2804040"/>
            <a:chExt cx="141480" cy="141480"/>
          </a:xfrm>
        </p:grpSpPr>
        <p:sp>
          <p:nvSpPr>
            <p:cNvPr id="4054" name=""/>
            <p:cNvSpPr/>
            <p:nvPr/>
          </p:nvSpPr>
          <p:spPr>
            <a:xfrm>
              <a:off x="8964000" y="280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5" name=""/>
            <p:cNvSpPr/>
            <p:nvPr/>
          </p:nvSpPr>
          <p:spPr>
            <a:xfrm rot="20182200">
              <a:off x="8979120" y="285552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6" name=""/>
            <p:cNvSpPr/>
            <p:nvPr/>
          </p:nvSpPr>
          <p:spPr>
            <a:xfrm rot="20155200">
              <a:off x="8984520" y="285552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57" name=""/>
          <p:cNvSpPr/>
          <p:nvPr/>
        </p:nvSpPr>
        <p:spPr>
          <a:xfrm>
            <a:off x="9029520" y="272844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58" name=""/>
          <p:cNvGrpSpPr/>
          <p:nvPr/>
        </p:nvGrpSpPr>
        <p:grpSpPr>
          <a:xfrm>
            <a:off x="9218520" y="2869920"/>
            <a:ext cx="141480" cy="141480"/>
            <a:chOff x="9218520" y="2869920"/>
            <a:chExt cx="141480" cy="141480"/>
          </a:xfrm>
        </p:grpSpPr>
        <p:sp>
          <p:nvSpPr>
            <p:cNvPr id="4059" name=""/>
            <p:cNvSpPr/>
            <p:nvPr/>
          </p:nvSpPr>
          <p:spPr>
            <a:xfrm>
              <a:off x="9218520" y="286992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0" name=""/>
            <p:cNvSpPr/>
            <p:nvPr/>
          </p:nvSpPr>
          <p:spPr>
            <a:xfrm rot="20169000">
              <a:off x="9234360" y="292140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1" name=""/>
            <p:cNvSpPr/>
            <p:nvPr/>
          </p:nvSpPr>
          <p:spPr>
            <a:xfrm rot="20125200">
              <a:off x="9239400" y="292104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62" name="CaixaDeTexto 153"/>
          <p:cNvSpPr/>
          <p:nvPr/>
        </p:nvSpPr>
        <p:spPr>
          <a:xfrm>
            <a:off x="306360" y="598752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4063" name=""/>
          <p:cNvSpPr/>
          <p:nvPr/>
        </p:nvSpPr>
        <p:spPr>
          <a:xfrm flipH="1">
            <a:off x="3352680" y="3379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4" name=""/>
          <p:cNvSpPr/>
          <p:nvPr/>
        </p:nvSpPr>
        <p:spPr>
          <a:xfrm flipH="1" rot="1403400">
            <a:off x="3448440" y="3435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5" name=""/>
          <p:cNvSpPr/>
          <p:nvPr/>
        </p:nvSpPr>
        <p:spPr>
          <a:xfrm flipH="1" rot="1458600">
            <a:off x="3444120" y="343512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6" name=""/>
          <p:cNvSpPr/>
          <p:nvPr/>
        </p:nvSpPr>
        <p:spPr>
          <a:xfrm flipH="1">
            <a:off x="3126960" y="329724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7" name=""/>
          <p:cNvSpPr/>
          <p:nvPr/>
        </p:nvSpPr>
        <p:spPr>
          <a:xfrm flipH="1">
            <a:off x="3075120" y="345132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8" name=""/>
          <p:cNvSpPr/>
          <p:nvPr/>
        </p:nvSpPr>
        <p:spPr>
          <a:xfrm flipH="1" rot="1443600">
            <a:off x="3170880" y="350748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9" name=""/>
          <p:cNvSpPr/>
          <p:nvPr/>
        </p:nvSpPr>
        <p:spPr>
          <a:xfrm flipH="1" rot="1458600">
            <a:off x="3166200" y="350748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0" name=""/>
          <p:cNvSpPr/>
          <p:nvPr/>
        </p:nvSpPr>
        <p:spPr>
          <a:xfrm flipH="1">
            <a:off x="8685000" y="35366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1" name=""/>
          <p:cNvSpPr/>
          <p:nvPr/>
        </p:nvSpPr>
        <p:spPr>
          <a:xfrm flipH="1" rot="1437000">
            <a:off x="8776800" y="359064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2" name=""/>
          <p:cNvSpPr/>
          <p:nvPr/>
        </p:nvSpPr>
        <p:spPr>
          <a:xfrm flipH="1" rot="1495200">
            <a:off x="8773200" y="358992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3" name=""/>
          <p:cNvSpPr/>
          <p:nvPr/>
        </p:nvSpPr>
        <p:spPr>
          <a:xfrm flipH="1">
            <a:off x="8468640" y="345780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4" name=""/>
          <p:cNvSpPr/>
          <p:nvPr/>
        </p:nvSpPr>
        <p:spPr>
          <a:xfrm flipH="1">
            <a:off x="8418960" y="360540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5" name=""/>
          <p:cNvSpPr/>
          <p:nvPr/>
        </p:nvSpPr>
        <p:spPr>
          <a:xfrm flipH="1" rot="1437000">
            <a:off x="8511120" y="365940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6" name=""/>
          <p:cNvSpPr/>
          <p:nvPr/>
        </p:nvSpPr>
        <p:spPr>
          <a:xfrm flipH="1" rot="1425000">
            <a:off x="8505720" y="365940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7" name=""/>
          <p:cNvSpPr/>
          <p:nvPr/>
        </p:nvSpPr>
        <p:spPr>
          <a:xfrm flipH="1">
            <a:off x="6210720" y="2699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8" name=""/>
          <p:cNvSpPr/>
          <p:nvPr/>
        </p:nvSpPr>
        <p:spPr>
          <a:xfrm flipH="1" rot="1403400">
            <a:off x="6306480" y="2755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9" name=""/>
          <p:cNvSpPr/>
          <p:nvPr/>
        </p:nvSpPr>
        <p:spPr>
          <a:xfrm flipH="1" rot="1458600">
            <a:off x="6302160" y="2755440"/>
            <a:ext cx="41040" cy="777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0" name=""/>
          <p:cNvSpPr/>
          <p:nvPr/>
        </p:nvSpPr>
        <p:spPr>
          <a:xfrm flipH="1">
            <a:off x="5985000" y="2617560"/>
            <a:ext cx="308520" cy="4114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1" name=""/>
          <p:cNvSpPr/>
          <p:nvPr/>
        </p:nvSpPr>
        <p:spPr>
          <a:xfrm flipH="1">
            <a:off x="5933160" y="2771640"/>
            <a:ext cx="15444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2" name=""/>
          <p:cNvSpPr/>
          <p:nvPr/>
        </p:nvSpPr>
        <p:spPr>
          <a:xfrm flipH="1" rot="1443600">
            <a:off x="6028920" y="2827800"/>
            <a:ext cx="4068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3" name=""/>
          <p:cNvSpPr/>
          <p:nvPr/>
        </p:nvSpPr>
        <p:spPr>
          <a:xfrm flipH="1" rot="1458600">
            <a:off x="6024240" y="2827800"/>
            <a:ext cx="41040" cy="774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84" name=""/>
          <p:cNvGrpSpPr/>
          <p:nvPr/>
        </p:nvGrpSpPr>
        <p:grpSpPr>
          <a:xfrm>
            <a:off x="4068000" y="3098160"/>
            <a:ext cx="141480" cy="141480"/>
            <a:chOff x="4068000" y="3098160"/>
            <a:chExt cx="141480" cy="141480"/>
          </a:xfrm>
        </p:grpSpPr>
        <p:sp>
          <p:nvSpPr>
            <p:cNvPr id="4085" name=""/>
            <p:cNvSpPr/>
            <p:nvPr/>
          </p:nvSpPr>
          <p:spPr>
            <a:xfrm>
              <a:off x="4068000" y="309816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6" name=""/>
            <p:cNvSpPr/>
            <p:nvPr/>
          </p:nvSpPr>
          <p:spPr>
            <a:xfrm rot="20182200">
              <a:off x="4083120" y="3149640"/>
              <a:ext cx="3780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7" name=""/>
            <p:cNvSpPr/>
            <p:nvPr/>
          </p:nvSpPr>
          <p:spPr>
            <a:xfrm rot="20155200">
              <a:off x="4088520" y="3149640"/>
              <a:ext cx="37080" cy="712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88" name=""/>
          <p:cNvSpPr/>
          <p:nvPr/>
        </p:nvSpPr>
        <p:spPr>
          <a:xfrm>
            <a:off x="4133520" y="3022560"/>
            <a:ext cx="283320" cy="377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89" name=""/>
          <p:cNvGrpSpPr/>
          <p:nvPr/>
        </p:nvGrpSpPr>
        <p:grpSpPr>
          <a:xfrm>
            <a:off x="4322520" y="3164040"/>
            <a:ext cx="141480" cy="141480"/>
            <a:chOff x="4322520" y="3164040"/>
            <a:chExt cx="141480" cy="141480"/>
          </a:xfrm>
        </p:grpSpPr>
        <p:sp>
          <p:nvSpPr>
            <p:cNvPr id="4090" name=""/>
            <p:cNvSpPr/>
            <p:nvPr/>
          </p:nvSpPr>
          <p:spPr>
            <a:xfrm>
              <a:off x="4322520" y="3164040"/>
              <a:ext cx="141480" cy="1414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1" name=""/>
            <p:cNvSpPr/>
            <p:nvPr/>
          </p:nvSpPr>
          <p:spPr>
            <a:xfrm rot="20169000">
              <a:off x="4338360" y="3215520"/>
              <a:ext cx="37440" cy="705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2" name=""/>
            <p:cNvSpPr/>
            <p:nvPr/>
          </p:nvSpPr>
          <p:spPr>
            <a:xfrm rot="20125200">
              <a:off x="4343400" y="3215160"/>
              <a:ext cx="37080" cy="705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93" name=""/>
          <p:cNvSpPr/>
          <p:nvPr/>
        </p:nvSpPr>
        <p:spPr>
          <a:xfrm>
            <a:off x="2160360" y="3715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4" name=""/>
          <p:cNvSpPr/>
          <p:nvPr/>
        </p:nvSpPr>
        <p:spPr>
          <a:xfrm>
            <a:off x="2952000" y="4392000"/>
            <a:ext cx="720000" cy="22392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f5ce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095" name=""/>
          <p:cNvCxnSpPr>
            <a:endCxn id="4094" idx="2"/>
          </p:cNvCxnSpPr>
          <p:nvPr/>
        </p:nvCxnSpPr>
        <p:spPr>
          <a:xfrm flipH="1">
            <a:off x="2952000" y="3708720"/>
            <a:ext cx="33984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4096" name=""/>
          <p:cNvSpPr/>
          <p:nvPr/>
        </p:nvSpPr>
        <p:spPr>
          <a:xfrm>
            <a:off x="2232000" y="439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097" name=""/>
          <p:cNvCxnSpPr>
            <a:endCxn id="4096" idx="2"/>
          </p:cNvCxnSpPr>
          <p:nvPr/>
        </p:nvCxnSpPr>
        <p:spPr>
          <a:xfrm flipH="1">
            <a:off x="2232000" y="3081600"/>
            <a:ext cx="4269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4098" name=""/>
          <p:cNvCxnSpPr>
            <a:endCxn id="4096" idx="6"/>
          </p:cNvCxnSpPr>
          <p:nvPr/>
        </p:nvCxnSpPr>
        <p:spPr>
          <a:xfrm>
            <a:off x="2658600" y="3081600"/>
            <a:ext cx="473760" cy="14907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4099" name=""/>
          <p:cNvSpPr/>
          <p:nvPr/>
        </p:nvSpPr>
        <p:spPr>
          <a:xfrm>
            <a:off x="3312000" y="403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100" name=""/>
          <p:cNvSpPr/>
          <p:nvPr/>
        </p:nvSpPr>
        <p:spPr>
          <a:xfrm>
            <a:off x="3736440" y="4231080"/>
            <a:ext cx="1080000" cy="412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101" name=""/>
          <p:cNvCxnSpPr>
            <a:endCxn id="4099" idx="2"/>
          </p:cNvCxnSpPr>
          <p:nvPr/>
        </p:nvCxnSpPr>
        <p:spPr>
          <a:xfrm flipH="1">
            <a:off x="3312000" y="2607840"/>
            <a:ext cx="40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4102" name=""/>
          <p:cNvCxnSpPr>
            <a:endCxn id="4099" idx="6"/>
          </p:cNvCxnSpPr>
          <p:nvPr/>
        </p:nvCxnSpPr>
        <p:spPr>
          <a:xfrm>
            <a:off x="3717000" y="2607840"/>
            <a:ext cx="495360" cy="16045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4103" name=""/>
          <p:cNvCxnSpPr>
            <a:endCxn id="4100" idx="6"/>
          </p:cNvCxnSpPr>
          <p:nvPr/>
        </p:nvCxnSpPr>
        <p:spPr>
          <a:xfrm>
            <a:off x="4266000" y="3399840"/>
            <a:ext cx="55080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4104" name=""/>
          <p:cNvCxnSpPr>
            <a:endCxn id="4100" idx="2"/>
          </p:cNvCxnSpPr>
          <p:nvPr/>
        </p:nvCxnSpPr>
        <p:spPr>
          <a:xfrm flipH="1">
            <a:off x="3736440" y="3399840"/>
            <a:ext cx="529920" cy="103824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4105" name=""/>
          <p:cNvSpPr/>
          <p:nvPr/>
        </p:nvSpPr>
        <p:spPr>
          <a:xfrm>
            <a:off x="5508000" y="421200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106" name=""/>
          <p:cNvSpPr/>
          <p:nvPr/>
        </p:nvSpPr>
        <p:spPr>
          <a:xfrm>
            <a:off x="5076000" y="3852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107" name=""/>
          <p:cNvCxnSpPr>
            <a:endCxn id="4105" idx="2"/>
          </p:cNvCxnSpPr>
          <p:nvPr/>
        </p:nvCxnSpPr>
        <p:spPr>
          <a:xfrm flipH="1">
            <a:off x="5508000" y="3029040"/>
            <a:ext cx="64188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4108" name=""/>
          <p:cNvCxnSpPr>
            <a:endCxn id="4106" idx="2"/>
          </p:cNvCxnSpPr>
          <p:nvPr/>
        </p:nvCxnSpPr>
        <p:spPr>
          <a:xfrm flipH="1">
            <a:off x="5076000" y="2309040"/>
            <a:ext cx="46224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4109" name=""/>
          <p:cNvCxnSpPr>
            <a:endCxn id="4106" idx="6"/>
          </p:cNvCxnSpPr>
          <p:nvPr/>
        </p:nvCxnSpPr>
        <p:spPr>
          <a:xfrm>
            <a:off x="5537880" y="2309040"/>
            <a:ext cx="438480" cy="172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4110" name=""/>
          <p:cNvCxnSpPr>
            <a:endCxn id="4094" idx="6"/>
          </p:cNvCxnSpPr>
          <p:nvPr/>
        </p:nvCxnSpPr>
        <p:spPr>
          <a:xfrm>
            <a:off x="3291480" y="3708720"/>
            <a:ext cx="380880" cy="79560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4111" name=""/>
          <p:cNvSpPr/>
          <p:nvPr/>
        </p:nvSpPr>
        <p:spPr>
          <a:xfrm>
            <a:off x="6228000" y="3852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112" name=""/>
          <p:cNvCxnSpPr>
            <a:endCxn id="4111" idx="6"/>
          </p:cNvCxnSpPr>
          <p:nvPr/>
        </p:nvCxnSpPr>
        <p:spPr>
          <a:xfrm>
            <a:off x="6689520" y="2339640"/>
            <a:ext cx="61884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4113" name=""/>
          <p:cNvCxnSpPr>
            <a:endCxn id="4111" idx="2"/>
          </p:cNvCxnSpPr>
          <p:nvPr/>
        </p:nvCxnSpPr>
        <p:spPr>
          <a:xfrm flipH="1">
            <a:off x="6228000" y="2339640"/>
            <a:ext cx="461880" cy="1773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4114" name=""/>
          <p:cNvSpPr/>
          <p:nvPr/>
        </p:nvSpPr>
        <p:spPr>
          <a:xfrm>
            <a:off x="7956360" y="4716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115" name=""/>
          <p:cNvCxnSpPr>
            <a:endCxn id="4114" idx="2"/>
          </p:cNvCxnSpPr>
          <p:nvPr/>
        </p:nvCxnSpPr>
        <p:spPr>
          <a:xfrm flipH="1">
            <a:off x="7956360" y="3852000"/>
            <a:ext cx="67032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4116" name=""/>
          <p:cNvSpPr/>
          <p:nvPr/>
        </p:nvSpPr>
        <p:spPr>
          <a:xfrm>
            <a:off x="8640000" y="430308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117" name=""/>
          <p:cNvCxnSpPr>
            <a:endCxn id="4116" idx="2"/>
          </p:cNvCxnSpPr>
          <p:nvPr/>
        </p:nvCxnSpPr>
        <p:spPr>
          <a:xfrm flipH="1">
            <a:off x="8640000" y="3105720"/>
            <a:ext cx="522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4118" name=""/>
          <p:cNvCxnSpPr>
            <a:endCxn id="4116" idx="6"/>
          </p:cNvCxnSpPr>
          <p:nvPr/>
        </p:nvCxnSpPr>
        <p:spPr>
          <a:xfrm>
            <a:off x="9162000" y="3105720"/>
            <a:ext cx="558360" cy="145836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4119" name=""/>
          <p:cNvSpPr/>
          <p:nvPr/>
        </p:nvSpPr>
        <p:spPr>
          <a:xfrm>
            <a:off x="2160360" y="2275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4120" name=""/>
          <p:cNvSpPr/>
          <p:nvPr/>
        </p:nvSpPr>
        <p:spPr>
          <a:xfrm flipH="1">
            <a:off x="3775680" y="229248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1" name=""/>
          <p:cNvSpPr/>
          <p:nvPr/>
        </p:nvSpPr>
        <p:spPr>
          <a:xfrm flipH="1" rot="1437000">
            <a:off x="3867480" y="2346480"/>
            <a:ext cx="38880" cy="738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2" name=""/>
          <p:cNvSpPr/>
          <p:nvPr/>
        </p:nvSpPr>
        <p:spPr>
          <a:xfrm flipH="1" rot="1495200">
            <a:off x="3863880" y="234576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3" name=""/>
          <p:cNvSpPr/>
          <p:nvPr/>
        </p:nvSpPr>
        <p:spPr>
          <a:xfrm flipH="1">
            <a:off x="3559320" y="2213640"/>
            <a:ext cx="295920" cy="39420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4" name=""/>
          <p:cNvSpPr/>
          <p:nvPr/>
        </p:nvSpPr>
        <p:spPr>
          <a:xfrm flipH="1">
            <a:off x="3509640" y="2361240"/>
            <a:ext cx="147960" cy="14796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5" name=""/>
          <p:cNvSpPr/>
          <p:nvPr/>
        </p:nvSpPr>
        <p:spPr>
          <a:xfrm flipH="1" rot="1437000">
            <a:off x="3601800" y="2415240"/>
            <a:ext cx="38880" cy="74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6" name=""/>
          <p:cNvSpPr/>
          <p:nvPr/>
        </p:nvSpPr>
        <p:spPr>
          <a:xfrm flipH="1" rot="1425000">
            <a:off x="3596400" y="2415240"/>
            <a:ext cx="39240" cy="741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7" name=""/>
          <p:cNvSpPr/>
          <p:nvPr/>
        </p:nvSpPr>
        <p:spPr>
          <a:xfrm>
            <a:off x="5322240" y="1980000"/>
            <a:ext cx="154080" cy="15444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8" name=""/>
          <p:cNvSpPr/>
          <p:nvPr/>
        </p:nvSpPr>
        <p:spPr>
          <a:xfrm rot="20168400">
            <a:off x="5339160" y="2036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9" name=""/>
          <p:cNvSpPr/>
          <p:nvPr/>
        </p:nvSpPr>
        <p:spPr>
          <a:xfrm rot="20155800">
            <a:off x="5344560" y="2036160"/>
            <a:ext cx="4068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0" name=""/>
          <p:cNvSpPr/>
          <p:nvPr/>
        </p:nvSpPr>
        <p:spPr>
          <a:xfrm>
            <a:off x="5394240" y="1897920"/>
            <a:ext cx="308160" cy="41112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1" name=""/>
          <p:cNvSpPr/>
          <p:nvPr/>
        </p:nvSpPr>
        <p:spPr>
          <a:xfrm>
            <a:off x="5599800" y="2052000"/>
            <a:ext cx="154080" cy="154080"/>
          </a:xfrm>
          <a:prstGeom prst="ellipse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2" name=""/>
          <p:cNvSpPr/>
          <p:nvPr/>
        </p:nvSpPr>
        <p:spPr>
          <a:xfrm rot="20168400">
            <a:off x="5616720" y="21081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3" name=""/>
          <p:cNvSpPr/>
          <p:nvPr/>
        </p:nvSpPr>
        <p:spPr>
          <a:xfrm rot="20168400">
            <a:off x="5621760" y="2108160"/>
            <a:ext cx="41040" cy="774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4" name=""/>
          <p:cNvSpPr/>
          <p:nvPr/>
        </p:nvSpPr>
        <p:spPr>
          <a:xfrm>
            <a:off x="6473520" y="2010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5" name=""/>
          <p:cNvSpPr/>
          <p:nvPr/>
        </p:nvSpPr>
        <p:spPr>
          <a:xfrm rot="20168400">
            <a:off x="6490440" y="206640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6" name=""/>
          <p:cNvSpPr/>
          <p:nvPr/>
        </p:nvSpPr>
        <p:spPr>
          <a:xfrm rot="20168400">
            <a:off x="6495840" y="2066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7" name=""/>
          <p:cNvSpPr/>
          <p:nvPr/>
        </p:nvSpPr>
        <p:spPr>
          <a:xfrm>
            <a:off x="6545520" y="192780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8" name=""/>
          <p:cNvSpPr/>
          <p:nvPr/>
        </p:nvSpPr>
        <p:spPr>
          <a:xfrm>
            <a:off x="6751440" y="208224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9" name=""/>
          <p:cNvSpPr/>
          <p:nvPr/>
        </p:nvSpPr>
        <p:spPr>
          <a:xfrm rot="20168400">
            <a:off x="6768360" y="213840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0" name=""/>
          <p:cNvSpPr/>
          <p:nvPr/>
        </p:nvSpPr>
        <p:spPr>
          <a:xfrm rot="20168400">
            <a:off x="6773760" y="213840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1" name=""/>
          <p:cNvSpPr/>
          <p:nvPr/>
        </p:nvSpPr>
        <p:spPr>
          <a:xfrm flipH="1">
            <a:off x="2720160" y="2752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2" name=""/>
          <p:cNvSpPr/>
          <p:nvPr/>
        </p:nvSpPr>
        <p:spPr>
          <a:xfrm flipH="1" rot="1431600">
            <a:off x="2815560" y="2808360"/>
            <a:ext cx="41040" cy="7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3" name=""/>
          <p:cNvSpPr/>
          <p:nvPr/>
        </p:nvSpPr>
        <p:spPr>
          <a:xfrm flipH="1" rot="1431600">
            <a:off x="2810880" y="2808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4" name=""/>
          <p:cNvSpPr/>
          <p:nvPr/>
        </p:nvSpPr>
        <p:spPr>
          <a:xfrm flipH="1">
            <a:off x="2494080" y="2669760"/>
            <a:ext cx="308880" cy="4118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5" name=""/>
          <p:cNvSpPr/>
          <p:nvPr/>
        </p:nvSpPr>
        <p:spPr>
          <a:xfrm flipH="1">
            <a:off x="2442240" y="2824200"/>
            <a:ext cx="154440" cy="1544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6" name=""/>
          <p:cNvSpPr/>
          <p:nvPr/>
        </p:nvSpPr>
        <p:spPr>
          <a:xfrm flipH="1" rot="1431600">
            <a:off x="2538360" y="2880360"/>
            <a:ext cx="41040" cy="7740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7" name=""/>
          <p:cNvSpPr/>
          <p:nvPr/>
        </p:nvSpPr>
        <p:spPr>
          <a:xfrm flipH="1" rot="1431600">
            <a:off x="2532960" y="2880360"/>
            <a:ext cx="41040" cy="7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8" name=""/>
          <p:cNvSpPr/>
          <p:nvPr/>
        </p:nvSpPr>
        <p:spPr>
          <a:xfrm>
            <a:off x="3780000" y="496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9" name=""/>
          <p:cNvSpPr/>
          <p:nvPr/>
        </p:nvSpPr>
        <p:spPr>
          <a:xfrm>
            <a:off x="4068000" y="4967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0" name=""/>
          <p:cNvSpPr/>
          <p:nvPr/>
        </p:nvSpPr>
        <p:spPr>
          <a:xfrm>
            <a:off x="8352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1" name=""/>
          <p:cNvSpPr/>
          <p:nvPr/>
        </p:nvSpPr>
        <p:spPr>
          <a:xfrm>
            <a:off x="8640000" y="44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2" name=""/>
          <p:cNvSpPr/>
          <p:nvPr/>
        </p:nvSpPr>
        <p:spPr>
          <a:xfrm>
            <a:off x="6840000" y="3942000"/>
            <a:ext cx="360000" cy="360000"/>
          </a:xfrm>
          <a:prstGeom prst="can">
            <a:avLst>
              <a:gd name="adj" fmla="val 25000"/>
            </a:avLst>
          </a:prstGeom>
          <a:solidFill>
            <a:srgbClr val="ff4000"/>
          </a:solidFill>
          <a:ln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3" name=""/>
          <p:cNvSpPr/>
          <p:nvPr/>
        </p:nvSpPr>
        <p:spPr>
          <a:xfrm>
            <a:off x="666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4" name=""/>
          <p:cNvSpPr/>
          <p:nvPr/>
        </p:nvSpPr>
        <p:spPr>
          <a:xfrm>
            <a:off x="7020000" y="412200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5" name=""/>
          <p:cNvSpPr/>
          <p:nvPr/>
        </p:nvSpPr>
        <p:spPr>
          <a:xfrm>
            <a:off x="3420000" y="45705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6" name=""/>
          <p:cNvSpPr/>
          <p:nvPr/>
        </p:nvSpPr>
        <p:spPr>
          <a:xfrm>
            <a:off x="2520000" y="4284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7" name=""/>
          <p:cNvSpPr/>
          <p:nvPr/>
        </p:nvSpPr>
        <p:spPr>
          <a:xfrm>
            <a:off x="5098680" y="4607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8" name=""/>
          <p:cNvSpPr/>
          <p:nvPr/>
        </p:nvSpPr>
        <p:spPr>
          <a:xfrm>
            <a:off x="5472000" y="464328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4159" name=""/>
          <p:cNvCxnSpPr>
            <a:endCxn id="4114" idx="6"/>
          </p:cNvCxnSpPr>
          <p:nvPr/>
        </p:nvCxnSpPr>
        <p:spPr>
          <a:xfrm>
            <a:off x="8626320" y="3852000"/>
            <a:ext cx="590400" cy="11347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cxnSp>
        <p:nvCxnSpPr>
          <p:cNvPr id="4160" name=""/>
          <p:cNvCxnSpPr>
            <a:endCxn id="4105" idx="6"/>
          </p:cNvCxnSpPr>
          <p:nvPr/>
        </p:nvCxnSpPr>
        <p:spPr>
          <a:xfrm>
            <a:off x="6149520" y="3029040"/>
            <a:ext cx="618840" cy="1453320"/>
          </a:xfrm>
          <a:prstGeom prst="straightConnector1">
            <a:avLst/>
          </a:prstGeom>
          <a:ln w="0">
            <a:solidFill>
              <a:srgbClr val="ff8000"/>
            </a:solidFill>
            <a:prstDash val="dash"/>
          </a:ln>
        </p:spPr>
      </p:cxnSp>
      <p:sp>
        <p:nvSpPr>
          <p:cNvPr id="4161" name="CaixaDeTexto 154"/>
          <p:cNvSpPr/>
          <p:nvPr/>
        </p:nvSpPr>
        <p:spPr>
          <a:xfrm>
            <a:off x="9828000" y="308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4162" name="CaixaDeTexto 155"/>
          <p:cNvSpPr/>
          <p:nvPr/>
        </p:nvSpPr>
        <p:spPr>
          <a:xfrm>
            <a:off x="9864000" y="4523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ambiente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4163" name=""/>
          <p:cNvSpPr/>
          <p:nvPr/>
        </p:nvSpPr>
        <p:spPr>
          <a:xfrm>
            <a:off x="2160360" y="184464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dde8cb">
                  <a:alpha val="0"/>
                </a:srgbClr>
              </a:gs>
              <a:gs pos="50000">
                <a:srgbClr val="dde8cb"/>
              </a:gs>
              <a:gs pos="100000">
                <a:srgbClr val="dde8cb">
                  <a:alpha val="0"/>
                </a:srgbClr>
              </a:gs>
            </a:gsLst>
            <a:lin ang="5400000"/>
          </a:gradFill>
          <a:ln w="0">
            <a:solidFill>
              <a:srgbClr val="127622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sp>
        <p:nvSpPr>
          <p:cNvPr id="4164" name=""/>
          <p:cNvSpPr/>
          <p:nvPr/>
        </p:nvSpPr>
        <p:spPr>
          <a:xfrm>
            <a:off x="5040000" y="1872000"/>
            <a:ext cx="2160000" cy="90000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65" name="CaixaDeTexto 156"/>
          <p:cNvSpPr/>
          <p:nvPr/>
        </p:nvSpPr>
        <p:spPr>
          <a:xfrm>
            <a:off x="10080000" y="2507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e6a39"/>
                </a:solidFill>
                <a:latin typeface="Latin Modern Mono"/>
                <a:ea typeface="Verdana"/>
              </a:rPr>
              <a:t>organização</a:t>
            </a:r>
            <a:endParaRPr b="0" lang="pt-PT" sz="1800" spc="-1" strike="noStrike">
              <a:solidFill>
                <a:srgbClr val="1e6a39"/>
              </a:solidFill>
              <a:latin typeface="Arial"/>
            </a:endParaRPr>
          </a:p>
        </p:txBody>
      </p:sp>
      <p:sp>
        <p:nvSpPr>
          <p:cNvPr id="4166" name=""/>
          <p:cNvSpPr/>
          <p:nvPr/>
        </p:nvSpPr>
        <p:spPr>
          <a:xfrm>
            <a:off x="2304000" y="2275920"/>
            <a:ext cx="2556000" cy="114408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67" name=""/>
          <p:cNvSpPr/>
          <p:nvPr/>
        </p:nvSpPr>
        <p:spPr>
          <a:xfrm>
            <a:off x="7740000" y="2664000"/>
            <a:ext cx="1836000" cy="900000"/>
          </a:xfrm>
          <a:prstGeom prst="ellipse">
            <a:avLst/>
          </a:prstGeom>
          <a:gradFill rotWithShape="0">
            <a:gsLst>
              <a:gs pos="0">
                <a:srgbClr val="158466">
                  <a:alpha val="0"/>
                </a:srgbClr>
              </a:gs>
              <a:gs pos="50000">
                <a:srgbClr val="158466"/>
              </a:gs>
              <a:gs pos="100000">
                <a:srgbClr val="158466">
                  <a:alpha val="0"/>
                </a:srgbClr>
              </a:gs>
            </a:gsLst>
            <a:lin ang="5400000"/>
          </a:gra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68" name=""/>
          <p:cNvSpPr/>
          <p:nvPr/>
        </p:nvSpPr>
        <p:spPr>
          <a:xfrm flipH="1">
            <a:off x="3618360" y="221364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69" name=""/>
          <p:cNvSpPr/>
          <p:nvPr/>
        </p:nvSpPr>
        <p:spPr>
          <a:xfrm flipH="1">
            <a:off x="3608640" y="222300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0" name=""/>
          <p:cNvSpPr/>
          <p:nvPr/>
        </p:nvSpPr>
        <p:spPr>
          <a:xfrm flipH="1">
            <a:off x="3559320" y="201600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1" name=""/>
          <p:cNvSpPr/>
          <p:nvPr/>
        </p:nvSpPr>
        <p:spPr>
          <a:xfrm flipH="1" rot="1451400">
            <a:off x="3743280" y="212400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2" name=""/>
          <p:cNvSpPr/>
          <p:nvPr/>
        </p:nvSpPr>
        <p:spPr>
          <a:xfrm flipH="1" rot="1451400">
            <a:off x="3733560" y="212400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3" name=""/>
          <p:cNvSpPr/>
          <p:nvPr/>
        </p:nvSpPr>
        <p:spPr>
          <a:xfrm rot="12410400">
            <a:off x="3752280" y="216720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4" name=""/>
          <p:cNvSpPr/>
          <p:nvPr/>
        </p:nvSpPr>
        <p:spPr>
          <a:xfrm>
            <a:off x="5435280" y="189792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5" name=""/>
          <p:cNvSpPr/>
          <p:nvPr/>
        </p:nvSpPr>
        <p:spPr>
          <a:xfrm>
            <a:off x="5445360" y="1908000"/>
            <a:ext cx="20556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6" name=""/>
          <p:cNvSpPr/>
          <p:nvPr/>
        </p:nvSpPr>
        <p:spPr>
          <a:xfrm>
            <a:off x="5394240" y="1692360"/>
            <a:ext cx="308160" cy="30816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7" name=""/>
          <p:cNvSpPr/>
          <p:nvPr/>
        </p:nvSpPr>
        <p:spPr>
          <a:xfrm rot="20155800">
            <a:off x="5428800" y="1805040"/>
            <a:ext cx="81360" cy="1540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8" name=""/>
          <p:cNvSpPr/>
          <p:nvPr/>
        </p:nvSpPr>
        <p:spPr>
          <a:xfrm rot="20162400">
            <a:off x="5438880" y="1804680"/>
            <a:ext cx="81720" cy="1540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9" name=""/>
          <p:cNvSpPr/>
          <p:nvPr/>
        </p:nvSpPr>
        <p:spPr>
          <a:xfrm flipH="1" rot="9236400">
            <a:off x="5464440" y="184968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0" name=""/>
          <p:cNvSpPr/>
          <p:nvPr/>
        </p:nvSpPr>
        <p:spPr>
          <a:xfrm flipH="1">
            <a:off x="8527680" y="3457800"/>
            <a:ext cx="197280" cy="137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1" name=""/>
          <p:cNvSpPr/>
          <p:nvPr/>
        </p:nvSpPr>
        <p:spPr>
          <a:xfrm flipH="1">
            <a:off x="8517960" y="3467160"/>
            <a:ext cx="197280" cy="13824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2" name=""/>
          <p:cNvSpPr/>
          <p:nvPr/>
        </p:nvSpPr>
        <p:spPr>
          <a:xfrm flipH="1">
            <a:off x="8468640" y="3260160"/>
            <a:ext cx="295920" cy="2959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3" name=""/>
          <p:cNvSpPr/>
          <p:nvPr/>
        </p:nvSpPr>
        <p:spPr>
          <a:xfrm flipH="1" rot="1451400">
            <a:off x="8652600" y="3368160"/>
            <a:ext cx="78120" cy="1479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4" name=""/>
          <p:cNvSpPr/>
          <p:nvPr/>
        </p:nvSpPr>
        <p:spPr>
          <a:xfrm flipH="1" rot="1451400">
            <a:off x="8642880" y="3368160"/>
            <a:ext cx="78120" cy="14796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5" name=""/>
          <p:cNvSpPr/>
          <p:nvPr/>
        </p:nvSpPr>
        <p:spPr>
          <a:xfrm rot="12410400">
            <a:off x="8661600" y="3411360"/>
            <a:ext cx="34920" cy="57240"/>
          </a:xfrm>
          <a:prstGeom prst="ellipse">
            <a:avLst/>
          </a:prstGeom>
          <a:solidFill>
            <a:srgbClr val="ffff00"/>
          </a:solidFill>
          <a:ln w="0">
            <a:solidFill>
              <a:srgbClr val="ffbf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6" name=""/>
          <p:cNvSpPr/>
          <p:nvPr/>
        </p:nvSpPr>
        <p:spPr>
          <a:xfrm flipH="1">
            <a:off x="3188160" y="329724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7" name=""/>
          <p:cNvSpPr/>
          <p:nvPr/>
        </p:nvSpPr>
        <p:spPr>
          <a:xfrm flipH="1">
            <a:off x="3178440" y="330732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8" name=""/>
          <p:cNvSpPr/>
          <p:nvPr/>
        </p:nvSpPr>
        <p:spPr>
          <a:xfrm flipH="1">
            <a:off x="3126960" y="309132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9" name=""/>
          <p:cNvSpPr/>
          <p:nvPr/>
        </p:nvSpPr>
        <p:spPr>
          <a:xfrm flipH="1" rot="1437000">
            <a:off x="3319200" y="320400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0" name=""/>
          <p:cNvSpPr/>
          <p:nvPr/>
        </p:nvSpPr>
        <p:spPr>
          <a:xfrm flipH="1" rot="1437000">
            <a:off x="3308760" y="320400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1" name=""/>
          <p:cNvSpPr/>
          <p:nvPr/>
        </p:nvSpPr>
        <p:spPr>
          <a:xfrm rot="12363600">
            <a:off x="3327480" y="324864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2" name=""/>
          <p:cNvSpPr/>
          <p:nvPr/>
        </p:nvSpPr>
        <p:spPr>
          <a:xfrm>
            <a:off x="4171680" y="302292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3" name=""/>
          <p:cNvSpPr/>
          <p:nvPr/>
        </p:nvSpPr>
        <p:spPr>
          <a:xfrm>
            <a:off x="4181040" y="303228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4" name=""/>
          <p:cNvSpPr/>
          <p:nvPr/>
        </p:nvSpPr>
        <p:spPr>
          <a:xfrm>
            <a:off x="4133520" y="283428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5" name=""/>
          <p:cNvSpPr/>
          <p:nvPr/>
        </p:nvSpPr>
        <p:spPr>
          <a:xfrm rot="20160600">
            <a:off x="4165200" y="293724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6" name=""/>
          <p:cNvSpPr/>
          <p:nvPr/>
        </p:nvSpPr>
        <p:spPr>
          <a:xfrm rot="20154000">
            <a:off x="4174920" y="293724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7" name=""/>
          <p:cNvSpPr/>
          <p:nvPr/>
        </p:nvSpPr>
        <p:spPr>
          <a:xfrm flipH="1" rot="9238200">
            <a:off x="4199040" y="297900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8" name=""/>
          <p:cNvSpPr/>
          <p:nvPr/>
        </p:nvSpPr>
        <p:spPr>
          <a:xfrm flipH="1">
            <a:off x="6046200" y="2617560"/>
            <a:ext cx="205560" cy="1440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9" name=""/>
          <p:cNvSpPr/>
          <p:nvPr/>
        </p:nvSpPr>
        <p:spPr>
          <a:xfrm flipH="1">
            <a:off x="6036480" y="2627640"/>
            <a:ext cx="205920" cy="14400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0" name=""/>
          <p:cNvSpPr/>
          <p:nvPr/>
        </p:nvSpPr>
        <p:spPr>
          <a:xfrm flipH="1">
            <a:off x="5985000" y="2411640"/>
            <a:ext cx="308880" cy="308520"/>
          </a:xfrm>
          <a:prstGeom prst="ellipse">
            <a:avLst/>
          </a:prstGeom>
          <a:solidFill>
            <a:srgbClr val="b2b2b2"/>
          </a:solidFill>
          <a:ln w="0">
            <a:solidFill>
              <a:srgbClr val="9999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1" name=""/>
          <p:cNvSpPr/>
          <p:nvPr/>
        </p:nvSpPr>
        <p:spPr>
          <a:xfrm flipH="1" rot="1437000">
            <a:off x="6177240" y="25243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2" name=""/>
          <p:cNvSpPr/>
          <p:nvPr/>
        </p:nvSpPr>
        <p:spPr>
          <a:xfrm flipH="1" rot="1437000">
            <a:off x="6166800" y="2524320"/>
            <a:ext cx="81720" cy="154080"/>
          </a:xfrm>
          <a:prstGeom prst="ellipse">
            <a:avLst/>
          </a:prstGeom>
          <a:solidFill>
            <a:srgbClr val="333333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3" name=""/>
          <p:cNvSpPr/>
          <p:nvPr/>
        </p:nvSpPr>
        <p:spPr>
          <a:xfrm rot="12363600">
            <a:off x="6185520" y="2568960"/>
            <a:ext cx="36720" cy="59760"/>
          </a:xfrm>
          <a:prstGeom prst="ellipse">
            <a:avLst/>
          </a:prstGeom>
          <a:solidFill>
            <a:srgbClr val="ff0000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4" name=""/>
          <p:cNvSpPr/>
          <p:nvPr/>
        </p:nvSpPr>
        <p:spPr>
          <a:xfrm>
            <a:off x="4500000" y="1800000"/>
            <a:ext cx="36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1aca6"/>
          </a:soli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4205" name=""/>
          <p:cNvCxnSpPr>
            <a:stCxn id="4204" idx="2"/>
            <a:endCxn id="4166" idx="7"/>
          </p:cNvCxnSpPr>
          <p:nvPr/>
        </p:nvCxnSpPr>
        <p:spPr>
          <a:xfrm flipH="1">
            <a:off x="4485960" y="2160000"/>
            <a:ext cx="14400" cy="283680"/>
          </a:xfrm>
          <a:prstGeom prst="straightConnector1">
            <a:avLst/>
          </a:prstGeom>
          <a:ln w="0">
            <a:solidFill>
              <a:srgbClr val="1e6a39"/>
            </a:solidFill>
          </a:ln>
        </p:spPr>
      </p:cxnSp>
      <p:sp>
        <p:nvSpPr>
          <p:cNvPr id="4206" name=""/>
          <p:cNvSpPr/>
          <p:nvPr/>
        </p:nvSpPr>
        <p:spPr>
          <a:xfrm>
            <a:off x="7200000" y="1620000"/>
            <a:ext cx="36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1aca6"/>
          </a:soli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4207" name=""/>
          <p:cNvCxnSpPr>
            <a:stCxn id="4206" idx="2"/>
            <a:endCxn id="4164" idx="6"/>
          </p:cNvCxnSpPr>
          <p:nvPr/>
        </p:nvCxnSpPr>
        <p:spPr>
          <a:xfrm>
            <a:off x="7200000" y="1980000"/>
            <a:ext cx="360" cy="342360"/>
          </a:xfrm>
          <a:prstGeom prst="straightConnector1">
            <a:avLst/>
          </a:prstGeom>
          <a:ln w="0">
            <a:solidFill>
              <a:srgbClr val="1e6a39"/>
            </a:solidFill>
          </a:ln>
        </p:spPr>
      </p:cxnSp>
      <p:sp>
        <p:nvSpPr>
          <p:cNvPr id="4208" name=""/>
          <p:cNvSpPr/>
          <p:nvPr/>
        </p:nvSpPr>
        <p:spPr>
          <a:xfrm flipH="1">
            <a:off x="7380000" y="2394000"/>
            <a:ext cx="36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1aca6"/>
          </a:solidFill>
          <a:ln w="0">
            <a:solidFill>
              <a:srgbClr val="1e6a39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4209" name=""/>
          <p:cNvCxnSpPr>
            <a:stCxn id="4208" idx="2"/>
            <a:endCxn id="4167" idx="2"/>
          </p:cNvCxnSpPr>
          <p:nvPr/>
        </p:nvCxnSpPr>
        <p:spPr>
          <a:xfrm>
            <a:off x="7740000" y="2754000"/>
            <a:ext cx="360" cy="360360"/>
          </a:xfrm>
          <a:prstGeom prst="straightConnector1">
            <a:avLst/>
          </a:prstGeom>
          <a:ln w="0">
            <a:solidFill>
              <a:srgbClr val="1e6a39"/>
            </a:solidFill>
          </a:ln>
        </p:spPr>
      </p:cxnSp>
      <p:sp>
        <p:nvSpPr>
          <p:cNvPr id="4210" name=""/>
          <p:cNvSpPr/>
          <p:nvPr/>
        </p:nvSpPr>
        <p:spPr>
          <a:xfrm>
            <a:off x="2442600" y="2700000"/>
            <a:ext cx="529200" cy="269640"/>
          </a:xfrm>
          <a:prstGeom prst="ellipse">
            <a:avLst/>
          </a:prstGeom>
          <a:noFill/>
          <a:ln cap="rnd" w="19080">
            <a:solidFill>
              <a:srgbClr val="ffffff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1" name=""/>
          <p:cNvSpPr/>
          <p:nvPr/>
        </p:nvSpPr>
        <p:spPr>
          <a:xfrm>
            <a:off x="6376680" y="1967040"/>
            <a:ext cx="529200" cy="269640"/>
          </a:xfrm>
          <a:prstGeom prst="ellipse">
            <a:avLst/>
          </a:prstGeom>
          <a:noFill/>
          <a:ln cap="rnd" w="19080">
            <a:solidFill>
              <a:srgbClr val="ffffff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2" name=""/>
          <p:cNvSpPr/>
          <p:nvPr/>
        </p:nvSpPr>
        <p:spPr>
          <a:xfrm>
            <a:off x="8794800" y="2736000"/>
            <a:ext cx="529200" cy="269640"/>
          </a:xfrm>
          <a:prstGeom prst="ellipse">
            <a:avLst/>
          </a:prstGeom>
          <a:noFill/>
          <a:ln cap="rnd" w="19080">
            <a:solidFill>
              <a:srgbClr val="ffffff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3" name=""/>
          <p:cNvSpPr/>
          <p:nvPr/>
        </p:nvSpPr>
        <p:spPr>
          <a:xfrm flipH="1">
            <a:off x="2555640" y="266976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4" name=""/>
          <p:cNvSpPr/>
          <p:nvPr/>
        </p:nvSpPr>
        <p:spPr>
          <a:xfrm flipH="1">
            <a:off x="2545560" y="268020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5" name=""/>
          <p:cNvSpPr/>
          <p:nvPr/>
        </p:nvSpPr>
        <p:spPr>
          <a:xfrm flipH="1">
            <a:off x="2494080" y="246384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6" name=""/>
          <p:cNvSpPr/>
          <p:nvPr/>
        </p:nvSpPr>
        <p:spPr>
          <a:xfrm flipH="1" rot="1437600">
            <a:off x="2685600" y="257652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7" name=""/>
          <p:cNvSpPr/>
          <p:nvPr/>
        </p:nvSpPr>
        <p:spPr>
          <a:xfrm flipH="1" rot="1437600">
            <a:off x="2675520" y="257652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8" name=""/>
          <p:cNvSpPr/>
          <p:nvPr/>
        </p:nvSpPr>
        <p:spPr>
          <a:xfrm rot="12363600">
            <a:off x="2694960" y="262152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9" name=""/>
          <p:cNvSpPr/>
          <p:nvPr/>
        </p:nvSpPr>
        <p:spPr>
          <a:xfrm>
            <a:off x="6586920" y="1927800"/>
            <a:ext cx="205920" cy="1443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0" name=""/>
          <p:cNvSpPr/>
          <p:nvPr/>
        </p:nvSpPr>
        <p:spPr>
          <a:xfrm>
            <a:off x="6597000" y="1938240"/>
            <a:ext cx="205920" cy="14400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1" name=""/>
          <p:cNvSpPr/>
          <p:nvPr/>
        </p:nvSpPr>
        <p:spPr>
          <a:xfrm>
            <a:off x="6545520" y="1721880"/>
            <a:ext cx="308880" cy="3088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2" name=""/>
          <p:cNvSpPr/>
          <p:nvPr/>
        </p:nvSpPr>
        <p:spPr>
          <a:xfrm rot="20162400">
            <a:off x="6580080" y="1834560"/>
            <a:ext cx="81720" cy="1544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3" name=""/>
          <p:cNvSpPr/>
          <p:nvPr/>
        </p:nvSpPr>
        <p:spPr>
          <a:xfrm rot="20162400">
            <a:off x="6590160" y="1834560"/>
            <a:ext cx="81720" cy="1544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4" name=""/>
          <p:cNvSpPr/>
          <p:nvPr/>
        </p:nvSpPr>
        <p:spPr>
          <a:xfrm flipH="1" rot="9236400">
            <a:off x="6616080" y="1879560"/>
            <a:ext cx="36720" cy="5976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5" name=""/>
          <p:cNvSpPr/>
          <p:nvPr/>
        </p:nvSpPr>
        <p:spPr>
          <a:xfrm>
            <a:off x="9067680" y="2728800"/>
            <a:ext cx="188640" cy="1317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6" name=""/>
          <p:cNvSpPr/>
          <p:nvPr/>
        </p:nvSpPr>
        <p:spPr>
          <a:xfrm>
            <a:off x="9077040" y="2738160"/>
            <a:ext cx="188640" cy="13176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7" name=""/>
          <p:cNvSpPr/>
          <p:nvPr/>
        </p:nvSpPr>
        <p:spPr>
          <a:xfrm>
            <a:off x="9029520" y="2540160"/>
            <a:ext cx="283320" cy="282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8" name=""/>
          <p:cNvSpPr/>
          <p:nvPr/>
        </p:nvSpPr>
        <p:spPr>
          <a:xfrm rot="20160600">
            <a:off x="9061200" y="2643120"/>
            <a:ext cx="75240" cy="14148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9" name=""/>
          <p:cNvSpPr/>
          <p:nvPr/>
        </p:nvSpPr>
        <p:spPr>
          <a:xfrm rot="20154000">
            <a:off x="9070920" y="2643120"/>
            <a:ext cx="74880" cy="1414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30" name=""/>
          <p:cNvSpPr/>
          <p:nvPr/>
        </p:nvSpPr>
        <p:spPr>
          <a:xfrm flipH="1" rot="9238200">
            <a:off x="9095040" y="2684880"/>
            <a:ext cx="33480" cy="5400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231" name="Picture 19" descr="C:\Users\Pantoja\Downloads\toppng.com-black-arrow-curved-clip-art-curved-arrow-transparent-background-282x591.png"/>
          <p:cNvPicPr/>
          <p:nvPr/>
        </p:nvPicPr>
        <p:blipFill>
          <a:blip r:embed="rId1"/>
          <a:stretch/>
        </p:blipFill>
        <p:spPr>
          <a:xfrm flipH="1" rot="15180000">
            <a:off x="7185960" y="819000"/>
            <a:ext cx="603360" cy="1269000"/>
          </a:xfrm>
          <a:prstGeom prst="rect">
            <a:avLst/>
          </a:prstGeom>
          <a:ln w="0">
            <a:noFill/>
          </a:ln>
        </p:spPr>
      </p:pic>
      <p:sp>
        <p:nvSpPr>
          <p:cNvPr id="4232" name="CaixaDeTexto 157"/>
          <p:cNvSpPr/>
          <p:nvPr/>
        </p:nvSpPr>
        <p:spPr>
          <a:xfrm>
            <a:off x="8052840" y="1127880"/>
            <a:ext cx="39711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Latin Modern Mono"/>
                <a:ea typeface="Verdana"/>
              </a:rPr>
              <a:t>desempenham papéis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4233" name="CustomShape 144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As Dimensões de Sistemas Multiagentes (SMA)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4" name="CaixaDeTexto 94"/>
          <p:cNvSpPr/>
          <p:nvPr/>
        </p:nvSpPr>
        <p:spPr>
          <a:xfrm>
            <a:off x="2988000" y="2556360"/>
            <a:ext cx="61164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Latin Modern Mono"/>
                <a:ea typeface="Verdana"/>
              </a:rPr>
              <a:t>A dimensão ambiental do SMA representa a noção de mundo dos agentes.</a:t>
            </a:r>
            <a:endParaRPr b="0" lang="pt-PT" sz="3600" spc="-1" strike="noStrike">
              <a:latin typeface="Arial"/>
            </a:endParaRPr>
          </a:p>
        </p:txBody>
      </p:sp>
      <p:sp>
        <p:nvSpPr>
          <p:cNvPr id="4235" name="CustomShape 89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Dimensão do Ambiente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4236" name="CaixaDeTexto 96"/>
          <p:cNvSpPr/>
          <p:nvPr/>
        </p:nvSpPr>
        <p:spPr>
          <a:xfrm>
            <a:off x="162360" y="584280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RICCI, A., VIROLI, M., OMICINI, A. (2007). CArtAgO: A Framework for Prototyping Artifact-Based Environments in MAS. In: Weyns, D., Parunak, H.V.D., Michel, F. (eds) Environments for Multi-Agent Systems III. E4MAS 2006. Lecture Notes in Computer Science(), vol 4389. Springer, Berlin, Heidelberg. https://doi.org/10.1007/978-3-540-71103-2_4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7" name="CaixaDeTexto 20"/>
          <p:cNvSpPr/>
          <p:nvPr/>
        </p:nvSpPr>
        <p:spPr>
          <a:xfrm>
            <a:off x="540000" y="1320840"/>
            <a:ext cx="102600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um ambiente é composto de ferramentas que os agentes podem explorar em tempo de execução para realizar suas atividades;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4238" name="CaixaDeTexto 21"/>
          <p:cNvSpPr/>
          <p:nvPr/>
        </p:nvSpPr>
        <p:spPr>
          <a:xfrm>
            <a:off x="162360" y="584280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RICCI, A., VIROLI, M., OMICINI, A. (2007). CArtAgO: A Framework for Prototyping Artifact-Based Environments in MAS. In: Weyns, D., Parunak, H.V.D., Michel, F. (eds) Environments for Multi-Agent Systems III. E4MAS 2006. Lecture Notes in Computer Science(), vol 4389. Springer, Berlin, Heidelberg. https://doi.org/10.1007/978-3-540-71103-2_4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4239" name="CustomShape 2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Dimensão do Ambiente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0" name="CaixaDeTexto 18"/>
          <p:cNvSpPr/>
          <p:nvPr/>
        </p:nvSpPr>
        <p:spPr>
          <a:xfrm>
            <a:off x="540000" y="1320840"/>
            <a:ext cx="1026000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um ambiente é composto de ferramentas que os agentes podem explorar em tempo de execução para realizar suas atividades;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agrupamento das ferramentas em grupos de trabalho.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4241" name="CaixaDeTexto 19"/>
          <p:cNvSpPr/>
          <p:nvPr/>
        </p:nvSpPr>
        <p:spPr>
          <a:xfrm>
            <a:off x="162360" y="584280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RICCI, A., VIROLI, M., OMICINI, A. (2007). CArtAgO: A Framework for Prototyping Artifact-Based Environments in MAS. In: Weyns, D., Parunak, H.V.D., Michel, F. (eds) Environments for Multi-Agent Systems III. E4MAS 2006. Lecture Notes in Computer Science(), vol 4389. Springer, Berlin, Heidelberg. https://doi.org/10.1007/978-3-540-71103-2_4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4242" name="CustomShape 1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D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ã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o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d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o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b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3" name="CaixaDeTexto 24"/>
          <p:cNvSpPr/>
          <p:nvPr/>
        </p:nvSpPr>
        <p:spPr>
          <a:xfrm>
            <a:off x="540000" y="1320840"/>
            <a:ext cx="1132524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Endógeno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é aquele contido dentro do SMA e que modela as ferramentas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que serão exploradas pelos  agentes. Ele modela o ambiente exógeno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dentro do contexto do SMA;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4244" name="CaixaDeTexto 25"/>
          <p:cNvSpPr/>
          <p:nvPr/>
        </p:nvSpPr>
        <p:spPr>
          <a:xfrm>
            <a:off x="306360" y="584280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HUBNER, J.F., BOISSIER, O., KITIO, R. et al. Instrumenting multi-agent organisations with organisational artifacts and agents. Auton Agent Multi-Agent Syst 20, 369–400 (2010). https://doi.org/10.1007/s10458-009-9084-y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4245" name="CustomShape 22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Endógeno e Exógeno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6" name="CaixaDeTexto 26"/>
          <p:cNvSpPr/>
          <p:nvPr/>
        </p:nvSpPr>
        <p:spPr>
          <a:xfrm>
            <a:off x="540000" y="1320840"/>
            <a:ext cx="1132524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Endógeno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é aquele contido dentro do SMA e que modela as ferramentas que serão exploradas pelos  agentes. Ele modela o ambiente exógeno dentro do contexto do SMA;</a:t>
            </a: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PT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Exógeno.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aquele que é percebido e afetado pelo agente no contexto real. Representa o ambiente real (físico ou virtual) que impacta e é impactado pelo agente.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4247" name="CaixaDeTexto 27"/>
          <p:cNvSpPr/>
          <p:nvPr/>
        </p:nvSpPr>
        <p:spPr>
          <a:xfrm>
            <a:off x="306360" y="584280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HUBNER, J.F., BOISSIER, O., KITIO, R. et al. Instrumenting multi-agent organisations with organisational artifacts and agents. Auton Agent Multi-Agent Syst 20, 369–400 (2010). https://doi.org/10.1007/s10458-009-9084-y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4248" name="CustomShape 23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Endógeno e Exógeno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" name=""/>
          <p:cNvSpPr/>
          <p:nvPr/>
        </p:nvSpPr>
        <p:spPr>
          <a:xfrm>
            <a:off x="2088360" y="403992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0" name=""/>
          <p:cNvSpPr/>
          <p:nvPr/>
        </p:nvSpPr>
        <p:spPr>
          <a:xfrm>
            <a:off x="6948000" y="451836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1" name=""/>
          <p:cNvSpPr/>
          <p:nvPr/>
        </p:nvSpPr>
        <p:spPr>
          <a:xfrm>
            <a:off x="6588360" y="451836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2" name=""/>
          <p:cNvSpPr/>
          <p:nvPr/>
        </p:nvSpPr>
        <p:spPr>
          <a:xfrm>
            <a:off x="2088360" y="2743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3" name=""/>
          <p:cNvSpPr/>
          <p:nvPr/>
        </p:nvSpPr>
        <p:spPr>
          <a:xfrm>
            <a:off x="2160000" y="3420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254" name=""/>
          <p:cNvSpPr/>
          <p:nvPr/>
        </p:nvSpPr>
        <p:spPr>
          <a:xfrm>
            <a:off x="4824000" y="3636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255" name=""/>
          <p:cNvSpPr/>
          <p:nvPr/>
        </p:nvSpPr>
        <p:spPr>
          <a:xfrm>
            <a:off x="7956360" y="3528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256" name=""/>
          <p:cNvSpPr/>
          <p:nvPr/>
        </p:nvSpPr>
        <p:spPr>
          <a:xfrm>
            <a:off x="3708000" y="3995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7" name=""/>
          <p:cNvSpPr/>
          <p:nvPr/>
        </p:nvSpPr>
        <p:spPr>
          <a:xfrm>
            <a:off x="3996000" y="3995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8" name=""/>
          <p:cNvSpPr/>
          <p:nvPr/>
        </p:nvSpPr>
        <p:spPr>
          <a:xfrm>
            <a:off x="8280000" y="3492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9" name=""/>
          <p:cNvSpPr/>
          <p:nvPr/>
        </p:nvSpPr>
        <p:spPr>
          <a:xfrm>
            <a:off x="8568000" y="3492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0" name=""/>
          <p:cNvSpPr/>
          <p:nvPr/>
        </p:nvSpPr>
        <p:spPr>
          <a:xfrm>
            <a:off x="6768000" y="2970000"/>
            <a:ext cx="360000" cy="360000"/>
          </a:xfrm>
          <a:prstGeom prst="can">
            <a:avLst>
              <a:gd name="adj" fmla="val 25000"/>
            </a:avLst>
          </a:prstGeom>
          <a:solidFill>
            <a:srgbClr val="ff4000"/>
          </a:solidFill>
          <a:ln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1" name=""/>
          <p:cNvSpPr/>
          <p:nvPr/>
        </p:nvSpPr>
        <p:spPr>
          <a:xfrm>
            <a:off x="6588000" y="3150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2" name=""/>
          <p:cNvSpPr/>
          <p:nvPr/>
        </p:nvSpPr>
        <p:spPr>
          <a:xfrm>
            <a:off x="6948000" y="315000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3" name=""/>
          <p:cNvSpPr/>
          <p:nvPr/>
        </p:nvSpPr>
        <p:spPr>
          <a:xfrm>
            <a:off x="3348000" y="35985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4" name=""/>
          <p:cNvSpPr/>
          <p:nvPr/>
        </p:nvSpPr>
        <p:spPr>
          <a:xfrm>
            <a:off x="2412000" y="3312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5" name=""/>
          <p:cNvSpPr/>
          <p:nvPr/>
        </p:nvSpPr>
        <p:spPr>
          <a:xfrm>
            <a:off x="5026680" y="3635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6" name=""/>
          <p:cNvSpPr/>
          <p:nvPr/>
        </p:nvSpPr>
        <p:spPr>
          <a:xfrm>
            <a:off x="5400000" y="367128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7" name="CaixaDeTexto 158"/>
          <p:cNvSpPr/>
          <p:nvPr/>
        </p:nvSpPr>
        <p:spPr>
          <a:xfrm>
            <a:off x="9828000" y="35280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endógeno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4268" name="CustomShape 24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Endógeno e Exógeno</a:t>
            </a:r>
            <a:endParaRPr b="0" lang="pt-PT" sz="3200" spc="-1" strike="noStrike">
              <a:latin typeface="Arial"/>
            </a:endParaRPr>
          </a:p>
        </p:txBody>
      </p:sp>
      <p:grpSp>
        <p:nvGrpSpPr>
          <p:cNvPr id="4269" name=""/>
          <p:cNvGrpSpPr/>
          <p:nvPr/>
        </p:nvGrpSpPr>
        <p:grpSpPr>
          <a:xfrm>
            <a:off x="8892000" y="1928160"/>
            <a:ext cx="396000" cy="565560"/>
            <a:chOff x="8892000" y="1928160"/>
            <a:chExt cx="396000" cy="565560"/>
          </a:xfrm>
        </p:grpSpPr>
        <p:grpSp>
          <p:nvGrpSpPr>
            <p:cNvPr id="4270" name=""/>
            <p:cNvGrpSpPr/>
            <p:nvPr/>
          </p:nvGrpSpPr>
          <p:grpSpPr>
            <a:xfrm>
              <a:off x="8892000" y="2192040"/>
              <a:ext cx="141480" cy="141480"/>
              <a:chOff x="8892000" y="2192040"/>
              <a:chExt cx="141480" cy="141480"/>
            </a:xfrm>
          </p:grpSpPr>
          <p:sp>
            <p:nvSpPr>
              <p:cNvPr id="4271" name=""/>
              <p:cNvSpPr/>
              <p:nvPr/>
            </p:nvSpPr>
            <p:spPr>
              <a:xfrm>
                <a:off x="8892000" y="2192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2" name=""/>
              <p:cNvSpPr/>
              <p:nvPr/>
            </p:nvSpPr>
            <p:spPr>
              <a:xfrm rot="20182200">
                <a:off x="8907120" y="2243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3" name=""/>
              <p:cNvSpPr/>
              <p:nvPr/>
            </p:nvSpPr>
            <p:spPr>
              <a:xfrm rot="20155200">
                <a:off x="8912520" y="2243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74" name=""/>
            <p:cNvSpPr/>
            <p:nvPr/>
          </p:nvSpPr>
          <p:spPr>
            <a:xfrm>
              <a:off x="8957520" y="2116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5" name=""/>
            <p:cNvSpPr/>
            <p:nvPr/>
          </p:nvSpPr>
          <p:spPr>
            <a:xfrm>
              <a:off x="8995680" y="2116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6" name=""/>
            <p:cNvSpPr/>
            <p:nvPr/>
          </p:nvSpPr>
          <p:spPr>
            <a:xfrm>
              <a:off x="9005040" y="2126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7" name=""/>
            <p:cNvSpPr/>
            <p:nvPr/>
          </p:nvSpPr>
          <p:spPr>
            <a:xfrm>
              <a:off x="8957520" y="1928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8" name=""/>
            <p:cNvSpPr/>
            <p:nvPr/>
          </p:nvSpPr>
          <p:spPr>
            <a:xfrm rot="20160600">
              <a:off x="8989200" y="2031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9" name=""/>
            <p:cNvSpPr/>
            <p:nvPr/>
          </p:nvSpPr>
          <p:spPr>
            <a:xfrm rot="20154000">
              <a:off x="8998920" y="2031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280" name=""/>
            <p:cNvGrpSpPr/>
            <p:nvPr/>
          </p:nvGrpSpPr>
          <p:grpSpPr>
            <a:xfrm>
              <a:off x="9146520" y="2257920"/>
              <a:ext cx="141480" cy="141480"/>
              <a:chOff x="9146520" y="2257920"/>
              <a:chExt cx="141480" cy="141480"/>
            </a:xfrm>
          </p:grpSpPr>
          <p:sp>
            <p:nvSpPr>
              <p:cNvPr id="4281" name=""/>
              <p:cNvSpPr/>
              <p:nvPr/>
            </p:nvSpPr>
            <p:spPr>
              <a:xfrm>
                <a:off x="9146520" y="2257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2" name=""/>
              <p:cNvSpPr/>
              <p:nvPr/>
            </p:nvSpPr>
            <p:spPr>
              <a:xfrm rot="20169000">
                <a:off x="9162360" y="2309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3" name=""/>
              <p:cNvSpPr/>
              <p:nvPr/>
            </p:nvSpPr>
            <p:spPr>
              <a:xfrm rot="20125200">
                <a:off x="9167400" y="2309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284" name=""/>
            <p:cNvSpPr/>
            <p:nvPr/>
          </p:nvSpPr>
          <p:spPr>
            <a:xfrm flipH="1" rot="9238200">
              <a:off x="9023040" y="2072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85" name=""/>
          <p:cNvGrpSpPr/>
          <p:nvPr/>
        </p:nvGrpSpPr>
        <p:grpSpPr>
          <a:xfrm>
            <a:off x="3003480" y="2263320"/>
            <a:ext cx="432000" cy="617400"/>
            <a:chOff x="3003480" y="2263320"/>
            <a:chExt cx="432000" cy="617400"/>
          </a:xfrm>
        </p:grpSpPr>
        <p:sp>
          <p:nvSpPr>
            <p:cNvPr id="4286" name=""/>
            <p:cNvSpPr/>
            <p:nvPr/>
          </p:nvSpPr>
          <p:spPr>
            <a:xfrm flipH="1">
              <a:off x="3280680" y="25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7" name=""/>
            <p:cNvSpPr/>
            <p:nvPr/>
          </p:nvSpPr>
          <p:spPr>
            <a:xfrm flipH="1" rot="1403400">
              <a:off x="3376440" y="26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8" name=""/>
            <p:cNvSpPr/>
            <p:nvPr/>
          </p:nvSpPr>
          <p:spPr>
            <a:xfrm flipH="1" rot="1458600">
              <a:off x="3372120" y="2607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9" name=""/>
            <p:cNvSpPr/>
            <p:nvPr/>
          </p:nvSpPr>
          <p:spPr>
            <a:xfrm flipH="1">
              <a:off x="3054960" y="2469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0" name=""/>
            <p:cNvSpPr/>
            <p:nvPr/>
          </p:nvSpPr>
          <p:spPr>
            <a:xfrm flipH="1">
              <a:off x="3116160" y="2469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1" name=""/>
            <p:cNvSpPr/>
            <p:nvPr/>
          </p:nvSpPr>
          <p:spPr>
            <a:xfrm flipH="1">
              <a:off x="3106440" y="2479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2" name=""/>
            <p:cNvSpPr/>
            <p:nvPr/>
          </p:nvSpPr>
          <p:spPr>
            <a:xfrm flipH="1">
              <a:off x="3054960" y="2263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3" name=""/>
            <p:cNvSpPr/>
            <p:nvPr/>
          </p:nvSpPr>
          <p:spPr>
            <a:xfrm flipH="1" rot="1437000">
              <a:off x="3247200" y="2376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4" name=""/>
            <p:cNvSpPr/>
            <p:nvPr/>
          </p:nvSpPr>
          <p:spPr>
            <a:xfrm flipH="1" rot="1437000">
              <a:off x="3236760" y="2376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5" name=""/>
            <p:cNvSpPr/>
            <p:nvPr/>
          </p:nvSpPr>
          <p:spPr>
            <a:xfrm flipH="1">
              <a:off x="3003120" y="2623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6" name=""/>
            <p:cNvSpPr/>
            <p:nvPr/>
          </p:nvSpPr>
          <p:spPr>
            <a:xfrm flipH="1" rot="1443600">
              <a:off x="3098880" y="2679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7" name=""/>
            <p:cNvSpPr/>
            <p:nvPr/>
          </p:nvSpPr>
          <p:spPr>
            <a:xfrm flipH="1" rot="1458600">
              <a:off x="3094200" y="2679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8" name=""/>
            <p:cNvSpPr/>
            <p:nvPr/>
          </p:nvSpPr>
          <p:spPr>
            <a:xfrm rot="12363600">
              <a:off x="3255480" y="2420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99" name=""/>
          <p:cNvGrpSpPr/>
          <p:nvPr/>
        </p:nvGrpSpPr>
        <p:grpSpPr>
          <a:xfrm>
            <a:off x="8347320" y="2288160"/>
            <a:ext cx="414000" cy="591840"/>
            <a:chOff x="8347320" y="2288160"/>
            <a:chExt cx="414000" cy="591840"/>
          </a:xfrm>
        </p:grpSpPr>
        <p:sp>
          <p:nvSpPr>
            <p:cNvPr id="4300" name=""/>
            <p:cNvSpPr/>
            <p:nvPr/>
          </p:nvSpPr>
          <p:spPr>
            <a:xfrm flipH="1">
              <a:off x="8613000" y="2564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1" name=""/>
            <p:cNvSpPr/>
            <p:nvPr/>
          </p:nvSpPr>
          <p:spPr>
            <a:xfrm flipH="1" rot="1437000">
              <a:off x="8704800" y="2618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2" name=""/>
            <p:cNvSpPr/>
            <p:nvPr/>
          </p:nvSpPr>
          <p:spPr>
            <a:xfrm flipH="1" rot="1495200">
              <a:off x="8701200" y="2617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3" name=""/>
            <p:cNvSpPr/>
            <p:nvPr/>
          </p:nvSpPr>
          <p:spPr>
            <a:xfrm flipH="1">
              <a:off x="8396640" y="2485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4" name=""/>
            <p:cNvSpPr/>
            <p:nvPr/>
          </p:nvSpPr>
          <p:spPr>
            <a:xfrm flipH="1">
              <a:off x="8455680" y="2485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5" name=""/>
            <p:cNvSpPr/>
            <p:nvPr/>
          </p:nvSpPr>
          <p:spPr>
            <a:xfrm flipH="1">
              <a:off x="8445960" y="2495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6" name=""/>
            <p:cNvSpPr/>
            <p:nvPr/>
          </p:nvSpPr>
          <p:spPr>
            <a:xfrm flipH="1">
              <a:off x="8396640" y="2288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7" name=""/>
            <p:cNvSpPr/>
            <p:nvPr/>
          </p:nvSpPr>
          <p:spPr>
            <a:xfrm flipH="1" rot="1451400">
              <a:off x="8580600" y="2396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8" name=""/>
            <p:cNvSpPr/>
            <p:nvPr/>
          </p:nvSpPr>
          <p:spPr>
            <a:xfrm flipH="1" rot="1451400">
              <a:off x="8570880" y="2396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9" name=""/>
            <p:cNvSpPr/>
            <p:nvPr/>
          </p:nvSpPr>
          <p:spPr>
            <a:xfrm flipH="1">
              <a:off x="8346960" y="2633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0" name=""/>
            <p:cNvSpPr/>
            <p:nvPr/>
          </p:nvSpPr>
          <p:spPr>
            <a:xfrm flipH="1" rot="1437000">
              <a:off x="8439120" y="2687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1" name=""/>
            <p:cNvSpPr/>
            <p:nvPr/>
          </p:nvSpPr>
          <p:spPr>
            <a:xfrm flipH="1" rot="1425000">
              <a:off x="8433720" y="2687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2" name=""/>
            <p:cNvSpPr/>
            <p:nvPr/>
          </p:nvSpPr>
          <p:spPr>
            <a:xfrm rot="12410400">
              <a:off x="8589600" y="2439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13" name=""/>
          <p:cNvGrpSpPr/>
          <p:nvPr/>
        </p:nvGrpSpPr>
        <p:grpSpPr>
          <a:xfrm>
            <a:off x="5861520" y="1799640"/>
            <a:ext cx="432000" cy="617400"/>
            <a:chOff x="5861520" y="1799640"/>
            <a:chExt cx="432000" cy="617400"/>
          </a:xfrm>
        </p:grpSpPr>
        <p:sp>
          <p:nvSpPr>
            <p:cNvPr id="4314" name=""/>
            <p:cNvSpPr/>
            <p:nvPr/>
          </p:nvSpPr>
          <p:spPr>
            <a:xfrm flipH="1">
              <a:off x="6138720" y="2087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5" name=""/>
            <p:cNvSpPr/>
            <p:nvPr/>
          </p:nvSpPr>
          <p:spPr>
            <a:xfrm flipH="1" rot="1403400">
              <a:off x="6234480" y="2143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6" name=""/>
            <p:cNvSpPr/>
            <p:nvPr/>
          </p:nvSpPr>
          <p:spPr>
            <a:xfrm flipH="1" rot="1458600">
              <a:off x="6230160" y="2143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7" name=""/>
            <p:cNvSpPr/>
            <p:nvPr/>
          </p:nvSpPr>
          <p:spPr>
            <a:xfrm flipH="1">
              <a:off x="5913000" y="2005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8" name=""/>
            <p:cNvSpPr/>
            <p:nvPr/>
          </p:nvSpPr>
          <p:spPr>
            <a:xfrm flipH="1">
              <a:off x="5974200" y="2005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9" name=""/>
            <p:cNvSpPr/>
            <p:nvPr/>
          </p:nvSpPr>
          <p:spPr>
            <a:xfrm flipH="1">
              <a:off x="5964480" y="2015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0" name=""/>
            <p:cNvSpPr/>
            <p:nvPr/>
          </p:nvSpPr>
          <p:spPr>
            <a:xfrm flipH="1">
              <a:off x="5913000" y="1799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1" name=""/>
            <p:cNvSpPr/>
            <p:nvPr/>
          </p:nvSpPr>
          <p:spPr>
            <a:xfrm flipH="1" rot="1437000">
              <a:off x="6105240" y="1912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2" name=""/>
            <p:cNvSpPr/>
            <p:nvPr/>
          </p:nvSpPr>
          <p:spPr>
            <a:xfrm flipH="1" rot="1437000">
              <a:off x="6094800" y="1912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3" name=""/>
            <p:cNvSpPr/>
            <p:nvPr/>
          </p:nvSpPr>
          <p:spPr>
            <a:xfrm flipH="1">
              <a:off x="5861160" y="215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4" name=""/>
            <p:cNvSpPr/>
            <p:nvPr/>
          </p:nvSpPr>
          <p:spPr>
            <a:xfrm flipH="1" rot="1443600">
              <a:off x="5956920" y="221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5" name=""/>
            <p:cNvSpPr/>
            <p:nvPr/>
          </p:nvSpPr>
          <p:spPr>
            <a:xfrm flipH="1" rot="1458600">
              <a:off x="5952240" y="2215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6" name=""/>
            <p:cNvSpPr/>
            <p:nvPr/>
          </p:nvSpPr>
          <p:spPr>
            <a:xfrm rot="12363600">
              <a:off x="6113520" y="1956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27" name=""/>
          <p:cNvGrpSpPr/>
          <p:nvPr/>
        </p:nvGrpSpPr>
        <p:grpSpPr>
          <a:xfrm>
            <a:off x="3996000" y="2222280"/>
            <a:ext cx="396000" cy="565560"/>
            <a:chOff x="3996000" y="2222280"/>
            <a:chExt cx="396000" cy="565560"/>
          </a:xfrm>
        </p:grpSpPr>
        <p:grpSp>
          <p:nvGrpSpPr>
            <p:cNvPr id="4328" name=""/>
            <p:cNvGrpSpPr/>
            <p:nvPr/>
          </p:nvGrpSpPr>
          <p:grpSpPr>
            <a:xfrm>
              <a:off x="3996000" y="2486160"/>
              <a:ext cx="141480" cy="141480"/>
              <a:chOff x="3996000" y="2486160"/>
              <a:chExt cx="141480" cy="141480"/>
            </a:xfrm>
          </p:grpSpPr>
          <p:sp>
            <p:nvSpPr>
              <p:cNvPr id="4329" name=""/>
              <p:cNvSpPr/>
              <p:nvPr/>
            </p:nvSpPr>
            <p:spPr>
              <a:xfrm>
                <a:off x="3996000" y="2486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0" name=""/>
              <p:cNvSpPr/>
              <p:nvPr/>
            </p:nvSpPr>
            <p:spPr>
              <a:xfrm rot="20182200">
                <a:off x="4011120" y="2537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1" name=""/>
              <p:cNvSpPr/>
              <p:nvPr/>
            </p:nvSpPr>
            <p:spPr>
              <a:xfrm rot="20155200">
                <a:off x="4016520" y="2537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32" name=""/>
            <p:cNvSpPr/>
            <p:nvPr/>
          </p:nvSpPr>
          <p:spPr>
            <a:xfrm>
              <a:off x="4061520" y="2410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3" name=""/>
            <p:cNvSpPr/>
            <p:nvPr/>
          </p:nvSpPr>
          <p:spPr>
            <a:xfrm>
              <a:off x="4099680" y="2410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4" name=""/>
            <p:cNvSpPr/>
            <p:nvPr/>
          </p:nvSpPr>
          <p:spPr>
            <a:xfrm>
              <a:off x="4109040" y="2420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5" name=""/>
            <p:cNvSpPr/>
            <p:nvPr/>
          </p:nvSpPr>
          <p:spPr>
            <a:xfrm>
              <a:off x="4061520" y="2222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6" name=""/>
            <p:cNvSpPr/>
            <p:nvPr/>
          </p:nvSpPr>
          <p:spPr>
            <a:xfrm rot="20160600">
              <a:off x="4093200" y="2325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7" name=""/>
            <p:cNvSpPr/>
            <p:nvPr/>
          </p:nvSpPr>
          <p:spPr>
            <a:xfrm rot="20154000">
              <a:off x="4102920" y="2325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338" name=""/>
            <p:cNvGrpSpPr/>
            <p:nvPr/>
          </p:nvGrpSpPr>
          <p:grpSpPr>
            <a:xfrm>
              <a:off x="4250520" y="2552040"/>
              <a:ext cx="141480" cy="141480"/>
              <a:chOff x="4250520" y="2552040"/>
              <a:chExt cx="141480" cy="141480"/>
            </a:xfrm>
          </p:grpSpPr>
          <p:sp>
            <p:nvSpPr>
              <p:cNvPr id="4339" name=""/>
              <p:cNvSpPr/>
              <p:nvPr/>
            </p:nvSpPr>
            <p:spPr>
              <a:xfrm>
                <a:off x="4250520" y="2552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0" name=""/>
              <p:cNvSpPr/>
              <p:nvPr/>
            </p:nvSpPr>
            <p:spPr>
              <a:xfrm rot="20169000">
                <a:off x="4266360" y="2603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1" name=""/>
              <p:cNvSpPr/>
              <p:nvPr/>
            </p:nvSpPr>
            <p:spPr>
              <a:xfrm rot="20125200">
                <a:off x="4271400" y="2603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42" name=""/>
            <p:cNvSpPr/>
            <p:nvPr/>
          </p:nvSpPr>
          <p:spPr>
            <a:xfrm flipH="1" rot="9238200">
              <a:off x="4127040" y="2367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43" name=""/>
          <p:cNvSpPr/>
          <p:nvPr/>
        </p:nvSpPr>
        <p:spPr>
          <a:xfrm>
            <a:off x="2088360" y="1339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44" name=""/>
          <p:cNvGrpSpPr/>
          <p:nvPr/>
        </p:nvGrpSpPr>
        <p:grpSpPr>
          <a:xfrm>
            <a:off x="3438000" y="1404000"/>
            <a:ext cx="414000" cy="591840"/>
            <a:chOff x="3438000" y="1404000"/>
            <a:chExt cx="414000" cy="591840"/>
          </a:xfrm>
        </p:grpSpPr>
        <p:sp>
          <p:nvSpPr>
            <p:cNvPr id="4345" name=""/>
            <p:cNvSpPr/>
            <p:nvPr/>
          </p:nvSpPr>
          <p:spPr>
            <a:xfrm flipH="1">
              <a:off x="3703680" y="1680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6" name=""/>
            <p:cNvSpPr/>
            <p:nvPr/>
          </p:nvSpPr>
          <p:spPr>
            <a:xfrm flipH="1" rot="1437000">
              <a:off x="3795480" y="1734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7" name=""/>
            <p:cNvSpPr/>
            <p:nvPr/>
          </p:nvSpPr>
          <p:spPr>
            <a:xfrm flipH="1" rot="1495200">
              <a:off x="3791880" y="1733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8" name=""/>
            <p:cNvSpPr/>
            <p:nvPr/>
          </p:nvSpPr>
          <p:spPr>
            <a:xfrm flipH="1">
              <a:off x="3487320" y="1601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9" name=""/>
            <p:cNvSpPr/>
            <p:nvPr/>
          </p:nvSpPr>
          <p:spPr>
            <a:xfrm flipH="1">
              <a:off x="3546360" y="1601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0" name=""/>
            <p:cNvSpPr/>
            <p:nvPr/>
          </p:nvSpPr>
          <p:spPr>
            <a:xfrm flipH="1">
              <a:off x="3536640" y="1611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1" name=""/>
            <p:cNvSpPr/>
            <p:nvPr/>
          </p:nvSpPr>
          <p:spPr>
            <a:xfrm flipH="1">
              <a:off x="3487320" y="1404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2" name=""/>
            <p:cNvSpPr/>
            <p:nvPr/>
          </p:nvSpPr>
          <p:spPr>
            <a:xfrm flipH="1" rot="1451400">
              <a:off x="3671280" y="1512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3" name=""/>
            <p:cNvSpPr/>
            <p:nvPr/>
          </p:nvSpPr>
          <p:spPr>
            <a:xfrm flipH="1" rot="1451400">
              <a:off x="3661560" y="1512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4" name=""/>
            <p:cNvSpPr/>
            <p:nvPr/>
          </p:nvSpPr>
          <p:spPr>
            <a:xfrm flipH="1">
              <a:off x="3437640" y="1749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5" name=""/>
            <p:cNvSpPr/>
            <p:nvPr/>
          </p:nvSpPr>
          <p:spPr>
            <a:xfrm flipH="1" rot="1437000">
              <a:off x="3529800" y="1803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6" name=""/>
            <p:cNvSpPr/>
            <p:nvPr/>
          </p:nvSpPr>
          <p:spPr>
            <a:xfrm flipH="1" rot="1425000">
              <a:off x="3524400" y="1803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7" name=""/>
            <p:cNvSpPr/>
            <p:nvPr/>
          </p:nvSpPr>
          <p:spPr>
            <a:xfrm rot="12410400">
              <a:off x="3680280" y="1555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58" name=""/>
          <p:cNvGrpSpPr/>
          <p:nvPr/>
        </p:nvGrpSpPr>
        <p:grpSpPr>
          <a:xfrm>
            <a:off x="5250240" y="1080360"/>
            <a:ext cx="431640" cy="616680"/>
            <a:chOff x="5250240" y="1080360"/>
            <a:chExt cx="431640" cy="616680"/>
          </a:xfrm>
        </p:grpSpPr>
        <p:sp>
          <p:nvSpPr>
            <p:cNvPr id="4359" name=""/>
            <p:cNvSpPr/>
            <p:nvPr/>
          </p:nvSpPr>
          <p:spPr>
            <a:xfrm>
              <a:off x="5250240" y="1368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0" name=""/>
            <p:cNvSpPr/>
            <p:nvPr/>
          </p:nvSpPr>
          <p:spPr>
            <a:xfrm rot="20168400">
              <a:off x="5267160" y="1424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1" name=""/>
            <p:cNvSpPr/>
            <p:nvPr/>
          </p:nvSpPr>
          <p:spPr>
            <a:xfrm rot="20155800">
              <a:off x="5272560" y="1424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2" name=""/>
            <p:cNvSpPr/>
            <p:nvPr/>
          </p:nvSpPr>
          <p:spPr>
            <a:xfrm>
              <a:off x="5322240" y="1285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3" name=""/>
            <p:cNvSpPr/>
            <p:nvPr/>
          </p:nvSpPr>
          <p:spPr>
            <a:xfrm>
              <a:off x="5363280" y="1285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4" name=""/>
            <p:cNvSpPr/>
            <p:nvPr/>
          </p:nvSpPr>
          <p:spPr>
            <a:xfrm>
              <a:off x="5373360" y="1296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5" name=""/>
            <p:cNvSpPr/>
            <p:nvPr/>
          </p:nvSpPr>
          <p:spPr>
            <a:xfrm>
              <a:off x="5322240" y="1080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6" name=""/>
            <p:cNvSpPr/>
            <p:nvPr/>
          </p:nvSpPr>
          <p:spPr>
            <a:xfrm rot="20155800">
              <a:off x="5356800" y="1193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7" name=""/>
            <p:cNvSpPr/>
            <p:nvPr/>
          </p:nvSpPr>
          <p:spPr>
            <a:xfrm rot="20162400">
              <a:off x="5366880" y="1192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8" name=""/>
            <p:cNvSpPr/>
            <p:nvPr/>
          </p:nvSpPr>
          <p:spPr>
            <a:xfrm>
              <a:off x="5527800" y="1440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9" name=""/>
            <p:cNvSpPr/>
            <p:nvPr/>
          </p:nvSpPr>
          <p:spPr>
            <a:xfrm rot="20168400">
              <a:off x="5544720" y="149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0" name=""/>
            <p:cNvSpPr/>
            <p:nvPr/>
          </p:nvSpPr>
          <p:spPr>
            <a:xfrm rot="20168400">
              <a:off x="5549760" y="1496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1" name=""/>
            <p:cNvSpPr/>
            <p:nvPr/>
          </p:nvSpPr>
          <p:spPr>
            <a:xfrm flipH="1" rot="9236400">
              <a:off x="5392440" y="1237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72" name=""/>
          <p:cNvGrpSpPr/>
          <p:nvPr/>
        </p:nvGrpSpPr>
        <p:grpSpPr>
          <a:xfrm>
            <a:off x="2370600" y="1851840"/>
            <a:ext cx="432360" cy="617760"/>
            <a:chOff x="2370600" y="1851840"/>
            <a:chExt cx="432360" cy="617760"/>
          </a:xfrm>
        </p:grpSpPr>
        <p:sp>
          <p:nvSpPr>
            <p:cNvPr id="4373" name=""/>
            <p:cNvSpPr/>
            <p:nvPr/>
          </p:nvSpPr>
          <p:spPr>
            <a:xfrm flipH="1">
              <a:off x="2648160" y="2140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4" name=""/>
            <p:cNvSpPr/>
            <p:nvPr/>
          </p:nvSpPr>
          <p:spPr>
            <a:xfrm flipH="1" rot="1431600">
              <a:off x="2743560" y="2196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5" name=""/>
            <p:cNvSpPr/>
            <p:nvPr/>
          </p:nvSpPr>
          <p:spPr>
            <a:xfrm flipH="1" rot="1431600">
              <a:off x="2738880" y="2196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6" name=""/>
            <p:cNvSpPr/>
            <p:nvPr/>
          </p:nvSpPr>
          <p:spPr>
            <a:xfrm flipH="1">
              <a:off x="2422080" y="2057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7" name=""/>
            <p:cNvSpPr/>
            <p:nvPr/>
          </p:nvSpPr>
          <p:spPr>
            <a:xfrm flipH="1">
              <a:off x="2483640" y="2057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8" name=""/>
            <p:cNvSpPr/>
            <p:nvPr/>
          </p:nvSpPr>
          <p:spPr>
            <a:xfrm flipH="1">
              <a:off x="2473560" y="2068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9" name=""/>
            <p:cNvSpPr/>
            <p:nvPr/>
          </p:nvSpPr>
          <p:spPr>
            <a:xfrm flipH="1">
              <a:off x="2422080" y="1851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0" name=""/>
            <p:cNvSpPr/>
            <p:nvPr/>
          </p:nvSpPr>
          <p:spPr>
            <a:xfrm flipH="1" rot="1437600">
              <a:off x="2613600" y="1964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1" name=""/>
            <p:cNvSpPr/>
            <p:nvPr/>
          </p:nvSpPr>
          <p:spPr>
            <a:xfrm flipH="1" rot="1437600">
              <a:off x="2603520" y="1964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2" name=""/>
            <p:cNvSpPr/>
            <p:nvPr/>
          </p:nvSpPr>
          <p:spPr>
            <a:xfrm flipH="1">
              <a:off x="2370240" y="221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3" name=""/>
            <p:cNvSpPr/>
            <p:nvPr/>
          </p:nvSpPr>
          <p:spPr>
            <a:xfrm flipH="1" rot="1431600">
              <a:off x="2466360" y="2268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4" name=""/>
            <p:cNvSpPr/>
            <p:nvPr/>
          </p:nvSpPr>
          <p:spPr>
            <a:xfrm flipH="1" rot="1431600">
              <a:off x="2460960" y="226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5" name=""/>
            <p:cNvSpPr/>
            <p:nvPr/>
          </p:nvSpPr>
          <p:spPr>
            <a:xfrm rot="12363600">
              <a:off x="2622960" y="2009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86" name="CaixaDeTexto 23"/>
          <p:cNvSpPr/>
          <p:nvPr/>
        </p:nvSpPr>
        <p:spPr>
          <a:xfrm>
            <a:off x="9756000" y="2147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</a:t>
            </a: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g</a:t>
            </a: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e</a:t>
            </a: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n</a:t>
            </a: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t</a:t>
            </a: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e</a:t>
            </a: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grpSp>
        <p:nvGrpSpPr>
          <p:cNvPr id="4387" name=""/>
          <p:cNvGrpSpPr/>
          <p:nvPr/>
        </p:nvGrpSpPr>
        <p:grpSpPr>
          <a:xfrm>
            <a:off x="6401520" y="965880"/>
            <a:ext cx="432360" cy="617760"/>
            <a:chOff x="6401520" y="965880"/>
            <a:chExt cx="432360" cy="617760"/>
          </a:xfrm>
        </p:grpSpPr>
        <p:sp>
          <p:nvSpPr>
            <p:cNvPr id="4388" name=""/>
            <p:cNvSpPr/>
            <p:nvPr/>
          </p:nvSpPr>
          <p:spPr>
            <a:xfrm>
              <a:off x="6401520" y="1254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9" name=""/>
            <p:cNvSpPr/>
            <p:nvPr/>
          </p:nvSpPr>
          <p:spPr>
            <a:xfrm rot="20168400">
              <a:off x="6418440" y="1310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0" name=""/>
            <p:cNvSpPr/>
            <p:nvPr/>
          </p:nvSpPr>
          <p:spPr>
            <a:xfrm rot="20168400">
              <a:off x="6423840" y="1310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1" name=""/>
            <p:cNvSpPr/>
            <p:nvPr/>
          </p:nvSpPr>
          <p:spPr>
            <a:xfrm>
              <a:off x="6473520" y="1171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2" name=""/>
            <p:cNvSpPr/>
            <p:nvPr/>
          </p:nvSpPr>
          <p:spPr>
            <a:xfrm>
              <a:off x="6514920" y="1171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3" name=""/>
            <p:cNvSpPr/>
            <p:nvPr/>
          </p:nvSpPr>
          <p:spPr>
            <a:xfrm>
              <a:off x="6525000" y="1182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4" name=""/>
            <p:cNvSpPr/>
            <p:nvPr/>
          </p:nvSpPr>
          <p:spPr>
            <a:xfrm>
              <a:off x="6473520" y="965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5" name=""/>
            <p:cNvSpPr/>
            <p:nvPr/>
          </p:nvSpPr>
          <p:spPr>
            <a:xfrm rot="20162400">
              <a:off x="6508080" y="1078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6" name=""/>
            <p:cNvSpPr/>
            <p:nvPr/>
          </p:nvSpPr>
          <p:spPr>
            <a:xfrm rot="20162400">
              <a:off x="6518160" y="1078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7" name=""/>
            <p:cNvSpPr/>
            <p:nvPr/>
          </p:nvSpPr>
          <p:spPr>
            <a:xfrm>
              <a:off x="6679440" y="1326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8" name=""/>
            <p:cNvSpPr/>
            <p:nvPr/>
          </p:nvSpPr>
          <p:spPr>
            <a:xfrm rot="20168400">
              <a:off x="6696360" y="1382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9" name=""/>
            <p:cNvSpPr/>
            <p:nvPr/>
          </p:nvSpPr>
          <p:spPr>
            <a:xfrm rot="20168400">
              <a:off x="6701760" y="1382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0" name=""/>
            <p:cNvSpPr/>
            <p:nvPr/>
          </p:nvSpPr>
          <p:spPr>
            <a:xfrm flipH="1" rot="9236400">
              <a:off x="6544080" y="1123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01" name="CaixaDeTexto 159"/>
          <p:cNvSpPr/>
          <p:nvPr/>
        </p:nvSpPr>
        <p:spPr>
          <a:xfrm>
            <a:off x="9828000" y="48240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exógeno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4402" name=""/>
          <p:cNvSpPr/>
          <p:nvPr/>
        </p:nvSpPr>
        <p:spPr>
          <a:xfrm>
            <a:off x="3708000" y="5363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3" name=""/>
          <p:cNvSpPr/>
          <p:nvPr/>
        </p:nvSpPr>
        <p:spPr>
          <a:xfrm>
            <a:off x="3996000" y="53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4" name=""/>
          <p:cNvSpPr/>
          <p:nvPr/>
        </p:nvSpPr>
        <p:spPr>
          <a:xfrm>
            <a:off x="8280000" y="48603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5" name=""/>
          <p:cNvSpPr/>
          <p:nvPr/>
        </p:nvSpPr>
        <p:spPr>
          <a:xfrm>
            <a:off x="8568000" y="48603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6" name=""/>
          <p:cNvSpPr/>
          <p:nvPr/>
        </p:nvSpPr>
        <p:spPr>
          <a:xfrm>
            <a:off x="3348000" y="496692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7" name=""/>
          <p:cNvSpPr/>
          <p:nvPr/>
        </p:nvSpPr>
        <p:spPr>
          <a:xfrm>
            <a:off x="2412000" y="468036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8" name=""/>
          <p:cNvSpPr/>
          <p:nvPr/>
        </p:nvSpPr>
        <p:spPr>
          <a:xfrm>
            <a:off x="5026680" y="5003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9" name=""/>
          <p:cNvSpPr/>
          <p:nvPr/>
        </p:nvSpPr>
        <p:spPr>
          <a:xfrm>
            <a:off x="5400000" y="503964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0" name=""/>
          <p:cNvSpPr/>
          <p:nvPr/>
        </p:nvSpPr>
        <p:spPr>
          <a:xfrm>
            <a:off x="2088360" y="403992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55308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1" name=""/>
          <p:cNvSpPr/>
          <p:nvPr/>
        </p:nvSpPr>
        <p:spPr>
          <a:xfrm>
            <a:off x="6948000" y="451836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2" name=""/>
          <p:cNvSpPr/>
          <p:nvPr/>
        </p:nvSpPr>
        <p:spPr>
          <a:xfrm>
            <a:off x="6588360" y="451836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3" name=""/>
          <p:cNvSpPr/>
          <p:nvPr/>
        </p:nvSpPr>
        <p:spPr>
          <a:xfrm>
            <a:off x="2088360" y="2743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4" name=""/>
          <p:cNvSpPr/>
          <p:nvPr/>
        </p:nvSpPr>
        <p:spPr>
          <a:xfrm>
            <a:off x="2160000" y="3420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415" name=""/>
          <p:cNvSpPr/>
          <p:nvPr/>
        </p:nvSpPr>
        <p:spPr>
          <a:xfrm>
            <a:off x="4824000" y="3636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416" name=""/>
          <p:cNvSpPr/>
          <p:nvPr/>
        </p:nvSpPr>
        <p:spPr>
          <a:xfrm>
            <a:off x="7956360" y="3528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417" name=""/>
          <p:cNvSpPr/>
          <p:nvPr/>
        </p:nvSpPr>
        <p:spPr>
          <a:xfrm>
            <a:off x="3708000" y="3995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8" name=""/>
          <p:cNvSpPr/>
          <p:nvPr/>
        </p:nvSpPr>
        <p:spPr>
          <a:xfrm>
            <a:off x="3996000" y="3995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9" name=""/>
          <p:cNvSpPr/>
          <p:nvPr/>
        </p:nvSpPr>
        <p:spPr>
          <a:xfrm>
            <a:off x="8280000" y="3492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0" name=""/>
          <p:cNvSpPr/>
          <p:nvPr/>
        </p:nvSpPr>
        <p:spPr>
          <a:xfrm>
            <a:off x="8568000" y="3492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1" name=""/>
          <p:cNvSpPr/>
          <p:nvPr/>
        </p:nvSpPr>
        <p:spPr>
          <a:xfrm>
            <a:off x="6768000" y="2970000"/>
            <a:ext cx="360000" cy="360000"/>
          </a:xfrm>
          <a:prstGeom prst="can">
            <a:avLst>
              <a:gd name="adj" fmla="val 25000"/>
            </a:avLst>
          </a:prstGeom>
          <a:solidFill>
            <a:srgbClr val="ff4000"/>
          </a:solidFill>
          <a:ln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2" name=""/>
          <p:cNvSpPr/>
          <p:nvPr/>
        </p:nvSpPr>
        <p:spPr>
          <a:xfrm>
            <a:off x="6588000" y="3150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3" name=""/>
          <p:cNvSpPr/>
          <p:nvPr/>
        </p:nvSpPr>
        <p:spPr>
          <a:xfrm>
            <a:off x="6948000" y="315000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4" name=""/>
          <p:cNvSpPr/>
          <p:nvPr/>
        </p:nvSpPr>
        <p:spPr>
          <a:xfrm>
            <a:off x="3348000" y="35985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5" name=""/>
          <p:cNvSpPr/>
          <p:nvPr/>
        </p:nvSpPr>
        <p:spPr>
          <a:xfrm>
            <a:off x="2412000" y="3312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6" name=""/>
          <p:cNvSpPr/>
          <p:nvPr/>
        </p:nvSpPr>
        <p:spPr>
          <a:xfrm>
            <a:off x="5026680" y="3635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7" name=""/>
          <p:cNvSpPr/>
          <p:nvPr/>
        </p:nvSpPr>
        <p:spPr>
          <a:xfrm>
            <a:off x="5400000" y="367128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8" name="CaixaDeTexto 22"/>
          <p:cNvSpPr/>
          <p:nvPr/>
        </p:nvSpPr>
        <p:spPr>
          <a:xfrm>
            <a:off x="9828000" y="35280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endógeno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4429" name="CustomShape 146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Endógeno e Exógeno</a:t>
            </a:r>
            <a:endParaRPr b="0" lang="pt-PT" sz="3200" spc="-1" strike="noStrike">
              <a:latin typeface="Arial"/>
            </a:endParaRPr>
          </a:p>
        </p:txBody>
      </p:sp>
      <p:grpSp>
        <p:nvGrpSpPr>
          <p:cNvPr id="4430" name=""/>
          <p:cNvGrpSpPr/>
          <p:nvPr/>
        </p:nvGrpSpPr>
        <p:grpSpPr>
          <a:xfrm>
            <a:off x="8892000" y="1928160"/>
            <a:ext cx="396000" cy="565560"/>
            <a:chOff x="8892000" y="1928160"/>
            <a:chExt cx="396000" cy="565560"/>
          </a:xfrm>
        </p:grpSpPr>
        <p:grpSp>
          <p:nvGrpSpPr>
            <p:cNvPr id="4431" name=""/>
            <p:cNvGrpSpPr/>
            <p:nvPr/>
          </p:nvGrpSpPr>
          <p:grpSpPr>
            <a:xfrm>
              <a:off x="8892000" y="2192040"/>
              <a:ext cx="141480" cy="141480"/>
              <a:chOff x="8892000" y="2192040"/>
              <a:chExt cx="141480" cy="141480"/>
            </a:xfrm>
          </p:grpSpPr>
          <p:sp>
            <p:nvSpPr>
              <p:cNvPr id="4432" name=""/>
              <p:cNvSpPr/>
              <p:nvPr/>
            </p:nvSpPr>
            <p:spPr>
              <a:xfrm>
                <a:off x="8892000" y="2192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33" name=""/>
              <p:cNvSpPr/>
              <p:nvPr/>
            </p:nvSpPr>
            <p:spPr>
              <a:xfrm rot="20182200">
                <a:off x="8907120" y="2243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34" name=""/>
              <p:cNvSpPr/>
              <p:nvPr/>
            </p:nvSpPr>
            <p:spPr>
              <a:xfrm rot="20155200">
                <a:off x="8912520" y="2243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35" name=""/>
            <p:cNvSpPr/>
            <p:nvPr/>
          </p:nvSpPr>
          <p:spPr>
            <a:xfrm>
              <a:off x="8957520" y="2116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6" name=""/>
            <p:cNvSpPr/>
            <p:nvPr/>
          </p:nvSpPr>
          <p:spPr>
            <a:xfrm>
              <a:off x="8995680" y="2116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7" name=""/>
            <p:cNvSpPr/>
            <p:nvPr/>
          </p:nvSpPr>
          <p:spPr>
            <a:xfrm>
              <a:off x="9005040" y="2126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8" name=""/>
            <p:cNvSpPr/>
            <p:nvPr/>
          </p:nvSpPr>
          <p:spPr>
            <a:xfrm>
              <a:off x="8957520" y="1928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9" name=""/>
            <p:cNvSpPr/>
            <p:nvPr/>
          </p:nvSpPr>
          <p:spPr>
            <a:xfrm rot="20160600">
              <a:off x="8989200" y="2031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0" name=""/>
            <p:cNvSpPr/>
            <p:nvPr/>
          </p:nvSpPr>
          <p:spPr>
            <a:xfrm rot="20154000">
              <a:off x="8998920" y="2031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41" name=""/>
            <p:cNvGrpSpPr/>
            <p:nvPr/>
          </p:nvGrpSpPr>
          <p:grpSpPr>
            <a:xfrm>
              <a:off x="9146520" y="2257920"/>
              <a:ext cx="141480" cy="141480"/>
              <a:chOff x="9146520" y="2257920"/>
              <a:chExt cx="141480" cy="141480"/>
            </a:xfrm>
          </p:grpSpPr>
          <p:sp>
            <p:nvSpPr>
              <p:cNvPr id="4442" name=""/>
              <p:cNvSpPr/>
              <p:nvPr/>
            </p:nvSpPr>
            <p:spPr>
              <a:xfrm>
                <a:off x="9146520" y="2257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43" name=""/>
              <p:cNvSpPr/>
              <p:nvPr/>
            </p:nvSpPr>
            <p:spPr>
              <a:xfrm rot="20169000">
                <a:off x="9162360" y="2309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44" name=""/>
              <p:cNvSpPr/>
              <p:nvPr/>
            </p:nvSpPr>
            <p:spPr>
              <a:xfrm rot="20125200">
                <a:off x="9167400" y="2309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45" name=""/>
            <p:cNvSpPr/>
            <p:nvPr/>
          </p:nvSpPr>
          <p:spPr>
            <a:xfrm flipH="1" rot="9238200">
              <a:off x="9023040" y="2072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46" name=""/>
          <p:cNvGrpSpPr/>
          <p:nvPr/>
        </p:nvGrpSpPr>
        <p:grpSpPr>
          <a:xfrm>
            <a:off x="3003480" y="2263320"/>
            <a:ext cx="432000" cy="617400"/>
            <a:chOff x="3003480" y="2263320"/>
            <a:chExt cx="432000" cy="617400"/>
          </a:xfrm>
        </p:grpSpPr>
        <p:sp>
          <p:nvSpPr>
            <p:cNvPr id="4447" name=""/>
            <p:cNvSpPr/>
            <p:nvPr/>
          </p:nvSpPr>
          <p:spPr>
            <a:xfrm flipH="1">
              <a:off x="3280680" y="25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8" name=""/>
            <p:cNvSpPr/>
            <p:nvPr/>
          </p:nvSpPr>
          <p:spPr>
            <a:xfrm flipH="1" rot="1403400">
              <a:off x="3376440" y="26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9" name=""/>
            <p:cNvSpPr/>
            <p:nvPr/>
          </p:nvSpPr>
          <p:spPr>
            <a:xfrm flipH="1" rot="1458600">
              <a:off x="3372120" y="2607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0" name=""/>
            <p:cNvSpPr/>
            <p:nvPr/>
          </p:nvSpPr>
          <p:spPr>
            <a:xfrm flipH="1">
              <a:off x="3054960" y="2469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1" name=""/>
            <p:cNvSpPr/>
            <p:nvPr/>
          </p:nvSpPr>
          <p:spPr>
            <a:xfrm flipH="1">
              <a:off x="3116160" y="2469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2" name=""/>
            <p:cNvSpPr/>
            <p:nvPr/>
          </p:nvSpPr>
          <p:spPr>
            <a:xfrm flipH="1">
              <a:off x="3106440" y="2479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3" name=""/>
            <p:cNvSpPr/>
            <p:nvPr/>
          </p:nvSpPr>
          <p:spPr>
            <a:xfrm flipH="1">
              <a:off x="3054960" y="2263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4" name=""/>
            <p:cNvSpPr/>
            <p:nvPr/>
          </p:nvSpPr>
          <p:spPr>
            <a:xfrm flipH="1" rot="1437000">
              <a:off x="3247200" y="2376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5" name=""/>
            <p:cNvSpPr/>
            <p:nvPr/>
          </p:nvSpPr>
          <p:spPr>
            <a:xfrm flipH="1" rot="1437000">
              <a:off x="3236760" y="2376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6" name=""/>
            <p:cNvSpPr/>
            <p:nvPr/>
          </p:nvSpPr>
          <p:spPr>
            <a:xfrm flipH="1">
              <a:off x="3003120" y="2623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7" name=""/>
            <p:cNvSpPr/>
            <p:nvPr/>
          </p:nvSpPr>
          <p:spPr>
            <a:xfrm flipH="1" rot="1443600">
              <a:off x="3098880" y="2679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8" name=""/>
            <p:cNvSpPr/>
            <p:nvPr/>
          </p:nvSpPr>
          <p:spPr>
            <a:xfrm flipH="1" rot="1458600">
              <a:off x="3094200" y="2679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9" name=""/>
            <p:cNvSpPr/>
            <p:nvPr/>
          </p:nvSpPr>
          <p:spPr>
            <a:xfrm rot="12363600">
              <a:off x="3255480" y="2420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60" name=""/>
          <p:cNvGrpSpPr/>
          <p:nvPr/>
        </p:nvGrpSpPr>
        <p:grpSpPr>
          <a:xfrm>
            <a:off x="8347320" y="2288160"/>
            <a:ext cx="414000" cy="591840"/>
            <a:chOff x="8347320" y="2288160"/>
            <a:chExt cx="414000" cy="591840"/>
          </a:xfrm>
        </p:grpSpPr>
        <p:sp>
          <p:nvSpPr>
            <p:cNvPr id="4461" name=""/>
            <p:cNvSpPr/>
            <p:nvPr/>
          </p:nvSpPr>
          <p:spPr>
            <a:xfrm flipH="1">
              <a:off x="8613000" y="2564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2" name=""/>
            <p:cNvSpPr/>
            <p:nvPr/>
          </p:nvSpPr>
          <p:spPr>
            <a:xfrm flipH="1" rot="1437000">
              <a:off x="8704800" y="2618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3" name=""/>
            <p:cNvSpPr/>
            <p:nvPr/>
          </p:nvSpPr>
          <p:spPr>
            <a:xfrm flipH="1" rot="1495200">
              <a:off x="8701200" y="2617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4" name=""/>
            <p:cNvSpPr/>
            <p:nvPr/>
          </p:nvSpPr>
          <p:spPr>
            <a:xfrm flipH="1">
              <a:off x="8396640" y="2485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5" name=""/>
            <p:cNvSpPr/>
            <p:nvPr/>
          </p:nvSpPr>
          <p:spPr>
            <a:xfrm flipH="1">
              <a:off x="8455680" y="2485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6" name=""/>
            <p:cNvSpPr/>
            <p:nvPr/>
          </p:nvSpPr>
          <p:spPr>
            <a:xfrm flipH="1">
              <a:off x="8445960" y="2495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7" name=""/>
            <p:cNvSpPr/>
            <p:nvPr/>
          </p:nvSpPr>
          <p:spPr>
            <a:xfrm flipH="1">
              <a:off x="8396640" y="2288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8" name=""/>
            <p:cNvSpPr/>
            <p:nvPr/>
          </p:nvSpPr>
          <p:spPr>
            <a:xfrm flipH="1" rot="1451400">
              <a:off x="8580600" y="2396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9" name=""/>
            <p:cNvSpPr/>
            <p:nvPr/>
          </p:nvSpPr>
          <p:spPr>
            <a:xfrm flipH="1" rot="1451400">
              <a:off x="8570880" y="2396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0" name=""/>
            <p:cNvSpPr/>
            <p:nvPr/>
          </p:nvSpPr>
          <p:spPr>
            <a:xfrm flipH="1">
              <a:off x="8346960" y="2633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1" name=""/>
            <p:cNvSpPr/>
            <p:nvPr/>
          </p:nvSpPr>
          <p:spPr>
            <a:xfrm flipH="1" rot="1437000">
              <a:off x="8439120" y="2687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2" name=""/>
            <p:cNvSpPr/>
            <p:nvPr/>
          </p:nvSpPr>
          <p:spPr>
            <a:xfrm flipH="1" rot="1425000">
              <a:off x="8433720" y="2687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3" name=""/>
            <p:cNvSpPr/>
            <p:nvPr/>
          </p:nvSpPr>
          <p:spPr>
            <a:xfrm rot="12410400">
              <a:off x="8589600" y="2439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74" name=""/>
          <p:cNvGrpSpPr/>
          <p:nvPr/>
        </p:nvGrpSpPr>
        <p:grpSpPr>
          <a:xfrm>
            <a:off x="5861520" y="1799640"/>
            <a:ext cx="432000" cy="617400"/>
            <a:chOff x="5861520" y="1799640"/>
            <a:chExt cx="432000" cy="617400"/>
          </a:xfrm>
        </p:grpSpPr>
        <p:sp>
          <p:nvSpPr>
            <p:cNvPr id="4475" name=""/>
            <p:cNvSpPr/>
            <p:nvPr/>
          </p:nvSpPr>
          <p:spPr>
            <a:xfrm flipH="1">
              <a:off x="6138720" y="2087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6" name=""/>
            <p:cNvSpPr/>
            <p:nvPr/>
          </p:nvSpPr>
          <p:spPr>
            <a:xfrm flipH="1" rot="1403400">
              <a:off x="6234480" y="2143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7" name=""/>
            <p:cNvSpPr/>
            <p:nvPr/>
          </p:nvSpPr>
          <p:spPr>
            <a:xfrm flipH="1" rot="1458600">
              <a:off x="6230160" y="2143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8" name=""/>
            <p:cNvSpPr/>
            <p:nvPr/>
          </p:nvSpPr>
          <p:spPr>
            <a:xfrm flipH="1">
              <a:off x="5913000" y="2005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9" name=""/>
            <p:cNvSpPr/>
            <p:nvPr/>
          </p:nvSpPr>
          <p:spPr>
            <a:xfrm flipH="1">
              <a:off x="5974200" y="2005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0" name=""/>
            <p:cNvSpPr/>
            <p:nvPr/>
          </p:nvSpPr>
          <p:spPr>
            <a:xfrm flipH="1">
              <a:off x="5964480" y="2015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1" name=""/>
            <p:cNvSpPr/>
            <p:nvPr/>
          </p:nvSpPr>
          <p:spPr>
            <a:xfrm flipH="1">
              <a:off x="5913000" y="1799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2" name=""/>
            <p:cNvSpPr/>
            <p:nvPr/>
          </p:nvSpPr>
          <p:spPr>
            <a:xfrm flipH="1" rot="1437000">
              <a:off x="6105240" y="1912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3" name=""/>
            <p:cNvSpPr/>
            <p:nvPr/>
          </p:nvSpPr>
          <p:spPr>
            <a:xfrm flipH="1" rot="1437000">
              <a:off x="6094800" y="1912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4" name=""/>
            <p:cNvSpPr/>
            <p:nvPr/>
          </p:nvSpPr>
          <p:spPr>
            <a:xfrm flipH="1">
              <a:off x="5861160" y="215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5" name=""/>
            <p:cNvSpPr/>
            <p:nvPr/>
          </p:nvSpPr>
          <p:spPr>
            <a:xfrm flipH="1" rot="1443600">
              <a:off x="5956920" y="221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6" name=""/>
            <p:cNvSpPr/>
            <p:nvPr/>
          </p:nvSpPr>
          <p:spPr>
            <a:xfrm flipH="1" rot="1458600">
              <a:off x="5952240" y="2215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7" name=""/>
            <p:cNvSpPr/>
            <p:nvPr/>
          </p:nvSpPr>
          <p:spPr>
            <a:xfrm rot="12363600">
              <a:off x="6113520" y="1956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88" name=""/>
          <p:cNvGrpSpPr/>
          <p:nvPr/>
        </p:nvGrpSpPr>
        <p:grpSpPr>
          <a:xfrm>
            <a:off x="3996000" y="2222280"/>
            <a:ext cx="396000" cy="565560"/>
            <a:chOff x="3996000" y="2222280"/>
            <a:chExt cx="396000" cy="565560"/>
          </a:xfrm>
        </p:grpSpPr>
        <p:grpSp>
          <p:nvGrpSpPr>
            <p:cNvPr id="4489" name=""/>
            <p:cNvGrpSpPr/>
            <p:nvPr/>
          </p:nvGrpSpPr>
          <p:grpSpPr>
            <a:xfrm>
              <a:off x="3996000" y="2486160"/>
              <a:ext cx="141480" cy="141480"/>
              <a:chOff x="3996000" y="2486160"/>
              <a:chExt cx="141480" cy="141480"/>
            </a:xfrm>
          </p:grpSpPr>
          <p:sp>
            <p:nvSpPr>
              <p:cNvPr id="4490" name=""/>
              <p:cNvSpPr/>
              <p:nvPr/>
            </p:nvSpPr>
            <p:spPr>
              <a:xfrm>
                <a:off x="3996000" y="2486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1" name=""/>
              <p:cNvSpPr/>
              <p:nvPr/>
            </p:nvSpPr>
            <p:spPr>
              <a:xfrm rot="20182200">
                <a:off x="4011120" y="2537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2" name=""/>
              <p:cNvSpPr/>
              <p:nvPr/>
            </p:nvSpPr>
            <p:spPr>
              <a:xfrm rot="20155200">
                <a:off x="4016520" y="2537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93" name=""/>
            <p:cNvSpPr/>
            <p:nvPr/>
          </p:nvSpPr>
          <p:spPr>
            <a:xfrm>
              <a:off x="4061520" y="2410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4" name=""/>
            <p:cNvSpPr/>
            <p:nvPr/>
          </p:nvSpPr>
          <p:spPr>
            <a:xfrm>
              <a:off x="4099680" y="2410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5" name=""/>
            <p:cNvSpPr/>
            <p:nvPr/>
          </p:nvSpPr>
          <p:spPr>
            <a:xfrm>
              <a:off x="4109040" y="2420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6" name=""/>
            <p:cNvSpPr/>
            <p:nvPr/>
          </p:nvSpPr>
          <p:spPr>
            <a:xfrm>
              <a:off x="4061520" y="2222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7" name=""/>
            <p:cNvSpPr/>
            <p:nvPr/>
          </p:nvSpPr>
          <p:spPr>
            <a:xfrm rot="20160600">
              <a:off x="4093200" y="2325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8" name=""/>
            <p:cNvSpPr/>
            <p:nvPr/>
          </p:nvSpPr>
          <p:spPr>
            <a:xfrm rot="20154000">
              <a:off x="4102920" y="2325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99" name=""/>
            <p:cNvGrpSpPr/>
            <p:nvPr/>
          </p:nvGrpSpPr>
          <p:grpSpPr>
            <a:xfrm>
              <a:off x="4250520" y="2552040"/>
              <a:ext cx="141480" cy="141480"/>
              <a:chOff x="4250520" y="2552040"/>
              <a:chExt cx="141480" cy="141480"/>
            </a:xfrm>
          </p:grpSpPr>
          <p:sp>
            <p:nvSpPr>
              <p:cNvPr id="4500" name=""/>
              <p:cNvSpPr/>
              <p:nvPr/>
            </p:nvSpPr>
            <p:spPr>
              <a:xfrm>
                <a:off x="4250520" y="2552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1" name=""/>
              <p:cNvSpPr/>
              <p:nvPr/>
            </p:nvSpPr>
            <p:spPr>
              <a:xfrm rot="20169000">
                <a:off x="4266360" y="2603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2" name=""/>
              <p:cNvSpPr/>
              <p:nvPr/>
            </p:nvSpPr>
            <p:spPr>
              <a:xfrm rot="20125200">
                <a:off x="4271400" y="2603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03" name=""/>
            <p:cNvSpPr/>
            <p:nvPr/>
          </p:nvSpPr>
          <p:spPr>
            <a:xfrm flipH="1" rot="9238200">
              <a:off x="4127040" y="2367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04" name=""/>
          <p:cNvSpPr/>
          <p:nvPr/>
        </p:nvSpPr>
        <p:spPr>
          <a:xfrm>
            <a:off x="2088360" y="1339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05" name=""/>
          <p:cNvGrpSpPr/>
          <p:nvPr/>
        </p:nvGrpSpPr>
        <p:grpSpPr>
          <a:xfrm>
            <a:off x="3438000" y="1404000"/>
            <a:ext cx="414000" cy="591840"/>
            <a:chOff x="3438000" y="1404000"/>
            <a:chExt cx="414000" cy="591840"/>
          </a:xfrm>
        </p:grpSpPr>
        <p:sp>
          <p:nvSpPr>
            <p:cNvPr id="4506" name=""/>
            <p:cNvSpPr/>
            <p:nvPr/>
          </p:nvSpPr>
          <p:spPr>
            <a:xfrm flipH="1">
              <a:off x="3703680" y="1680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7" name=""/>
            <p:cNvSpPr/>
            <p:nvPr/>
          </p:nvSpPr>
          <p:spPr>
            <a:xfrm flipH="1" rot="1437000">
              <a:off x="3795480" y="1734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8" name=""/>
            <p:cNvSpPr/>
            <p:nvPr/>
          </p:nvSpPr>
          <p:spPr>
            <a:xfrm flipH="1" rot="1495200">
              <a:off x="3791880" y="1733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9" name=""/>
            <p:cNvSpPr/>
            <p:nvPr/>
          </p:nvSpPr>
          <p:spPr>
            <a:xfrm flipH="1">
              <a:off x="3487320" y="1601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0" name=""/>
            <p:cNvSpPr/>
            <p:nvPr/>
          </p:nvSpPr>
          <p:spPr>
            <a:xfrm flipH="1">
              <a:off x="3546360" y="1601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1" name=""/>
            <p:cNvSpPr/>
            <p:nvPr/>
          </p:nvSpPr>
          <p:spPr>
            <a:xfrm flipH="1">
              <a:off x="3536640" y="1611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2" name=""/>
            <p:cNvSpPr/>
            <p:nvPr/>
          </p:nvSpPr>
          <p:spPr>
            <a:xfrm flipH="1">
              <a:off x="3487320" y="1404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3" name=""/>
            <p:cNvSpPr/>
            <p:nvPr/>
          </p:nvSpPr>
          <p:spPr>
            <a:xfrm flipH="1" rot="1451400">
              <a:off x="3671280" y="1512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4" name=""/>
            <p:cNvSpPr/>
            <p:nvPr/>
          </p:nvSpPr>
          <p:spPr>
            <a:xfrm flipH="1" rot="1451400">
              <a:off x="3661560" y="1512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5" name=""/>
            <p:cNvSpPr/>
            <p:nvPr/>
          </p:nvSpPr>
          <p:spPr>
            <a:xfrm flipH="1">
              <a:off x="3437640" y="1749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6" name=""/>
            <p:cNvSpPr/>
            <p:nvPr/>
          </p:nvSpPr>
          <p:spPr>
            <a:xfrm flipH="1" rot="1437000">
              <a:off x="3529800" y="1803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7" name=""/>
            <p:cNvSpPr/>
            <p:nvPr/>
          </p:nvSpPr>
          <p:spPr>
            <a:xfrm flipH="1" rot="1425000">
              <a:off x="3524400" y="1803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8" name=""/>
            <p:cNvSpPr/>
            <p:nvPr/>
          </p:nvSpPr>
          <p:spPr>
            <a:xfrm rot="12410400">
              <a:off x="3680280" y="1555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19" name=""/>
          <p:cNvGrpSpPr/>
          <p:nvPr/>
        </p:nvGrpSpPr>
        <p:grpSpPr>
          <a:xfrm>
            <a:off x="5250240" y="1080360"/>
            <a:ext cx="431640" cy="616680"/>
            <a:chOff x="5250240" y="1080360"/>
            <a:chExt cx="431640" cy="616680"/>
          </a:xfrm>
        </p:grpSpPr>
        <p:sp>
          <p:nvSpPr>
            <p:cNvPr id="4520" name=""/>
            <p:cNvSpPr/>
            <p:nvPr/>
          </p:nvSpPr>
          <p:spPr>
            <a:xfrm>
              <a:off x="5250240" y="1368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1" name=""/>
            <p:cNvSpPr/>
            <p:nvPr/>
          </p:nvSpPr>
          <p:spPr>
            <a:xfrm rot="20168400">
              <a:off x="5267160" y="1424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2" name=""/>
            <p:cNvSpPr/>
            <p:nvPr/>
          </p:nvSpPr>
          <p:spPr>
            <a:xfrm rot="20155800">
              <a:off x="5272560" y="1424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3" name=""/>
            <p:cNvSpPr/>
            <p:nvPr/>
          </p:nvSpPr>
          <p:spPr>
            <a:xfrm>
              <a:off x="5322240" y="1285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4" name=""/>
            <p:cNvSpPr/>
            <p:nvPr/>
          </p:nvSpPr>
          <p:spPr>
            <a:xfrm>
              <a:off x="5363280" y="1285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5" name=""/>
            <p:cNvSpPr/>
            <p:nvPr/>
          </p:nvSpPr>
          <p:spPr>
            <a:xfrm>
              <a:off x="5373360" y="1296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6" name=""/>
            <p:cNvSpPr/>
            <p:nvPr/>
          </p:nvSpPr>
          <p:spPr>
            <a:xfrm>
              <a:off x="5322240" y="1080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7" name=""/>
            <p:cNvSpPr/>
            <p:nvPr/>
          </p:nvSpPr>
          <p:spPr>
            <a:xfrm rot="20155800">
              <a:off x="5356800" y="1193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8" name=""/>
            <p:cNvSpPr/>
            <p:nvPr/>
          </p:nvSpPr>
          <p:spPr>
            <a:xfrm rot="20162400">
              <a:off x="5366880" y="1192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9" name=""/>
            <p:cNvSpPr/>
            <p:nvPr/>
          </p:nvSpPr>
          <p:spPr>
            <a:xfrm>
              <a:off x="5527800" y="1440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0" name=""/>
            <p:cNvSpPr/>
            <p:nvPr/>
          </p:nvSpPr>
          <p:spPr>
            <a:xfrm rot="20168400">
              <a:off x="5544720" y="149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1" name=""/>
            <p:cNvSpPr/>
            <p:nvPr/>
          </p:nvSpPr>
          <p:spPr>
            <a:xfrm rot="20168400">
              <a:off x="5549760" y="1496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2" name=""/>
            <p:cNvSpPr/>
            <p:nvPr/>
          </p:nvSpPr>
          <p:spPr>
            <a:xfrm flipH="1" rot="9236400">
              <a:off x="5392440" y="1237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33" name=""/>
          <p:cNvGrpSpPr/>
          <p:nvPr/>
        </p:nvGrpSpPr>
        <p:grpSpPr>
          <a:xfrm>
            <a:off x="2370600" y="1851840"/>
            <a:ext cx="432360" cy="617760"/>
            <a:chOff x="2370600" y="1851840"/>
            <a:chExt cx="432360" cy="617760"/>
          </a:xfrm>
        </p:grpSpPr>
        <p:sp>
          <p:nvSpPr>
            <p:cNvPr id="4534" name=""/>
            <p:cNvSpPr/>
            <p:nvPr/>
          </p:nvSpPr>
          <p:spPr>
            <a:xfrm flipH="1">
              <a:off x="2648160" y="2140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5" name=""/>
            <p:cNvSpPr/>
            <p:nvPr/>
          </p:nvSpPr>
          <p:spPr>
            <a:xfrm flipH="1" rot="1431600">
              <a:off x="2743560" y="2196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6" name=""/>
            <p:cNvSpPr/>
            <p:nvPr/>
          </p:nvSpPr>
          <p:spPr>
            <a:xfrm flipH="1" rot="1431600">
              <a:off x="2738880" y="2196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7" name=""/>
            <p:cNvSpPr/>
            <p:nvPr/>
          </p:nvSpPr>
          <p:spPr>
            <a:xfrm flipH="1">
              <a:off x="2422080" y="2057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8" name=""/>
            <p:cNvSpPr/>
            <p:nvPr/>
          </p:nvSpPr>
          <p:spPr>
            <a:xfrm flipH="1">
              <a:off x="2483640" y="2057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9" name=""/>
            <p:cNvSpPr/>
            <p:nvPr/>
          </p:nvSpPr>
          <p:spPr>
            <a:xfrm flipH="1">
              <a:off x="2473560" y="2068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0" name=""/>
            <p:cNvSpPr/>
            <p:nvPr/>
          </p:nvSpPr>
          <p:spPr>
            <a:xfrm flipH="1">
              <a:off x="2422080" y="1851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1" name=""/>
            <p:cNvSpPr/>
            <p:nvPr/>
          </p:nvSpPr>
          <p:spPr>
            <a:xfrm flipH="1" rot="1437600">
              <a:off x="2613600" y="1964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2" name=""/>
            <p:cNvSpPr/>
            <p:nvPr/>
          </p:nvSpPr>
          <p:spPr>
            <a:xfrm flipH="1" rot="1437600">
              <a:off x="2603520" y="1964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3" name=""/>
            <p:cNvSpPr/>
            <p:nvPr/>
          </p:nvSpPr>
          <p:spPr>
            <a:xfrm flipH="1">
              <a:off x="2370240" y="221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4" name=""/>
            <p:cNvSpPr/>
            <p:nvPr/>
          </p:nvSpPr>
          <p:spPr>
            <a:xfrm flipH="1" rot="1431600">
              <a:off x="2466360" y="2268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5" name=""/>
            <p:cNvSpPr/>
            <p:nvPr/>
          </p:nvSpPr>
          <p:spPr>
            <a:xfrm flipH="1" rot="1431600">
              <a:off x="2460960" y="226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6" name=""/>
            <p:cNvSpPr/>
            <p:nvPr/>
          </p:nvSpPr>
          <p:spPr>
            <a:xfrm rot="12363600">
              <a:off x="2622960" y="2009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47" name="CaixaDeTexto 160"/>
          <p:cNvSpPr/>
          <p:nvPr/>
        </p:nvSpPr>
        <p:spPr>
          <a:xfrm>
            <a:off x="9756000" y="2147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grpSp>
        <p:nvGrpSpPr>
          <p:cNvPr id="4548" name=""/>
          <p:cNvGrpSpPr/>
          <p:nvPr/>
        </p:nvGrpSpPr>
        <p:grpSpPr>
          <a:xfrm>
            <a:off x="6401520" y="965880"/>
            <a:ext cx="432360" cy="617760"/>
            <a:chOff x="6401520" y="965880"/>
            <a:chExt cx="432360" cy="617760"/>
          </a:xfrm>
        </p:grpSpPr>
        <p:sp>
          <p:nvSpPr>
            <p:cNvPr id="4549" name=""/>
            <p:cNvSpPr/>
            <p:nvPr/>
          </p:nvSpPr>
          <p:spPr>
            <a:xfrm>
              <a:off x="6401520" y="1254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0" name=""/>
            <p:cNvSpPr/>
            <p:nvPr/>
          </p:nvSpPr>
          <p:spPr>
            <a:xfrm rot="20168400">
              <a:off x="6418440" y="1310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1" name=""/>
            <p:cNvSpPr/>
            <p:nvPr/>
          </p:nvSpPr>
          <p:spPr>
            <a:xfrm rot="20168400">
              <a:off x="6423840" y="1310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2" name=""/>
            <p:cNvSpPr/>
            <p:nvPr/>
          </p:nvSpPr>
          <p:spPr>
            <a:xfrm>
              <a:off x="6473520" y="1171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3" name=""/>
            <p:cNvSpPr/>
            <p:nvPr/>
          </p:nvSpPr>
          <p:spPr>
            <a:xfrm>
              <a:off x="6514920" y="1171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4" name=""/>
            <p:cNvSpPr/>
            <p:nvPr/>
          </p:nvSpPr>
          <p:spPr>
            <a:xfrm>
              <a:off x="6525000" y="1182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5" name=""/>
            <p:cNvSpPr/>
            <p:nvPr/>
          </p:nvSpPr>
          <p:spPr>
            <a:xfrm>
              <a:off x="6473520" y="965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6" name=""/>
            <p:cNvSpPr/>
            <p:nvPr/>
          </p:nvSpPr>
          <p:spPr>
            <a:xfrm rot="20162400">
              <a:off x="6508080" y="1078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7" name=""/>
            <p:cNvSpPr/>
            <p:nvPr/>
          </p:nvSpPr>
          <p:spPr>
            <a:xfrm rot="20162400">
              <a:off x="6518160" y="1078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8" name=""/>
            <p:cNvSpPr/>
            <p:nvPr/>
          </p:nvSpPr>
          <p:spPr>
            <a:xfrm>
              <a:off x="6679440" y="1326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9" name=""/>
            <p:cNvSpPr/>
            <p:nvPr/>
          </p:nvSpPr>
          <p:spPr>
            <a:xfrm rot="20168400">
              <a:off x="6696360" y="1382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0" name=""/>
            <p:cNvSpPr/>
            <p:nvPr/>
          </p:nvSpPr>
          <p:spPr>
            <a:xfrm rot="20168400">
              <a:off x="6701760" y="1382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1" name=""/>
            <p:cNvSpPr/>
            <p:nvPr/>
          </p:nvSpPr>
          <p:spPr>
            <a:xfrm flipH="1" rot="9236400">
              <a:off x="6544080" y="1123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62" name="CaixaDeTexto 161"/>
          <p:cNvSpPr/>
          <p:nvPr/>
        </p:nvSpPr>
        <p:spPr>
          <a:xfrm>
            <a:off x="9828000" y="48240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exógeno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4563" name=""/>
          <p:cNvSpPr/>
          <p:nvPr/>
        </p:nvSpPr>
        <p:spPr>
          <a:xfrm>
            <a:off x="3708000" y="5363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64" name=""/>
          <p:cNvSpPr/>
          <p:nvPr/>
        </p:nvSpPr>
        <p:spPr>
          <a:xfrm>
            <a:off x="3996000" y="53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65" name=""/>
          <p:cNvSpPr/>
          <p:nvPr/>
        </p:nvSpPr>
        <p:spPr>
          <a:xfrm>
            <a:off x="8280000" y="48603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66" name=""/>
          <p:cNvSpPr/>
          <p:nvPr/>
        </p:nvSpPr>
        <p:spPr>
          <a:xfrm>
            <a:off x="8568000" y="48603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67" name=""/>
          <p:cNvSpPr/>
          <p:nvPr/>
        </p:nvSpPr>
        <p:spPr>
          <a:xfrm>
            <a:off x="3348000" y="496692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68" name=""/>
          <p:cNvSpPr/>
          <p:nvPr/>
        </p:nvSpPr>
        <p:spPr>
          <a:xfrm>
            <a:off x="2412000" y="468036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69" name=""/>
          <p:cNvSpPr/>
          <p:nvPr/>
        </p:nvSpPr>
        <p:spPr>
          <a:xfrm>
            <a:off x="5026680" y="5003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70" name=""/>
          <p:cNvSpPr/>
          <p:nvPr/>
        </p:nvSpPr>
        <p:spPr>
          <a:xfrm>
            <a:off x="5400000" y="503964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4571" name=""/>
          <p:cNvCxnSpPr>
            <a:stCxn id="4533" idx="2"/>
            <a:endCxn id="4425" idx="1"/>
          </p:cNvCxnSpPr>
          <p:nvPr/>
        </p:nvCxnSpPr>
        <p:spPr>
          <a:xfrm>
            <a:off x="2586600" y="2469600"/>
            <a:ext cx="5760" cy="842760"/>
          </a:xfrm>
          <a:prstGeom prst="straightConnector1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66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443" name="CaixaDeTexto 55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;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J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;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i-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y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'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pt-PT" sz="1000" spc="-1" strike="noStrike">
              <a:latin typeface="Arial"/>
            </a:endParaRPr>
          </a:p>
        </p:txBody>
      </p:sp>
      <p:grpSp>
        <p:nvGrpSpPr>
          <p:cNvPr id="444" name=""/>
          <p:cNvGrpSpPr/>
          <p:nvPr/>
        </p:nvGrpSpPr>
        <p:grpSpPr>
          <a:xfrm>
            <a:off x="9072360" y="1671120"/>
            <a:ext cx="1979640" cy="2828880"/>
            <a:chOff x="9072360" y="1671120"/>
            <a:chExt cx="1979640" cy="2828880"/>
          </a:xfrm>
        </p:grpSpPr>
        <p:sp>
          <p:nvSpPr>
            <p:cNvPr id="445" name=""/>
            <p:cNvSpPr/>
            <p:nvPr/>
          </p:nvSpPr>
          <p:spPr>
            <a:xfrm>
              <a:off x="9072360" y="2991240"/>
              <a:ext cx="707040" cy="70740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"/>
            <p:cNvSpPr/>
            <p:nvPr/>
          </p:nvSpPr>
          <p:spPr>
            <a:xfrm rot="20171400">
              <a:off x="9151200" y="3250080"/>
              <a:ext cx="187200" cy="353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"/>
            <p:cNvSpPr/>
            <p:nvPr/>
          </p:nvSpPr>
          <p:spPr>
            <a:xfrm rot="20157000">
              <a:off x="9175320" y="3249360"/>
              <a:ext cx="187200" cy="3538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"/>
            <p:cNvSpPr/>
            <p:nvPr/>
          </p:nvSpPr>
          <p:spPr>
            <a:xfrm>
              <a:off x="9401760" y="2614320"/>
              <a:ext cx="1414440" cy="18856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"/>
            <p:cNvSpPr/>
            <p:nvPr/>
          </p:nvSpPr>
          <p:spPr>
            <a:xfrm>
              <a:off x="9591120" y="2614680"/>
              <a:ext cx="942840" cy="659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"/>
            <p:cNvSpPr/>
            <p:nvPr/>
          </p:nvSpPr>
          <p:spPr>
            <a:xfrm>
              <a:off x="9637560" y="2661480"/>
              <a:ext cx="942840" cy="6598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"/>
            <p:cNvSpPr/>
            <p:nvPr/>
          </p:nvSpPr>
          <p:spPr>
            <a:xfrm>
              <a:off x="9401760" y="1671120"/>
              <a:ext cx="1414440" cy="14144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"/>
            <p:cNvSpPr/>
            <p:nvPr/>
          </p:nvSpPr>
          <p:spPr>
            <a:xfrm rot="20160000">
              <a:off x="9560880" y="2188440"/>
              <a:ext cx="373680" cy="70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"/>
            <p:cNvSpPr/>
            <p:nvPr/>
          </p:nvSpPr>
          <p:spPr>
            <a:xfrm rot="20160000">
              <a:off x="9607680" y="2188080"/>
              <a:ext cx="373680" cy="70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"/>
            <p:cNvSpPr/>
            <p:nvPr/>
          </p:nvSpPr>
          <p:spPr>
            <a:xfrm>
              <a:off x="10344960" y="3321360"/>
              <a:ext cx="707040" cy="7070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"/>
            <p:cNvSpPr/>
            <p:nvPr/>
          </p:nvSpPr>
          <p:spPr>
            <a:xfrm rot="20169000">
              <a:off x="10423800" y="3580200"/>
              <a:ext cx="186840" cy="3531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"/>
            <p:cNvSpPr/>
            <p:nvPr/>
          </p:nvSpPr>
          <p:spPr>
            <a:xfrm rot="20153400">
              <a:off x="10447920" y="3579120"/>
              <a:ext cx="187560" cy="3538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"/>
            <p:cNvSpPr/>
            <p:nvPr/>
          </p:nvSpPr>
          <p:spPr>
            <a:xfrm flipH="1" rot="9249000">
              <a:off x="9726840" y="2393280"/>
              <a:ext cx="168480" cy="27288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8" name=""/>
          <p:cNvSpPr/>
          <p:nvPr/>
        </p:nvSpPr>
        <p:spPr>
          <a:xfrm>
            <a:off x="-1332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-22932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"/>
          <p:cNvSpPr/>
          <p:nvPr/>
        </p:nvSpPr>
        <p:spPr>
          <a:xfrm>
            <a:off x="517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"/>
          <p:cNvSpPr/>
          <p:nvPr/>
        </p:nvSpPr>
        <p:spPr>
          <a:xfrm>
            <a:off x="1620000" y="3341160"/>
            <a:ext cx="144000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2" name=""/>
          <p:cNvSpPr/>
          <p:nvPr/>
        </p:nvSpPr>
        <p:spPr>
          <a:xfrm>
            <a:off x="2088360" y="403992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73" name=""/>
          <p:cNvSpPr/>
          <p:nvPr/>
        </p:nvSpPr>
        <p:spPr>
          <a:xfrm>
            <a:off x="6948000" y="451836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74" name=""/>
          <p:cNvSpPr/>
          <p:nvPr/>
        </p:nvSpPr>
        <p:spPr>
          <a:xfrm>
            <a:off x="6588360" y="451836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75" name=""/>
          <p:cNvSpPr/>
          <p:nvPr/>
        </p:nvSpPr>
        <p:spPr>
          <a:xfrm>
            <a:off x="2088360" y="2743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76" name=""/>
          <p:cNvSpPr/>
          <p:nvPr/>
        </p:nvSpPr>
        <p:spPr>
          <a:xfrm>
            <a:off x="2160000" y="3420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577" name=""/>
          <p:cNvSpPr/>
          <p:nvPr/>
        </p:nvSpPr>
        <p:spPr>
          <a:xfrm>
            <a:off x="4824000" y="3636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578" name=""/>
          <p:cNvSpPr/>
          <p:nvPr/>
        </p:nvSpPr>
        <p:spPr>
          <a:xfrm>
            <a:off x="7956360" y="3528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579" name=""/>
          <p:cNvSpPr/>
          <p:nvPr/>
        </p:nvSpPr>
        <p:spPr>
          <a:xfrm>
            <a:off x="3708000" y="3995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80" name=""/>
          <p:cNvSpPr/>
          <p:nvPr/>
        </p:nvSpPr>
        <p:spPr>
          <a:xfrm>
            <a:off x="3996000" y="3995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81" name=""/>
          <p:cNvSpPr/>
          <p:nvPr/>
        </p:nvSpPr>
        <p:spPr>
          <a:xfrm>
            <a:off x="8280000" y="3492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82" name=""/>
          <p:cNvSpPr/>
          <p:nvPr/>
        </p:nvSpPr>
        <p:spPr>
          <a:xfrm>
            <a:off x="8568000" y="3492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83" name=""/>
          <p:cNvSpPr/>
          <p:nvPr/>
        </p:nvSpPr>
        <p:spPr>
          <a:xfrm>
            <a:off x="6768000" y="2970000"/>
            <a:ext cx="360000" cy="360000"/>
          </a:xfrm>
          <a:prstGeom prst="can">
            <a:avLst>
              <a:gd name="adj" fmla="val 25000"/>
            </a:avLst>
          </a:prstGeom>
          <a:solidFill>
            <a:srgbClr val="ff4000"/>
          </a:solidFill>
          <a:ln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84" name=""/>
          <p:cNvSpPr/>
          <p:nvPr/>
        </p:nvSpPr>
        <p:spPr>
          <a:xfrm>
            <a:off x="6588000" y="3150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85" name=""/>
          <p:cNvSpPr/>
          <p:nvPr/>
        </p:nvSpPr>
        <p:spPr>
          <a:xfrm>
            <a:off x="6948000" y="315000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86" name=""/>
          <p:cNvSpPr/>
          <p:nvPr/>
        </p:nvSpPr>
        <p:spPr>
          <a:xfrm>
            <a:off x="3348000" y="35985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87" name=""/>
          <p:cNvSpPr/>
          <p:nvPr/>
        </p:nvSpPr>
        <p:spPr>
          <a:xfrm>
            <a:off x="2412000" y="3312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8" name=""/>
          <p:cNvSpPr/>
          <p:nvPr/>
        </p:nvSpPr>
        <p:spPr>
          <a:xfrm>
            <a:off x="5026680" y="3635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89" name=""/>
          <p:cNvSpPr/>
          <p:nvPr/>
        </p:nvSpPr>
        <p:spPr>
          <a:xfrm>
            <a:off x="5400000" y="367128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90" name="CaixaDeTexto 162"/>
          <p:cNvSpPr/>
          <p:nvPr/>
        </p:nvSpPr>
        <p:spPr>
          <a:xfrm>
            <a:off x="9828000" y="35280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endógeno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4591" name="CustomShape 14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Endógeno e Exógeno</a:t>
            </a:r>
            <a:endParaRPr b="0" lang="pt-PT" sz="3200" spc="-1" strike="noStrike">
              <a:latin typeface="Arial"/>
            </a:endParaRPr>
          </a:p>
        </p:txBody>
      </p:sp>
      <p:grpSp>
        <p:nvGrpSpPr>
          <p:cNvPr id="4592" name=""/>
          <p:cNvGrpSpPr/>
          <p:nvPr/>
        </p:nvGrpSpPr>
        <p:grpSpPr>
          <a:xfrm>
            <a:off x="8892000" y="1928160"/>
            <a:ext cx="396000" cy="565560"/>
            <a:chOff x="8892000" y="1928160"/>
            <a:chExt cx="396000" cy="565560"/>
          </a:xfrm>
        </p:grpSpPr>
        <p:grpSp>
          <p:nvGrpSpPr>
            <p:cNvPr id="4593" name=""/>
            <p:cNvGrpSpPr/>
            <p:nvPr/>
          </p:nvGrpSpPr>
          <p:grpSpPr>
            <a:xfrm>
              <a:off x="8892000" y="2192040"/>
              <a:ext cx="141480" cy="141480"/>
              <a:chOff x="8892000" y="2192040"/>
              <a:chExt cx="141480" cy="141480"/>
            </a:xfrm>
          </p:grpSpPr>
          <p:sp>
            <p:nvSpPr>
              <p:cNvPr id="4594" name=""/>
              <p:cNvSpPr/>
              <p:nvPr/>
            </p:nvSpPr>
            <p:spPr>
              <a:xfrm>
                <a:off x="8892000" y="2192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5" name=""/>
              <p:cNvSpPr/>
              <p:nvPr/>
            </p:nvSpPr>
            <p:spPr>
              <a:xfrm rot="20182200">
                <a:off x="8907120" y="2243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6" name=""/>
              <p:cNvSpPr/>
              <p:nvPr/>
            </p:nvSpPr>
            <p:spPr>
              <a:xfrm rot="20155200">
                <a:off x="8912520" y="2243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97" name=""/>
            <p:cNvSpPr/>
            <p:nvPr/>
          </p:nvSpPr>
          <p:spPr>
            <a:xfrm>
              <a:off x="8957520" y="2116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8" name=""/>
            <p:cNvSpPr/>
            <p:nvPr/>
          </p:nvSpPr>
          <p:spPr>
            <a:xfrm>
              <a:off x="8995680" y="2116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9" name=""/>
            <p:cNvSpPr/>
            <p:nvPr/>
          </p:nvSpPr>
          <p:spPr>
            <a:xfrm>
              <a:off x="9005040" y="2126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0" name=""/>
            <p:cNvSpPr/>
            <p:nvPr/>
          </p:nvSpPr>
          <p:spPr>
            <a:xfrm>
              <a:off x="8957520" y="1928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1" name=""/>
            <p:cNvSpPr/>
            <p:nvPr/>
          </p:nvSpPr>
          <p:spPr>
            <a:xfrm rot="20160600">
              <a:off x="8989200" y="2031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2" name=""/>
            <p:cNvSpPr/>
            <p:nvPr/>
          </p:nvSpPr>
          <p:spPr>
            <a:xfrm rot="20154000">
              <a:off x="8998920" y="2031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603" name=""/>
            <p:cNvGrpSpPr/>
            <p:nvPr/>
          </p:nvGrpSpPr>
          <p:grpSpPr>
            <a:xfrm>
              <a:off x="9146520" y="2257920"/>
              <a:ext cx="141480" cy="141480"/>
              <a:chOff x="9146520" y="2257920"/>
              <a:chExt cx="141480" cy="141480"/>
            </a:xfrm>
          </p:grpSpPr>
          <p:sp>
            <p:nvSpPr>
              <p:cNvPr id="4604" name=""/>
              <p:cNvSpPr/>
              <p:nvPr/>
            </p:nvSpPr>
            <p:spPr>
              <a:xfrm>
                <a:off x="9146520" y="2257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5" name=""/>
              <p:cNvSpPr/>
              <p:nvPr/>
            </p:nvSpPr>
            <p:spPr>
              <a:xfrm rot="20169000">
                <a:off x="9162360" y="2309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6" name=""/>
              <p:cNvSpPr/>
              <p:nvPr/>
            </p:nvSpPr>
            <p:spPr>
              <a:xfrm rot="20125200">
                <a:off x="9167400" y="2309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607" name=""/>
            <p:cNvSpPr/>
            <p:nvPr/>
          </p:nvSpPr>
          <p:spPr>
            <a:xfrm flipH="1" rot="9238200">
              <a:off x="9023040" y="2072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08" name=""/>
          <p:cNvGrpSpPr/>
          <p:nvPr/>
        </p:nvGrpSpPr>
        <p:grpSpPr>
          <a:xfrm>
            <a:off x="3003480" y="2263320"/>
            <a:ext cx="432000" cy="617400"/>
            <a:chOff x="3003480" y="2263320"/>
            <a:chExt cx="432000" cy="617400"/>
          </a:xfrm>
        </p:grpSpPr>
        <p:sp>
          <p:nvSpPr>
            <p:cNvPr id="4609" name=""/>
            <p:cNvSpPr/>
            <p:nvPr/>
          </p:nvSpPr>
          <p:spPr>
            <a:xfrm flipH="1">
              <a:off x="3280680" y="25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0" name=""/>
            <p:cNvSpPr/>
            <p:nvPr/>
          </p:nvSpPr>
          <p:spPr>
            <a:xfrm flipH="1" rot="1403400">
              <a:off x="3376440" y="26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1" name=""/>
            <p:cNvSpPr/>
            <p:nvPr/>
          </p:nvSpPr>
          <p:spPr>
            <a:xfrm flipH="1" rot="1458600">
              <a:off x="3372120" y="2607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2" name=""/>
            <p:cNvSpPr/>
            <p:nvPr/>
          </p:nvSpPr>
          <p:spPr>
            <a:xfrm flipH="1">
              <a:off x="3054960" y="2469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3" name=""/>
            <p:cNvSpPr/>
            <p:nvPr/>
          </p:nvSpPr>
          <p:spPr>
            <a:xfrm flipH="1">
              <a:off x="3116160" y="2469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4" name=""/>
            <p:cNvSpPr/>
            <p:nvPr/>
          </p:nvSpPr>
          <p:spPr>
            <a:xfrm flipH="1">
              <a:off x="3106440" y="2479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5" name=""/>
            <p:cNvSpPr/>
            <p:nvPr/>
          </p:nvSpPr>
          <p:spPr>
            <a:xfrm flipH="1">
              <a:off x="3054960" y="2263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6" name=""/>
            <p:cNvSpPr/>
            <p:nvPr/>
          </p:nvSpPr>
          <p:spPr>
            <a:xfrm flipH="1" rot="1437000">
              <a:off x="3247200" y="2376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7" name=""/>
            <p:cNvSpPr/>
            <p:nvPr/>
          </p:nvSpPr>
          <p:spPr>
            <a:xfrm flipH="1" rot="1437000">
              <a:off x="3236760" y="2376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8" name=""/>
            <p:cNvSpPr/>
            <p:nvPr/>
          </p:nvSpPr>
          <p:spPr>
            <a:xfrm flipH="1">
              <a:off x="3003120" y="2623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9" name=""/>
            <p:cNvSpPr/>
            <p:nvPr/>
          </p:nvSpPr>
          <p:spPr>
            <a:xfrm flipH="1" rot="1443600">
              <a:off x="3098880" y="2679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0" name=""/>
            <p:cNvSpPr/>
            <p:nvPr/>
          </p:nvSpPr>
          <p:spPr>
            <a:xfrm flipH="1" rot="1458600">
              <a:off x="3094200" y="2679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1" name=""/>
            <p:cNvSpPr/>
            <p:nvPr/>
          </p:nvSpPr>
          <p:spPr>
            <a:xfrm rot="12363600">
              <a:off x="3255480" y="2420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22" name=""/>
          <p:cNvGrpSpPr/>
          <p:nvPr/>
        </p:nvGrpSpPr>
        <p:grpSpPr>
          <a:xfrm>
            <a:off x="8347320" y="2288160"/>
            <a:ext cx="414000" cy="591840"/>
            <a:chOff x="8347320" y="2288160"/>
            <a:chExt cx="414000" cy="591840"/>
          </a:xfrm>
        </p:grpSpPr>
        <p:sp>
          <p:nvSpPr>
            <p:cNvPr id="4623" name=""/>
            <p:cNvSpPr/>
            <p:nvPr/>
          </p:nvSpPr>
          <p:spPr>
            <a:xfrm flipH="1">
              <a:off x="8613000" y="2564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4" name=""/>
            <p:cNvSpPr/>
            <p:nvPr/>
          </p:nvSpPr>
          <p:spPr>
            <a:xfrm flipH="1" rot="1437000">
              <a:off x="8704800" y="2618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5" name=""/>
            <p:cNvSpPr/>
            <p:nvPr/>
          </p:nvSpPr>
          <p:spPr>
            <a:xfrm flipH="1" rot="1495200">
              <a:off x="8701200" y="2617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6" name=""/>
            <p:cNvSpPr/>
            <p:nvPr/>
          </p:nvSpPr>
          <p:spPr>
            <a:xfrm flipH="1">
              <a:off x="8396640" y="2485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7" name=""/>
            <p:cNvSpPr/>
            <p:nvPr/>
          </p:nvSpPr>
          <p:spPr>
            <a:xfrm flipH="1">
              <a:off x="8455680" y="2485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8" name=""/>
            <p:cNvSpPr/>
            <p:nvPr/>
          </p:nvSpPr>
          <p:spPr>
            <a:xfrm flipH="1">
              <a:off x="8445960" y="2495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9" name=""/>
            <p:cNvSpPr/>
            <p:nvPr/>
          </p:nvSpPr>
          <p:spPr>
            <a:xfrm flipH="1">
              <a:off x="8396640" y="2288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0" name=""/>
            <p:cNvSpPr/>
            <p:nvPr/>
          </p:nvSpPr>
          <p:spPr>
            <a:xfrm flipH="1" rot="1451400">
              <a:off x="8580600" y="2396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1" name=""/>
            <p:cNvSpPr/>
            <p:nvPr/>
          </p:nvSpPr>
          <p:spPr>
            <a:xfrm flipH="1" rot="1451400">
              <a:off x="8570880" y="2396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2" name=""/>
            <p:cNvSpPr/>
            <p:nvPr/>
          </p:nvSpPr>
          <p:spPr>
            <a:xfrm flipH="1">
              <a:off x="8346960" y="2633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3" name=""/>
            <p:cNvSpPr/>
            <p:nvPr/>
          </p:nvSpPr>
          <p:spPr>
            <a:xfrm flipH="1" rot="1437000">
              <a:off x="8439120" y="2687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4" name=""/>
            <p:cNvSpPr/>
            <p:nvPr/>
          </p:nvSpPr>
          <p:spPr>
            <a:xfrm flipH="1" rot="1425000">
              <a:off x="8433720" y="2687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5" name=""/>
            <p:cNvSpPr/>
            <p:nvPr/>
          </p:nvSpPr>
          <p:spPr>
            <a:xfrm rot="12410400">
              <a:off x="8589600" y="2439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36" name=""/>
          <p:cNvGrpSpPr/>
          <p:nvPr/>
        </p:nvGrpSpPr>
        <p:grpSpPr>
          <a:xfrm>
            <a:off x="5861520" y="1799640"/>
            <a:ext cx="432000" cy="617400"/>
            <a:chOff x="5861520" y="1799640"/>
            <a:chExt cx="432000" cy="617400"/>
          </a:xfrm>
        </p:grpSpPr>
        <p:sp>
          <p:nvSpPr>
            <p:cNvPr id="4637" name=""/>
            <p:cNvSpPr/>
            <p:nvPr/>
          </p:nvSpPr>
          <p:spPr>
            <a:xfrm flipH="1">
              <a:off x="6138720" y="2087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8" name=""/>
            <p:cNvSpPr/>
            <p:nvPr/>
          </p:nvSpPr>
          <p:spPr>
            <a:xfrm flipH="1" rot="1403400">
              <a:off x="6234480" y="2143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9" name=""/>
            <p:cNvSpPr/>
            <p:nvPr/>
          </p:nvSpPr>
          <p:spPr>
            <a:xfrm flipH="1" rot="1458600">
              <a:off x="6230160" y="2143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0" name=""/>
            <p:cNvSpPr/>
            <p:nvPr/>
          </p:nvSpPr>
          <p:spPr>
            <a:xfrm flipH="1">
              <a:off x="5913000" y="2005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1" name=""/>
            <p:cNvSpPr/>
            <p:nvPr/>
          </p:nvSpPr>
          <p:spPr>
            <a:xfrm flipH="1">
              <a:off x="5974200" y="2005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2" name=""/>
            <p:cNvSpPr/>
            <p:nvPr/>
          </p:nvSpPr>
          <p:spPr>
            <a:xfrm flipH="1">
              <a:off x="5964480" y="2015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3" name=""/>
            <p:cNvSpPr/>
            <p:nvPr/>
          </p:nvSpPr>
          <p:spPr>
            <a:xfrm flipH="1">
              <a:off x="5913000" y="1799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4" name=""/>
            <p:cNvSpPr/>
            <p:nvPr/>
          </p:nvSpPr>
          <p:spPr>
            <a:xfrm flipH="1" rot="1437000">
              <a:off x="6105240" y="1912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5" name=""/>
            <p:cNvSpPr/>
            <p:nvPr/>
          </p:nvSpPr>
          <p:spPr>
            <a:xfrm flipH="1" rot="1437000">
              <a:off x="6094800" y="1912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6" name=""/>
            <p:cNvSpPr/>
            <p:nvPr/>
          </p:nvSpPr>
          <p:spPr>
            <a:xfrm flipH="1">
              <a:off x="5861160" y="215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7" name=""/>
            <p:cNvSpPr/>
            <p:nvPr/>
          </p:nvSpPr>
          <p:spPr>
            <a:xfrm flipH="1" rot="1443600">
              <a:off x="5956920" y="221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8" name=""/>
            <p:cNvSpPr/>
            <p:nvPr/>
          </p:nvSpPr>
          <p:spPr>
            <a:xfrm flipH="1" rot="1458600">
              <a:off x="5952240" y="2215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9" name=""/>
            <p:cNvSpPr/>
            <p:nvPr/>
          </p:nvSpPr>
          <p:spPr>
            <a:xfrm rot="12363600">
              <a:off x="6113520" y="1956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50" name=""/>
          <p:cNvGrpSpPr/>
          <p:nvPr/>
        </p:nvGrpSpPr>
        <p:grpSpPr>
          <a:xfrm>
            <a:off x="3996000" y="2222280"/>
            <a:ext cx="396000" cy="565560"/>
            <a:chOff x="3996000" y="2222280"/>
            <a:chExt cx="396000" cy="565560"/>
          </a:xfrm>
        </p:grpSpPr>
        <p:grpSp>
          <p:nvGrpSpPr>
            <p:cNvPr id="4651" name=""/>
            <p:cNvGrpSpPr/>
            <p:nvPr/>
          </p:nvGrpSpPr>
          <p:grpSpPr>
            <a:xfrm>
              <a:off x="3996000" y="2486160"/>
              <a:ext cx="141480" cy="141480"/>
              <a:chOff x="3996000" y="2486160"/>
              <a:chExt cx="141480" cy="141480"/>
            </a:xfrm>
          </p:grpSpPr>
          <p:sp>
            <p:nvSpPr>
              <p:cNvPr id="4652" name=""/>
              <p:cNvSpPr/>
              <p:nvPr/>
            </p:nvSpPr>
            <p:spPr>
              <a:xfrm>
                <a:off x="3996000" y="2486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3" name=""/>
              <p:cNvSpPr/>
              <p:nvPr/>
            </p:nvSpPr>
            <p:spPr>
              <a:xfrm rot="20182200">
                <a:off x="4011120" y="2537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4" name=""/>
              <p:cNvSpPr/>
              <p:nvPr/>
            </p:nvSpPr>
            <p:spPr>
              <a:xfrm rot="20155200">
                <a:off x="4016520" y="2537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655" name=""/>
            <p:cNvSpPr/>
            <p:nvPr/>
          </p:nvSpPr>
          <p:spPr>
            <a:xfrm>
              <a:off x="4061520" y="2410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6" name=""/>
            <p:cNvSpPr/>
            <p:nvPr/>
          </p:nvSpPr>
          <p:spPr>
            <a:xfrm>
              <a:off x="4099680" y="2410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7" name=""/>
            <p:cNvSpPr/>
            <p:nvPr/>
          </p:nvSpPr>
          <p:spPr>
            <a:xfrm>
              <a:off x="4109040" y="2420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8" name=""/>
            <p:cNvSpPr/>
            <p:nvPr/>
          </p:nvSpPr>
          <p:spPr>
            <a:xfrm>
              <a:off x="4061520" y="2222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9" name=""/>
            <p:cNvSpPr/>
            <p:nvPr/>
          </p:nvSpPr>
          <p:spPr>
            <a:xfrm rot="20160600">
              <a:off x="4093200" y="2325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0" name=""/>
            <p:cNvSpPr/>
            <p:nvPr/>
          </p:nvSpPr>
          <p:spPr>
            <a:xfrm rot="20154000">
              <a:off x="4102920" y="2325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661" name=""/>
            <p:cNvGrpSpPr/>
            <p:nvPr/>
          </p:nvGrpSpPr>
          <p:grpSpPr>
            <a:xfrm>
              <a:off x="4250520" y="2552040"/>
              <a:ext cx="141480" cy="141480"/>
              <a:chOff x="4250520" y="2552040"/>
              <a:chExt cx="141480" cy="141480"/>
            </a:xfrm>
          </p:grpSpPr>
          <p:sp>
            <p:nvSpPr>
              <p:cNvPr id="4662" name=""/>
              <p:cNvSpPr/>
              <p:nvPr/>
            </p:nvSpPr>
            <p:spPr>
              <a:xfrm>
                <a:off x="4250520" y="2552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3" name=""/>
              <p:cNvSpPr/>
              <p:nvPr/>
            </p:nvSpPr>
            <p:spPr>
              <a:xfrm rot="20169000">
                <a:off x="4266360" y="2603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4" name=""/>
              <p:cNvSpPr/>
              <p:nvPr/>
            </p:nvSpPr>
            <p:spPr>
              <a:xfrm rot="20125200">
                <a:off x="4271400" y="2603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665" name=""/>
            <p:cNvSpPr/>
            <p:nvPr/>
          </p:nvSpPr>
          <p:spPr>
            <a:xfrm flipH="1" rot="9238200">
              <a:off x="4127040" y="2367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66" name=""/>
          <p:cNvSpPr/>
          <p:nvPr/>
        </p:nvSpPr>
        <p:spPr>
          <a:xfrm>
            <a:off x="2088360" y="1339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67" name=""/>
          <p:cNvGrpSpPr/>
          <p:nvPr/>
        </p:nvGrpSpPr>
        <p:grpSpPr>
          <a:xfrm>
            <a:off x="3438000" y="1404000"/>
            <a:ext cx="414000" cy="591840"/>
            <a:chOff x="3438000" y="1404000"/>
            <a:chExt cx="414000" cy="591840"/>
          </a:xfrm>
        </p:grpSpPr>
        <p:sp>
          <p:nvSpPr>
            <p:cNvPr id="4668" name=""/>
            <p:cNvSpPr/>
            <p:nvPr/>
          </p:nvSpPr>
          <p:spPr>
            <a:xfrm flipH="1">
              <a:off x="3703680" y="1680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9" name=""/>
            <p:cNvSpPr/>
            <p:nvPr/>
          </p:nvSpPr>
          <p:spPr>
            <a:xfrm flipH="1" rot="1437000">
              <a:off x="3795480" y="1734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0" name=""/>
            <p:cNvSpPr/>
            <p:nvPr/>
          </p:nvSpPr>
          <p:spPr>
            <a:xfrm flipH="1" rot="1495200">
              <a:off x="3791880" y="1733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1" name=""/>
            <p:cNvSpPr/>
            <p:nvPr/>
          </p:nvSpPr>
          <p:spPr>
            <a:xfrm flipH="1">
              <a:off x="3487320" y="1601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2" name=""/>
            <p:cNvSpPr/>
            <p:nvPr/>
          </p:nvSpPr>
          <p:spPr>
            <a:xfrm flipH="1">
              <a:off x="3546360" y="1601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3" name=""/>
            <p:cNvSpPr/>
            <p:nvPr/>
          </p:nvSpPr>
          <p:spPr>
            <a:xfrm flipH="1">
              <a:off x="3536640" y="1611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4" name=""/>
            <p:cNvSpPr/>
            <p:nvPr/>
          </p:nvSpPr>
          <p:spPr>
            <a:xfrm flipH="1">
              <a:off x="3487320" y="1404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5" name=""/>
            <p:cNvSpPr/>
            <p:nvPr/>
          </p:nvSpPr>
          <p:spPr>
            <a:xfrm flipH="1" rot="1451400">
              <a:off x="3671280" y="1512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6" name=""/>
            <p:cNvSpPr/>
            <p:nvPr/>
          </p:nvSpPr>
          <p:spPr>
            <a:xfrm flipH="1" rot="1451400">
              <a:off x="3661560" y="1512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7" name=""/>
            <p:cNvSpPr/>
            <p:nvPr/>
          </p:nvSpPr>
          <p:spPr>
            <a:xfrm flipH="1">
              <a:off x="3437640" y="1749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8" name=""/>
            <p:cNvSpPr/>
            <p:nvPr/>
          </p:nvSpPr>
          <p:spPr>
            <a:xfrm flipH="1" rot="1437000">
              <a:off x="3529800" y="1803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9" name=""/>
            <p:cNvSpPr/>
            <p:nvPr/>
          </p:nvSpPr>
          <p:spPr>
            <a:xfrm flipH="1" rot="1425000">
              <a:off x="3524400" y="1803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0" name=""/>
            <p:cNvSpPr/>
            <p:nvPr/>
          </p:nvSpPr>
          <p:spPr>
            <a:xfrm rot="12410400">
              <a:off x="3680280" y="1555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81" name=""/>
          <p:cNvGrpSpPr/>
          <p:nvPr/>
        </p:nvGrpSpPr>
        <p:grpSpPr>
          <a:xfrm>
            <a:off x="5250240" y="1080360"/>
            <a:ext cx="431640" cy="616680"/>
            <a:chOff x="5250240" y="1080360"/>
            <a:chExt cx="431640" cy="616680"/>
          </a:xfrm>
        </p:grpSpPr>
        <p:sp>
          <p:nvSpPr>
            <p:cNvPr id="4682" name=""/>
            <p:cNvSpPr/>
            <p:nvPr/>
          </p:nvSpPr>
          <p:spPr>
            <a:xfrm>
              <a:off x="5250240" y="1368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3" name=""/>
            <p:cNvSpPr/>
            <p:nvPr/>
          </p:nvSpPr>
          <p:spPr>
            <a:xfrm rot="20168400">
              <a:off x="5267160" y="1424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4" name=""/>
            <p:cNvSpPr/>
            <p:nvPr/>
          </p:nvSpPr>
          <p:spPr>
            <a:xfrm rot="20155800">
              <a:off x="5272560" y="1424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5" name=""/>
            <p:cNvSpPr/>
            <p:nvPr/>
          </p:nvSpPr>
          <p:spPr>
            <a:xfrm>
              <a:off x="5322240" y="1285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6" name=""/>
            <p:cNvSpPr/>
            <p:nvPr/>
          </p:nvSpPr>
          <p:spPr>
            <a:xfrm>
              <a:off x="5363280" y="1285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7" name=""/>
            <p:cNvSpPr/>
            <p:nvPr/>
          </p:nvSpPr>
          <p:spPr>
            <a:xfrm>
              <a:off x="5373360" y="1296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8" name=""/>
            <p:cNvSpPr/>
            <p:nvPr/>
          </p:nvSpPr>
          <p:spPr>
            <a:xfrm>
              <a:off x="5322240" y="1080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9" name=""/>
            <p:cNvSpPr/>
            <p:nvPr/>
          </p:nvSpPr>
          <p:spPr>
            <a:xfrm rot="20155800">
              <a:off x="5356800" y="1193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0" name=""/>
            <p:cNvSpPr/>
            <p:nvPr/>
          </p:nvSpPr>
          <p:spPr>
            <a:xfrm rot="20162400">
              <a:off x="5366880" y="1192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1" name=""/>
            <p:cNvSpPr/>
            <p:nvPr/>
          </p:nvSpPr>
          <p:spPr>
            <a:xfrm>
              <a:off x="5527800" y="1440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2" name=""/>
            <p:cNvSpPr/>
            <p:nvPr/>
          </p:nvSpPr>
          <p:spPr>
            <a:xfrm rot="20168400">
              <a:off x="5544720" y="149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3" name=""/>
            <p:cNvSpPr/>
            <p:nvPr/>
          </p:nvSpPr>
          <p:spPr>
            <a:xfrm rot="20168400">
              <a:off x="5549760" y="1496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4" name=""/>
            <p:cNvSpPr/>
            <p:nvPr/>
          </p:nvSpPr>
          <p:spPr>
            <a:xfrm flipH="1" rot="9236400">
              <a:off x="5392440" y="1237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95" name=""/>
          <p:cNvGrpSpPr/>
          <p:nvPr/>
        </p:nvGrpSpPr>
        <p:grpSpPr>
          <a:xfrm>
            <a:off x="2370600" y="1851840"/>
            <a:ext cx="432360" cy="617760"/>
            <a:chOff x="2370600" y="1851840"/>
            <a:chExt cx="432360" cy="617760"/>
          </a:xfrm>
        </p:grpSpPr>
        <p:sp>
          <p:nvSpPr>
            <p:cNvPr id="4696" name=""/>
            <p:cNvSpPr/>
            <p:nvPr/>
          </p:nvSpPr>
          <p:spPr>
            <a:xfrm flipH="1">
              <a:off x="2648160" y="2140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7" name=""/>
            <p:cNvSpPr/>
            <p:nvPr/>
          </p:nvSpPr>
          <p:spPr>
            <a:xfrm flipH="1" rot="1431600">
              <a:off x="2743560" y="2196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8" name=""/>
            <p:cNvSpPr/>
            <p:nvPr/>
          </p:nvSpPr>
          <p:spPr>
            <a:xfrm flipH="1" rot="1431600">
              <a:off x="2738880" y="2196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9" name=""/>
            <p:cNvSpPr/>
            <p:nvPr/>
          </p:nvSpPr>
          <p:spPr>
            <a:xfrm flipH="1">
              <a:off x="2422080" y="2057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0" name=""/>
            <p:cNvSpPr/>
            <p:nvPr/>
          </p:nvSpPr>
          <p:spPr>
            <a:xfrm flipH="1">
              <a:off x="2483640" y="2057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1" name=""/>
            <p:cNvSpPr/>
            <p:nvPr/>
          </p:nvSpPr>
          <p:spPr>
            <a:xfrm flipH="1">
              <a:off x="2473560" y="2068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2" name=""/>
            <p:cNvSpPr/>
            <p:nvPr/>
          </p:nvSpPr>
          <p:spPr>
            <a:xfrm flipH="1">
              <a:off x="2422080" y="1851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3" name=""/>
            <p:cNvSpPr/>
            <p:nvPr/>
          </p:nvSpPr>
          <p:spPr>
            <a:xfrm flipH="1" rot="1437600">
              <a:off x="2613600" y="1964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4" name=""/>
            <p:cNvSpPr/>
            <p:nvPr/>
          </p:nvSpPr>
          <p:spPr>
            <a:xfrm flipH="1" rot="1437600">
              <a:off x="2603520" y="1964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5" name=""/>
            <p:cNvSpPr/>
            <p:nvPr/>
          </p:nvSpPr>
          <p:spPr>
            <a:xfrm flipH="1">
              <a:off x="2370240" y="221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6" name=""/>
            <p:cNvSpPr/>
            <p:nvPr/>
          </p:nvSpPr>
          <p:spPr>
            <a:xfrm flipH="1" rot="1431600">
              <a:off x="2466360" y="2268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7" name=""/>
            <p:cNvSpPr/>
            <p:nvPr/>
          </p:nvSpPr>
          <p:spPr>
            <a:xfrm flipH="1" rot="1431600">
              <a:off x="2460960" y="226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8" name=""/>
            <p:cNvSpPr/>
            <p:nvPr/>
          </p:nvSpPr>
          <p:spPr>
            <a:xfrm rot="12363600">
              <a:off x="2622960" y="2009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09" name="CaixaDeTexto 163"/>
          <p:cNvSpPr/>
          <p:nvPr/>
        </p:nvSpPr>
        <p:spPr>
          <a:xfrm>
            <a:off x="9756000" y="2147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grpSp>
        <p:nvGrpSpPr>
          <p:cNvPr id="4710" name=""/>
          <p:cNvGrpSpPr/>
          <p:nvPr/>
        </p:nvGrpSpPr>
        <p:grpSpPr>
          <a:xfrm>
            <a:off x="6401520" y="965880"/>
            <a:ext cx="432360" cy="617760"/>
            <a:chOff x="6401520" y="965880"/>
            <a:chExt cx="432360" cy="617760"/>
          </a:xfrm>
        </p:grpSpPr>
        <p:sp>
          <p:nvSpPr>
            <p:cNvPr id="4711" name=""/>
            <p:cNvSpPr/>
            <p:nvPr/>
          </p:nvSpPr>
          <p:spPr>
            <a:xfrm>
              <a:off x="6401520" y="1254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2" name=""/>
            <p:cNvSpPr/>
            <p:nvPr/>
          </p:nvSpPr>
          <p:spPr>
            <a:xfrm rot="20168400">
              <a:off x="6418440" y="1310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3" name=""/>
            <p:cNvSpPr/>
            <p:nvPr/>
          </p:nvSpPr>
          <p:spPr>
            <a:xfrm rot="20168400">
              <a:off x="6423840" y="1310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4" name=""/>
            <p:cNvSpPr/>
            <p:nvPr/>
          </p:nvSpPr>
          <p:spPr>
            <a:xfrm>
              <a:off x="6473520" y="1171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5" name=""/>
            <p:cNvSpPr/>
            <p:nvPr/>
          </p:nvSpPr>
          <p:spPr>
            <a:xfrm>
              <a:off x="6514920" y="1171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6" name=""/>
            <p:cNvSpPr/>
            <p:nvPr/>
          </p:nvSpPr>
          <p:spPr>
            <a:xfrm>
              <a:off x="6525000" y="1182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7" name=""/>
            <p:cNvSpPr/>
            <p:nvPr/>
          </p:nvSpPr>
          <p:spPr>
            <a:xfrm>
              <a:off x="6473520" y="965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8" name=""/>
            <p:cNvSpPr/>
            <p:nvPr/>
          </p:nvSpPr>
          <p:spPr>
            <a:xfrm rot="20162400">
              <a:off x="6508080" y="1078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9" name=""/>
            <p:cNvSpPr/>
            <p:nvPr/>
          </p:nvSpPr>
          <p:spPr>
            <a:xfrm rot="20162400">
              <a:off x="6518160" y="1078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0" name=""/>
            <p:cNvSpPr/>
            <p:nvPr/>
          </p:nvSpPr>
          <p:spPr>
            <a:xfrm>
              <a:off x="6679440" y="1326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1" name=""/>
            <p:cNvSpPr/>
            <p:nvPr/>
          </p:nvSpPr>
          <p:spPr>
            <a:xfrm rot="20168400">
              <a:off x="6696360" y="1382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2" name=""/>
            <p:cNvSpPr/>
            <p:nvPr/>
          </p:nvSpPr>
          <p:spPr>
            <a:xfrm rot="20168400">
              <a:off x="6701760" y="1382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3" name=""/>
            <p:cNvSpPr/>
            <p:nvPr/>
          </p:nvSpPr>
          <p:spPr>
            <a:xfrm flipH="1" rot="9236400">
              <a:off x="6544080" y="1123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24" name="CaixaDeTexto 164"/>
          <p:cNvSpPr/>
          <p:nvPr/>
        </p:nvSpPr>
        <p:spPr>
          <a:xfrm>
            <a:off x="9828000" y="48240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exógeno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4725" name=""/>
          <p:cNvSpPr/>
          <p:nvPr/>
        </p:nvSpPr>
        <p:spPr>
          <a:xfrm>
            <a:off x="3708000" y="5363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6" name=""/>
          <p:cNvSpPr/>
          <p:nvPr/>
        </p:nvSpPr>
        <p:spPr>
          <a:xfrm>
            <a:off x="3996000" y="53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7" name=""/>
          <p:cNvSpPr/>
          <p:nvPr/>
        </p:nvSpPr>
        <p:spPr>
          <a:xfrm>
            <a:off x="8280000" y="48603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8" name=""/>
          <p:cNvSpPr/>
          <p:nvPr/>
        </p:nvSpPr>
        <p:spPr>
          <a:xfrm>
            <a:off x="8568000" y="48603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9" name=""/>
          <p:cNvSpPr/>
          <p:nvPr/>
        </p:nvSpPr>
        <p:spPr>
          <a:xfrm>
            <a:off x="3348000" y="496692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0" name=""/>
          <p:cNvSpPr/>
          <p:nvPr/>
        </p:nvSpPr>
        <p:spPr>
          <a:xfrm>
            <a:off x="2412000" y="468036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1" name=""/>
          <p:cNvSpPr/>
          <p:nvPr/>
        </p:nvSpPr>
        <p:spPr>
          <a:xfrm>
            <a:off x="5026680" y="5003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2" name=""/>
          <p:cNvSpPr/>
          <p:nvPr/>
        </p:nvSpPr>
        <p:spPr>
          <a:xfrm>
            <a:off x="5400000" y="503964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4733" name=""/>
          <p:cNvCxnSpPr>
            <a:stCxn id="4695" idx="2"/>
            <a:endCxn id="4587" idx="1"/>
          </p:cNvCxnSpPr>
          <p:nvPr/>
        </p:nvCxnSpPr>
        <p:spPr>
          <a:xfrm>
            <a:off x="2586600" y="2469600"/>
            <a:ext cx="5760" cy="842760"/>
          </a:xfrm>
          <a:prstGeom prst="straightConnector1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4734" name=""/>
          <p:cNvCxnSpPr>
            <a:stCxn id="4587" idx="3"/>
            <a:endCxn id="4730" idx="1"/>
          </p:cNvCxnSpPr>
          <p:nvPr/>
        </p:nvCxnSpPr>
        <p:spPr>
          <a:xfrm>
            <a:off x="2592000" y="3672000"/>
            <a:ext cx="360" cy="1008720"/>
          </a:xfrm>
          <a:prstGeom prst="straightConnector1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5" name=""/>
          <p:cNvSpPr/>
          <p:nvPr/>
        </p:nvSpPr>
        <p:spPr>
          <a:xfrm>
            <a:off x="2088360" y="2743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6" name=""/>
          <p:cNvSpPr/>
          <p:nvPr/>
        </p:nvSpPr>
        <p:spPr>
          <a:xfrm>
            <a:off x="2160000" y="3420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737" name=""/>
          <p:cNvSpPr/>
          <p:nvPr/>
        </p:nvSpPr>
        <p:spPr>
          <a:xfrm>
            <a:off x="4824000" y="3636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738" name=""/>
          <p:cNvSpPr/>
          <p:nvPr/>
        </p:nvSpPr>
        <p:spPr>
          <a:xfrm>
            <a:off x="7956360" y="3528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739" name=""/>
          <p:cNvSpPr/>
          <p:nvPr/>
        </p:nvSpPr>
        <p:spPr>
          <a:xfrm>
            <a:off x="3708000" y="3995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0" name=""/>
          <p:cNvSpPr/>
          <p:nvPr/>
        </p:nvSpPr>
        <p:spPr>
          <a:xfrm>
            <a:off x="3996000" y="3995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1" name=""/>
          <p:cNvSpPr/>
          <p:nvPr/>
        </p:nvSpPr>
        <p:spPr>
          <a:xfrm>
            <a:off x="8280000" y="3492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2" name=""/>
          <p:cNvSpPr/>
          <p:nvPr/>
        </p:nvSpPr>
        <p:spPr>
          <a:xfrm>
            <a:off x="8568000" y="3492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3" name=""/>
          <p:cNvSpPr/>
          <p:nvPr/>
        </p:nvSpPr>
        <p:spPr>
          <a:xfrm>
            <a:off x="6768000" y="2970000"/>
            <a:ext cx="360000" cy="360000"/>
          </a:xfrm>
          <a:prstGeom prst="can">
            <a:avLst>
              <a:gd name="adj" fmla="val 25000"/>
            </a:avLst>
          </a:prstGeom>
          <a:solidFill>
            <a:srgbClr val="ff4000"/>
          </a:solidFill>
          <a:ln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4" name=""/>
          <p:cNvSpPr/>
          <p:nvPr/>
        </p:nvSpPr>
        <p:spPr>
          <a:xfrm>
            <a:off x="6588000" y="3150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5" name=""/>
          <p:cNvSpPr/>
          <p:nvPr/>
        </p:nvSpPr>
        <p:spPr>
          <a:xfrm>
            <a:off x="6948000" y="315000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6" name=""/>
          <p:cNvSpPr/>
          <p:nvPr/>
        </p:nvSpPr>
        <p:spPr>
          <a:xfrm>
            <a:off x="3348000" y="35985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7" name=""/>
          <p:cNvSpPr/>
          <p:nvPr/>
        </p:nvSpPr>
        <p:spPr>
          <a:xfrm>
            <a:off x="5026680" y="3635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8" name=""/>
          <p:cNvSpPr/>
          <p:nvPr/>
        </p:nvSpPr>
        <p:spPr>
          <a:xfrm>
            <a:off x="5400000" y="367128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9" name="CaixaDeTexto 165"/>
          <p:cNvSpPr/>
          <p:nvPr/>
        </p:nvSpPr>
        <p:spPr>
          <a:xfrm>
            <a:off x="9828000" y="35280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endógeno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4750" name="CustomShape 151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Abordagem Endógena</a:t>
            </a:r>
            <a:endParaRPr b="0" lang="pt-PT" sz="3200" spc="-1" strike="noStrike">
              <a:latin typeface="Arial"/>
            </a:endParaRPr>
          </a:p>
        </p:txBody>
      </p:sp>
      <p:grpSp>
        <p:nvGrpSpPr>
          <p:cNvPr id="4751" name=""/>
          <p:cNvGrpSpPr/>
          <p:nvPr/>
        </p:nvGrpSpPr>
        <p:grpSpPr>
          <a:xfrm>
            <a:off x="8892000" y="1928160"/>
            <a:ext cx="396000" cy="565560"/>
            <a:chOff x="8892000" y="1928160"/>
            <a:chExt cx="396000" cy="565560"/>
          </a:xfrm>
        </p:grpSpPr>
        <p:grpSp>
          <p:nvGrpSpPr>
            <p:cNvPr id="4752" name=""/>
            <p:cNvGrpSpPr/>
            <p:nvPr/>
          </p:nvGrpSpPr>
          <p:grpSpPr>
            <a:xfrm>
              <a:off x="8892000" y="2192040"/>
              <a:ext cx="141480" cy="141480"/>
              <a:chOff x="8892000" y="2192040"/>
              <a:chExt cx="141480" cy="141480"/>
            </a:xfrm>
          </p:grpSpPr>
          <p:sp>
            <p:nvSpPr>
              <p:cNvPr id="4753" name=""/>
              <p:cNvSpPr/>
              <p:nvPr/>
            </p:nvSpPr>
            <p:spPr>
              <a:xfrm>
                <a:off x="8892000" y="2192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4" name=""/>
              <p:cNvSpPr/>
              <p:nvPr/>
            </p:nvSpPr>
            <p:spPr>
              <a:xfrm rot="20182200">
                <a:off x="8907120" y="2243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5" name=""/>
              <p:cNvSpPr/>
              <p:nvPr/>
            </p:nvSpPr>
            <p:spPr>
              <a:xfrm rot="20155200">
                <a:off x="8912520" y="2243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756" name=""/>
            <p:cNvSpPr/>
            <p:nvPr/>
          </p:nvSpPr>
          <p:spPr>
            <a:xfrm>
              <a:off x="8957520" y="2116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7" name=""/>
            <p:cNvSpPr/>
            <p:nvPr/>
          </p:nvSpPr>
          <p:spPr>
            <a:xfrm>
              <a:off x="8995680" y="2116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8" name=""/>
            <p:cNvSpPr/>
            <p:nvPr/>
          </p:nvSpPr>
          <p:spPr>
            <a:xfrm>
              <a:off x="9005040" y="2126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9" name=""/>
            <p:cNvSpPr/>
            <p:nvPr/>
          </p:nvSpPr>
          <p:spPr>
            <a:xfrm>
              <a:off x="8957520" y="1928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0" name=""/>
            <p:cNvSpPr/>
            <p:nvPr/>
          </p:nvSpPr>
          <p:spPr>
            <a:xfrm rot="20160600">
              <a:off x="8989200" y="2031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1" name=""/>
            <p:cNvSpPr/>
            <p:nvPr/>
          </p:nvSpPr>
          <p:spPr>
            <a:xfrm rot="20154000">
              <a:off x="8998920" y="2031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62" name=""/>
            <p:cNvGrpSpPr/>
            <p:nvPr/>
          </p:nvGrpSpPr>
          <p:grpSpPr>
            <a:xfrm>
              <a:off x="9146520" y="2257920"/>
              <a:ext cx="141480" cy="141480"/>
              <a:chOff x="9146520" y="2257920"/>
              <a:chExt cx="141480" cy="141480"/>
            </a:xfrm>
          </p:grpSpPr>
          <p:sp>
            <p:nvSpPr>
              <p:cNvPr id="4763" name=""/>
              <p:cNvSpPr/>
              <p:nvPr/>
            </p:nvSpPr>
            <p:spPr>
              <a:xfrm>
                <a:off x="9146520" y="2257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4" name=""/>
              <p:cNvSpPr/>
              <p:nvPr/>
            </p:nvSpPr>
            <p:spPr>
              <a:xfrm rot="20169000">
                <a:off x="9162360" y="2309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5" name=""/>
              <p:cNvSpPr/>
              <p:nvPr/>
            </p:nvSpPr>
            <p:spPr>
              <a:xfrm rot="20125200">
                <a:off x="9167400" y="2309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766" name=""/>
            <p:cNvSpPr/>
            <p:nvPr/>
          </p:nvSpPr>
          <p:spPr>
            <a:xfrm flipH="1" rot="9238200">
              <a:off x="9023040" y="2072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67" name=""/>
          <p:cNvGrpSpPr/>
          <p:nvPr/>
        </p:nvGrpSpPr>
        <p:grpSpPr>
          <a:xfrm>
            <a:off x="3003480" y="2263320"/>
            <a:ext cx="432000" cy="617400"/>
            <a:chOff x="3003480" y="2263320"/>
            <a:chExt cx="432000" cy="617400"/>
          </a:xfrm>
        </p:grpSpPr>
        <p:sp>
          <p:nvSpPr>
            <p:cNvPr id="4768" name=""/>
            <p:cNvSpPr/>
            <p:nvPr/>
          </p:nvSpPr>
          <p:spPr>
            <a:xfrm flipH="1">
              <a:off x="3280680" y="25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9" name=""/>
            <p:cNvSpPr/>
            <p:nvPr/>
          </p:nvSpPr>
          <p:spPr>
            <a:xfrm flipH="1" rot="1403400">
              <a:off x="3376440" y="26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0" name=""/>
            <p:cNvSpPr/>
            <p:nvPr/>
          </p:nvSpPr>
          <p:spPr>
            <a:xfrm flipH="1" rot="1458600">
              <a:off x="3372120" y="2607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1" name=""/>
            <p:cNvSpPr/>
            <p:nvPr/>
          </p:nvSpPr>
          <p:spPr>
            <a:xfrm flipH="1">
              <a:off x="3054960" y="2469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2" name=""/>
            <p:cNvSpPr/>
            <p:nvPr/>
          </p:nvSpPr>
          <p:spPr>
            <a:xfrm flipH="1">
              <a:off x="3116160" y="2469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3" name=""/>
            <p:cNvSpPr/>
            <p:nvPr/>
          </p:nvSpPr>
          <p:spPr>
            <a:xfrm flipH="1">
              <a:off x="3106440" y="2479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4" name=""/>
            <p:cNvSpPr/>
            <p:nvPr/>
          </p:nvSpPr>
          <p:spPr>
            <a:xfrm flipH="1">
              <a:off x="3054960" y="2263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5" name=""/>
            <p:cNvSpPr/>
            <p:nvPr/>
          </p:nvSpPr>
          <p:spPr>
            <a:xfrm flipH="1" rot="1437000">
              <a:off x="3247200" y="2376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6" name=""/>
            <p:cNvSpPr/>
            <p:nvPr/>
          </p:nvSpPr>
          <p:spPr>
            <a:xfrm flipH="1" rot="1437000">
              <a:off x="3236760" y="2376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7" name=""/>
            <p:cNvSpPr/>
            <p:nvPr/>
          </p:nvSpPr>
          <p:spPr>
            <a:xfrm flipH="1">
              <a:off x="3003120" y="2623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8" name=""/>
            <p:cNvSpPr/>
            <p:nvPr/>
          </p:nvSpPr>
          <p:spPr>
            <a:xfrm flipH="1" rot="1443600">
              <a:off x="3098880" y="2679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9" name=""/>
            <p:cNvSpPr/>
            <p:nvPr/>
          </p:nvSpPr>
          <p:spPr>
            <a:xfrm flipH="1" rot="1458600">
              <a:off x="3094200" y="2679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0" name=""/>
            <p:cNvSpPr/>
            <p:nvPr/>
          </p:nvSpPr>
          <p:spPr>
            <a:xfrm rot="12363600">
              <a:off x="3255480" y="2420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81" name=""/>
          <p:cNvGrpSpPr/>
          <p:nvPr/>
        </p:nvGrpSpPr>
        <p:grpSpPr>
          <a:xfrm>
            <a:off x="8347320" y="2288160"/>
            <a:ext cx="414000" cy="591840"/>
            <a:chOff x="8347320" y="2288160"/>
            <a:chExt cx="414000" cy="591840"/>
          </a:xfrm>
        </p:grpSpPr>
        <p:sp>
          <p:nvSpPr>
            <p:cNvPr id="4782" name=""/>
            <p:cNvSpPr/>
            <p:nvPr/>
          </p:nvSpPr>
          <p:spPr>
            <a:xfrm flipH="1">
              <a:off x="8613000" y="2564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3" name=""/>
            <p:cNvSpPr/>
            <p:nvPr/>
          </p:nvSpPr>
          <p:spPr>
            <a:xfrm flipH="1" rot="1437000">
              <a:off x="8704800" y="2618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4" name=""/>
            <p:cNvSpPr/>
            <p:nvPr/>
          </p:nvSpPr>
          <p:spPr>
            <a:xfrm flipH="1" rot="1495200">
              <a:off x="8701200" y="2617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5" name=""/>
            <p:cNvSpPr/>
            <p:nvPr/>
          </p:nvSpPr>
          <p:spPr>
            <a:xfrm flipH="1">
              <a:off x="8396640" y="2485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6" name=""/>
            <p:cNvSpPr/>
            <p:nvPr/>
          </p:nvSpPr>
          <p:spPr>
            <a:xfrm flipH="1">
              <a:off x="8455680" y="2485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7" name=""/>
            <p:cNvSpPr/>
            <p:nvPr/>
          </p:nvSpPr>
          <p:spPr>
            <a:xfrm flipH="1">
              <a:off x="8445960" y="2495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8" name=""/>
            <p:cNvSpPr/>
            <p:nvPr/>
          </p:nvSpPr>
          <p:spPr>
            <a:xfrm flipH="1">
              <a:off x="8396640" y="2288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9" name=""/>
            <p:cNvSpPr/>
            <p:nvPr/>
          </p:nvSpPr>
          <p:spPr>
            <a:xfrm flipH="1" rot="1451400">
              <a:off x="8580600" y="2396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0" name=""/>
            <p:cNvSpPr/>
            <p:nvPr/>
          </p:nvSpPr>
          <p:spPr>
            <a:xfrm flipH="1" rot="1451400">
              <a:off x="8570880" y="2396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1" name=""/>
            <p:cNvSpPr/>
            <p:nvPr/>
          </p:nvSpPr>
          <p:spPr>
            <a:xfrm flipH="1">
              <a:off x="8346960" y="2633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2" name=""/>
            <p:cNvSpPr/>
            <p:nvPr/>
          </p:nvSpPr>
          <p:spPr>
            <a:xfrm flipH="1" rot="1437000">
              <a:off x="8439120" y="2687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3" name=""/>
            <p:cNvSpPr/>
            <p:nvPr/>
          </p:nvSpPr>
          <p:spPr>
            <a:xfrm flipH="1" rot="1425000">
              <a:off x="8433720" y="2687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4" name=""/>
            <p:cNvSpPr/>
            <p:nvPr/>
          </p:nvSpPr>
          <p:spPr>
            <a:xfrm rot="12410400">
              <a:off x="8589600" y="2439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95" name=""/>
          <p:cNvGrpSpPr/>
          <p:nvPr/>
        </p:nvGrpSpPr>
        <p:grpSpPr>
          <a:xfrm>
            <a:off x="5861520" y="1799640"/>
            <a:ext cx="432000" cy="617400"/>
            <a:chOff x="5861520" y="1799640"/>
            <a:chExt cx="432000" cy="617400"/>
          </a:xfrm>
        </p:grpSpPr>
        <p:sp>
          <p:nvSpPr>
            <p:cNvPr id="4796" name=""/>
            <p:cNvSpPr/>
            <p:nvPr/>
          </p:nvSpPr>
          <p:spPr>
            <a:xfrm flipH="1">
              <a:off x="6138720" y="2087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7" name=""/>
            <p:cNvSpPr/>
            <p:nvPr/>
          </p:nvSpPr>
          <p:spPr>
            <a:xfrm flipH="1" rot="1403400">
              <a:off x="6234480" y="2143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8" name=""/>
            <p:cNvSpPr/>
            <p:nvPr/>
          </p:nvSpPr>
          <p:spPr>
            <a:xfrm flipH="1" rot="1458600">
              <a:off x="6230160" y="2143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9" name=""/>
            <p:cNvSpPr/>
            <p:nvPr/>
          </p:nvSpPr>
          <p:spPr>
            <a:xfrm flipH="1">
              <a:off x="5913000" y="2005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0" name=""/>
            <p:cNvSpPr/>
            <p:nvPr/>
          </p:nvSpPr>
          <p:spPr>
            <a:xfrm flipH="1">
              <a:off x="5974200" y="2005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1" name=""/>
            <p:cNvSpPr/>
            <p:nvPr/>
          </p:nvSpPr>
          <p:spPr>
            <a:xfrm flipH="1">
              <a:off x="5964480" y="2015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2" name=""/>
            <p:cNvSpPr/>
            <p:nvPr/>
          </p:nvSpPr>
          <p:spPr>
            <a:xfrm flipH="1">
              <a:off x="5913000" y="1799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3" name=""/>
            <p:cNvSpPr/>
            <p:nvPr/>
          </p:nvSpPr>
          <p:spPr>
            <a:xfrm flipH="1" rot="1437000">
              <a:off x="6105240" y="1912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4" name=""/>
            <p:cNvSpPr/>
            <p:nvPr/>
          </p:nvSpPr>
          <p:spPr>
            <a:xfrm flipH="1" rot="1437000">
              <a:off x="6094800" y="1912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5" name=""/>
            <p:cNvSpPr/>
            <p:nvPr/>
          </p:nvSpPr>
          <p:spPr>
            <a:xfrm flipH="1">
              <a:off x="5861160" y="215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6" name=""/>
            <p:cNvSpPr/>
            <p:nvPr/>
          </p:nvSpPr>
          <p:spPr>
            <a:xfrm flipH="1" rot="1443600">
              <a:off x="5956920" y="221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7" name=""/>
            <p:cNvSpPr/>
            <p:nvPr/>
          </p:nvSpPr>
          <p:spPr>
            <a:xfrm flipH="1" rot="1458600">
              <a:off x="5952240" y="2215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8" name=""/>
            <p:cNvSpPr/>
            <p:nvPr/>
          </p:nvSpPr>
          <p:spPr>
            <a:xfrm rot="12363600">
              <a:off x="6113520" y="1956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09" name=""/>
          <p:cNvGrpSpPr/>
          <p:nvPr/>
        </p:nvGrpSpPr>
        <p:grpSpPr>
          <a:xfrm>
            <a:off x="3996000" y="2222280"/>
            <a:ext cx="396000" cy="565560"/>
            <a:chOff x="3996000" y="2222280"/>
            <a:chExt cx="396000" cy="565560"/>
          </a:xfrm>
        </p:grpSpPr>
        <p:grpSp>
          <p:nvGrpSpPr>
            <p:cNvPr id="4810" name=""/>
            <p:cNvGrpSpPr/>
            <p:nvPr/>
          </p:nvGrpSpPr>
          <p:grpSpPr>
            <a:xfrm>
              <a:off x="3996000" y="2486160"/>
              <a:ext cx="141480" cy="141480"/>
              <a:chOff x="3996000" y="2486160"/>
              <a:chExt cx="141480" cy="141480"/>
            </a:xfrm>
          </p:grpSpPr>
          <p:sp>
            <p:nvSpPr>
              <p:cNvPr id="4811" name=""/>
              <p:cNvSpPr/>
              <p:nvPr/>
            </p:nvSpPr>
            <p:spPr>
              <a:xfrm>
                <a:off x="3996000" y="2486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2" name=""/>
              <p:cNvSpPr/>
              <p:nvPr/>
            </p:nvSpPr>
            <p:spPr>
              <a:xfrm rot="20182200">
                <a:off x="4011120" y="2537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3" name=""/>
              <p:cNvSpPr/>
              <p:nvPr/>
            </p:nvSpPr>
            <p:spPr>
              <a:xfrm rot="20155200">
                <a:off x="4016520" y="2537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814" name=""/>
            <p:cNvSpPr/>
            <p:nvPr/>
          </p:nvSpPr>
          <p:spPr>
            <a:xfrm>
              <a:off x="4061520" y="2410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5" name=""/>
            <p:cNvSpPr/>
            <p:nvPr/>
          </p:nvSpPr>
          <p:spPr>
            <a:xfrm>
              <a:off x="4099680" y="2410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6" name=""/>
            <p:cNvSpPr/>
            <p:nvPr/>
          </p:nvSpPr>
          <p:spPr>
            <a:xfrm>
              <a:off x="4109040" y="2420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7" name=""/>
            <p:cNvSpPr/>
            <p:nvPr/>
          </p:nvSpPr>
          <p:spPr>
            <a:xfrm>
              <a:off x="4061520" y="2222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8" name=""/>
            <p:cNvSpPr/>
            <p:nvPr/>
          </p:nvSpPr>
          <p:spPr>
            <a:xfrm rot="20160600">
              <a:off x="4093200" y="2325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9" name=""/>
            <p:cNvSpPr/>
            <p:nvPr/>
          </p:nvSpPr>
          <p:spPr>
            <a:xfrm rot="20154000">
              <a:off x="4102920" y="2325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820" name=""/>
            <p:cNvGrpSpPr/>
            <p:nvPr/>
          </p:nvGrpSpPr>
          <p:grpSpPr>
            <a:xfrm>
              <a:off x="4250520" y="2552040"/>
              <a:ext cx="141480" cy="141480"/>
              <a:chOff x="4250520" y="2552040"/>
              <a:chExt cx="141480" cy="141480"/>
            </a:xfrm>
          </p:grpSpPr>
          <p:sp>
            <p:nvSpPr>
              <p:cNvPr id="4821" name=""/>
              <p:cNvSpPr/>
              <p:nvPr/>
            </p:nvSpPr>
            <p:spPr>
              <a:xfrm>
                <a:off x="4250520" y="2552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2" name=""/>
              <p:cNvSpPr/>
              <p:nvPr/>
            </p:nvSpPr>
            <p:spPr>
              <a:xfrm rot="20169000">
                <a:off x="4266360" y="2603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3" name=""/>
              <p:cNvSpPr/>
              <p:nvPr/>
            </p:nvSpPr>
            <p:spPr>
              <a:xfrm rot="20125200">
                <a:off x="4271400" y="2603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824" name=""/>
            <p:cNvSpPr/>
            <p:nvPr/>
          </p:nvSpPr>
          <p:spPr>
            <a:xfrm flipH="1" rot="9238200">
              <a:off x="4127040" y="2367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25" name=""/>
          <p:cNvSpPr/>
          <p:nvPr/>
        </p:nvSpPr>
        <p:spPr>
          <a:xfrm>
            <a:off x="2088360" y="1339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26" name=""/>
          <p:cNvGrpSpPr/>
          <p:nvPr/>
        </p:nvGrpSpPr>
        <p:grpSpPr>
          <a:xfrm>
            <a:off x="3438000" y="1404000"/>
            <a:ext cx="414000" cy="591840"/>
            <a:chOff x="3438000" y="1404000"/>
            <a:chExt cx="414000" cy="591840"/>
          </a:xfrm>
        </p:grpSpPr>
        <p:sp>
          <p:nvSpPr>
            <p:cNvPr id="4827" name=""/>
            <p:cNvSpPr/>
            <p:nvPr/>
          </p:nvSpPr>
          <p:spPr>
            <a:xfrm flipH="1">
              <a:off x="3703680" y="1680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8" name=""/>
            <p:cNvSpPr/>
            <p:nvPr/>
          </p:nvSpPr>
          <p:spPr>
            <a:xfrm flipH="1" rot="1437000">
              <a:off x="3795480" y="1734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9" name=""/>
            <p:cNvSpPr/>
            <p:nvPr/>
          </p:nvSpPr>
          <p:spPr>
            <a:xfrm flipH="1" rot="1495200">
              <a:off x="3791880" y="1733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0" name=""/>
            <p:cNvSpPr/>
            <p:nvPr/>
          </p:nvSpPr>
          <p:spPr>
            <a:xfrm flipH="1">
              <a:off x="3487320" y="1601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1" name=""/>
            <p:cNvSpPr/>
            <p:nvPr/>
          </p:nvSpPr>
          <p:spPr>
            <a:xfrm flipH="1">
              <a:off x="3546360" y="1601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2" name=""/>
            <p:cNvSpPr/>
            <p:nvPr/>
          </p:nvSpPr>
          <p:spPr>
            <a:xfrm flipH="1">
              <a:off x="3536640" y="1611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3" name=""/>
            <p:cNvSpPr/>
            <p:nvPr/>
          </p:nvSpPr>
          <p:spPr>
            <a:xfrm flipH="1">
              <a:off x="3487320" y="1404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4" name=""/>
            <p:cNvSpPr/>
            <p:nvPr/>
          </p:nvSpPr>
          <p:spPr>
            <a:xfrm flipH="1" rot="1451400">
              <a:off x="3671280" y="1512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5" name=""/>
            <p:cNvSpPr/>
            <p:nvPr/>
          </p:nvSpPr>
          <p:spPr>
            <a:xfrm flipH="1" rot="1451400">
              <a:off x="3661560" y="1512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6" name=""/>
            <p:cNvSpPr/>
            <p:nvPr/>
          </p:nvSpPr>
          <p:spPr>
            <a:xfrm flipH="1">
              <a:off x="3437640" y="1749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7" name=""/>
            <p:cNvSpPr/>
            <p:nvPr/>
          </p:nvSpPr>
          <p:spPr>
            <a:xfrm flipH="1" rot="1437000">
              <a:off x="3529800" y="1803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8" name=""/>
            <p:cNvSpPr/>
            <p:nvPr/>
          </p:nvSpPr>
          <p:spPr>
            <a:xfrm flipH="1" rot="1425000">
              <a:off x="3524400" y="1803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9" name=""/>
            <p:cNvSpPr/>
            <p:nvPr/>
          </p:nvSpPr>
          <p:spPr>
            <a:xfrm rot="12410400">
              <a:off x="3680280" y="1555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40" name=""/>
          <p:cNvGrpSpPr/>
          <p:nvPr/>
        </p:nvGrpSpPr>
        <p:grpSpPr>
          <a:xfrm>
            <a:off x="5250240" y="1080360"/>
            <a:ext cx="431640" cy="616680"/>
            <a:chOff x="5250240" y="1080360"/>
            <a:chExt cx="431640" cy="616680"/>
          </a:xfrm>
        </p:grpSpPr>
        <p:sp>
          <p:nvSpPr>
            <p:cNvPr id="4841" name=""/>
            <p:cNvSpPr/>
            <p:nvPr/>
          </p:nvSpPr>
          <p:spPr>
            <a:xfrm>
              <a:off x="5250240" y="1368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2" name=""/>
            <p:cNvSpPr/>
            <p:nvPr/>
          </p:nvSpPr>
          <p:spPr>
            <a:xfrm rot="20168400">
              <a:off x="5267160" y="1424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3" name=""/>
            <p:cNvSpPr/>
            <p:nvPr/>
          </p:nvSpPr>
          <p:spPr>
            <a:xfrm rot="20155800">
              <a:off x="5272560" y="1424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4" name=""/>
            <p:cNvSpPr/>
            <p:nvPr/>
          </p:nvSpPr>
          <p:spPr>
            <a:xfrm>
              <a:off x="5322240" y="1285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5" name=""/>
            <p:cNvSpPr/>
            <p:nvPr/>
          </p:nvSpPr>
          <p:spPr>
            <a:xfrm>
              <a:off x="5363280" y="1285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6" name=""/>
            <p:cNvSpPr/>
            <p:nvPr/>
          </p:nvSpPr>
          <p:spPr>
            <a:xfrm>
              <a:off x="5373360" y="1296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7" name=""/>
            <p:cNvSpPr/>
            <p:nvPr/>
          </p:nvSpPr>
          <p:spPr>
            <a:xfrm>
              <a:off x="5322240" y="1080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8" name=""/>
            <p:cNvSpPr/>
            <p:nvPr/>
          </p:nvSpPr>
          <p:spPr>
            <a:xfrm rot="20155800">
              <a:off x="5356800" y="1193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9" name=""/>
            <p:cNvSpPr/>
            <p:nvPr/>
          </p:nvSpPr>
          <p:spPr>
            <a:xfrm rot="20162400">
              <a:off x="5366880" y="1192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0" name=""/>
            <p:cNvSpPr/>
            <p:nvPr/>
          </p:nvSpPr>
          <p:spPr>
            <a:xfrm>
              <a:off x="5527800" y="1440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1" name=""/>
            <p:cNvSpPr/>
            <p:nvPr/>
          </p:nvSpPr>
          <p:spPr>
            <a:xfrm rot="20168400">
              <a:off x="5544720" y="149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2" name=""/>
            <p:cNvSpPr/>
            <p:nvPr/>
          </p:nvSpPr>
          <p:spPr>
            <a:xfrm rot="20168400">
              <a:off x="5549760" y="1496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3" name=""/>
            <p:cNvSpPr/>
            <p:nvPr/>
          </p:nvSpPr>
          <p:spPr>
            <a:xfrm flipH="1" rot="9236400">
              <a:off x="5392440" y="1237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54" name=""/>
          <p:cNvGrpSpPr/>
          <p:nvPr/>
        </p:nvGrpSpPr>
        <p:grpSpPr>
          <a:xfrm>
            <a:off x="2370600" y="1851840"/>
            <a:ext cx="432360" cy="617760"/>
            <a:chOff x="2370600" y="1851840"/>
            <a:chExt cx="432360" cy="617760"/>
          </a:xfrm>
        </p:grpSpPr>
        <p:sp>
          <p:nvSpPr>
            <p:cNvPr id="4855" name=""/>
            <p:cNvSpPr/>
            <p:nvPr/>
          </p:nvSpPr>
          <p:spPr>
            <a:xfrm flipH="1">
              <a:off x="2648160" y="2140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6" name=""/>
            <p:cNvSpPr/>
            <p:nvPr/>
          </p:nvSpPr>
          <p:spPr>
            <a:xfrm flipH="1" rot="1431600">
              <a:off x="2743560" y="2196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7" name=""/>
            <p:cNvSpPr/>
            <p:nvPr/>
          </p:nvSpPr>
          <p:spPr>
            <a:xfrm flipH="1" rot="1431600">
              <a:off x="2738880" y="2196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8" name=""/>
            <p:cNvSpPr/>
            <p:nvPr/>
          </p:nvSpPr>
          <p:spPr>
            <a:xfrm flipH="1">
              <a:off x="2422080" y="2057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9" name=""/>
            <p:cNvSpPr/>
            <p:nvPr/>
          </p:nvSpPr>
          <p:spPr>
            <a:xfrm flipH="1">
              <a:off x="2483640" y="2057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0" name=""/>
            <p:cNvSpPr/>
            <p:nvPr/>
          </p:nvSpPr>
          <p:spPr>
            <a:xfrm flipH="1">
              <a:off x="2473560" y="2068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1" name=""/>
            <p:cNvSpPr/>
            <p:nvPr/>
          </p:nvSpPr>
          <p:spPr>
            <a:xfrm flipH="1">
              <a:off x="2422080" y="1851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2" name=""/>
            <p:cNvSpPr/>
            <p:nvPr/>
          </p:nvSpPr>
          <p:spPr>
            <a:xfrm flipH="1" rot="1437600">
              <a:off x="2613600" y="1964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3" name=""/>
            <p:cNvSpPr/>
            <p:nvPr/>
          </p:nvSpPr>
          <p:spPr>
            <a:xfrm flipH="1" rot="1437600">
              <a:off x="2603520" y="1964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4" name=""/>
            <p:cNvSpPr/>
            <p:nvPr/>
          </p:nvSpPr>
          <p:spPr>
            <a:xfrm flipH="1">
              <a:off x="2370240" y="221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5" name=""/>
            <p:cNvSpPr/>
            <p:nvPr/>
          </p:nvSpPr>
          <p:spPr>
            <a:xfrm flipH="1" rot="1431600">
              <a:off x="2466360" y="2268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6" name=""/>
            <p:cNvSpPr/>
            <p:nvPr/>
          </p:nvSpPr>
          <p:spPr>
            <a:xfrm flipH="1" rot="1431600">
              <a:off x="2460960" y="226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7" name=""/>
            <p:cNvSpPr/>
            <p:nvPr/>
          </p:nvSpPr>
          <p:spPr>
            <a:xfrm rot="12363600">
              <a:off x="2622960" y="2009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68" name="CaixaDeTexto 166"/>
          <p:cNvSpPr/>
          <p:nvPr/>
        </p:nvSpPr>
        <p:spPr>
          <a:xfrm>
            <a:off x="9756000" y="2147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grpSp>
        <p:nvGrpSpPr>
          <p:cNvPr id="4869" name=""/>
          <p:cNvGrpSpPr/>
          <p:nvPr/>
        </p:nvGrpSpPr>
        <p:grpSpPr>
          <a:xfrm>
            <a:off x="6401520" y="965880"/>
            <a:ext cx="432360" cy="617760"/>
            <a:chOff x="6401520" y="965880"/>
            <a:chExt cx="432360" cy="617760"/>
          </a:xfrm>
        </p:grpSpPr>
        <p:sp>
          <p:nvSpPr>
            <p:cNvPr id="4870" name=""/>
            <p:cNvSpPr/>
            <p:nvPr/>
          </p:nvSpPr>
          <p:spPr>
            <a:xfrm>
              <a:off x="6401520" y="1254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1" name=""/>
            <p:cNvSpPr/>
            <p:nvPr/>
          </p:nvSpPr>
          <p:spPr>
            <a:xfrm rot="20168400">
              <a:off x="6418440" y="1310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2" name=""/>
            <p:cNvSpPr/>
            <p:nvPr/>
          </p:nvSpPr>
          <p:spPr>
            <a:xfrm rot="20168400">
              <a:off x="6423840" y="1310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3" name=""/>
            <p:cNvSpPr/>
            <p:nvPr/>
          </p:nvSpPr>
          <p:spPr>
            <a:xfrm>
              <a:off x="6473520" y="1171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4" name=""/>
            <p:cNvSpPr/>
            <p:nvPr/>
          </p:nvSpPr>
          <p:spPr>
            <a:xfrm>
              <a:off x="6514920" y="1171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5" name=""/>
            <p:cNvSpPr/>
            <p:nvPr/>
          </p:nvSpPr>
          <p:spPr>
            <a:xfrm>
              <a:off x="6525000" y="1182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6" name=""/>
            <p:cNvSpPr/>
            <p:nvPr/>
          </p:nvSpPr>
          <p:spPr>
            <a:xfrm>
              <a:off x="6473520" y="965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7" name=""/>
            <p:cNvSpPr/>
            <p:nvPr/>
          </p:nvSpPr>
          <p:spPr>
            <a:xfrm rot="20162400">
              <a:off x="6508080" y="1078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8" name=""/>
            <p:cNvSpPr/>
            <p:nvPr/>
          </p:nvSpPr>
          <p:spPr>
            <a:xfrm rot="20162400">
              <a:off x="6518160" y="1078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9" name=""/>
            <p:cNvSpPr/>
            <p:nvPr/>
          </p:nvSpPr>
          <p:spPr>
            <a:xfrm>
              <a:off x="6679440" y="1326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0" name=""/>
            <p:cNvSpPr/>
            <p:nvPr/>
          </p:nvSpPr>
          <p:spPr>
            <a:xfrm rot="20168400">
              <a:off x="6696360" y="1382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1" name=""/>
            <p:cNvSpPr/>
            <p:nvPr/>
          </p:nvSpPr>
          <p:spPr>
            <a:xfrm rot="20168400">
              <a:off x="6701760" y="1382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2" name=""/>
            <p:cNvSpPr/>
            <p:nvPr/>
          </p:nvSpPr>
          <p:spPr>
            <a:xfrm flipH="1" rot="9236400">
              <a:off x="6544080" y="1123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83" name=""/>
          <p:cNvSpPr/>
          <p:nvPr/>
        </p:nvSpPr>
        <p:spPr>
          <a:xfrm>
            <a:off x="2412720" y="331272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" name=""/>
          <p:cNvSpPr/>
          <p:nvPr/>
        </p:nvSpPr>
        <p:spPr>
          <a:xfrm>
            <a:off x="2088360" y="274356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85" name=""/>
          <p:cNvSpPr/>
          <p:nvPr/>
        </p:nvSpPr>
        <p:spPr>
          <a:xfrm>
            <a:off x="2160000" y="3420000"/>
            <a:ext cx="900000" cy="36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886" name=""/>
          <p:cNvSpPr/>
          <p:nvPr/>
        </p:nvSpPr>
        <p:spPr>
          <a:xfrm>
            <a:off x="4824000" y="3636000"/>
            <a:ext cx="1080000" cy="52092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887" name=""/>
          <p:cNvSpPr/>
          <p:nvPr/>
        </p:nvSpPr>
        <p:spPr>
          <a:xfrm>
            <a:off x="7956360" y="3528360"/>
            <a:ext cx="1260000" cy="540000"/>
          </a:xfrm>
          <a:prstGeom prst="ellipse">
            <a:avLst/>
          </a:prstGeom>
          <a:gradFill rotWithShape="0">
            <a:gsLst>
              <a:gs pos="0">
                <a:srgbClr val="fff5ce">
                  <a:alpha val="81176"/>
                </a:srgbClr>
              </a:gs>
              <a:gs pos="100000">
                <a:srgbClr val="fff5ce">
                  <a:alpha val="81176"/>
                </a:srgbClr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  <a:prstDash val="dot"/>
          </a:ln>
        </p:spPr>
        <p:style>
          <a:lnRef idx="0"/>
          <a:fillRef idx="0"/>
          <a:effectRef idx="0"/>
          <a:fontRef idx="minor"/>
        </p:style>
      </p:sp>
      <p:sp>
        <p:nvSpPr>
          <p:cNvPr id="4888" name=""/>
          <p:cNvSpPr/>
          <p:nvPr/>
        </p:nvSpPr>
        <p:spPr>
          <a:xfrm>
            <a:off x="3708000" y="3995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89" name=""/>
          <p:cNvSpPr/>
          <p:nvPr/>
        </p:nvSpPr>
        <p:spPr>
          <a:xfrm>
            <a:off x="3996000" y="3995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0" name=""/>
          <p:cNvSpPr/>
          <p:nvPr/>
        </p:nvSpPr>
        <p:spPr>
          <a:xfrm>
            <a:off x="8280000" y="3492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1" name=""/>
          <p:cNvSpPr/>
          <p:nvPr/>
        </p:nvSpPr>
        <p:spPr>
          <a:xfrm>
            <a:off x="8568000" y="3492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2" name=""/>
          <p:cNvSpPr/>
          <p:nvPr/>
        </p:nvSpPr>
        <p:spPr>
          <a:xfrm>
            <a:off x="6768000" y="2970000"/>
            <a:ext cx="360000" cy="360000"/>
          </a:xfrm>
          <a:prstGeom prst="can">
            <a:avLst>
              <a:gd name="adj" fmla="val 25000"/>
            </a:avLst>
          </a:prstGeom>
          <a:solidFill>
            <a:srgbClr val="ff4000"/>
          </a:solidFill>
          <a:ln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3" name=""/>
          <p:cNvSpPr/>
          <p:nvPr/>
        </p:nvSpPr>
        <p:spPr>
          <a:xfrm>
            <a:off x="6588000" y="315000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4" name=""/>
          <p:cNvSpPr/>
          <p:nvPr/>
        </p:nvSpPr>
        <p:spPr>
          <a:xfrm>
            <a:off x="6948000" y="315000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5" name=""/>
          <p:cNvSpPr/>
          <p:nvPr/>
        </p:nvSpPr>
        <p:spPr>
          <a:xfrm>
            <a:off x="3348000" y="35985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6" name=""/>
          <p:cNvSpPr/>
          <p:nvPr/>
        </p:nvSpPr>
        <p:spPr>
          <a:xfrm>
            <a:off x="5026680" y="363528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7" name=""/>
          <p:cNvSpPr/>
          <p:nvPr/>
        </p:nvSpPr>
        <p:spPr>
          <a:xfrm>
            <a:off x="5400000" y="367128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8" name="CaixaDeTexto 167"/>
          <p:cNvSpPr/>
          <p:nvPr/>
        </p:nvSpPr>
        <p:spPr>
          <a:xfrm>
            <a:off x="9828000" y="35280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e</a:t>
            </a: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n</a:t>
            </a: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d</a:t>
            </a: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ó</a:t>
            </a: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g</a:t>
            </a: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e</a:t>
            </a: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n</a:t>
            </a: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o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4899" name="CustomShape 155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Abordagem Endógena</a:t>
            </a:r>
            <a:endParaRPr b="0" lang="pt-PT" sz="3200" spc="-1" strike="noStrike">
              <a:latin typeface="Arial"/>
            </a:endParaRPr>
          </a:p>
        </p:txBody>
      </p:sp>
      <p:grpSp>
        <p:nvGrpSpPr>
          <p:cNvPr id="4900" name=""/>
          <p:cNvGrpSpPr/>
          <p:nvPr/>
        </p:nvGrpSpPr>
        <p:grpSpPr>
          <a:xfrm>
            <a:off x="8892000" y="1928160"/>
            <a:ext cx="396000" cy="565560"/>
            <a:chOff x="8892000" y="1928160"/>
            <a:chExt cx="396000" cy="565560"/>
          </a:xfrm>
        </p:grpSpPr>
        <p:grpSp>
          <p:nvGrpSpPr>
            <p:cNvPr id="4901" name=""/>
            <p:cNvGrpSpPr/>
            <p:nvPr/>
          </p:nvGrpSpPr>
          <p:grpSpPr>
            <a:xfrm>
              <a:off x="8892000" y="2192040"/>
              <a:ext cx="141480" cy="141480"/>
              <a:chOff x="8892000" y="2192040"/>
              <a:chExt cx="141480" cy="141480"/>
            </a:xfrm>
          </p:grpSpPr>
          <p:sp>
            <p:nvSpPr>
              <p:cNvPr id="4902" name=""/>
              <p:cNvSpPr/>
              <p:nvPr/>
            </p:nvSpPr>
            <p:spPr>
              <a:xfrm>
                <a:off x="8892000" y="2192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3" name=""/>
              <p:cNvSpPr/>
              <p:nvPr/>
            </p:nvSpPr>
            <p:spPr>
              <a:xfrm rot="20182200">
                <a:off x="8907120" y="2243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4" name=""/>
              <p:cNvSpPr/>
              <p:nvPr/>
            </p:nvSpPr>
            <p:spPr>
              <a:xfrm rot="20155200">
                <a:off x="8912520" y="2243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05" name=""/>
            <p:cNvSpPr/>
            <p:nvPr/>
          </p:nvSpPr>
          <p:spPr>
            <a:xfrm>
              <a:off x="8957520" y="2116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6" name=""/>
            <p:cNvSpPr/>
            <p:nvPr/>
          </p:nvSpPr>
          <p:spPr>
            <a:xfrm>
              <a:off x="8995680" y="2116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7" name=""/>
            <p:cNvSpPr/>
            <p:nvPr/>
          </p:nvSpPr>
          <p:spPr>
            <a:xfrm>
              <a:off x="9005040" y="2126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8" name=""/>
            <p:cNvSpPr/>
            <p:nvPr/>
          </p:nvSpPr>
          <p:spPr>
            <a:xfrm>
              <a:off x="8957520" y="1928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9" name=""/>
            <p:cNvSpPr/>
            <p:nvPr/>
          </p:nvSpPr>
          <p:spPr>
            <a:xfrm rot="20160600">
              <a:off x="8989200" y="2031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0" name=""/>
            <p:cNvSpPr/>
            <p:nvPr/>
          </p:nvSpPr>
          <p:spPr>
            <a:xfrm rot="20154000">
              <a:off x="8998920" y="2031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911" name=""/>
            <p:cNvGrpSpPr/>
            <p:nvPr/>
          </p:nvGrpSpPr>
          <p:grpSpPr>
            <a:xfrm>
              <a:off x="9146520" y="2257920"/>
              <a:ext cx="141480" cy="141480"/>
              <a:chOff x="9146520" y="2257920"/>
              <a:chExt cx="141480" cy="141480"/>
            </a:xfrm>
          </p:grpSpPr>
          <p:sp>
            <p:nvSpPr>
              <p:cNvPr id="4912" name=""/>
              <p:cNvSpPr/>
              <p:nvPr/>
            </p:nvSpPr>
            <p:spPr>
              <a:xfrm>
                <a:off x="9146520" y="2257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3" name=""/>
              <p:cNvSpPr/>
              <p:nvPr/>
            </p:nvSpPr>
            <p:spPr>
              <a:xfrm rot="20169000">
                <a:off x="9162360" y="2309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4" name=""/>
              <p:cNvSpPr/>
              <p:nvPr/>
            </p:nvSpPr>
            <p:spPr>
              <a:xfrm rot="20125200">
                <a:off x="9167400" y="2309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15" name=""/>
            <p:cNvSpPr/>
            <p:nvPr/>
          </p:nvSpPr>
          <p:spPr>
            <a:xfrm flipH="1" rot="9238200">
              <a:off x="9023040" y="2072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16" name=""/>
          <p:cNvGrpSpPr/>
          <p:nvPr/>
        </p:nvGrpSpPr>
        <p:grpSpPr>
          <a:xfrm>
            <a:off x="3003480" y="2263320"/>
            <a:ext cx="432000" cy="617400"/>
            <a:chOff x="3003480" y="2263320"/>
            <a:chExt cx="432000" cy="617400"/>
          </a:xfrm>
        </p:grpSpPr>
        <p:sp>
          <p:nvSpPr>
            <p:cNvPr id="4917" name=""/>
            <p:cNvSpPr/>
            <p:nvPr/>
          </p:nvSpPr>
          <p:spPr>
            <a:xfrm flipH="1">
              <a:off x="3280680" y="25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8" name=""/>
            <p:cNvSpPr/>
            <p:nvPr/>
          </p:nvSpPr>
          <p:spPr>
            <a:xfrm flipH="1" rot="1403400">
              <a:off x="3376440" y="26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9" name=""/>
            <p:cNvSpPr/>
            <p:nvPr/>
          </p:nvSpPr>
          <p:spPr>
            <a:xfrm flipH="1" rot="1458600">
              <a:off x="3372120" y="2607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0" name=""/>
            <p:cNvSpPr/>
            <p:nvPr/>
          </p:nvSpPr>
          <p:spPr>
            <a:xfrm flipH="1">
              <a:off x="3054960" y="2469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1" name=""/>
            <p:cNvSpPr/>
            <p:nvPr/>
          </p:nvSpPr>
          <p:spPr>
            <a:xfrm flipH="1">
              <a:off x="3116160" y="2469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2" name=""/>
            <p:cNvSpPr/>
            <p:nvPr/>
          </p:nvSpPr>
          <p:spPr>
            <a:xfrm flipH="1">
              <a:off x="3106440" y="2479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3" name=""/>
            <p:cNvSpPr/>
            <p:nvPr/>
          </p:nvSpPr>
          <p:spPr>
            <a:xfrm flipH="1">
              <a:off x="3054960" y="2263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4" name=""/>
            <p:cNvSpPr/>
            <p:nvPr/>
          </p:nvSpPr>
          <p:spPr>
            <a:xfrm flipH="1" rot="1437000">
              <a:off x="3247200" y="2376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5" name=""/>
            <p:cNvSpPr/>
            <p:nvPr/>
          </p:nvSpPr>
          <p:spPr>
            <a:xfrm flipH="1" rot="1437000">
              <a:off x="3236760" y="2376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6" name=""/>
            <p:cNvSpPr/>
            <p:nvPr/>
          </p:nvSpPr>
          <p:spPr>
            <a:xfrm flipH="1">
              <a:off x="3003120" y="2623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7" name=""/>
            <p:cNvSpPr/>
            <p:nvPr/>
          </p:nvSpPr>
          <p:spPr>
            <a:xfrm flipH="1" rot="1443600">
              <a:off x="3098880" y="2679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8" name=""/>
            <p:cNvSpPr/>
            <p:nvPr/>
          </p:nvSpPr>
          <p:spPr>
            <a:xfrm flipH="1" rot="1458600">
              <a:off x="3094200" y="2679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9" name=""/>
            <p:cNvSpPr/>
            <p:nvPr/>
          </p:nvSpPr>
          <p:spPr>
            <a:xfrm rot="12363600">
              <a:off x="3255480" y="2420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30" name=""/>
          <p:cNvGrpSpPr/>
          <p:nvPr/>
        </p:nvGrpSpPr>
        <p:grpSpPr>
          <a:xfrm>
            <a:off x="8347320" y="2288160"/>
            <a:ext cx="414000" cy="591840"/>
            <a:chOff x="8347320" y="2288160"/>
            <a:chExt cx="414000" cy="591840"/>
          </a:xfrm>
        </p:grpSpPr>
        <p:sp>
          <p:nvSpPr>
            <p:cNvPr id="4931" name=""/>
            <p:cNvSpPr/>
            <p:nvPr/>
          </p:nvSpPr>
          <p:spPr>
            <a:xfrm flipH="1">
              <a:off x="8613000" y="2564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2" name=""/>
            <p:cNvSpPr/>
            <p:nvPr/>
          </p:nvSpPr>
          <p:spPr>
            <a:xfrm flipH="1" rot="1437000">
              <a:off x="8704800" y="2618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3" name=""/>
            <p:cNvSpPr/>
            <p:nvPr/>
          </p:nvSpPr>
          <p:spPr>
            <a:xfrm flipH="1" rot="1495200">
              <a:off x="8701200" y="2617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4" name=""/>
            <p:cNvSpPr/>
            <p:nvPr/>
          </p:nvSpPr>
          <p:spPr>
            <a:xfrm flipH="1">
              <a:off x="8396640" y="2485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5" name=""/>
            <p:cNvSpPr/>
            <p:nvPr/>
          </p:nvSpPr>
          <p:spPr>
            <a:xfrm flipH="1">
              <a:off x="8455680" y="2485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6" name=""/>
            <p:cNvSpPr/>
            <p:nvPr/>
          </p:nvSpPr>
          <p:spPr>
            <a:xfrm flipH="1">
              <a:off x="8445960" y="2495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7" name=""/>
            <p:cNvSpPr/>
            <p:nvPr/>
          </p:nvSpPr>
          <p:spPr>
            <a:xfrm flipH="1">
              <a:off x="8396640" y="2288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8" name=""/>
            <p:cNvSpPr/>
            <p:nvPr/>
          </p:nvSpPr>
          <p:spPr>
            <a:xfrm flipH="1" rot="1451400">
              <a:off x="8580600" y="2396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9" name=""/>
            <p:cNvSpPr/>
            <p:nvPr/>
          </p:nvSpPr>
          <p:spPr>
            <a:xfrm flipH="1" rot="1451400">
              <a:off x="8570880" y="2396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0" name=""/>
            <p:cNvSpPr/>
            <p:nvPr/>
          </p:nvSpPr>
          <p:spPr>
            <a:xfrm flipH="1">
              <a:off x="8346960" y="2633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1" name=""/>
            <p:cNvSpPr/>
            <p:nvPr/>
          </p:nvSpPr>
          <p:spPr>
            <a:xfrm flipH="1" rot="1437000">
              <a:off x="8439120" y="2687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2" name=""/>
            <p:cNvSpPr/>
            <p:nvPr/>
          </p:nvSpPr>
          <p:spPr>
            <a:xfrm flipH="1" rot="1425000">
              <a:off x="8433720" y="2687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3" name=""/>
            <p:cNvSpPr/>
            <p:nvPr/>
          </p:nvSpPr>
          <p:spPr>
            <a:xfrm rot="12410400">
              <a:off x="8589600" y="2439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44" name=""/>
          <p:cNvGrpSpPr/>
          <p:nvPr/>
        </p:nvGrpSpPr>
        <p:grpSpPr>
          <a:xfrm>
            <a:off x="5861520" y="1799640"/>
            <a:ext cx="432000" cy="617400"/>
            <a:chOff x="5861520" y="1799640"/>
            <a:chExt cx="432000" cy="617400"/>
          </a:xfrm>
        </p:grpSpPr>
        <p:sp>
          <p:nvSpPr>
            <p:cNvPr id="4945" name=""/>
            <p:cNvSpPr/>
            <p:nvPr/>
          </p:nvSpPr>
          <p:spPr>
            <a:xfrm flipH="1">
              <a:off x="6138720" y="2087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6" name=""/>
            <p:cNvSpPr/>
            <p:nvPr/>
          </p:nvSpPr>
          <p:spPr>
            <a:xfrm flipH="1" rot="1403400">
              <a:off x="6234480" y="2143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7" name=""/>
            <p:cNvSpPr/>
            <p:nvPr/>
          </p:nvSpPr>
          <p:spPr>
            <a:xfrm flipH="1" rot="1458600">
              <a:off x="6230160" y="2143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8" name=""/>
            <p:cNvSpPr/>
            <p:nvPr/>
          </p:nvSpPr>
          <p:spPr>
            <a:xfrm flipH="1">
              <a:off x="5913000" y="2005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9" name=""/>
            <p:cNvSpPr/>
            <p:nvPr/>
          </p:nvSpPr>
          <p:spPr>
            <a:xfrm flipH="1">
              <a:off x="5974200" y="2005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0" name=""/>
            <p:cNvSpPr/>
            <p:nvPr/>
          </p:nvSpPr>
          <p:spPr>
            <a:xfrm flipH="1">
              <a:off x="5964480" y="2015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1" name=""/>
            <p:cNvSpPr/>
            <p:nvPr/>
          </p:nvSpPr>
          <p:spPr>
            <a:xfrm flipH="1">
              <a:off x="5913000" y="1799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2" name=""/>
            <p:cNvSpPr/>
            <p:nvPr/>
          </p:nvSpPr>
          <p:spPr>
            <a:xfrm flipH="1" rot="1437000">
              <a:off x="6105240" y="1912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3" name=""/>
            <p:cNvSpPr/>
            <p:nvPr/>
          </p:nvSpPr>
          <p:spPr>
            <a:xfrm flipH="1" rot="1437000">
              <a:off x="6094800" y="1912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4" name=""/>
            <p:cNvSpPr/>
            <p:nvPr/>
          </p:nvSpPr>
          <p:spPr>
            <a:xfrm flipH="1">
              <a:off x="5861160" y="215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5" name=""/>
            <p:cNvSpPr/>
            <p:nvPr/>
          </p:nvSpPr>
          <p:spPr>
            <a:xfrm flipH="1" rot="1443600">
              <a:off x="5956920" y="221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6" name=""/>
            <p:cNvSpPr/>
            <p:nvPr/>
          </p:nvSpPr>
          <p:spPr>
            <a:xfrm flipH="1" rot="1458600">
              <a:off x="5952240" y="2215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7" name=""/>
            <p:cNvSpPr/>
            <p:nvPr/>
          </p:nvSpPr>
          <p:spPr>
            <a:xfrm rot="12363600">
              <a:off x="6113520" y="1956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58" name=""/>
          <p:cNvGrpSpPr/>
          <p:nvPr/>
        </p:nvGrpSpPr>
        <p:grpSpPr>
          <a:xfrm>
            <a:off x="3996000" y="2222280"/>
            <a:ext cx="396000" cy="565560"/>
            <a:chOff x="3996000" y="2222280"/>
            <a:chExt cx="396000" cy="565560"/>
          </a:xfrm>
        </p:grpSpPr>
        <p:grpSp>
          <p:nvGrpSpPr>
            <p:cNvPr id="4959" name=""/>
            <p:cNvGrpSpPr/>
            <p:nvPr/>
          </p:nvGrpSpPr>
          <p:grpSpPr>
            <a:xfrm>
              <a:off x="3996000" y="2486160"/>
              <a:ext cx="141480" cy="141480"/>
              <a:chOff x="3996000" y="2486160"/>
              <a:chExt cx="141480" cy="141480"/>
            </a:xfrm>
          </p:grpSpPr>
          <p:sp>
            <p:nvSpPr>
              <p:cNvPr id="4960" name=""/>
              <p:cNvSpPr/>
              <p:nvPr/>
            </p:nvSpPr>
            <p:spPr>
              <a:xfrm>
                <a:off x="3996000" y="2486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1" name=""/>
              <p:cNvSpPr/>
              <p:nvPr/>
            </p:nvSpPr>
            <p:spPr>
              <a:xfrm rot="20182200">
                <a:off x="4011120" y="2537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2" name=""/>
              <p:cNvSpPr/>
              <p:nvPr/>
            </p:nvSpPr>
            <p:spPr>
              <a:xfrm rot="20155200">
                <a:off x="4016520" y="2537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63" name=""/>
            <p:cNvSpPr/>
            <p:nvPr/>
          </p:nvSpPr>
          <p:spPr>
            <a:xfrm>
              <a:off x="4061520" y="2410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4" name=""/>
            <p:cNvSpPr/>
            <p:nvPr/>
          </p:nvSpPr>
          <p:spPr>
            <a:xfrm>
              <a:off x="4099680" y="2410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5" name=""/>
            <p:cNvSpPr/>
            <p:nvPr/>
          </p:nvSpPr>
          <p:spPr>
            <a:xfrm>
              <a:off x="4109040" y="2420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6" name=""/>
            <p:cNvSpPr/>
            <p:nvPr/>
          </p:nvSpPr>
          <p:spPr>
            <a:xfrm>
              <a:off x="4061520" y="2222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7" name=""/>
            <p:cNvSpPr/>
            <p:nvPr/>
          </p:nvSpPr>
          <p:spPr>
            <a:xfrm rot="20160600">
              <a:off x="4093200" y="2325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8" name=""/>
            <p:cNvSpPr/>
            <p:nvPr/>
          </p:nvSpPr>
          <p:spPr>
            <a:xfrm rot="20154000">
              <a:off x="4102920" y="2325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969" name=""/>
            <p:cNvGrpSpPr/>
            <p:nvPr/>
          </p:nvGrpSpPr>
          <p:grpSpPr>
            <a:xfrm>
              <a:off x="4250520" y="2552040"/>
              <a:ext cx="141480" cy="141480"/>
              <a:chOff x="4250520" y="2552040"/>
              <a:chExt cx="141480" cy="141480"/>
            </a:xfrm>
          </p:grpSpPr>
          <p:sp>
            <p:nvSpPr>
              <p:cNvPr id="4970" name=""/>
              <p:cNvSpPr/>
              <p:nvPr/>
            </p:nvSpPr>
            <p:spPr>
              <a:xfrm>
                <a:off x="4250520" y="2552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1" name=""/>
              <p:cNvSpPr/>
              <p:nvPr/>
            </p:nvSpPr>
            <p:spPr>
              <a:xfrm rot="20169000">
                <a:off x="4266360" y="2603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2" name=""/>
              <p:cNvSpPr/>
              <p:nvPr/>
            </p:nvSpPr>
            <p:spPr>
              <a:xfrm rot="20125200">
                <a:off x="4271400" y="2603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73" name=""/>
            <p:cNvSpPr/>
            <p:nvPr/>
          </p:nvSpPr>
          <p:spPr>
            <a:xfrm flipH="1" rot="9238200">
              <a:off x="4127040" y="2367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74" name=""/>
          <p:cNvSpPr/>
          <p:nvPr/>
        </p:nvSpPr>
        <p:spPr>
          <a:xfrm>
            <a:off x="2088360" y="1339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75" name=""/>
          <p:cNvGrpSpPr/>
          <p:nvPr/>
        </p:nvGrpSpPr>
        <p:grpSpPr>
          <a:xfrm>
            <a:off x="3438000" y="1404000"/>
            <a:ext cx="414000" cy="591840"/>
            <a:chOff x="3438000" y="1404000"/>
            <a:chExt cx="414000" cy="591840"/>
          </a:xfrm>
        </p:grpSpPr>
        <p:sp>
          <p:nvSpPr>
            <p:cNvPr id="4976" name=""/>
            <p:cNvSpPr/>
            <p:nvPr/>
          </p:nvSpPr>
          <p:spPr>
            <a:xfrm flipH="1">
              <a:off x="3703680" y="1680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7" name=""/>
            <p:cNvSpPr/>
            <p:nvPr/>
          </p:nvSpPr>
          <p:spPr>
            <a:xfrm flipH="1" rot="1437000">
              <a:off x="3795480" y="1734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8" name=""/>
            <p:cNvSpPr/>
            <p:nvPr/>
          </p:nvSpPr>
          <p:spPr>
            <a:xfrm flipH="1" rot="1495200">
              <a:off x="3791880" y="1733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9" name=""/>
            <p:cNvSpPr/>
            <p:nvPr/>
          </p:nvSpPr>
          <p:spPr>
            <a:xfrm flipH="1">
              <a:off x="3487320" y="1601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0" name=""/>
            <p:cNvSpPr/>
            <p:nvPr/>
          </p:nvSpPr>
          <p:spPr>
            <a:xfrm flipH="1">
              <a:off x="3546360" y="1601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1" name=""/>
            <p:cNvSpPr/>
            <p:nvPr/>
          </p:nvSpPr>
          <p:spPr>
            <a:xfrm flipH="1">
              <a:off x="3536640" y="1611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2" name=""/>
            <p:cNvSpPr/>
            <p:nvPr/>
          </p:nvSpPr>
          <p:spPr>
            <a:xfrm flipH="1">
              <a:off x="3487320" y="1404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3" name=""/>
            <p:cNvSpPr/>
            <p:nvPr/>
          </p:nvSpPr>
          <p:spPr>
            <a:xfrm flipH="1" rot="1451400">
              <a:off x="3671280" y="1512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4" name=""/>
            <p:cNvSpPr/>
            <p:nvPr/>
          </p:nvSpPr>
          <p:spPr>
            <a:xfrm flipH="1" rot="1451400">
              <a:off x="3661560" y="1512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5" name=""/>
            <p:cNvSpPr/>
            <p:nvPr/>
          </p:nvSpPr>
          <p:spPr>
            <a:xfrm flipH="1">
              <a:off x="3437640" y="1749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6" name=""/>
            <p:cNvSpPr/>
            <p:nvPr/>
          </p:nvSpPr>
          <p:spPr>
            <a:xfrm flipH="1" rot="1437000">
              <a:off x="3529800" y="1803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7" name=""/>
            <p:cNvSpPr/>
            <p:nvPr/>
          </p:nvSpPr>
          <p:spPr>
            <a:xfrm flipH="1" rot="1425000">
              <a:off x="3524400" y="1803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8" name=""/>
            <p:cNvSpPr/>
            <p:nvPr/>
          </p:nvSpPr>
          <p:spPr>
            <a:xfrm rot="12410400">
              <a:off x="3680280" y="1555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89" name=""/>
          <p:cNvGrpSpPr/>
          <p:nvPr/>
        </p:nvGrpSpPr>
        <p:grpSpPr>
          <a:xfrm>
            <a:off x="5250240" y="1080360"/>
            <a:ext cx="431640" cy="616680"/>
            <a:chOff x="5250240" y="1080360"/>
            <a:chExt cx="431640" cy="616680"/>
          </a:xfrm>
        </p:grpSpPr>
        <p:sp>
          <p:nvSpPr>
            <p:cNvPr id="4990" name=""/>
            <p:cNvSpPr/>
            <p:nvPr/>
          </p:nvSpPr>
          <p:spPr>
            <a:xfrm>
              <a:off x="5250240" y="1368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1" name=""/>
            <p:cNvSpPr/>
            <p:nvPr/>
          </p:nvSpPr>
          <p:spPr>
            <a:xfrm rot="20168400">
              <a:off x="5267160" y="1424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2" name=""/>
            <p:cNvSpPr/>
            <p:nvPr/>
          </p:nvSpPr>
          <p:spPr>
            <a:xfrm rot="20155800">
              <a:off x="5272560" y="1424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3" name=""/>
            <p:cNvSpPr/>
            <p:nvPr/>
          </p:nvSpPr>
          <p:spPr>
            <a:xfrm>
              <a:off x="5322240" y="1285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4" name=""/>
            <p:cNvSpPr/>
            <p:nvPr/>
          </p:nvSpPr>
          <p:spPr>
            <a:xfrm>
              <a:off x="5363280" y="1285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5" name=""/>
            <p:cNvSpPr/>
            <p:nvPr/>
          </p:nvSpPr>
          <p:spPr>
            <a:xfrm>
              <a:off x="5373360" y="1296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6" name=""/>
            <p:cNvSpPr/>
            <p:nvPr/>
          </p:nvSpPr>
          <p:spPr>
            <a:xfrm>
              <a:off x="5322240" y="1080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7" name=""/>
            <p:cNvSpPr/>
            <p:nvPr/>
          </p:nvSpPr>
          <p:spPr>
            <a:xfrm rot="20155800">
              <a:off x="5356800" y="1193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8" name=""/>
            <p:cNvSpPr/>
            <p:nvPr/>
          </p:nvSpPr>
          <p:spPr>
            <a:xfrm rot="20162400">
              <a:off x="5366880" y="1192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9" name=""/>
            <p:cNvSpPr/>
            <p:nvPr/>
          </p:nvSpPr>
          <p:spPr>
            <a:xfrm>
              <a:off x="5527800" y="1440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0" name=""/>
            <p:cNvSpPr/>
            <p:nvPr/>
          </p:nvSpPr>
          <p:spPr>
            <a:xfrm rot="20168400">
              <a:off x="5544720" y="149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1" name=""/>
            <p:cNvSpPr/>
            <p:nvPr/>
          </p:nvSpPr>
          <p:spPr>
            <a:xfrm rot="20168400">
              <a:off x="5549760" y="1496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2" name=""/>
            <p:cNvSpPr/>
            <p:nvPr/>
          </p:nvSpPr>
          <p:spPr>
            <a:xfrm flipH="1" rot="9236400">
              <a:off x="5392440" y="1237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03" name=""/>
          <p:cNvGrpSpPr/>
          <p:nvPr/>
        </p:nvGrpSpPr>
        <p:grpSpPr>
          <a:xfrm>
            <a:off x="2370600" y="1851840"/>
            <a:ext cx="432360" cy="617760"/>
            <a:chOff x="2370600" y="1851840"/>
            <a:chExt cx="432360" cy="617760"/>
          </a:xfrm>
        </p:grpSpPr>
        <p:sp>
          <p:nvSpPr>
            <p:cNvPr id="5004" name=""/>
            <p:cNvSpPr/>
            <p:nvPr/>
          </p:nvSpPr>
          <p:spPr>
            <a:xfrm flipH="1">
              <a:off x="2648160" y="2140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5" name=""/>
            <p:cNvSpPr/>
            <p:nvPr/>
          </p:nvSpPr>
          <p:spPr>
            <a:xfrm flipH="1" rot="1431600">
              <a:off x="2743560" y="2196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6" name=""/>
            <p:cNvSpPr/>
            <p:nvPr/>
          </p:nvSpPr>
          <p:spPr>
            <a:xfrm flipH="1" rot="1431600">
              <a:off x="2738880" y="2196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7" name=""/>
            <p:cNvSpPr/>
            <p:nvPr/>
          </p:nvSpPr>
          <p:spPr>
            <a:xfrm flipH="1">
              <a:off x="2422080" y="2057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8" name=""/>
            <p:cNvSpPr/>
            <p:nvPr/>
          </p:nvSpPr>
          <p:spPr>
            <a:xfrm flipH="1">
              <a:off x="2483640" y="2057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9" name=""/>
            <p:cNvSpPr/>
            <p:nvPr/>
          </p:nvSpPr>
          <p:spPr>
            <a:xfrm flipH="1">
              <a:off x="2473560" y="2068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0" name=""/>
            <p:cNvSpPr/>
            <p:nvPr/>
          </p:nvSpPr>
          <p:spPr>
            <a:xfrm flipH="1">
              <a:off x="2422080" y="1851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1" name=""/>
            <p:cNvSpPr/>
            <p:nvPr/>
          </p:nvSpPr>
          <p:spPr>
            <a:xfrm flipH="1" rot="1437600">
              <a:off x="2613600" y="1964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2" name=""/>
            <p:cNvSpPr/>
            <p:nvPr/>
          </p:nvSpPr>
          <p:spPr>
            <a:xfrm flipH="1" rot="1437600">
              <a:off x="2603520" y="1964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3" name=""/>
            <p:cNvSpPr/>
            <p:nvPr/>
          </p:nvSpPr>
          <p:spPr>
            <a:xfrm flipH="1">
              <a:off x="2370240" y="221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4" name=""/>
            <p:cNvSpPr/>
            <p:nvPr/>
          </p:nvSpPr>
          <p:spPr>
            <a:xfrm flipH="1" rot="1431600">
              <a:off x="2466360" y="2268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5" name=""/>
            <p:cNvSpPr/>
            <p:nvPr/>
          </p:nvSpPr>
          <p:spPr>
            <a:xfrm flipH="1" rot="1431600">
              <a:off x="2460960" y="226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6" name=""/>
            <p:cNvSpPr/>
            <p:nvPr/>
          </p:nvSpPr>
          <p:spPr>
            <a:xfrm rot="12363600">
              <a:off x="2622960" y="2009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17" name="CaixaDeTexto 170"/>
          <p:cNvSpPr/>
          <p:nvPr/>
        </p:nvSpPr>
        <p:spPr>
          <a:xfrm>
            <a:off x="9756000" y="2147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grpSp>
        <p:nvGrpSpPr>
          <p:cNvPr id="5018" name=""/>
          <p:cNvGrpSpPr/>
          <p:nvPr/>
        </p:nvGrpSpPr>
        <p:grpSpPr>
          <a:xfrm>
            <a:off x="6401520" y="965880"/>
            <a:ext cx="432360" cy="617760"/>
            <a:chOff x="6401520" y="965880"/>
            <a:chExt cx="432360" cy="617760"/>
          </a:xfrm>
        </p:grpSpPr>
        <p:sp>
          <p:nvSpPr>
            <p:cNvPr id="5019" name=""/>
            <p:cNvSpPr/>
            <p:nvPr/>
          </p:nvSpPr>
          <p:spPr>
            <a:xfrm>
              <a:off x="6401520" y="1254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0" name=""/>
            <p:cNvSpPr/>
            <p:nvPr/>
          </p:nvSpPr>
          <p:spPr>
            <a:xfrm rot="20168400">
              <a:off x="6418440" y="1310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1" name=""/>
            <p:cNvSpPr/>
            <p:nvPr/>
          </p:nvSpPr>
          <p:spPr>
            <a:xfrm rot="20168400">
              <a:off x="6423840" y="1310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2" name=""/>
            <p:cNvSpPr/>
            <p:nvPr/>
          </p:nvSpPr>
          <p:spPr>
            <a:xfrm>
              <a:off x="6473520" y="1171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3" name=""/>
            <p:cNvSpPr/>
            <p:nvPr/>
          </p:nvSpPr>
          <p:spPr>
            <a:xfrm>
              <a:off x="6514920" y="1171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4" name=""/>
            <p:cNvSpPr/>
            <p:nvPr/>
          </p:nvSpPr>
          <p:spPr>
            <a:xfrm>
              <a:off x="6525000" y="1182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5" name=""/>
            <p:cNvSpPr/>
            <p:nvPr/>
          </p:nvSpPr>
          <p:spPr>
            <a:xfrm>
              <a:off x="6473520" y="965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6" name=""/>
            <p:cNvSpPr/>
            <p:nvPr/>
          </p:nvSpPr>
          <p:spPr>
            <a:xfrm rot="20162400">
              <a:off x="6508080" y="1078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7" name=""/>
            <p:cNvSpPr/>
            <p:nvPr/>
          </p:nvSpPr>
          <p:spPr>
            <a:xfrm rot="20162400">
              <a:off x="6518160" y="1078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8" name=""/>
            <p:cNvSpPr/>
            <p:nvPr/>
          </p:nvSpPr>
          <p:spPr>
            <a:xfrm>
              <a:off x="6679440" y="1326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9" name=""/>
            <p:cNvSpPr/>
            <p:nvPr/>
          </p:nvSpPr>
          <p:spPr>
            <a:xfrm rot="20168400">
              <a:off x="6696360" y="1382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0" name=""/>
            <p:cNvSpPr/>
            <p:nvPr/>
          </p:nvSpPr>
          <p:spPr>
            <a:xfrm rot="20168400">
              <a:off x="6701760" y="1382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1" name=""/>
            <p:cNvSpPr/>
            <p:nvPr/>
          </p:nvSpPr>
          <p:spPr>
            <a:xfrm flipH="1" rot="9236400">
              <a:off x="6544080" y="1123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cxnSp>
        <p:nvCxnSpPr>
          <p:cNvPr id="5032" name=""/>
          <p:cNvCxnSpPr>
            <a:stCxn id="5003" idx="2"/>
          </p:cNvCxnSpPr>
          <p:nvPr/>
        </p:nvCxnSpPr>
        <p:spPr>
          <a:xfrm>
            <a:off x="2586600" y="2469600"/>
            <a:ext cx="5760" cy="842760"/>
          </a:xfrm>
          <a:prstGeom prst="straightConnector1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5033" name=""/>
          <p:cNvSpPr/>
          <p:nvPr/>
        </p:nvSpPr>
        <p:spPr>
          <a:xfrm>
            <a:off x="2412360" y="331236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4" name=""/>
          <p:cNvSpPr/>
          <p:nvPr/>
        </p:nvSpPr>
        <p:spPr>
          <a:xfrm>
            <a:off x="2088360" y="403992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35" name=""/>
          <p:cNvSpPr/>
          <p:nvPr/>
        </p:nvSpPr>
        <p:spPr>
          <a:xfrm>
            <a:off x="6948000" y="451836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36" name=""/>
          <p:cNvSpPr/>
          <p:nvPr/>
        </p:nvSpPr>
        <p:spPr>
          <a:xfrm>
            <a:off x="6588360" y="451836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37" name="CustomShape 157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Abordagem Exógena</a:t>
            </a:r>
            <a:endParaRPr b="0" lang="pt-PT" sz="3200" spc="-1" strike="noStrike">
              <a:latin typeface="Arial"/>
            </a:endParaRPr>
          </a:p>
        </p:txBody>
      </p:sp>
      <p:grpSp>
        <p:nvGrpSpPr>
          <p:cNvPr id="5038" name=""/>
          <p:cNvGrpSpPr/>
          <p:nvPr/>
        </p:nvGrpSpPr>
        <p:grpSpPr>
          <a:xfrm>
            <a:off x="8892000" y="1928160"/>
            <a:ext cx="396000" cy="565560"/>
            <a:chOff x="8892000" y="1928160"/>
            <a:chExt cx="396000" cy="565560"/>
          </a:xfrm>
        </p:grpSpPr>
        <p:grpSp>
          <p:nvGrpSpPr>
            <p:cNvPr id="5039" name=""/>
            <p:cNvGrpSpPr/>
            <p:nvPr/>
          </p:nvGrpSpPr>
          <p:grpSpPr>
            <a:xfrm>
              <a:off x="8892000" y="2192040"/>
              <a:ext cx="141480" cy="141480"/>
              <a:chOff x="8892000" y="2192040"/>
              <a:chExt cx="141480" cy="141480"/>
            </a:xfrm>
          </p:grpSpPr>
          <p:sp>
            <p:nvSpPr>
              <p:cNvPr id="5040" name=""/>
              <p:cNvSpPr/>
              <p:nvPr/>
            </p:nvSpPr>
            <p:spPr>
              <a:xfrm>
                <a:off x="8892000" y="2192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1" name=""/>
              <p:cNvSpPr/>
              <p:nvPr/>
            </p:nvSpPr>
            <p:spPr>
              <a:xfrm rot="20182200">
                <a:off x="8907120" y="2243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2" name=""/>
              <p:cNvSpPr/>
              <p:nvPr/>
            </p:nvSpPr>
            <p:spPr>
              <a:xfrm rot="20155200">
                <a:off x="8912520" y="2243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043" name=""/>
            <p:cNvSpPr/>
            <p:nvPr/>
          </p:nvSpPr>
          <p:spPr>
            <a:xfrm>
              <a:off x="8957520" y="2116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4" name=""/>
            <p:cNvSpPr/>
            <p:nvPr/>
          </p:nvSpPr>
          <p:spPr>
            <a:xfrm>
              <a:off x="8995680" y="2116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5" name=""/>
            <p:cNvSpPr/>
            <p:nvPr/>
          </p:nvSpPr>
          <p:spPr>
            <a:xfrm>
              <a:off x="9005040" y="2126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6" name=""/>
            <p:cNvSpPr/>
            <p:nvPr/>
          </p:nvSpPr>
          <p:spPr>
            <a:xfrm>
              <a:off x="8957520" y="1928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7" name=""/>
            <p:cNvSpPr/>
            <p:nvPr/>
          </p:nvSpPr>
          <p:spPr>
            <a:xfrm rot="20160600">
              <a:off x="8989200" y="2031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8" name=""/>
            <p:cNvSpPr/>
            <p:nvPr/>
          </p:nvSpPr>
          <p:spPr>
            <a:xfrm rot="20154000">
              <a:off x="8998920" y="2031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49" name=""/>
            <p:cNvGrpSpPr/>
            <p:nvPr/>
          </p:nvGrpSpPr>
          <p:grpSpPr>
            <a:xfrm>
              <a:off x="9146520" y="2257920"/>
              <a:ext cx="141480" cy="141480"/>
              <a:chOff x="9146520" y="2257920"/>
              <a:chExt cx="141480" cy="141480"/>
            </a:xfrm>
          </p:grpSpPr>
          <p:sp>
            <p:nvSpPr>
              <p:cNvPr id="5050" name=""/>
              <p:cNvSpPr/>
              <p:nvPr/>
            </p:nvSpPr>
            <p:spPr>
              <a:xfrm>
                <a:off x="9146520" y="2257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1" name=""/>
              <p:cNvSpPr/>
              <p:nvPr/>
            </p:nvSpPr>
            <p:spPr>
              <a:xfrm rot="20169000">
                <a:off x="9162360" y="2309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2" name=""/>
              <p:cNvSpPr/>
              <p:nvPr/>
            </p:nvSpPr>
            <p:spPr>
              <a:xfrm rot="20125200">
                <a:off x="9167400" y="2309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053" name=""/>
            <p:cNvSpPr/>
            <p:nvPr/>
          </p:nvSpPr>
          <p:spPr>
            <a:xfrm flipH="1" rot="9238200">
              <a:off x="9023040" y="2072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54" name=""/>
          <p:cNvGrpSpPr/>
          <p:nvPr/>
        </p:nvGrpSpPr>
        <p:grpSpPr>
          <a:xfrm>
            <a:off x="3003480" y="2263320"/>
            <a:ext cx="432000" cy="617400"/>
            <a:chOff x="3003480" y="2263320"/>
            <a:chExt cx="432000" cy="617400"/>
          </a:xfrm>
        </p:grpSpPr>
        <p:sp>
          <p:nvSpPr>
            <p:cNvPr id="5055" name=""/>
            <p:cNvSpPr/>
            <p:nvPr/>
          </p:nvSpPr>
          <p:spPr>
            <a:xfrm flipH="1">
              <a:off x="3280680" y="25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6" name=""/>
            <p:cNvSpPr/>
            <p:nvPr/>
          </p:nvSpPr>
          <p:spPr>
            <a:xfrm flipH="1" rot="1403400">
              <a:off x="3376440" y="26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7" name=""/>
            <p:cNvSpPr/>
            <p:nvPr/>
          </p:nvSpPr>
          <p:spPr>
            <a:xfrm flipH="1" rot="1458600">
              <a:off x="3372120" y="2607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8" name=""/>
            <p:cNvSpPr/>
            <p:nvPr/>
          </p:nvSpPr>
          <p:spPr>
            <a:xfrm flipH="1">
              <a:off x="3054960" y="2469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9" name=""/>
            <p:cNvSpPr/>
            <p:nvPr/>
          </p:nvSpPr>
          <p:spPr>
            <a:xfrm flipH="1">
              <a:off x="3116160" y="2469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0" name=""/>
            <p:cNvSpPr/>
            <p:nvPr/>
          </p:nvSpPr>
          <p:spPr>
            <a:xfrm flipH="1">
              <a:off x="3106440" y="2479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1" name=""/>
            <p:cNvSpPr/>
            <p:nvPr/>
          </p:nvSpPr>
          <p:spPr>
            <a:xfrm flipH="1">
              <a:off x="3054960" y="2263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2" name=""/>
            <p:cNvSpPr/>
            <p:nvPr/>
          </p:nvSpPr>
          <p:spPr>
            <a:xfrm flipH="1" rot="1437000">
              <a:off x="3247200" y="2376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3" name=""/>
            <p:cNvSpPr/>
            <p:nvPr/>
          </p:nvSpPr>
          <p:spPr>
            <a:xfrm flipH="1" rot="1437000">
              <a:off x="3236760" y="2376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4" name=""/>
            <p:cNvSpPr/>
            <p:nvPr/>
          </p:nvSpPr>
          <p:spPr>
            <a:xfrm flipH="1">
              <a:off x="3003120" y="2623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5" name=""/>
            <p:cNvSpPr/>
            <p:nvPr/>
          </p:nvSpPr>
          <p:spPr>
            <a:xfrm flipH="1" rot="1443600">
              <a:off x="3098880" y="2679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6" name=""/>
            <p:cNvSpPr/>
            <p:nvPr/>
          </p:nvSpPr>
          <p:spPr>
            <a:xfrm flipH="1" rot="1458600">
              <a:off x="3094200" y="2679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7" name=""/>
            <p:cNvSpPr/>
            <p:nvPr/>
          </p:nvSpPr>
          <p:spPr>
            <a:xfrm rot="12363600">
              <a:off x="3255480" y="2420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68" name=""/>
          <p:cNvGrpSpPr/>
          <p:nvPr/>
        </p:nvGrpSpPr>
        <p:grpSpPr>
          <a:xfrm>
            <a:off x="8347320" y="2288160"/>
            <a:ext cx="414000" cy="591840"/>
            <a:chOff x="8347320" y="2288160"/>
            <a:chExt cx="414000" cy="591840"/>
          </a:xfrm>
        </p:grpSpPr>
        <p:sp>
          <p:nvSpPr>
            <p:cNvPr id="5069" name=""/>
            <p:cNvSpPr/>
            <p:nvPr/>
          </p:nvSpPr>
          <p:spPr>
            <a:xfrm flipH="1">
              <a:off x="8613000" y="2564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0" name=""/>
            <p:cNvSpPr/>
            <p:nvPr/>
          </p:nvSpPr>
          <p:spPr>
            <a:xfrm flipH="1" rot="1437000">
              <a:off x="8704800" y="2618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1" name=""/>
            <p:cNvSpPr/>
            <p:nvPr/>
          </p:nvSpPr>
          <p:spPr>
            <a:xfrm flipH="1" rot="1495200">
              <a:off x="8701200" y="2617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2" name=""/>
            <p:cNvSpPr/>
            <p:nvPr/>
          </p:nvSpPr>
          <p:spPr>
            <a:xfrm flipH="1">
              <a:off x="8396640" y="2485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3" name=""/>
            <p:cNvSpPr/>
            <p:nvPr/>
          </p:nvSpPr>
          <p:spPr>
            <a:xfrm flipH="1">
              <a:off x="8455680" y="2485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4" name=""/>
            <p:cNvSpPr/>
            <p:nvPr/>
          </p:nvSpPr>
          <p:spPr>
            <a:xfrm flipH="1">
              <a:off x="8445960" y="2495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5" name=""/>
            <p:cNvSpPr/>
            <p:nvPr/>
          </p:nvSpPr>
          <p:spPr>
            <a:xfrm flipH="1">
              <a:off x="8396640" y="2288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6" name=""/>
            <p:cNvSpPr/>
            <p:nvPr/>
          </p:nvSpPr>
          <p:spPr>
            <a:xfrm flipH="1" rot="1451400">
              <a:off x="8580600" y="2396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7" name=""/>
            <p:cNvSpPr/>
            <p:nvPr/>
          </p:nvSpPr>
          <p:spPr>
            <a:xfrm flipH="1" rot="1451400">
              <a:off x="8570880" y="2396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8" name=""/>
            <p:cNvSpPr/>
            <p:nvPr/>
          </p:nvSpPr>
          <p:spPr>
            <a:xfrm flipH="1">
              <a:off x="8346960" y="2633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9" name=""/>
            <p:cNvSpPr/>
            <p:nvPr/>
          </p:nvSpPr>
          <p:spPr>
            <a:xfrm flipH="1" rot="1437000">
              <a:off x="8439120" y="2687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0" name=""/>
            <p:cNvSpPr/>
            <p:nvPr/>
          </p:nvSpPr>
          <p:spPr>
            <a:xfrm flipH="1" rot="1425000">
              <a:off x="8433720" y="2687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1" name=""/>
            <p:cNvSpPr/>
            <p:nvPr/>
          </p:nvSpPr>
          <p:spPr>
            <a:xfrm rot="12410400">
              <a:off x="8589600" y="2439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82" name=""/>
          <p:cNvGrpSpPr/>
          <p:nvPr/>
        </p:nvGrpSpPr>
        <p:grpSpPr>
          <a:xfrm>
            <a:off x="5861520" y="1799640"/>
            <a:ext cx="432000" cy="617400"/>
            <a:chOff x="5861520" y="1799640"/>
            <a:chExt cx="432000" cy="617400"/>
          </a:xfrm>
        </p:grpSpPr>
        <p:sp>
          <p:nvSpPr>
            <p:cNvPr id="5083" name=""/>
            <p:cNvSpPr/>
            <p:nvPr/>
          </p:nvSpPr>
          <p:spPr>
            <a:xfrm flipH="1">
              <a:off x="6138720" y="2087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4" name=""/>
            <p:cNvSpPr/>
            <p:nvPr/>
          </p:nvSpPr>
          <p:spPr>
            <a:xfrm flipH="1" rot="1403400">
              <a:off x="6234480" y="2143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5" name=""/>
            <p:cNvSpPr/>
            <p:nvPr/>
          </p:nvSpPr>
          <p:spPr>
            <a:xfrm flipH="1" rot="1458600">
              <a:off x="6230160" y="2143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6" name=""/>
            <p:cNvSpPr/>
            <p:nvPr/>
          </p:nvSpPr>
          <p:spPr>
            <a:xfrm flipH="1">
              <a:off x="5913000" y="2005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7" name=""/>
            <p:cNvSpPr/>
            <p:nvPr/>
          </p:nvSpPr>
          <p:spPr>
            <a:xfrm flipH="1">
              <a:off x="5974200" y="2005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8" name=""/>
            <p:cNvSpPr/>
            <p:nvPr/>
          </p:nvSpPr>
          <p:spPr>
            <a:xfrm flipH="1">
              <a:off x="5964480" y="2015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9" name=""/>
            <p:cNvSpPr/>
            <p:nvPr/>
          </p:nvSpPr>
          <p:spPr>
            <a:xfrm flipH="1">
              <a:off x="5913000" y="1799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0" name=""/>
            <p:cNvSpPr/>
            <p:nvPr/>
          </p:nvSpPr>
          <p:spPr>
            <a:xfrm flipH="1" rot="1437000">
              <a:off x="6105240" y="1912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1" name=""/>
            <p:cNvSpPr/>
            <p:nvPr/>
          </p:nvSpPr>
          <p:spPr>
            <a:xfrm flipH="1" rot="1437000">
              <a:off x="6094800" y="1912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2" name=""/>
            <p:cNvSpPr/>
            <p:nvPr/>
          </p:nvSpPr>
          <p:spPr>
            <a:xfrm flipH="1">
              <a:off x="5861160" y="215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3" name=""/>
            <p:cNvSpPr/>
            <p:nvPr/>
          </p:nvSpPr>
          <p:spPr>
            <a:xfrm flipH="1" rot="1443600">
              <a:off x="5956920" y="221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4" name=""/>
            <p:cNvSpPr/>
            <p:nvPr/>
          </p:nvSpPr>
          <p:spPr>
            <a:xfrm flipH="1" rot="1458600">
              <a:off x="5952240" y="2215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5" name=""/>
            <p:cNvSpPr/>
            <p:nvPr/>
          </p:nvSpPr>
          <p:spPr>
            <a:xfrm rot="12363600">
              <a:off x="6113520" y="1956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96" name=""/>
          <p:cNvGrpSpPr/>
          <p:nvPr/>
        </p:nvGrpSpPr>
        <p:grpSpPr>
          <a:xfrm>
            <a:off x="3996000" y="2222280"/>
            <a:ext cx="396000" cy="565560"/>
            <a:chOff x="3996000" y="2222280"/>
            <a:chExt cx="396000" cy="565560"/>
          </a:xfrm>
        </p:grpSpPr>
        <p:grpSp>
          <p:nvGrpSpPr>
            <p:cNvPr id="5097" name=""/>
            <p:cNvGrpSpPr/>
            <p:nvPr/>
          </p:nvGrpSpPr>
          <p:grpSpPr>
            <a:xfrm>
              <a:off x="3996000" y="2486160"/>
              <a:ext cx="141480" cy="141480"/>
              <a:chOff x="3996000" y="2486160"/>
              <a:chExt cx="141480" cy="141480"/>
            </a:xfrm>
          </p:grpSpPr>
          <p:sp>
            <p:nvSpPr>
              <p:cNvPr id="5098" name=""/>
              <p:cNvSpPr/>
              <p:nvPr/>
            </p:nvSpPr>
            <p:spPr>
              <a:xfrm>
                <a:off x="3996000" y="2486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9" name=""/>
              <p:cNvSpPr/>
              <p:nvPr/>
            </p:nvSpPr>
            <p:spPr>
              <a:xfrm rot="20182200">
                <a:off x="4011120" y="2537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0" name=""/>
              <p:cNvSpPr/>
              <p:nvPr/>
            </p:nvSpPr>
            <p:spPr>
              <a:xfrm rot="20155200">
                <a:off x="4016520" y="2537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01" name=""/>
            <p:cNvSpPr/>
            <p:nvPr/>
          </p:nvSpPr>
          <p:spPr>
            <a:xfrm>
              <a:off x="4061520" y="2410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2" name=""/>
            <p:cNvSpPr/>
            <p:nvPr/>
          </p:nvSpPr>
          <p:spPr>
            <a:xfrm>
              <a:off x="4099680" y="2410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3" name=""/>
            <p:cNvSpPr/>
            <p:nvPr/>
          </p:nvSpPr>
          <p:spPr>
            <a:xfrm>
              <a:off x="4109040" y="2420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4" name=""/>
            <p:cNvSpPr/>
            <p:nvPr/>
          </p:nvSpPr>
          <p:spPr>
            <a:xfrm>
              <a:off x="4061520" y="2222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5" name=""/>
            <p:cNvSpPr/>
            <p:nvPr/>
          </p:nvSpPr>
          <p:spPr>
            <a:xfrm rot="20160600">
              <a:off x="4093200" y="2325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6" name=""/>
            <p:cNvSpPr/>
            <p:nvPr/>
          </p:nvSpPr>
          <p:spPr>
            <a:xfrm rot="20154000">
              <a:off x="4102920" y="2325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107" name=""/>
            <p:cNvGrpSpPr/>
            <p:nvPr/>
          </p:nvGrpSpPr>
          <p:grpSpPr>
            <a:xfrm>
              <a:off x="4250520" y="2552040"/>
              <a:ext cx="141480" cy="141480"/>
              <a:chOff x="4250520" y="2552040"/>
              <a:chExt cx="141480" cy="141480"/>
            </a:xfrm>
          </p:grpSpPr>
          <p:sp>
            <p:nvSpPr>
              <p:cNvPr id="5108" name=""/>
              <p:cNvSpPr/>
              <p:nvPr/>
            </p:nvSpPr>
            <p:spPr>
              <a:xfrm>
                <a:off x="4250520" y="2552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9" name=""/>
              <p:cNvSpPr/>
              <p:nvPr/>
            </p:nvSpPr>
            <p:spPr>
              <a:xfrm rot="20169000">
                <a:off x="4266360" y="2603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0" name=""/>
              <p:cNvSpPr/>
              <p:nvPr/>
            </p:nvSpPr>
            <p:spPr>
              <a:xfrm rot="20125200">
                <a:off x="4271400" y="2603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11" name=""/>
            <p:cNvSpPr/>
            <p:nvPr/>
          </p:nvSpPr>
          <p:spPr>
            <a:xfrm flipH="1" rot="9238200">
              <a:off x="4127040" y="2367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12" name=""/>
          <p:cNvSpPr/>
          <p:nvPr/>
        </p:nvSpPr>
        <p:spPr>
          <a:xfrm>
            <a:off x="2088360" y="1339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13" name=""/>
          <p:cNvGrpSpPr/>
          <p:nvPr/>
        </p:nvGrpSpPr>
        <p:grpSpPr>
          <a:xfrm>
            <a:off x="3438000" y="1404000"/>
            <a:ext cx="414000" cy="591840"/>
            <a:chOff x="3438000" y="1404000"/>
            <a:chExt cx="414000" cy="591840"/>
          </a:xfrm>
        </p:grpSpPr>
        <p:sp>
          <p:nvSpPr>
            <p:cNvPr id="5114" name=""/>
            <p:cNvSpPr/>
            <p:nvPr/>
          </p:nvSpPr>
          <p:spPr>
            <a:xfrm flipH="1">
              <a:off x="3703680" y="1680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5" name=""/>
            <p:cNvSpPr/>
            <p:nvPr/>
          </p:nvSpPr>
          <p:spPr>
            <a:xfrm flipH="1" rot="1437000">
              <a:off x="3795480" y="1734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6" name=""/>
            <p:cNvSpPr/>
            <p:nvPr/>
          </p:nvSpPr>
          <p:spPr>
            <a:xfrm flipH="1" rot="1495200">
              <a:off x="3791880" y="1733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7" name=""/>
            <p:cNvSpPr/>
            <p:nvPr/>
          </p:nvSpPr>
          <p:spPr>
            <a:xfrm flipH="1">
              <a:off x="3487320" y="1601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8" name=""/>
            <p:cNvSpPr/>
            <p:nvPr/>
          </p:nvSpPr>
          <p:spPr>
            <a:xfrm flipH="1">
              <a:off x="3546360" y="1601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9" name=""/>
            <p:cNvSpPr/>
            <p:nvPr/>
          </p:nvSpPr>
          <p:spPr>
            <a:xfrm flipH="1">
              <a:off x="3536640" y="1611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0" name=""/>
            <p:cNvSpPr/>
            <p:nvPr/>
          </p:nvSpPr>
          <p:spPr>
            <a:xfrm flipH="1">
              <a:off x="3487320" y="1404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1" name=""/>
            <p:cNvSpPr/>
            <p:nvPr/>
          </p:nvSpPr>
          <p:spPr>
            <a:xfrm flipH="1" rot="1451400">
              <a:off x="3671280" y="1512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2" name=""/>
            <p:cNvSpPr/>
            <p:nvPr/>
          </p:nvSpPr>
          <p:spPr>
            <a:xfrm flipH="1" rot="1451400">
              <a:off x="3661560" y="1512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3" name=""/>
            <p:cNvSpPr/>
            <p:nvPr/>
          </p:nvSpPr>
          <p:spPr>
            <a:xfrm flipH="1">
              <a:off x="3437640" y="1749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4" name=""/>
            <p:cNvSpPr/>
            <p:nvPr/>
          </p:nvSpPr>
          <p:spPr>
            <a:xfrm flipH="1" rot="1437000">
              <a:off x="3529800" y="1803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5" name=""/>
            <p:cNvSpPr/>
            <p:nvPr/>
          </p:nvSpPr>
          <p:spPr>
            <a:xfrm flipH="1" rot="1425000">
              <a:off x="3524400" y="1803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6" name=""/>
            <p:cNvSpPr/>
            <p:nvPr/>
          </p:nvSpPr>
          <p:spPr>
            <a:xfrm rot="12410400">
              <a:off x="3680280" y="1555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27" name=""/>
          <p:cNvGrpSpPr/>
          <p:nvPr/>
        </p:nvGrpSpPr>
        <p:grpSpPr>
          <a:xfrm>
            <a:off x="5250240" y="1080360"/>
            <a:ext cx="431640" cy="616680"/>
            <a:chOff x="5250240" y="1080360"/>
            <a:chExt cx="431640" cy="616680"/>
          </a:xfrm>
        </p:grpSpPr>
        <p:sp>
          <p:nvSpPr>
            <p:cNvPr id="5128" name=""/>
            <p:cNvSpPr/>
            <p:nvPr/>
          </p:nvSpPr>
          <p:spPr>
            <a:xfrm>
              <a:off x="5250240" y="1368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9" name=""/>
            <p:cNvSpPr/>
            <p:nvPr/>
          </p:nvSpPr>
          <p:spPr>
            <a:xfrm rot="20168400">
              <a:off x="5267160" y="1424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0" name=""/>
            <p:cNvSpPr/>
            <p:nvPr/>
          </p:nvSpPr>
          <p:spPr>
            <a:xfrm rot="20155800">
              <a:off x="5272560" y="1424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1" name=""/>
            <p:cNvSpPr/>
            <p:nvPr/>
          </p:nvSpPr>
          <p:spPr>
            <a:xfrm>
              <a:off x="5322240" y="1285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2" name=""/>
            <p:cNvSpPr/>
            <p:nvPr/>
          </p:nvSpPr>
          <p:spPr>
            <a:xfrm>
              <a:off x="5363280" y="1285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3" name=""/>
            <p:cNvSpPr/>
            <p:nvPr/>
          </p:nvSpPr>
          <p:spPr>
            <a:xfrm>
              <a:off x="5373360" y="1296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4" name=""/>
            <p:cNvSpPr/>
            <p:nvPr/>
          </p:nvSpPr>
          <p:spPr>
            <a:xfrm>
              <a:off x="5322240" y="1080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5" name=""/>
            <p:cNvSpPr/>
            <p:nvPr/>
          </p:nvSpPr>
          <p:spPr>
            <a:xfrm rot="20155800">
              <a:off x="5356800" y="1193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6" name=""/>
            <p:cNvSpPr/>
            <p:nvPr/>
          </p:nvSpPr>
          <p:spPr>
            <a:xfrm rot="20162400">
              <a:off x="5366880" y="1192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7" name=""/>
            <p:cNvSpPr/>
            <p:nvPr/>
          </p:nvSpPr>
          <p:spPr>
            <a:xfrm>
              <a:off x="5527800" y="1440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8" name=""/>
            <p:cNvSpPr/>
            <p:nvPr/>
          </p:nvSpPr>
          <p:spPr>
            <a:xfrm rot="20168400">
              <a:off x="5544720" y="149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9" name=""/>
            <p:cNvSpPr/>
            <p:nvPr/>
          </p:nvSpPr>
          <p:spPr>
            <a:xfrm rot="20168400">
              <a:off x="5549760" y="1496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0" name=""/>
            <p:cNvSpPr/>
            <p:nvPr/>
          </p:nvSpPr>
          <p:spPr>
            <a:xfrm flipH="1" rot="9236400">
              <a:off x="5392440" y="1237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41" name=""/>
          <p:cNvGrpSpPr/>
          <p:nvPr/>
        </p:nvGrpSpPr>
        <p:grpSpPr>
          <a:xfrm>
            <a:off x="2370600" y="1851840"/>
            <a:ext cx="432360" cy="617760"/>
            <a:chOff x="2370600" y="1851840"/>
            <a:chExt cx="432360" cy="617760"/>
          </a:xfrm>
        </p:grpSpPr>
        <p:sp>
          <p:nvSpPr>
            <p:cNvPr id="5142" name=""/>
            <p:cNvSpPr/>
            <p:nvPr/>
          </p:nvSpPr>
          <p:spPr>
            <a:xfrm flipH="1">
              <a:off x="2648160" y="2140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3" name=""/>
            <p:cNvSpPr/>
            <p:nvPr/>
          </p:nvSpPr>
          <p:spPr>
            <a:xfrm flipH="1" rot="1431600">
              <a:off x="2743560" y="2196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4" name=""/>
            <p:cNvSpPr/>
            <p:nvPr/>
          </p:nvSpPr>
          <p:spPr>
            <a:xfrm flipH="1" rot="1431600">
              <a:off x="2738880" y="2196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5" name=""/>
            <p:cNvSpPr/>
            <p:nvPr/>
          </p:nvSpPr>
          <p:spPr>
            <a:xfrm flipH="1">
              <a:off x="2422080" y="2057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6" name=""/>
            <p:cNvSpPr/>
            <p:nvPr/>
          </p:nvSpPr>
          <p:spPr>
            <a:xfrm flipH="1">
              <a:off x="2483640" y="2057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7" name=""/>
            <p:cNvSpPr/>
            <p:nvPr/>
          </p:nvSpPr>
          <p:spPr>
            <a:xfrm flipH="1">
              <a:off x="2473560" y="2068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8" name=""/>
            <p:cNvSpPr/>
            <p:nvPr/>
          </p:nvSpPr>
          <p:spPr>
            <a:xfrm flipH="1">
              <a:off x="2422080" y="1851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9" name=""/>
            <p:cNvSpPr/>
            <p:nvPr/>
          </p:nvSpPr>
          <p:spPr>
            <a:xfrm flipH="1" rot="1437600">
              <a:off x="2613600" y="1964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0" name=""/>
            <p:cNvSpPr/>
            <p:nvPr/>
          </p:nvSpPr>
          <p:spPr>
            <a:xfrm flipH="1" rot="1437600">
              <a:off x="2603520" y="1964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1" name=""/>
            <p:cNvSpPr/>
            <p:nvPr/>
          </p:nvSpPr>
          <p:spPr>
            <a:xfrm flipH="1">
              <a:off x="2370240" y="221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2" name=""/>
            <p:cNvSpPr/>
            <p:nvPr/>
          </p:nvSpPr>
          <p:spPr>
            <a:xfrm flipH="1" rot="1431600">
              <a:off x="2466360" y="2268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3" name=""/>
            <p:cNvSpPr/>
            <p:nvPr/>
          </p:nvSpPr>
          <p:spPr>
            <a:xfrm flipH="1" rot="1431600">
              <a:off x="2460960" y="226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4" name=""/>
            <p:cNvSpPr/>
            <p:nvPr/>
          </p:nvSpPr>
          <p:spPr>
            <a:xfrm rot="12363600">
              <a:off x="2622960" y="2009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55" name="CaixaDeTexto 171"/>
          <p:cNvSpPr/>
          <p:nvPr/>
        </p:nvSpPr>
        <p:spPr>
          <a:xfrm>
            <a:off x="9756000" y="2147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grpSp>
        <p:nvGrpSpPr>
          <p:cNvPr id="5156" name=""/>
          <p:cNvGrpSpPr/>
          <p:nvPr/>
        </p:nvGrpSpPr>
        <p:grpSpPr>
          <a:xfrm>
            <a:off x="6401520" y="965880"/>
            <a:ext cx="432360" cy="617760"/>
            <a:chOff x="6401520" y="965880"/>
            <a:chExt cx="432360" cy="617760"/>
          </a:xfrm>
        </p:grpSpPr>
        <p:sp>
          <p:nvSpPr>
            <p:cNvPr id="5157" name=""/>
            <p:cNvSpPr/>
            <p:nvPr/>
          </p:nvSpPr>
          <p:spPr>
            <a:xfrm>
              <a:off x="6401520" y="1254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8" name=""/>
            <p:cNvSpPr/>
            <p:nvPr/>
          </p:nvSpPr>
          <p:spPr>
            <a:xfrm rot="20168400">
              <a:off x="6418440" y="1310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9" name=""/>
            <p:cNvSpPr/>
            <p:nvPr/>
          </p:nvSpPr>
          <p:spPr>
            <a:xfrm rot="20168400">
              <a:off x="6423840" y="1310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0" name=""/>
            <p:cNvSpPr/>
            <p:nvPr/>
          </p:nvSpPr>
          <p:spPr>
            <a:xfrm>
              <a:off x="6473520" y="1171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1" name=""/>
            <p:cNvSpPr/>
            <p:nvPr/>
          </p:nvSpPr>
          <p:spPr>
            <a:xfrm>
              <a:off x="6514920" y="1171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2" name=""/>
            <p:cNvSpPr/>
            <p:nvPr/>
          </p:nvSpPr>
          <p:spPr>
            <a:xfrm>
              <a:off x="6525000" y="1182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3" name=""/>
            <p:cNvSpPr/>
            <p:nvPr/>
          </p:nvSpPr>
          <p:spPr>
            <a:xfrm>
              <a:off x="6473520" y="965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4" name=""/>
            <p:cNvSpPr/>
            <p:nvPr/>
          </p:nvSpPr>
          <p:spPr>
            <a:xfrm rot="20162400">
              <a:off x="6508080" y="1078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5" name=""/>
            <p:cNvSpPr/>
            <p:nvPr/>
          </p:nvSpPr>
          <p:spPr>
            <a:xfrm rot="20162400">
              <a:off x="6518160" y="1078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6" name=""/>
            <p:cNvSpPr/>
            <p:nvPr/>
          </p:nvSpPr>
          <p:spPr>
            <a:xfrm>
              <a:off x="6679440" y="1326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7" name=""/>
            <p:cNvSpPr/>
            <p:nvPr/>
          </p:nvSpPr>
          <p:spPr>
            <a:xfrm rot="20168400">
              <a:off x="6696360" y="1382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8" name=""/>
            <p:cNvSpPr/>
            <p:nvPr/>
          </p:nvSpPr>
          <p:spPr>
            <a:xfrm rot="20168400">
              <a:off x="6701760" y="1382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9" name=""/>
            <p:cNvSpPr/>
            <p:nvPr/>
          </p:nvSpPr>
          <p:spPr>
            <a:xfrm flipH="1" rot="9236400">
              <a:off x="6544080" y="1123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70" name="CaixaDeTexto 172"/>
          <p:cNvSpPr/>
          <p:nvPr/>
        </p:nvSpPr>
        <p:spPr>
          <a:xfrm>
            <a:off x="9828000" y="48240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exógeno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5171" name=""/>
          <p:cNvSpPr/>
          <p:nvPr/>
        </p:nvSpPr>
        <p:spPr>
          <a:xfrm>
            <a:off x="3708000" y="5363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2" name=""/>
          <p:cNvSpPr/>
          <p:nvPr/>
        </p:nvSpPr>
        <p:spPr>
          <a:xfrm>
            <a:off x="3996000" y="53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3" name=""/>
          <p:cNvSpPr/>
          <p:nvPr/>
        </p:nvSpPr>
        <p:spPr>
          <a:xfrm>
            <a:off x="8280000" y="48603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4" name=""/>
          <p:cNvSpPr/>
          <p:nvPr/>
        </p:nvSpPr>
        <p:spPr>
          <a:xfrm>
            <a:off x="8568000" y="48603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5" name=""/>
          <p:cNvSpPr/>
          <p:nvPr/>
        </p:nvSpPr>
        <p:spPr>
          <a:xfrm>
            <a:off x="3348000" y="496692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6" name=""/>
          <p:cNvSpPr/>
          <p:nvPr/>
        </p:nvSpPr>
        <p:spPr>
          <a:xfrm>
            <a:off x="5026680" y="5003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7" name=""/>
          <p:cNvSpPr/>
          <p:nvPr/>
        </p:nvSpPr>
        <p:spPr>
          <a:xfrm>
            <a:off x="5400000" y="503964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8" name=""/>
          <p:cNvSpPr/>
          <p:nvPr/>
        </p:nvSpPr>
        <p:spPr>
          <a:xfrm>
            <a:off x="2412720" y="468072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9" name=""/>
          <p:cNvSpPr/>
          <p:nvPr/>
        </p:nvSpPr>
        <p:spPr>
          <a:xfrm>
            <a:off x="2088360" y="4039920"/>
            <a:ext cx="8171640" cy="19800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80" name=""/>
          <p:cNvSpPr/>
          <p:nvPr/>
        </p:nvSpPr>
        <p:spPr>
          <a:xfrm>
            <a:off x="6948000" y="451836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81" name=""/>
          <p:cNvSpPr/>
          <p:nvPr/>
        </p:nvSpPr>
        <p:spPr>
          <a:xfrm>
            <a:off x="6588360" y="451836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82" name="CustomShape 153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Abordagem Exógena</a:t>
            </a:r>
            <a:endParaRPr b="0" lang="pt-PT" sz="3200" spc="-1" strike="noStrike">
              <a:latin typeface="Arial"/>
            </a:endParaRPr>
          </a:p>
        </p:txBody>
      </p:sp>
      <p:grpSp>
        <p:nvGrpSpPr>
          <p:cNvPr id="5183" name=""/>
          <p:cNvGrpSpPr/>
          <p:nvPr/>
        </p:nvGrpSpPr>
        <p:grpSpPr>
          <a:xfrm>
            <a:off x="8892000" y="1928160"/>
            <a:ext cx="396000" cy="565560"/>
            <a:chOff x="8892000" y="1928160"/>
            <a:chExt cx="396000" cy="565560"/>
          </a:xfrm>
        </p:grpSpPr>
        <p:grpSp>
          <p:nvGrpSpPr>
            <p:cNvPr id="5184" name=""/>
            <p:cNvGrpSpPr/>
            <p:nvPr/>
          </p:nvGrpSpPr>
          <p:grpSpPr>
            <a:xfrm>
              <a:off x="8892000" y="2192040"/>
              <a:ext cx="141480" cy="141480"/>
              <a:chOff x="8892000" y="2192040"/>
              <a:chExt cx="141480" cy="141480"/>
            </a:xfrm>
          </p:grpSpPr>
          <p:sp>
            <p:nvSpPr>
              <p:cNvPr id="5185" name=""/>
              <p:cNvSpPr/>
              <p:nvPr/>
            </p:nvSpPr>
            <p:spPr>
              <a:xfrm>
                <a:off x="8892000" y="2192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6" name=""/>
              <p:cNvSpPr/>
              <p:nvPr/>
            </p:nvSpPr>
            <p:spPr>
              <a:xfrm rot="20182200">
                <a:off x="8907120" y="224352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7" name=""/>
              <p:cNvSpPr/>
              <p:nvPr/>
            </p:nvSpPr>
            <p:spPr>
              <a:xfrm rot="20155200">
                <a:off x="8912520" y="224352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88" name=""/>
            <p:cNvSpPr/>
            <p:nvPr/>
          </p:nvSpPr>
          <p:spPr>
            <a:xfrm>
              <a:off x="8957520" y="211644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9" name=""/>
            <p:cNvSpPr/>
            <p:nvPr/>
          </p:nvSpPr>
          <p:spPr>
            <a:xfrm>
              <a:off x="8995680" y="211680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0" name=""/>
            <p:cNvSpPr/>
            <p:nvPr/>
          </p:nvSpPr>
          <p:spPr>
            <a:xfrm>
              <a:off x="9005040" y="212616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1" name=""/>
            <p:cNvSpPr/>
            <p:nvPr/>
          </p:nvSpPr>
          <p:spPr>
            <a:xfrm>
              <a:off x="8957520" y="192816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2" name=""/>
            <p:cNvSpPr/>
            <p:nvPr/>
          </p:nvSpPr>
          <p:spPr>
            <a:xfrm rot="20160600">
              <a:off x="8989200" y="203112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3" name=""/>
            <p:cNvSpPr/>
            <p:nvPr/>
          </p:nvSpPr>
          <p:spPr>
            <a:xfrm rot="20154000">
              <a:off x="8998920" y="203112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194" name=""/>
            <p:cNvGrpSpPr/>
            <p:nvPr/>
          </p:nvGrpSpPr>
          <p:grpSpPr>
            <a:xfrm>
              <a:off x="9146520" y="2257920"/>
              <a:ext cx="141480" cy="141480"/>
              <a:chOff x="9146520" y="2257920"/>
              <a:chExt cx="141480" cy="141480"/>
            </a:xfrm>
          </p:grpSpPr>
          <p:sp>
            <p:nvSpPr>
              <p:cNvPr id="5195" name=""/>
              <p:cNvSpPr/>
              <p:nvPr/>
            </p:nvSpPr>
            <p:spPr>
              <a:xfrm>
                <a:off x="9146520" y="225792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6" name=""/>
              <p:cNvSpPr/>
              <p:nvPr/>
            </p:nvSpPr>
            <p:spPr>
              <a:xfrm rot="20169000">
                <a:off x="9162360" y="230940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7" name=""/>
              <p:cNvSpPr/>
              <p:nvPr/>
            </p:nvSpPr>
            <p:spPr>
              <a:xfrm rot="20125200">
                <a:off x="9167400" y="230904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98" name=""/>
            <p:cNvSpPr/>
            <p:nvPr/>
          </p:nvSpPr>
          <p:spPr>
            <a:xfrm flipH="1" rot="9238200">
              <a:off x="9023040" y="207288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99" name=""/>
          <p:cNvGrpSpPr/>
          <p:nvPr/>
        </p:nvGrpSpPr>
        <p:grpSpPr>
          <a:xfrm>
            <a:off x="3003480" y="2263320"/>
            <a:ext cx="432000" cy="617400"/>
            <a:chOff x="3003480" y="2263320"/>
            <a:chExt cx="432000" cy="617400"/>
          </a:xfrm>
        </p:grpSpPr>
        <p:sp>
          <p:nvSpPr>
            <p:cNvPr id="5200" name=""/>
            <p:cNvSpPr/>
            <p:nvPr/>
          </p:nvSpPr>
          <p:spPr>
            <a:xfrm flipH="1">
              <a:off x="3280680" y="2551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1" name=""/>
            <p:cNvSpPr/>
            <p:nvPr/>
          </p:nvSpPr>
          <p:spPr>
            <a:xfrm flipH="1" rot="1403400">
              <a:off x="3376440" y="2607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2" name=""/>
            <p:cNvSpPr/>
            <p:nvPr/>
          </p:nvSpPr>
          <p:spPr>
            <a:xfrm flipH="1" rot="1458600">
              <a:off x="3372120" y="260712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3" name=""/>
            <p:cNvSpPr/>
            <p:nvPr/>
          </p:nvSpPr>
          <p:spPr>
            <a:xfrm flipH="1">
              <a:off x="3054960" y="246924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4" name=""/>
            <p:cNvSpPr/>
            <p:nvPr/>
          </p:nvSpPr>
          <p:spPr>
            <a:xfrm flipH="1">
              <a:off x="3116160" y="246924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5" name=""/>
            <p:cNvSpPr/>
            <p:nvPr/>
          </p:nvSpPr>
          <p:spPr>
            <a:xfrm flipH="1">
              <a:off x="3106440" y="247932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6" name=""/>
            <p:cNvSpPr/>
            <p:nvPr/>
          </p:nvSpPr>
          <p:spPr>
            <a:xfrm flipH="1">
              <a:off x="3054960" y="226332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7" name=""/>
            <p:cNvSpPr/>
            <p:nvPr/>
          </p:nvSpPr>
          <p:spPr>
            <a:xfrm flipH="1" rot="1437000">
              <a:off x="3247200" y="237600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8" name=""/>
            <p:cNvSpPr/>
            <p:nvPr/>
          </p:nvSpPr>
          <p:spPr>
            <a:xfrm flipH="1" rot="1437000">
              <a:off x="3236760" y="237600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9" name=""/>
            <p:cNvSpPr/>
            <p:nvPr/>
          </p:nvSpPr>
          <p:spPr>
            <a:xfrm flipH="1">
              <a:off x="3003120" y="262332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0" name=""/>
            <p:cNvSpPr/>
            <p:nvPr/>
          </p:nvSpPr>
          <p:spPr>
            <a:xfrm flipH="1" rot="1443600">
              <a:off x="3098880" y="267948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1" name=""/>
            <p:cNvSpPr/>
            <p:nvPr/>
          </p:nvSpPr>
          <p:spPr>
            <a:xfrm flipH="1" rot="1458600">
              <a:off x="3094200" y="267948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2" name=""/>
            <p:cNvSpPr/>
            <p:nvPr/>
          </p:nvSpPr>
          <p:spPr>
            <a:xfrm rot="12363600">
              <a:off x="3255480" y="242064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13" name=""/>
          <p:cNvGrpSpPr/>
          <p:nvPr/>
        </p:nvGrpSpPr>
        <p:grpSpPr>
          <a:xfrm>
            <a:off x="8347320" y="2288160"/>
            <a:ext cx="414000" cy="591840"/>
            <a:chOff x="8347320" y="2288160"/>
            <a:chExt cx="414000" cy="591840"/>
          </a:xfrm>
        </p:grpSpPr>
        <p:sp>
          <p:nvSpPr>
            <p:cNvPr id="5214" name=""/>
            <p:cNvSpPr/>
            <p:nvPr/>
          </p:nvSpPr>
          <p:spPr>
            <a:xfrm flipH="1">
              <a:off x="8613000" y="25646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5" name=""/>
            <p:cNvSpPr/>
            <p:nvPr/>
          </p:nvSpPr>
          <p:spPr>
            <a:xfrm flipH="1" rot="1437000">
              <a:off x="8704800" y="261864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6" name=""/>
            <p:cNvSpPr/>
            <p:nvPr/>
          </p:nvSpPr>
          <p:spPr>
            <a:xfrm flipH="1" rot="1495200">
              <a:off x="8701200" y="261792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7" name=""/>
            <p:cNvSpPr/>
            <p:nvPr/>
          </p:nvSpPr>
          <p:spPr>
            <a:xfrm flipH="1">
              <a:off x="8396640" y="248580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8" name=""/>
            <p:cNvSpPr/>
            <p:nvPr/>
          </p:nvSpPr>
          <p:spPr>
            <a:xfrm flipH="1">
              <a:off x="8455680" y="248580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9" name=""/>
            <p:cNvSpPr/>
            <p:nvPr/>
          </p:nvSpPr>
          <p:spPr>
            <a:xfrm flipH="1">
              <a:off x="8445960" y="249516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0" name=""/>
            <p:cNvSpPr/>
            <p:nvPr/>
          </p:nvSpPr>
          <p:spPr>
            <a:xfrm flipH="1">
              <a:off x="8396640" y="228816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1" name=""/>
            <p:cNvSpPr/>
            <p:nvPr/>
          </p:nvSpPr>
          <p:spPr>
            <a:xfrm flipH="1" rot="1451400">
              <a:off x="8580600" y="239616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2" name=""/>
            <p:cNvSpPr/>
            <p:nvPr/>
          </p:nvSpPr>
          <p:spPr>
            <a:xfrm flipH="1" rot="1451400">
              <a:off x="8570880" y="239616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3" name=""/>
            <p:cNvSpPr/>
            <p:nvPr/>
          </p:nvSpPr>
          <p:spPr>
            <a:xfrm flipH="1">
              <a:off x="8346960" y="263340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4" name=""/>
            <p:cNvSpPr/>
            <p:nvPr/>
          </p:nvSpPr>
          <p:spPr>
            <a:xfrm flipH="1" rot="1437000">
              <a:off x="8439120" y="268740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5" name=""/>
            <p:cNvSpPr/>
            <p:nvPr/>
          </p:nvSpPr>
          <p:spPr>
            <a:xfrm flipH="1" rot="1425000">
              <a:off x="8433720" y="268740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6" name=""/>
            <p:cNvSpPr/>
            <p:nvPr/>
          </p:nvSpPr>
          <p:spPr>
            <a:xfrm rot="12410400">
              <a:off x="8589600" y="243936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27" name=""/>
          <p:cNvGrpSpPr/>
          <p:nvPr/>
        </p:nvGrpSpPr>
        <p:grpSpPr>
          <a:xfrm>
            <a:off x="5861520" y="1799640"/>
            <a:ext cx="432000" cy="617400"/>
            <a:chOff x="5861520" y="1799640"/>
            <a:chExt cx="432000" cy="617400"/>
          </a:xfrm>
        </p:grpSpPr>
        <p:sp>
          <p:nvSpPr>
            <p:cNvPr id="5228" name=""/>
            <p:cNvSpPr/>
            <p:nvPr/>
          </p:nvSpPr>
          <p:spPr>
            <a:xfrm flipH="1">
              <a:off x="6138720" y="2087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9" name=""/>
            <p:cNvSpPr/>
            <p:nvPr/>
          </p:nvSpPr>
          <p:spPr>
            <a:xfrm flipH="1" rot="1403400">
              <a:off x="6234480" y="2143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0" name=""/>
            <p:cNvSpPr/>
            <p:nvPr/>
          </p:nvSpPr>
          <p:spPr>
            <a:xfrm flipH="1" rot="1458600">
              <a:off x="6230160" y="2143440"/>
              <a:ext cx="41040" cy="777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1" name=""/>
            <p:cNvSpPr/>
            <p:nvPr/>
          </p:nvSpPr>
          <p:spPr>
            <a:xfrm flipH="1">
              <a:off x="5913000" y="2005560"/>
              <a:ext cx="308520" cy="4114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2" name=""/>
            <p:cNvSpPr/>
            <p:nvPr/>
          </p:nvSpPr>
          <p:spPr>
            <a:xfrm flipH="1">
              <a:off x="5974200" y="200556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3" name=""/>
            <p:cNvSpPr/>
            <p:nvPr/>
          </p:nvSpPr>
          <p:spPr>
            <a:xfrm flipH="1">
              <a:off x="5964480" y="2015640"/>
              <a:ext cx="205920" cy="1440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4" name=""/>
            <p:cNvSpPr/>
            <p:nvPr/>
          </p:nvSpPr>
          <p:spPr>
            <a:xfrm flipH="1">
              <a:off x="5913000" y="1799640"/>
              <a:ext cx="308880" cy="3085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5" name=""/>
            <p:cNvSpPr/>
            <p:nvPr/>
          </p:nvSpPr>
          <p:spPr>
            <a:xfrm flipH="1" rot="1437000">
              <a:off x="6105240" y="19123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6" name=""/>
            <p:cNvSpPr/>
            <p:nvPr/>
          </p:nvSpPr>
          <p:spPr>
            <a:xfrm flipH="1" rot="1437000">
              <a:off x="6094800" y="1912320"/>
              <a:ext cx="81720" cy="15408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7" name=""/>
            <p:cNvSpPr/>
            <p:nvPr/>
          </p:nvSpPr>
          <p:spPr>
            <a:xfrm flipH="1">
              <a:off x="5861160" y="2159640"/>
              <a:ext cx="15444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8" name=""/>
            <p:cNvSpPr/>
            <p:nvPr/>
          </p:nvSpPr>
          <p:spPr>
            <a:xfrm flipH="1" rot="1443600">
              <a:off x="5956920" y="2215800"/>
              <a:ext cx="4068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9" name=""/>
            <p:cNvSpPr/>
            <p:nvPr/>
          </p:nvSpPr>
          <p:spPr>
            <a:xfrm flipH="1" rot="1458600">
              <a:off x="5952240" y="2215800"/>
              <a:ext cx="41040" cy="7740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0" name=""/>
            <p:cNvSpPr/>
            <p:nvPr/>
          </p:nvSpPr>
          <p:spPr>
            <a:xfrm rot="12363600">
              <a:off x="6113520" y="1956960"/>
              <a:ext cx="36720" cy="59760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bf0041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41" name=""/>
          <p:cNvGrpSpPr/>
          <p:nvPr/>
        </p:nvGrpSpPr>
        <p:grpSpPr>
          <a:xfrm>
            <a:off x="3996000" y="2222280"/>
            <a:ext cx="396000" cy="565560"/>
            <a:chOff x="3996000" y="2222280"/>
            <a:chExt cx="396000" cy="565560"/>
          </a:xfrm>
        </p:grpSpPr>
        <p:grpSp>
          <p:nvGrpSpPr>
            <p:cNvPr id="5242" name=""/>
            <p:cNvGrpSpPr/>
            <p:nvPr/>
          </p:nvGrpSpPr>
          <p:grpSpPr>
            <a:xfrm>
              <a:off x="3996000" y="2486160"/>
              <a:ext cx="141480" cy="141480"/>
              <a:chOff x="3996000" y="2486160"/>
              <a:chExt cx="141480" cy="141480"/>
            </a:xfrm>
          </p:grpSpPr>
          <p:sp>
            <p:nvSpPr>
              <p:cNvPr id="5243" name=""/>
              <p:cNvSpPr/>
              <p:nvPr/>
            </p:nvSpPr>
            <p:spPr>
              <a:xfrm>
                <a:off x="3996000" y="248616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4" name=""/>
              <p:cNvSpPr/>
              <p:nvPr/>
            </p:nvSpPr>
            <p:spPr>
              <a:xfrm rot="20182200">
                <a:off x="4011120" y="2537640"/>
                <a:ext cx="3780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5" name=""/>
              <p:cNvSpPr/>
              <p:nvPr/>
            </p:nvSpPr>
            <p:spPr>
              <a:xfrm rot="20155200">
                <a:off x="4016520" y="2537640"/>
                <a:ext cx="37080" cy="7128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246" name=""/>
            <p:cNvSpPr/>
            <p:nvPr/>
          </p:nvSpPr>
          <p:spPr>
            <a:xfrm>
              <a:off x="4061520" y="2410560"/>
              <a:ext cx="283320" cy="37728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7" name=""/>
            <p:cNvSpPr/>
            <p:nvPr/>
          </p:nvSpPr>
          <p:spPr>
            <a:xfrm>
              <a:off x="4099680" y="2410920"/>
              <a:ext cx="188640" cy="1317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8" name=""/>
            <p:cNvSpPr/>
            <p:nvPr/>
          </p:nvSpPr>
          <p:spPr>
            <a:xfrm>
              <a:off x="4109040" y="2420280"/>
              <a:ext cx="188640" cy="13176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9" name=""/>
            <p:cNvSpPr/>
            <p:nvPr/>
          </p:nvSpPr>
          <p:spPr>
            <a:xfrm>
              <a:off x="4061520" y="2222280"/>
              <a:ext cx="283320" cy="2829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0" name=""/>
            <p:cNvSpPr/>
            <p:nvPr/>
          </p:nvSpPr>
          <p:spPr>
            <a:xfrm rot="20160600">
              <a:off x="4093200" y="2325240"/>
              <a:ext cx="75240" cy="1414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1" name=""/>
            <p:cNvSpPr/>
            <p:nvPr/>
          </p:nvSpPr>
          <p:spPr>
            <a:xfrm rot="20154000">
              <a:off x="4102920" y="2325240"/>
              <a:ext cx="74880" cy="1414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52" name=""/>
            <p:cNvGrpSpPr/>
            <p:nvPr/>
          </p:nvGrpSpPr>
          <p:grpSpPr>
            <a:xfrm>
              <a:off x="4250520" y="2552040"/>
              <a:ext cx="141480" cy="141480"/>
              <a:chOff x="4250520" y="2552040"/>
              <a:chExt cx="141480" cy="141480"/>
            </a:xfrm>
          </p:grpSpPr>
          <p:sp>
            <p:nvSpPr>
              <p:cNvPr id="5253" name=""/>
              <p:cNvSpPr/>
              <p:nvPr/>
            </p:nvSpPr>
            <p:spPr>
              <a:xfrm>
                <a:off x="4250520" y="2552040"/>
                <a:ext cx="141480" cy="141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4" name=""/>
              <p:cNvSpPr/>
              <p:nvPr/>
            </p:nvSpPr>
            <p:spPr>
              <a:xfrm rot="20169000">
                <a:off x="4266360" y="2603520"/>
                <a:ext cx="37440" cy="70560"/>
              </a:xfrm>
              <a:prstGeom prst="ellipse">
                <a:avLst/>
              </a:prstGeom>
              <a:solidFill>
                <a:srgbClr val="dee6ef"/>
              </a:solidFill>
              <a:ln w="0">
                <a:solidFill>
                  <a:srgbClr val="dee6e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5" name=""/>
              <p:cNvSpPr/>
              <p:nvPr/>
            </p:nvSpPr>
            <p:spPr>
              <a:xfrm rot="20125200">
                <a:off x="4271400" y="2603160"/>
                <a:ext cx="37080" cy="70560"/>
              </a:xfrm>
              <a:prstGeom prst="ellipse">
                <a:avLst/>
              </a:prstGeom>
              <a:solidFill>
                <a:srgbClr val="355269"/>
              </a:solidFill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256" name=""/>
            <p:cNvSpPr/>
            <p:nvPr/>
          </p:nvSpPr>
          <p:spPr>
            <a:xfrm flipH="1" rot="9238200">
              <a:off x="4127040" y="2367000"/>
              <a:ext cx="33480" cy="5400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57" name=""/>
          <p:cNvSpPr/>
          <p:nvPr/>
        </p:nvSpPr>
        <p:spPr>
          <a:xfrm>
            <a:off x="2088360" y="1339920"/>
            <a:ext cx="8171640" cy="1980000"/>
          </a:xfrm>
          <a:prstGeom prst="ellipse">
            <a:avLst/>
          </a:prstGeom>
          <a:noFill/>
          <a:ln w="0">
            <a:solidFill>
              <a:srgbClr val="004586"/>
            </a:solidFill>
            <a:prstDash val="lgDashDotDot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58" name=""/>
          <p:cNvGrpSpPr/>
          <p:nvPr/>
        </p:nvGrpSpPr>
        <p:grpSpPr>
          <a:xfrm>
            <a:off x="3438000" y="1404000"/>
            <a:ext cx="414000" cy="591840"/>
            <a:chOff x="3438000" y="1404000"/>
            <a:chExt cx="414000" cy="591840"/>
          </a:xfrm>
        </p:grpSpPr>
        <p:sp>
          <p:nvSpPr>
            <p:cNvPr id="5259" name=""/>
            <p:cNvSpPr/>
            <p:nvPr/>
          </p:nvSpPr>
          <p:spPr>
            <a:xfrm flipH="1">
              <a:off x="3703680" y="168048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0" name=""/>
            <p:cNvSpPr/>
            <p:nvPr/>
          </p:nvSpPr>
          <p:spPr>
            <a:xfrm flipH="1" rot="1437000">
              <a:off x="3795480" y="1734480"/>
              <a:ext cx="38880" cy="738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1" name=""/>
            <p:cNvSpPr/>
            <p:nvPr/>
          </p:nvSpPr>
          <p:spPr>
            <a:xfrm flipH="1" rot="1495200">
              <a:off x="3791880" y="173376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2" name=""/>
            <p:cNvSpPr/>
            <p:nvPr/>
          </p:nvSpPr>
          <p:spPr>
            <a:xfrm flipH="1">
              <a:off x="3487320" y="1601640"/>
              <a:ext cx="295920" cy="39420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3" name=""/>
            <p:cNvSpPr/>
            <p:nvPr/>
          </p:nvSpPr>
          <p:spPr>
            <a:xfrm flipH="1">
              <a:off x="3546360" y="1601640"/>
              <a:ext cx="197280" cy="1378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4" name=""/>
            <p:cNvSpPr/>
            <p:nvPr/>
          </p:nvSpPr>
          <p:spPr>
            <a:xfrm flipH="1">
              <a:off x="3536640" y="1611000"/>
              <a:ext cx="197280" cy="13824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5" name=""/>
            <p:cNvSpPr/>
            <p:nvPr/>
          </p:nvSpPr>
          <p:spPr>
            <a:xfrm flipH="1">
              <a:off x="3487320" y="1404000"/>
              <a:ext cx="295920" cy="2959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6" name=""/>
            <p:cNvSpPr/>
            <p:nvPr/>
          </p:nvSpPr>
          <p:spPr>
            <a:xfrm flipH="1" rot="1451400">
              <a:off x="3671280" y="1512000"/>
              <a:ext cx="78120" cy="1479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7" name=""/>
            <p:cNvSpPr/>
            <p:nvPr/>
          </p:nvSpPr>
          <p:spPr>
            <a:xfrm flipH="1" rot="1451400">
              <a:off x="3661560" y="1512000"/>
              <a:ext cx="78120" cy="1479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8" name=""/>
            <p:cNvSpPr/>
            <p:nvPr/>
          </p:nvSpPr>
          <p:spPr>
            <a:xfrm flipH="1">
              <a:off x="3437640" y="1749240"/>
              <a:ext cx="147960" cy="1479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9" name=""/>
            <p:cNvSpPr/>
            <p:nvPr/>
          </p:nvSpPr>
          <p:spPr>
            <a:xfrm flipH="1" rot="1437000">
              <a:off x="3529800" y="1803240"/>
              <a:ext cx="38880" cy="7452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0" name=""/>
            <p:cNvSpPr/>
            <p:nvPr/>
          </p:nvSpPr>
          <p:spPr>
            <a:xfrm flipH="1" rot="1425000">
              <a:off x="3524400" y="1803240"/>
              <a:ext cx="39240" cy="74160"/>
            </a:xfrm>
            <a:prstGeom prst="ellipse">
              <a:avLst/>
            </a:prstGeom>
            <a:solidFill>
              <a:srgbClr val="333333"/>
            </a:solidFill>
            <a:ln w="0">
              <a:solidFill>
                <a:srgbClr val="1c1c1c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1" name=""/>
            <p:cNvSpPr/>
            <p:nvPr/>
          </p:nvSpPr>
          <p:spPr>
            <a:xfrm rot="12410400">
              <a:off x="3680280" y="1555200"/>
              <a:ext cx="34920" cy="5724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ffbf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72" name=""/>
          <p:cNvGrpSpPr/>
          <p:nvPr/>
        </p:nvGrpSpPr>
        <p:grpSpPr>
          <a:xfrm>
            <a:off x="5250240" y="1080360"/>
            <a:ext cx="431640" cy="616680"/>
            <a:chOff x="5250240" y="1080360"/>
            <a:chExt cx="431640" cy="616680"/>
          </a:xfrm>
        </p:grpSpPr>
        <p:sp>
          <p:nvSpPr>
            <p:cNvPr id="5273" name=""/>
            <p:cNvSpPr/>
            <p:nvPr/>
          </p:nvSpPr>
          <p:spPr>
            <a:xfrm>
              <a:off x="5250240" y="1368000"/>
              <a:ext cx="154080" cy="15444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4" name=""/>
            <p:cNvSpPr/>
            <p:nvPr/>
          </p:nvSpPr>
          <p:spPr>
            <a:xfrm rot="20168400">
              <a:off x="5267160" y="1424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5" name=""/>
            <p:cNvSpPr/>
            <p:nvPr/>
          </p:nvSpPr>
          <p:spPr>
            <a:xfrm rot="20155800">
              <a:off x="5272560" y="1424160"/>
              <a:ext cx="4068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6" name=""/>
            <p:cNvSpPr/>
            <p:nvPr/>
          </p:nvSpPr>
          <p:spPr>
            <a:xfrm>
              <a:off x="5322240" y="1285920"/>
              <a:ext cx="308160" cy="41112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7" name=""/>
            <p:cNvSpPr/>
            <p:nvPr/>
          </p:nvSpPr>
          <p:spPr>
            <a:xfrm>
              <a:off x="5363280" y="1285920"/>
              <a:ext cx="205560" cy="1440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8" name=""/>
            <p:cNvSpPr/>
            <p:nvPr/>
          </p:nvSpPr>
          <p:spPr>
            <a:xfrm>
              <a:off x="5373360" y="1296000"/>
              <a:ext cx="20556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9" name=""/>
            <p:cNvSpPr/>
            <p:nvPr/>
          </p:nvSpPr>
          <p:spPr>
            <a:xfrm>
              <a:off x="5322240" y="1080360"/>
              <a:ext cx="308160" cy="30816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999999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0" name=""/>
            <p:cNvSpPr/>
            <p:nvPr/>
          </p:nvSpPr>
          <p:spPr>
            <a:xfrm rot="20155800">
              <a:off x="5356800" y="1193040"/>
              <a:ext cx="81360" cy="15408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1" name=""/>
            <p:cNvSpPr/>
            <p:nvPr/>
          </p:nvSpPr>
          <p:spPr>
            <a:xfrm rot="20162400">
              <a:off x="5366880" y="1192680"/>
              <a:ext cx="81720" cy="15408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2" name=""/>
            <p:cNvSpPr/>
            <p:nvPr/>
          </p:nvSpPr>
          <p:spPr>
            <a:xfrm>
              <a:off x="5527800" y="1440000"/>
              <a:ext cx="154080" cy="154080"/>
            </a:xfrm>
            <a:prstGeom prst="ellipse">
              <a:avLst/>
            </a:prstGeom>
            <a:solidFill>
              <a:srgbClr val="b2b2b2"/>
            </a:solidFill>
            <a:ln w="0">
              <a:solidFill>
                <a:srgbClr val="80808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3" name=""/>
            <p:cNvSpPr/>
            <p:nvPr/>
          </p:nvSpPr>
          <p:spPr>
            <a:xfrm rot="20168400">
              <a:off x="5544720" y="14961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4" name=""/>
            <p:cNvSpPr/>
            <p:nvPr/>
          </p:nvSpPr>
          <p:spPr>
            <a:xfrm rot="20168400">
              <a:off x="5549760" y="1496160"/>
              <a:ext cx="41040" cy="774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5" name=""/>
            <p:cNvSpPr/>
            <p:nvPr/>
          </p:nvSpPr>
          <p:spPr>
            <a:xfrm flipH="1" rot="9236400">
              <a:off x="5392440" y="123768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86" name=""/>
          <p:cNvGrpSpPr/>
          <p:nvPr/>
        </p:nvGrpSpPr>
        <p:grpSpPr>
          <a:xfrm>
            <a:off x="2370600" y="1851840"/>
            <a:ext cx="432360" cy="617760"/>
            <a:chOff x="2370600" y="1851840"/>
            <a:chExt cx="432360" cy="617760"/>
          </a:xfrm>
        </p:grpSpPr>
        <p:sp>
          <p:nvSpPr>
            <p:cNvPr id="5287" name=""/>
            <p:cNvSpPr/>
            <p:nvPr/>
          </p:nvSpPr>
          <p:spPr>
            <a:xfrm flipH="1">
              <a:off x="2648160" y="2140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8" name=""/>
            <p:cNvSpPr/>
            <p:nvPr/>
          </p:nvSpPr>
          <p:spPr>
            <a:xfrm flipH="1" rot="1431600">
              <a:off x="2743560" y="219636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9" name=""/>
            <p:cNvSpPr/>
            <p:nvPr/>
          </p:nvSpPr>
          <p:spPr>
            <a:xfrm flipH="1" rot="1431600">
              <a:off x="2738880" y="2196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0" name=""/>
            <p:cNvSpPr/>
            <p:nvPr/>
          </p:nvSpPr>
          <p:spPr>
            <a:xfrm flipH="1">
              <a:off x="2422080" y="205776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1" name=""/>
            <p:cNvSpPr/>
            <p:nvPr/>
          </p:nvSpPr>
          <p:spPr>
            <a:xfrm flipH="1">
              <a:off x="2483640" y="205776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2" name=""/>
            <p:cNvSpPr/>
            <p:nvPr/>
          </p:nvSpPr>
          <p:spPr>
            <a:xfrm flipH="1">
              <a:off x="2473560" y="206820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3" name=""/>
            <p:cNvSpPr/>
            <p:nvPr/>
          </p:nvSpPr>
          <p:spPr>
            <a:xfrm flipH="1">
              <a:off x="2422080" y="185184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4" name=""/>
            <p:cNvSpPr/>
            <p:nvPr/>
          </p:nvSpPr>
          <p:spPr>
            <a:xfrm flipH="1" rot="1437600">
              <a:off x="2613600" y="196452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5" name=""/>
            <p:cNvSpPr/>
            <p:nvPr/>
          </p:nvSpPr>
          <p:spPr>
            <a:xfrm flipH="1" rot="1437600">
              <a:off x="2603520" y="196452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6" name=""/>
            <p:cNvSpPr/>
            <p:nvPr/>
          </p:nvSpPr>
          <p:spPr>
            <a:xfrm flipH="1">
              <a:off x="2370240" y="221220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7" name=""/>
            <p:cNvSpPr/>
            <p:nvPr/>
          </p:nvSpPr>
          <p:spPr>
            <a:xfrm flipH="1" rot="1431600">
              <a:off x="2466360" y="226836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8" name=""/>
            <p:cNvSpPr/>
            <p:nvPr/>
          </p:nvSpPr>
          <p:spPr>
            <a:xfrm flipH="1" rot="1431600">
              <a:off x="2460960" y="226836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9" name=""/>
            <p:cNvSpPr/>
            <p:nvPr/>
          </p:nvSpPr>
          <p:spPr>
            <a:xfrm rot="12363600">
              <a:off x="2622960" y="200952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00" name="CaixaDeTexto 168"/>
          <p:cNvSpPr/>
          <p:nvPr/>
        </p:nvSpPr>
        <p:spPr>
          <a:xfrm>
            <a:off x="9756000" y="21474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a6099"/>
                </a:solidFill>
                <a:latin typeface="Latin Modern Mono"/>
                <a:ea typeface="Verdana"/>
              </a:rPr>
              <a:t>agentes</a:t>
            </a:r>
            <a:endParaRPr b="0" lang="pt-PT" sz="1800" spc="-1" strike="noStrike">
              <a:solidFill>
                <a:srgbClr val="2a6099"/>
              </a:solidFill>
              <a:latin typeface="Arial"/>
            </a:endParaRPr>
          </a:p>
        </p:txBody>
      </p:sp>
      <p:grpSp>
        <p:nvGrpSpPr>
          <p:cNvPr id="5301" name=""/>
          <p:cNvGrpSpPr/>
          <p:nvPr/>
        </p:nvGrpSpPr>
        <p:grpSpPr>
          <a:xfrm>
            <a:off x="6401520" y="965880"/>
            <a:ext cx="432360" cy="617760"/>
            <a:chOff x="6401520" y="965880"/>
            <a:chExt cx="432360" cy="617760"/>
          </a:xfrm>
        </p:grpSpPr>
        <p:sp>
          <p:nvSpPr>
            <p:cNvPr id="5302" name=""/>
            <p:cNvSpPr/>
            <p:nvPr/>
          </p:nvSpPr>
          <p:spPr>
            <a:xfrm>
              <a:off x="6401520" y="1254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3" name=""/>
            <p:cNvSpPr/>
            <p:nvPr/>
          </p:nvSpPr>
          <p:spPr>
            <a:xfrm rot="20168400">
              <a:off x="6418440" y="1310400"/>
              <a:ext cx="41040" cy="770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4" name=""/>
            <p:cNvSpPr/>
            <p:nvPr/>
          </p:nvSpPr>
          <p:spPr>
            <a:xfrm rot="20168400">
              <a:off x="6423840" y="1310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5" name=""/>
            <p:cNvSpPr/>
            <p:nvPr/>
          </p:nvSpPr>
          <p:spPr>
            <a:xfrm>
              <a:off x="6473520" y="1171800"/>
              <a:ext cx="308880" cy="41184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6" name=""/>
            <p:cNvSpPr/>
            <p:nvPr/>
          </p:nvSpPr>
          <p:spPr>
            <a:xfrm>
              <a:off x="6514920" y="1171800"/>
              <a:ext cx="205920" cy="14436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7" name=""/>
            <p:cNvSpPr/>
            <p:nvPr/>
          </p:nvSpPr>
          <p:spPr>
            <a:xfrm>
              <a:off x="6525000" y="1182240"/>
              <a:ext cx="205920" cy="14400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8" name=""/>
            <p:cNvSpPr/>
            <p:nvPr/>
          </p:nvSpPr>
          <p:spPr>
            <a:xfrm>
              <a:off x="6473520" y="965880"/>
              <a:ext cx="308880" cy="308880"/>
            </a:xfrm>
            <a:prstGeom prst="ellipse">
              <a:avLst/>
            </a:prstGeom>
            <a:gradFill rotWithShape="0">
              <a:gsLst>
                <a:gs pos="0">
                  <a:srgbClr val="dee6ef"/>
                </a:gs>
                <a:gs pos="100000">
                  <a:srgbClr val="729fcf"/>
                </a:gs>
              </a:gsLst>
              <a:path path="circle">
                <a:fillToRect l="50000" t="50000" r="50000" b="50000"/>
              </a:path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9" name=""/>
            <p:cNvSpPr/>
            <p:nvPr/>
          </p:nvSpPr>
          <p:spPr>
            <a:xfrm rot="20162400">
              <a:off x="6508080" y="1078560"/>
              <a:ext cx="81720" cy="15444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0" name=""/>
            <p:cNvSpPr/>
            <p:nvPr/>
          </p:nvSpPr>
          <p:spPr>
            <a:xfrm rot="20162400">
              <a:off x="6518160" y="1078560"/>
              <a:ext cx="81720" cy="1544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1" name=""/>
            <p:cNvSpPr/>
            <p:nvPr/>
          </p:nvSpPr>
          <p:spPr>
            <a:xfrm>
              <a:off x="6679440" y="1326240"/>
              <a:ext cx="154440" cy="154440"/>
            </a:xfrm>
            <a:prstGeom prst="ellipse">
              <a:avLst/>
            </a:prstGeom>
            <a:gradFill rotWithShape="0">
              <a:gsLst>
                <a:gs pos="0">
                  <a:srgbClr val="729fcf"/>
                </a:gs>
                <a:gs pos="100000">
                  <a:srgbClr val="dee6ef"/>
                </a:gs>
              </a:gsLst>
              <a:lin ang="3600000"/>
            </a:gra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2" name=""/>
            <p:cNvSpPr/>
            <p:nvPr/>
          </p:nvSpPr>
          <p:spPr>
            <a:xfrm rot="20168400">
              <a:off x="6696360" y="1382400"/>
              <a:ext cx="41040" cy="77400"/>
            </a:xfrm>
            <a:prstGeom prst="ellipse">
              <a:avLst/>
            </a:prstGeom>
            <a:solidFill>
              <a:srgbClr val="dee6ef"/>
            </a:solidFill>
            <a:ln w="0">
              <a:solidFill>
                <a:srgbClr val="dee6e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3" name=""/>
            <p:cNvSpPr/>
            <p:nvPr/>
          </p:nvSpPr>
          <p:spPr>
            <a:xfrm rot="20168400">
              <a:off x="6701760" y="1382400"/>
              <a:ext cx="41040" cy="77040"/>
            </a:xfrm>
            <a:prstGeom prst="ellipse">
              <a:avLst/>
            </a:prstGeom>
            <a:solidFill>
              <a:srgbClr val="355269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4" name=""/>
            <p:cNvSpPr/>
            <p:nvPr/>
          </p:nvSpPr>
          <p:spPr>
            <a:xfrm flipH="1" rot="9236400">
              <a:off x="6544080" y="1123560"/>
              <a:ext cx="36720" cy="59760"/>
            </a:xfrm>
            <a:prstGeom prst="ellipse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15" name="CaixaDeTexto 169"/>
          <p:cNvSpPr/>
          <p:nvPr/>
        </p:nvSpPr>
        <p:spPr>
          <a:xfrm>
            <a:off x="9828000" y="4824000"/>
            <a:ext cx="216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b85c00"/>
                </a:solidFill>
                <a:latin typeface="Latin Modern Mono"/>
                <a:ea typeface="Verdana"/>
              </a:rPr>
              <a:t>exógeno</a:t>
            </a:r>
            <a:endParaRPr b="0" lang="pt-PT" sz="1800" spc="-1" strike="noStrike">
              <a:solidFill>
                <a:srgbClr val="b85c00"/>
              </a:solidFill>
              <a:latin typeface="Arial"/>
            </a:endParaRPr>
          </a:p>
        </p:txBody>
      </p:sp>
      <p:sp>
        <p:nvSpPr>
          <p:cNvPr id="5316" name=""/>
          <p:cNvSpPr/>
          <p:nvPr/>
        </p:nvSpPr>
        <p:spPr>
          <a:xfrm>
            <a:off x="3708000" y="5363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17" name=""/>
          <p:cNvSpPr/>
          <p:nvPr/>
        </p:nvSpPr>
        <p:spPr>
          <a:xfrm>
            <a:off x="3996000" y="536400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18" name=""/>
          <p:cNvSpPr/>
          <p:nvPr/>
        </p:nvSpPr>
        <p:spPr>
          <a:xfrm>
            <a:off x="8280000" y="48603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19" name=""/>
          <p:cNvSpPr/>
          <p:nvPr/>
        </p:nvSpPr>
        <p:spPr>
          <a:xfrm>
            <a:off x="8568000" y="486036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20" name=""/>
          <p:cNvSpPr/>
          <p:nvPr/>
        </p:nvSpPr>
        <p:spPr>
          <a:xfrm>
            <a:off x="3348000" y="496692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5eb91e"/>
              </a:gs>
              <a:gs pos="100000">
                <a:srgbClr val="5eb91e">
                  <a:alpha val="0"/>
                </a:srgbClr>
              </a:gs>
            </a:gsLst>
            <a:lin ang="5400000"/>
          </a:gra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21" name=""/>
          <p:cNvSpPr/>
          <p:nvPr/>
        </p:nvSpPr>
        <p:spPr>
          <a:xfrm>
            <a:off x="2412000" y="4680360"/>
            <a:ext cx="360000" cy="36000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2" name=""/>
          <p:cNvSpPr/>
          <p:nvPr/>
        </p:nvSpPr>
        <p:spPr>
          <a:xfrm>
            <a:off x="5026680" y="5003640"/>
            <a:ext cx="409320" cy="396720"/>
          </a:xfrm>
          <a:prstGeom prst="cube">
            <a:avLst>
              <a:gd name="adj" fmla="val 31115"/>
            </a:avLst>
          </a:prstGeom>
          <a:gradFill rotWithShape="0">
            <a:gsLst>
              <a:gs pos="0">
                <a:srgbClr val="ff4000"/>
              </a:gs>
              <a:gs pos="100000">
                <a:srgbClr val="ff4000">
                  <a:alpha val="0"/>
                </a:srgbClr>
              </a:gs>
            </a:gsLst>
            <a:lin ang="5400000"/>
          </a:gradFill>
          <a:ln w="0">
            <a:solidFill>
              <a:srgbClr val="813709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23" name=""/>
          <p:cNvSpPr/>
          <p:nvPr/>
        </p:nvSpPr>
        <p:spPr>
          <a:xfrm>
            <a:off x="5400000" y="5039640"/>
            <a:ext cx="360000" cy="360000"/>
          </a:xfrm>
          <a:prstGeom prst="can">
            <a:avLst>
              <a:gd name="adj" fmla="val 25000"/>
            </a:avLst>
          </a:prstGeom>
          <a:solidFill>
            <a:srgbClr val="5eb91e"/>
          </a:solidFill>
          <a:ln w="0">
            <a:solidFill>
              <a:srgbClr val="158466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5324" name=""/>
          <p:cNvCxnSpPr>
            <a:stCxn id="5286" idx="2"/>
            <a:endCxn id="5321" idx="1"/>
          </p:cNvCxnSpPr>
          <p:nvPr/>
        </p:nvCxnSpPr>
        <p:spPr>
          <a:xfrm>
            <a:off x="2586600" y="2469600"/>
            <a:ext cx="5760" cy="2211120"/>
          </a:xfrm>
          <a:prstGeom prst="straightConnector1">
            <a:avLst/>
          </a:prstGeom>
          <a:ln w="29160">
            <a:solidFill>
              <a:srgbClr val="3465a4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" name="CaixaDeTexto 200"/>
          <p:cNvSpPr/>
          <p:nvPr/>
        </p:nvSpPr>
        <p:spPr>
          <a:xfrm>
            <a:off x="540000" y="1320840"/>
            <a:ext cx="113252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No ambiente endógeno, as ferramentas utilizadas pelos agentes são conhecidas como artefatos [Conte et al., 2016]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5326" name="CustomShape 904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Artefatos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5327" name="CaixaDeTexto 205"/>
          <p:cNvSpPr/>
          <p:nvPr/>
        </p:nvSpPr>
        <p:spPr>
          <a:xfrm>
            <a:off x="306360" y="584280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[Omicini et al., 2005].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[Conte et al.,2016]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8" name="CaixaDeTexto 28"/>
          <p:cNvSpPr/>
          <p:nvPr/>
        </p:nvSpPr>
        <p:spPr>
          <a:xfrm>
            <a:off x="540000" y="1320840"/>
            <a:ext cx="1132524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Artefatos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No ambiente endógeno, as ferramentas utilizadas pelos agentes são conhecidas como artefatos [Conte et al., 2016]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são dispositivos computacionais e não cognitivos; 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5329" name="CaixaDeTexto 29"/>
          <p:cNvSpPr/>
          <p:nvPr/>
        </p:nvSpPr>
        <p:spPr>
          <a:xfrm>
            <a:off x="306360" y="584280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[Omicini et al., 2005].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[Conte et al.,2016]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5330" name="CustomShape 2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Artefatos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1" name="CaixaDeTexto 30"/>
          <p:cNvSpPr/>
          <p:nvPr/>
        </p:nvSpPr>
        <p:spPr>
          <a:xfrm>
            <a:off x="540000" y="1320840"/>
            <a:ext cx="11325240" cy="26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Artefatos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No ambiente endógeno, as ferramentas utilizadas pelos agentes são conhecidas como artefatos [Conte et al., 2016]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são dispositivos computacionais e não cognitivos;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possuem determinada função ou serviço que podem ser explorados; 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5332" name="CaixaDeTexto 31"/>
          <p:cNvSpPr/>
          <p:nvPr/>
        </p:nvSpPr>
        <p:spPr>
          <a:xfrm>
            <a:off x="306360" y="584280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[Omicini et al., 2005].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[Conte et al.,2016]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5333" name="CustomShape 3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Artefatos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4" name="CaixaDeTexto 32"/>
          <p:cNvSpPr/>
          <p:nvPr/>
        </p:nvSpPr>
        <p:spPr>
          <a:xfrm>
            <a:off x="540000" y="1320840"/>
            <a:ext cx="11325240" cy="33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Artefatos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No ambiente endógeno, as ferramentas utilizadas pelos agentes são conhecidas como artefatos [Conte et al., 2016]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são dispositivos computacionais e não cognitivos;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possuem determinada função ou serviço que podem ser explorados;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 exploração dos artefatos pode ser motivada pelos objetivos sociais ou individuais de um agente; 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5335" name="CaixaDeTexto 33"/>
          <p:cNvSpPr/>
          <p:nvPr/>
        </p:nvSpPr>
        <p:spPr>
          <a:xfrm>
            <a:off x="306360" y="584280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[Omicini et al., 2005].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[Conte et al.,2016]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5336" name="CustomShape 32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Artefatos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7" name="CaixaDeTexto 34"/>
          <p:cNvSpPr/>
          <p:nvPr/>
        </p:nvSpPr>
        <p:spPr>
          <a:xfrm>
            <a:off x="540000" y="1320840"/>
            <a:ext cx="1132524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Artefatos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No ambiente endógeno, as ferramentas utilizadas pelos agentes são conhecidas como artefatos [Conte et al., 2016]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são dispositivos computacionais e não cognitivos;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possuem determinada função ou serviço que podem ser explorados;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 exploração dos artefatos pode ser motivada pelos objetivos sociais ou individuais de um agente;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podem ser selecionados, utilizados ou construídos, em casos que nenhum artefato útil foi encontrado no seu ambiente. 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5338" name="CaixaDeTexto 35"/>
          <p:cNvSpPr/>
          <p:nvPr/>
        </p:nvSpPr>
        <p:spPr>
          <a:xfrm>
            <a:off x="306360" y="584280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[Omicini et al., 2005].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[Conte et al.,2016]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5339" name="CustomShape 36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Artefatos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7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463" name="CaixaDeTexto 58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LD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hae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elli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ent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Mul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tiag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ent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: A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Ap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ach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Dis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trib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ute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Arti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fici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al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elli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ce.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mb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ridg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US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A: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ss,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199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9.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27–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CH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EL,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Fa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bie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n;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RB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Jac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s;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DR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OU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L,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Ale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xis.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Mul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ti-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ent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Sy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ms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Si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mul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atio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n: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Sur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vey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Fro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Ag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ent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mu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nity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's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Per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spe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ctiv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e.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200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"/>
          <p:cNvSpPr/>
          <p:nvPr/>
        </p:nvSpPr>
        <p:spPr>
          <a:xfrm>
            <a:off x="504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"/>
          <p:cNvSpPr/>
          <p:nvPr/>
        </p:nvSpPr>
        <p:spPr>
          <a:xfrm>
            <a:off x="1606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"/>
          <p:cNvSpPr/>
          <p:nvPr/>
        </p:nvSpPr>
        <p:spPr>
          <a:xfrm>
            <a:off x="2353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"/>
          <p:cNvSpPr/>
          <p:nvPr/>
        </p:nvSpPr>
        <p:spPr>
          <a:xfrm>
            <a:off x="3456000" y="3341160"/>
            <a:ext cx="144000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0" name="CaixaDeTexto 204"/>
          <p:cNvSpPr/>
          <p:nvPr/>
        </p:nvSpPr>
        <p:spPr>
          <a:xfrm>
            <a:off x="540000" y="1320840"/>
            <a:ext cx="1132524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Artefatos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Os artefatos são compostos por quatro elementos [Ricci et al., 2005]: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</p:txBody>
      </p:sp>
      <p:sp>
        <p:nvSpPr>
          <p:cNvPr id="5341" name="CaixaDeTexto 206"/>
          <p:cNvSpPr/>
          <p:nvPr/>
        </p:nvSpPr>
        <p:spPr>
          <a:xfrm>
            <a:off x="306360" y="584280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[Ricci et al., 2005].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[Omicini et al., 2005].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5342" name="CustomShape 15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Artefatos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3" name="CaixaDeTexto 36"/>
          <p:cNvSpPr/>
          <p:nvPr/>
        </p:nvSpPr>
        <p:spPr>
          <a:xfrm>
            <a:off x="540000" y="1320840"/>
            <a:ext cx="1132524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Artefatos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Os artefatos são compostos por quatro elementos [Ricci et al., 2005]: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interface de uso (UI)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que é um conjunto das operaçõesque os agentes podem realizar através dos artefatos;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5344" name="CaixaDeTexto 37"/>
          <p:cNvSpPr/>
          <p:nvPr/>
        </p:nvSpPr>
        <p:spPr>
          <a:xfrm>
            <a:off x="306360" y="584280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[Ricci et al., 2005].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[Omicini et al., 2005].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5345" name="CustomShape 3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Artefatos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6" name="CaixaDeTexto 38"/>
          <p:cNvSpPr/>
          <p:nvPr/>
        </p:nvSpPr>
        <p:spPr>
          <a:xfrm>
            <a:off x="540000" y="1320840"/>
            <a:ext cx="11325240" cy="33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Artefatos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Os artefatos são compostos por quatro elementos [Ricci et al., 2005]: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interface de uso (UI)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que é um conjunto das operaçõesque os agentes podem realizar através dos artefatos;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instruções operacionais (OI) ou manuais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que descrevem como o artefato deve ser usado para acessar suas funcionalidades;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PT" sz="2400" spc="-1" strike="noStrike">
              <a:latin typeface="Arial"/>
            </a:endParaRPr>
          </a:p>
        </p:txBody>
      </p:sp>
      <p:sp>
        <p:nvSpPr>
          <p:cNvPr id="5347" name="CaixaDeTexto 39"/>
          <p:cNvSpPr/>
          <p:nvPr/>
        </p:nvSpPr>
        <p:spPr>
          <a:xfrm>
            <a:off x="306360" y="584280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[Ricci et al., 2005].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[Omicini et al., 2005].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5348" name="CustomShape 4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Artefatos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9" name="CaixaDeTexto 40"/>
          <p:cNvSpPr/>
          <p:nvPr/>
        </p:nvSpPr>
        <p:spPr>
          <a:xfrm>
            <a:off x="540000" y="1320840"/>
            <a:ext cx="11325240" cy="37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Artefatos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Os artefatos são compostos por quatro elementos [Ricci et al., 2005]: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interface de uso (UI)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que é um conjunto das operaçõesque os agentes podem realizar através dos artefatos;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instruções operacionais (OI) ou manuais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que descrevem como o artefato deve ser usado para acessar suas funcionalidades;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função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que é o objetivo da existência do artefato;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PT" sz="2400" spc="-1" strike="noStrike">
              <a:latin typeface="Arial"/>
            </a:endParaRPr>
          </a:p>
        </p:txBody>
      </p:sp>
      <p:sp>
        <p:nvSpPr>
          <p:cNvPr id="5350" name="CaixaDeTexto 41"/>
          <p:cNvSpPr/>
          <p:nvPr/>
        </p:nvSpPr>
        <p:spPr>
          <a:xfrm>
            <a:off x="306360" y="584280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[Ricci et al., 2005].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[Omicini et al., 2005].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5351" name="CustomShape 42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Artefatos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2" name="CaixaDeTexto 42"/>
          <p:cNvSpPr/>
          <p:nvPr/>
        </p:nvSpPr>
        <p:spPr>
          <a:xfrm>
            <a:off x="540000" y="1320840"/>
            <a:ext cx="1132524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Artefatos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Os artefatos são compostos por quatro elementos [Ricci et al., 2005]: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interface de uso (UI)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que é um conjunto das operaçõesque os agentes podem realizar através dos artefatos;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instruções operacionais (OI) ou manuais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que descrevem como o artefato deve ser usado para acessar suas funcionalidades;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função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que é o objetivo da existência do artefato;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estrutura/comportamento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que são as características internas dos artefatos que definem como ele é implementado.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5353" name="CaixaDeTexto 43"/>
          <p:cNvSpPr/>
          <p:nvPr/>
        </p:nvSpPr>
        <p:spPr>
          <a:xfrm>
            <a:off x="306360" y="584280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[Ricci et al., 2005].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[Omicini et al., 2005].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5354" name="CustomShape 44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Artefatos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" name="CaixaDeTexto 207"/>
          <p:cNvSpPr/>
          <p:nvPr/>
        </p:nvSpPr>
        <p:spPr>
          <a:xfrm>
            <a:off x="540000" y="1320840"/>
            <a:ext cx="1133640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Dimensão Organizacional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 dimensão de organização é responsável por alinhar os objetivos individuais dos agentes com os da organização na qual estão inseridos.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5356" name="CustomShape 90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5357" name="CaixaDeTexto 208"/>
          <p:cNvSpPr/>
          <p:nvPr/>
        </p:nvSpPr>
        <p:spPr>
          <a:xfrm>
            <a:off x="306360" y="584280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[Hannoun et al., 2000].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8" name="CaixaDeTexto 44"/>
          <p:cNvSpPr/>
          <p:nvPr/>
        </p:nvSpPr>
        <p:spPr>
          <a:xfrm>
            <a:off x="540000" y="1320840"/>
            <a:ext cx="11336400" cy="26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Dimensão Organizacional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 dimensão de organização é responsável por alinhar os objetivos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individuais dos agentes com os da organização na qual estão inseridos.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 modelo organizacional se baseia: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5359" name="CustomShape 46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5360" name="CaixaDeTexto 45"/>
          <p:cNvSpPr/>
          <p:nvPr/>
        </p:nvSpPr>
        <p:spPr>
          <a:xfrm>
            <a:off x="306360" y="584280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[Hannoun et al., 2000].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1" name="CaixaDeTexto 46"/>
          <p:cNvSpPr/>
          <p:nvPr/>
        </p:nvSpPr>
        <p:spPr>
          <a:xfrm>
            <a:off x="540000" y="1320840"/>
            <a:ext cx="11336400" cy="37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Dimensão 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Organizacional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 dimensão de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organização é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responsável por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alinhar os objetivos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individuais dos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agentes com os da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organização na qual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estão inseridos.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 modelo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organizacional se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baseia: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na composição de um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conjunto de regras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que restringem o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comportamento dos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agentes;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5362" name="CustomShape 4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5363" name="CaixaDeTexto 47"/>
          <p:cNvSpPr/>
          <p:nvPr/>
        </p:nvSpPr>
        <p:spPr>
          <a:xfrm>
            <a:off x="306360" y="584280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[Hannoun et al., 2000].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4" name="CaixaDeTexto 48"/>
          <p:cNvSpPr/>
          <p:nvPr/>
        </p:nvSpPr>
        <p:spPr>
          <a:xfrm>
            <a:off x="540000" y="1320840"/>
            <a:ext cx="1133640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Dimensão Organizacional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 dimensão de organização é responsável por alinhar os objetivos individuais dos agentes com os da organização na qual estão inseridos.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 modelo organizacional se baseia: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na composição de um conjunto de regras que restringem o comportamento dos agentes;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um agente se torna parte de uma organização com mútuas obrigações, proibições e permissões.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5365" name="CustomShape 5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5366" name="CaixaDeTexto 49"/>
          <p:cNvSpPr/>
          <p:nvPr/>
        </p:nvSpPr>
        <p:spPr>
          <a:xfrm>
            <a:off x="306360" y="5842800"/>
            <a:ext cx="116971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[Hannoun et al., 2000].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7" name="CaixaDeTexto 209"/>
          <p:cNvSpPr/>
          <p:nvPr/>
        </p:nvSpPr>
        <p:spPr>
          <a:xfrm>
            <a:off x="540000" y="1320840"/>
            <a:ext cx="113364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Components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PT" sz="2400" spc="-1" strike="noStrike">
              <a:latin typeface="Arial"/>
            </a:endParaRPr>
          </a:p>
        </p:txBody>
      </p:sp>
      <p:sp>
        <p:nvSpPr>
          <p:cNvPr id="5368" name="CustomShape 91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72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482" name="CaixaDeTexto 59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"/>
          <p:cNvSpPr/>
          <p:nvPr/>
        </p:nvSpPr>
        <p:spPr>
          <a:xfrm>
            <a:off x="1980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"/>
          <p:cNvSpPr/>
          <p:nvPr/>
        </p:nvSpPr>
        <p:spPr>
          <a:xfrm>
            <a:off x="3082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"/>
          <p:cNvSpPr/>
          <p:nvPr/>
        </p:nvSpPr>
        <p:spPr>
          <a:xfrm>
            <a:off x="3829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"/>
          <p:cNvSpPr/>
          <p:nvPr/>
        </p:nvSpPr>
        <p:spPr>
          <a:xfrm>
            <a:off x="4932000" y="3341160"/>
            <a:ext cx="144000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9" name="CaixaDeTexto 50"/>
          <p:cNvSpPr/>
          <p:nvPr/>
        </p:nvSpPr>
        <p:spPr>
          <a:xfrm>
            <a:off x="540000" y="1320840"/>
            <a:ext cx="113364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h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g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g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b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ã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l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b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í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õ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r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g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t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5370" name="CustomShape 52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1" name="CaixaDeTexto 52"/>
          <p:cNvSpPr/>
          <p:nvPr/>
        </p:nvSpPr>
        <p:spPr>
          <a:xfrm>
            <a:off x="540000" y="1320840"/>
            <a:ext cx="1133640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Components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Scheme.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como um SMA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atinge suas metas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globais e como estão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decompostos em planos e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distribuídos em missões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para os agentes.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Mission.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que são um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conjunto de metas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globais e planos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globais. 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5372" name="CustomShape 56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3" name="CaixaDeTexto 53"/>
          <p:cNvSpPr/>
          <p:nvPr/>
        </p:nvSpPr>
        <p:spPr>
          <a:xfrm>
            <a:off x="540000" y="1320840"/>
            <a:ext cx="1133640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Components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Scheme.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como um SMA atinge suas metas globais e como estão decompostos em planos e distribuídos em missões para os agentes.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Mission.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que são um conjunto de metas globais e planos globais. 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Group.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Uma organização de agentes.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5374" name="CustomShape 5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5" name="CaixaDeTexto 54"/>
          <p:cNvSpPr/>
          <p:nvPr/>
        </p:nvSpPr>
        <p:spPr>
          <a:xfrm>
            <a:off x="540000" y="1320840"/>
            <a:ext cx="11336400" cy="30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Components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Scheme.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como um SMA atinge suas metas globais e como estão decompostos em planos e distribuídos em missões para os agentes.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Mission.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que são um conjunto de metas globais e planos globais. 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Group.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Uma organização de agentes.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Role.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Papel que um agente pode assumir no sistema.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PT" sz="2400" spc="-1" strike="noStrike">
              <a:latin typeface="Arial"/>
            </a:endParaRPr>
          </a:p>
        </p:txBody>
      </p:sp>
      <p:sp>
        <p:nvSpPr>
          <p:cNvPr id="5376" name="CustomShape 60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7" name="CaixaDeTexto 51"/>
          <p:cNvSpPr/>
          <p:nvPr/>
        </p:nvSpPr>
        <p:spPr>
          <a:xfrm>
            <a:off x="540000" y="1320840"/>
            <a:ext cx="113364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Components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Scheme.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como um SMA atinge suas metas globais e como estão decompostos em planos e distribuídos em missões para os agentes.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Mission.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que são um conjunto de metas globais e planos globais. 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Group.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Uma organização de agentes.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Role.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Papel que um agente pode assumir no sistema.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Norm.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Norma que o agente deve estar de acordo a obedecer no sistema (permissões e obrigações).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5378" name="CustomShape 54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9" name="CustomShape 64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5380" name="" descr=""/>
          <p:cNvPicPr/>
          <p:nvPr/>
        </p:nvPicPr>
        <p:blipFill>
          <a:blip r:embed="rId1"/>
          <a:srcRect l="0" t="0" r="0" b="28401"/>
          <a:stretch/>
        </p:blipFill>
        <p:spPr>
          <a:xfrm>
            <a:off x="3176640" y="2340000"/>
            <a:ext cx="5679360" cy="23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1" name="Imagem 5_1" descr=""/>
          <p:cNvPicPr/>
          <p:nvPr/>
        </p:nvPicPr>
        <p:blipFill>
          <a:blip r:embed="rId1"/>
          <a:stretch/>
        </p:blipFill>
        <p:spPr>
          <a:xfrm>
            <a:off x="7011720" y="5257440"/>
            <a:ext cx="2248560" cy="596160"/>
          </a:xfrm>
          <a:prstGeom prst="rect">
            <a:avLst/>
          </a:prstGeom>
          <a:ln w="0">
            <a:noFill/>
          </a:ln>
        </p:spPr>
      </p:pic>
      <p:sp>
        <p:nvSpPr>
          <p:cNvPr id="5382" name="CustomShape 1"/>
          <p:cNvSpPr/>
          <p:nvPr/>
        </p:nvSpPr>
        <p:spPr>
          <a:xfrm>
            <a:off x="3609360" y="2044080"/>
            <a:ext cx="45313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1f4e79"/>
                </a:solidFill>
                <a:latin typeface="Arial Rounded MT Bold"/>
                <a:ea typeface="DejaVu Sans"/>
              </a:rPr>
              <a:t>OBRIGADO!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5383" name="CustomShape 2"/>
          <p:cNvSpPr/>
          <p:nvPr/>
        </p:nvSpPr>
        <p:spPr>
          <a:xfrm>
            <a:off x="3954600" y="2808360"/>
            <a:ext cx="381276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pantoja@cefet-rj.br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nilson.lazarin@cefet-rj.br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5384" name="CustomShape 3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Agradecimentos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5385" name="Google Shape;57;p13" descr=""/>
          <p:cNvPicPr/>
          <p:nvPr/>
        </p:nvPicPr>
        <p:blipFill>
          <a:blip r:embed="rId2"/>
          <a:stretch/>
        </p:blipFill>
        <p:spPr>
          <a:xfrm>
            <a:off x="2537640" y="4656960"/>
            <a:ext cx="1791720" cy="1283040"/>
          </a:xfrm>
          <a:prstGeom prst="rect">
            <a:avLst/>
          </a:prstGeom>
          <a:ln w="0">
            <a:noFill/>
          </a:ln>
        </p:spPr>
      </p:pic>
      <p:pic>
        <p:nvPicPr>
          <p:cNvPr id="5386" name="Imagem 4" descr=""/>
          <p:cNvPicPr/>
          <p:nvPr/>
        </p:nvPicPr>
        <p:blipFill>
          <a:blip r:embed="rId3"/>
          <a:stretch/>
        </p:blipFill>
        <p:spPr>
          <a:xfrm>
            <a:off x="4944600" y="5131800"/>
            <a:ext cx="1503000" cy="76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68"/>
          <p:cNvSpPr/>
          <p:nvPr/>
        </p:nvSpPr>
        <p:spPr>
          <a:xfrm>
            <a:off x="154440" y="142920"/>
            <a:ext cx="120294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Agente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501" name="CaixaDeTexto 57"/>
          <p:cNvSpPr/>
          <p:nvPr/>
        </p:nvSpPr>
        <p:spPr>
          <a:xfrm>
            <a:off x="306360" y="5843880"/>
            <a:ext cx="116971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502" name=""/>
          <p:cNvSpPr/>
          <p:nvPr/>
        </p:nvSpPr>
        <p:spPr>
          <a:xfrm>
            <a:off x="9072360" y="2991240"/>
            <a:ext cx="707040" cy="70740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"/>
          <p:cNvSpPr/>
          <p:nvPr/>
        </p:nvSpPr>
        <p:spPr>
          <a:xfrm rot="20171400">
            <a:off x="9151200" y="3250080"/>
            <a:ext cx="187200" cy="35352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"/>
          <p:cNvSpPr/>
          <p:nvPr/>
        </p:nvSpPr>
        <p:spPr>
          <a:xfrm rot="20157000">
            <a:off x="9175320" y="3249360"/>
            <a:ext cx="18720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"/>
          <p:cNvSpPr/>
          <p:nvPr/>
        </p:nvSpPr>
        <p:spPr>
          <a:xfrm>
            <a:off x="9401760" y="2614320"/>
            <a:ext cx="1414440" cy="188568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"/>
          <p:cNvSpPr/>
          <p:nvPr/>
        </p:nvSpPr>
        <p:spPr>
          <a:xfrm>
            <a:off x="9591120" y="2614680"/>
            <a:ext cx="942840" cy="65988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"/>
          <p:cNvSpPr/>
          <p:nvPr/>
        </p:nvSpPr>
        <p:spPr>
          <a:xfrm>
            <a:off x="9637560" y="2661480"/>
            <a:ext cx="942840" cy="659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"/>
          <p:cNvSpPr/>
          <p:nvPr/>
        </p:nvSpPr>
        <p:spPr>
          <a:xfrm>
            <a:off x="9401760" y="1671120"/>
            <a:ext cx="1414440" cy="1414440"/>
          </a:xfrm>
          <a:prstGeom prst="ellipse">
            <a:avLst/>
          </a:prstGeom>
          <a:gradFill rotWithShape="0">
            <a:gsLst>
              <a:gs pos="0">
                <a:srgbClr val="dee6ef"/>
              </a:gs>
              <a:gs pos="100000">
                <a:srgbClr val="729fcf"/>
              </a:gs>
            </a:gsLst>
            <a:path path="circle">
              <a:fillToRect l="50000" t="50000" r="50000" b="50000"/>
            </a:path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"/>
          <p:cNvSpPr/>
          <p:nvPr/>
        </p:nvSpPr>
        <p:spPr>
          <a:xfrm rot="20160000">
            <a:off x="9560880" y="2188440"/>
            <a:ext cx="373680" cy="70704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"/>
          <p:cNvSpPr/>
          <p:nvPr/>
        </p:nvSpPr>
        <p:spPr>
          <a:xfrm rot="20160000">
            <a:off x="9607680" y="2188080"/>
            <a:ext cx="373680" cy="70704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"/>
          <p:cNvSpPr/>
          <p:nvPr/>
        </p:nvSpPr>
        <p:spPr>
          <a:xfrm>
            <a:off x="10344960" y="3321360"/>
            <a:ext cx="707040" cy="707040"/>
          </a:xfrm>
          <a:prstGeom prst="ellipse">
            <a:avLst/>
          </a:prstGeom>
          <a:gradFill rotWithShape="0">
            <a:gsLst>
              <a:gs pos="0">
                <a:srgbClr val="729fcf"/>
              </a:gs>
              <a:gs pos="100000">
                <a:srgbClr val="dee6ef"/>
              </a:gs>
            </a:gsLst>
            <a:lin ang="36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 rot="20169000">
            <a:off x="10423800" y="3580200"/>
            <a:ext cx="186840" cy="353160"/>
          </a:xfrm>
          <a:prstGeom prst="ellipse">
            <a:avLst/>
          </a:prstGeom>
          <a:solidFill>
            <a:srgbClr val="dee6ef"/>
          </a:solidFill>
          <a:ln w="0">
            <a:solidFill>
              <a:srgbClr val="dee6e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"/>
          <p:cNvSpPr/>
          <p:nvPr/>
        </p:nvSpPr>
        <p:spPr>
          <a:xfrm rot="20153400">
            <a:off x="10447920" y="3579120"/>
            <a:ext cx="187560" cy="353880"/>
          </a:xfrm>
          <a:prstGeom prst="ellipse">
            <a:avLst/>
          </a:prstGeom>
          <a:solidFill>
            <a:srgbClr val="35526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"/>
          <p:cNvSpPr/>
          <p:nvPr/>
        </p:nvSpPr>
        <p:spPr>
          <a:xfrm flipH="1" rot="9249000">
            <a:off x="9726840" y="2393280"/>
            <a:ext cx="168480" cy="272880"/>
          </a:xfrm>
          <a:prstGeom prst="ellipse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515" name=""/>
          <p:cNvCxnSpPr>
            <a:stCxn id="514" idx="4"/>
          </p:cNvCxnSpPr>
          <p:nvPr/>
        </p:nvCxnSpPr>
        <p:spPr>
          <a:xfrm flipH="1">
            <a:off x="4158000" y="2407680"/>
            <a:ext cx="5594760" cy="1084680"/>
          </a:xfrm>
          <a:prstGeom prst="straightConnector1">
            <a:avLst/>
          </a:prstGeom>
          <a:ln w="0">
            <a:solidFill>
              <a:srgbClr val="ff8000"/>
            </a:solidFill>
          </a:ln>
        </p:spPr>
      </p:cxnSp>
      <p:sp>
        <p:nvSpPr>
          <p:cNvPr id="516" name=""/>
          <p:cNvSpPr/>
          <p:nvPr/>
        </p:nvSpPr>
        <p:spPr>
          <a:xfrm>
            <a:off x="1188000" y="3492000"/>
            <a:ext cx="5940000" cy="1980000"/>
          </a:xfrm>
          <a:prstGeom prst="ellipse">
            <a:avLst/>
          </a:prstGeom>
          <a:gradFill rotWithShape="0">
            <a:gsLst>
              <a:gs pos="0">
                <a:srgbClr val="fff5ce"/>
              </a:gs>
              <a:gs pos="100000">
                <a:srgbClr val="ffdbb6"/>
              </a:gs>
            </a:gsLst>
            <a:path path="circle">
              <a:fillToRect l="50000" t="50000" r="50000" b="50000"/>
            </a:path>
          </a:gradFill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517" name=""/>
          <p:cNvCxnSpPr>
            <a:stCxn id="516" idx="6"/>
            <a:endCxn id="514" idx="0"/>
          </p:cNvCxnSpPr>
          <p:nvPr/>
        </p:nvCxnSpPr>
        <p:spPr>
          <a:xfrm flipV="1">
            <a:off x="7128000" y="2652480"/>
            <a:ext cx="2745000" cy="1829880"/>
          </a:xfrm>
          <a:prstGeom prst="straightConnector1">
            <a:avLst/>
          </a:prstGeom>
          <a:ln w="0">
            <a:solidFill>
              <a:srgbClr val="ff8000"/>
            </a:solidFill>
          </a:ln>
        </p:spPr>
      </p:cxnSp>
      <p:sp>
        <p:nvSpPr>
          <p:cNvPr id="518" name=""/>
          <p:cNvSpPr/>
          <p:nvPr/>
        </p:nvSpPr>
        <p:spPr>
          <a:xfrm>
            <a:off x="1980000" y="363600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"/>
          <p:cNvSpPr/>
          <p:nvPr/>
        </p:nvSpPr>
        <p:spPr>
          <a:xfrm>
            <a:off x="3082680" y="3340800"/>
            <a:ext cx="145332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"/>
          <p:cNvSpPr/>
          <p:nvPr/>
        </p:nvSpPr>
        <p:spPr>
          <a:xfrm>
            <a:off x="3829320" y="3636360"/>
            <a:ext cx="1440000" cy="144036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"/>
          <p:cNvSpPr/>
          <p:nvPr/>
        </p:nvSpPr>
        <p:spPr>
          <a:xfrm>
            <a:off x="4932000" y="3341160"/>
            <a:ext cx="1440000" cy="1440000"/>
          </a:xfrm>
          <a:prstGeom prst="cube">
            <a:avLst>
              <a:gd name="adj" fmla="val 63018"/>
            </a:avLst>
          </a:prstGeom>
          <a:gradFill rotWithShape="0">
            <a:gsLst>
              <a:gs pos="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2016-04-26T00:41:53Z</dcterms:created>
  <dc:creator>Kadu</dc:creator>
  <dc:description/>
  <dc:language>pt-PT</dc:language>
  <cp:lastModifiedBy/>
  <dcterms:modified xsi:type="dcterms:W3CDTF">2024-02-18T02:11:37Z</dcterms:modified>
  <cp:revision>834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331</vt:i4>
  </property>
  <property fmtid="{D5CDD505-2E9C-101B-9397-08002B2CF9AE}" pid="7" name="PresentationFormat">
    <vt:lpwstr>Ecrã Panorâmico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359</vt:i4>
  </property>
</Properties>
</file>