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8" r:id="rId5"/>
    <p:sldId id="266" r:id="rId6"/>
    <p:sldId id="267" r:id="rId7"/>
    <p:sldId id="265" r:id="rId8"/>
    <p:sldId id="256" r:id="rId9"/>
    <p:sldId id="257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CBCCCD"/>
    <a:srgbClr val="8E9193"/>
    <a:srgbClr val="505558"/>
    <a:srgbClr val="3F4447"/>
    <a:srgbClr val="828587"/>
    <a:srgbClr val="2EAADC"/>
    <a:srgbClr val="E3E3E3"/>
    <a:srgbClr val="EB5757"/>
    <a:srgbClr val="2F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5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6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6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620D-5E0F-428C-9E46-D0A1BDC3FAD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DD1-1CDE-45CA-A110-76E7F96A4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9C1F96-22D3-45E0-B99D-10962F0DB11F}"/>
              </a:ext>
            </a:extLst>
          </p:cNvPr>
          <p:cNvSpPr/>
          <p:nvPr/>
        </p:nvSpPr>
        <p:spPr>
          <a:xfrm>
            <a:off x="244632" y="836714"/>
            <a:ext cx="8637478" cy="590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CEF30-441A-439D-B59C-CBCB4356581B}"/>
              </a:ext>
            </a:extLst>
          </p:cNvPr>
          <p:cNvSpPr txBox="1"/>
          <p:nvPr/>
        </p:nvSpPr>
        <p:spPr>
          <a:xfrm>
            <a:off x="244631" y="293358"/>
            <a:ext cx="717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accent1"/>
                </a:solidFill>
              </a:rPr>
              <a:t>MAIN </a:t>
            </a:r>
            <a:r>
              <a:rPr lang="ko-KR" altLang="en-US" sz="1350" b="1" dirty="0">
                <a:solidFill>
                  <a:schemeClr val="accent1"/>
                </a:solidFill>
              </a:rPr>
              <a:t>화면 </a:t>
            </a:r>
            <a:r>
              <a:rPr lang="en-US" altLang="ko-KR" sz="1350" b="1" dirty="0">
                <a:solidFill>
                  <a:schemeClr val="accent1"/>
                </a:solidFill>
              </a:rPr>
              <a:t>(</a:t>
            </a:r>
            <a:r>
              <a:rPr lang="ko-KR" altLang="en-US" sz="1350" b="1" dirty="0">
                <a:solidFill>
                  <a:schemeClr val="accent1"/>
                </a:solidFill>
              </a:rPr>
              <a:t>로그인을 해야함 프로젝트 담당자가 멤버를 추가하고 비번을 발급하는 구조</a:t>
            </a:r>
            <a:r>
              <a:rPr lang="en-US" altLang="ko-KR" sz="1350" b="1" dirty="0">
                <a:solidFill>
                  <a:schemeClr val="accent1"/>
                </a:solidFill>
              </a:rPr>
              <a:t>) </a:t>
            </a:r>
            <a:endParaRPr lang="ko-KR" altLang="en-US" sz="1350" b="1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CD662F-E07C-4FDD-A6B8-97C2187326F7}"/>
              </a:ext>
            </a:extLst>
          </p:cNvPr>
          <p:cNvCxnSpPr>
            <a:cxnSpLocks/>
          </p:cNvCxnSpPr>
          <p:nvPr/>
        </p:nvCxnSpPr>
        <p:spPr>
          <a:xfrm>
            <a:off x="244632" y="620688"/>
            <a:ext cx="863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56E283E-4739-4FBA-B954-6C34AF569C77}"/>
              </a:ext>
            </a:extLst>
          </p:cNvPr>
          <p:cNvSpPr/>
          <p:nvPr/>
        </p:nvSpPr>
        <p:spPr>
          <a:xfrm>
            <a:off x="2555776" y="2054682"/>
            <a:ext cx="6179853" cy="3395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350" dirty="0"/>
              <a:t>프로젝트 관리</a:t>
            </a:r>
            <a:r>
              <a:rPr lang="en-US" altLang="ko-KR" sz="1350" dirty="0"/>
              <a:t>| MOIM </a:t>
            </a:r>
            <a:r>
              <a:rPr lang="ko-KR" altLang="en-US" sz="1350" dirty="0"/>
              <a:t>관리</a:t>
            </a:r>
            <a:r>
              <a:rPr lang="en-US" altLang="ko-KR" sz="1350" dirty="0"/>
              <a:t> | PM</a:t>
            </a:r>
            <a:r>
              <a:rPr lang="ko-KR" altLang="en-US" sz="1350" dirty="0"/>
              <a:t>등록 </a:t>
            </a:r>
            <a:r>
              <a:rPr lang="en-US" altLang="ko-KR" sz="1350" dirty="0"/>
              <a:t>| </a:t>
            </a:r>
            <a:r>
              <a:rPr lang="ko-KR" altLang="en-US" sz="1350" dirty="0"/>
              <a:t>팀원등록 </a:t>
            </a:r>
            <a:r>
              <a:rPr lang="en-US" altLang="ko-KR" sz="1350" dirty="0"/>
              <a:t>| </a:t>
            </a:r>
            <a:r>
              <a:rPr lang="ko-KR" altLang="en-US" sz="1350" dirty="0"/>
              <a:t>회의록열람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B57B5-8882-4C46-9DED-C0CDEF88691C}"/>
              </a:ext>
            </a:extLst>
          </p:cNvPr>
          <p:cNvSpPr/>
          <p:nvPr/>
        </p:nvSpPr>
        <p:spPr>
          <a:xfrm>
            <a:off x="323528" y="1629607"/>
            <a:ext cx="2085767" cy="3959634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1DDFF9-9890-40B8-A64C-7E28C751B54F}"/>
              </a:ext>
            </a:extLst>
          </p:cNvPr>
          <p:cNvSpPr/>
          <p:nvPr/>
        </p:nvSpPr>
        <p:spPr>
          <a:xfrm>
            <a:off x="386279" y="1675721"/>
            <a:ext cx="1953473" cy="293458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D-MOIM</a:t>
            </a:r>
            <a:endParaRPr lang="ko-KR" altLang="en-US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A8603-6F52-414D-8D86-B5048039EC35}"/>
              </a:ext>
            </a:extLst>
          </p:cNvPr>
          <p:cNvSpPr/>
          <p:nvPr/>
        </p:nvSpPr>
        <p:spPr>
          <a:xfrm>
            <a:off x="464409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Project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B44B0D-BF13-436D-862F-A492F57ECDA7}"/>
              </a:ext>
            </a:extLst>
          </p:cNvPr>
          <p:cNvSpPr/>
          <p:nvPr/>
        </p:nvSpPr>
        <p:spPr>
          <a:xfrm>
            <a:off x="1407401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moim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CE688-2C2D-4AC2-9824-C4B943419F8C}"/>
              </a:ext>
            </a:extLst>
          </p:cNvPr>
          <p:cNvSpPr/>
          <p:nvPr/>
        </p:nvSpPr>
        <p:spPr>
          <a:xfrm>
            <a:off x="467544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r>
              <a:rPr lang="ko-KR" altLang="en-US" sz="1200" dirty="0"/>
              <a:t>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FC6FC6-57AA-408F-B069-05E484610122}"/>
              </a:ext>
            </a:extLst>
          </p:cNvPr>
          <p:cNvSpPr/>
          <p:nvPr/>
        </p:nvSpPr>
        <p:spPr>
          <a:xfrm>
            <a:off x="1410536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팀원관리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4994B7-3DBA-4C9D-8416-724B01BB919D}"/>
              </a:ext>
            </a:extLst>
          </p:cNvPr>
          <p:cNvSpPr/>
          <p:nvPr/>
        </p:nvSpPr>
        <p:spPr>
          <a:xfrm>
            <a:off x="467544" y="4229966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회의록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D8EA3-0E31-4EB3-A150-61CE31A577B6}"/>
              </a:ext>
            </a:extLst>
          </p:cNvPr>
          <p:cNvSpPr/>
          <p:nvPr/>
        </p:nvSpPr>
        <p:spPr>
          <a:xfrm>
            <a:off x="1410536" y="4229966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회의실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EC125-C6B6-436C-BD06-0222691BD3E3}"/>
              </a:ext>
            </a:extLst>
          </p:cNvPr>
          <p:cNvSpPr/>
          <p:nvPr/>
        </p:nvSpPr>
        <p:spPr>
          <a:xfrm>
            <a:off x="386278" y="1993336"/>
            <a:ext cx="1953473" cy="293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Super Admin        </a:t>
            </a:r>
            <a:r>
              <a:rPr lang="en-US" altLang="ko-KR" sz="1000" b="1" dirty="0">
                <a:solidFill>
                  <a:schemeClr val="tx1"/>
                </a:solidFill>
              </a:rPr>
              <a:t>logout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내용 개체 틀 22">
            <a:extLst>
              <a:ext uri="{FF2B5EF4-FFF2-40B4-BE49-F238E27FC236}">
                <a16:creationId xmlns:a16="http://schemas.microsoft.com/office/drawing/2014/main" id="{5B30D8A4-2D55-4A8C-959D-690D1627A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29289"/>
              </p:ext>
            </p:extLst>
          </p:nvPr>
        </p:nvGraphicFramePr>
        <p:xfrm>
          <a:off x="2568788" y="2831721"/>
          <a:ext cx="6107668" cy="256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프로젝트를 만들고 열람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moim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등록된 모임을 프로젝트 별로 열람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pm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등록하고 권한을 부여한다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팀원을 등록하고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을 열람하고 관리한다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수정은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수퍼관리자만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등록 현황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9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참여자 선택 </a:t>
            </a:r>
            <a:r>
              <a:rPr lang="ko-KR" altLang="en-US" sz="3600" dirty="0" err="1"/>
              <a:t>모달</a:t>
            </a:r>
            <a:endParaRPr lang="ko-KR" altLang="en-US" sz="3600" dirty="0"/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4887263"/>
              </p:ext>
            </p:extLst>
          </p:nvPr>
        </p:nvGraphicFramePr>
        <p:xfrm>
          <a:off x="3779838" y="981075"/>
          <a:ext cx="49069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 목록에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Change –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패턴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인식되면 검색결과 목록에 추가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267" y="98072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참여자 선택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52434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완료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24267" y="134076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4268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0073" y="5813890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이름 또는 </a:t>
            </a:r>
            <a:r>
              <a:rPr lang="ko-KR" altLang="en-US" sz="1000" b="1" dirty="0" err="1">
                <a:solidFill>
                  <a:srgbClr val="828587"/>
                </a:solidFill>
              </a:rPr>
              <a:t>이메일</a:t>
            </a:r>
            <a:r>
              <a:rPr lang="ko-KR" altLang="en-US" sz="1000" b="1" dirty="0">
                <a:solidFill>
                  <a:srgbClr val="828587"/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08418" y="5823744"/>
            <a:ext cx="576062" cy="350185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24266" y="1349394"/>
            <a:ext cx="2851587" cy="711454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rgbClr val="828587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24265" y="5810890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4265" y="206084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08048" y="1397381"/>
            <a:ext cx="720080" cy="288032"/>
          </a:xfrm>
          <a:prstGeom prst="rect">
            <a:avLst/>
          </a:prstGeom>
          <a:solidFill>
            <a:srgbClr val="50555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CBCCCD"/>
                </a:solidFill>
              </a:rPr>
              <a:t>조남국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solidFill>
                  <a:srgbClr val="8E9193"/>
                </a:solidFill>
              </a:rPr>
              <a:t>X</a:t>
            </a:r>
            <a:endParaRPr lang="ko-KR" altLang="en-US" sz="1000" b="1" dirty="0">
              <a:solidFill>
                <a:srgbClr val="8E9193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8048" y="1722373"/>
            <a:ext cx="1697913" cy="288032"/>
          </a:xfrm>
          <a:prstGeom prst="rect">
            <a:avLst/>
          </a:prstGeom>
          <a:solidFill>
            <a:srgbClr val="50555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CBCCCD"/>
                </a:solidFill>
              </a:rPr>
              <a:t>daelimjsh@gmail.com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solidFill>
                  <a:srgbClr val="8E9193"/>
                </a:solidFill>
              </a:rPr>
              <a:t>X</a:t>
            </a:r>
            <a:endParaRPr lang="ko-KR" altLang="en-US" sz="1000" b="1" dirty="0">
              <a:solidFill>
                <a:srgbClr val="8E9193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0040" y="241090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문익진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32892" y="2770077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2892" y="2410902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33433" y="278092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지승호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424265" y="3126210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17189" y="2227991"/>
            <a:ext cx="574663" cy="17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rgbClr val="828587"/>
                </a:solidFill>
              </a:rPr>
              <a:t>검색결과</a:t>
            </a:r>
          </a:p>
        </p:txBody>
      </p:sp>
      <p:sp>
        <p:nvSpPr>
          <p:cNvPr id="57" name="타원 56"/>
          <p:cNvSpPr/>
          <p:nvPr/>
        </p:nvSpPr>
        <p:spPr>
          <a:xfrm>
            <a:off x="1855866" y="590464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58" name="타원 57"/>
          <p:cNvSpPr/>
          <p:nvPr/>
        </p:nvSpPr>
        <p:spPr>
          <a:xfrm>
            <a:off x="2996449" y="250165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55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지도검색 </a:t>
            </a:r>
            <a:r>
              <a:rPr lang="ko-KR" altLang="en-US" sz="3600" dirty="0" err="1"/>
              <a:t>모달</a:t>
            </a:r>
            <a:endParaRPr lang="ko-KR" altLang="en-US" sz="3600" dirty="0"/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5327044"/>
              </p:ext>
            </p:extLst>
          </p:nvPr>
        </p:nvGraphicFramePr>
        <p:xfrm>
          <a:off x="3779838" y="981075"/>
          <a:ext cx="49069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267" y="98072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모임장소 선택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52434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완료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24267" y="134076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4268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0073" y="5813890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rgbClr val="828587"/>
                </a:solidFill>
              </a:rPr>
              <a:t>검색어</a:t>
            </a:r>
            <a:r>
              <a:rPr lang="ko-KR" altLang="en-US" sz="1000" b="1" dirty="0">
                <a:solidFill>
                  <a:srgbClr val="828587"/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08418" y="5823744"/>
            <a:ext cx="576062" cy="350185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424265" y="5810890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30040" y="134376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서울특별시 종로구 종로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길 </a:t>
            </a:r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1" y="1705470"/>
            <a:ext cx="2849623" cy="25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24265" y="425639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상세주소 입력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24266" y="4626761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32892" y="1702943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2892" y="4245900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이전모임 선택 </a:t>
            </a:r>
            <a:r>
              <a:rPr lang="ko-KR" altLang="en-US" sz="3600" dirty="0" err="1"/>
              <a:t>모달</a:t>
            </a:r>
            <a:endParaRPr lang="ko-KR" altLang="en-US" sz="3600" dirty="0"/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3895011"/>
              </p:ext>
            </p:extLst>
          </p:nvPr>
        </p:nvGraphicFramePr>
        <p:xfrm>
          <a:off x="3779838" y="981075"/>
          <a:ext cx="49069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 목록에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Change –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패턴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인식되면 검색결과 목록에 추가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267" y="98072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이전모임 선택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52434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완료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24267" y="134076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4268" y="1026858"/>
            <a:ext cx="50902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2EAADC"/>
                </a:solidFill>
              </a:rPr>
              <a:t>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0073" y="5813890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모임제목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08418" y="5823744"/>
            <a:ext cx="576062" cy="350185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24266" y="1349394"/>
            <a:ext cx="2851587" cy="351414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rgbClr val="828587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24265" y="5810890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33433" y="170080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05048" y="1378329"/>
            <a:ext cx="1697913" cy="288032"/>
          </a:xfrm>
          <a:prstGeom prst="rect">
            <a:avLst/>
          </a:prstGeom>
          <a:solidFill>
            <a:srgbClr val="50555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CBCCCD"/>
                </a:solidFill>
              </a:rPr>
              <a:t>플랜트 </a:t>
            </a:r>
            <a:r>
              <a:rPr lang="ko-KR" altLang="en-US" sz="1000" b="1" dirty="0" err="1">
                <a:solidFill>
                  <a:srgbClr val="CBCCCD"/>
                </a:solidFill>
              </a:rPr>
              <a:t>맨아워</a:t>
            </a:r>
            <a:r>
              <a:rPr lang="ko-KR" altLang="en-US" sz="1000" b="1" dirty="0">
                <a:solidFill>
                  <a:srgbClr val="CBCCCD"/>
                </a:solidFill>
              </a:rPr>
              <a:t> 중간보고 </a:t>
            </a:r>
            <a:r>
              <a:rPr lang="en-US" altLang="ko-KR" sz="1000" b="1" dirty="0">
                <a:solidFill>
                  <a:srgbClr val="8E9193"/>
                </a:solidFill>
              </a:rPr>
              <a:t>X</a:t>
            </a:r>
            <a:endParaRPr lang="ko-KR" altLang="en-US" sz="1000" b="1" dirty="0">
              <a:solidFill>
                <a:srgbClr val="8E9193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0040" y="205086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r>
              <a:rPr lang="ko-KR" altLang="en-US" sz="1000" b="1" dirty="0"/>
              <a:t> 주간회의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32892" y="2410037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2892" y="2050862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17189" y="1882003"/>
            <a:ext cx="574663" cy="17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rgbClr val="828587"/>
                </a:solidFill>
              </a:rPr>
              <a:t>검색결과</a:t>
            </a:r>
          </a:p>
        </p:txBody>
      </p:sp>
    </p:spTree>
    <p:extLst>
      <p:ext uri="{BB962C8B-B14F-4D97-AF65-F5344CB8AC3E}">
        <p14:creationId xmlns:p14="http://schemas.microsoft.com/office/powerpoint/2010/main" val="127308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모임 목록화면</a:t>
            </a:r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8742350"/>
              </p:ext>
            </p:extLst>
          </p:nvPr>
        </p:nvGraphicFramePr>
        <p:xfrm>
          <a:off x="3779838" y="981075"/>
          <a:ext cx="490696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이전일자 모임조회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실시간 회의 개설되었을 때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회의입장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모임등록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4267" y="980728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&lt; 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일 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32892" y="1340768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39987" y="155679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r>
              <a:rPr lang="ko-KR" altLang="en-US" sz="1000" b="1" dirty="0"/>
              <a:t> 주간회의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39987" y="1559099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41922" y="227687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개발팀 저녁식사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407151" y="2636912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24267" y="2276872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39988" y="1916832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r>
              <a:rPr lang="ko-KR" altLang="en-US" sz="1000" b="1" dirty="0"/>
              <a:t> 중간보고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424266" y="1916832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41922" y="2924944"/>
            <a:ext cx="2851587" cy="360040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+ </a:t>
            </a:r>
            <a:r>
              <a:rPr lang="ko-KR" altLang="en-US" sz="1000" b="1" dirty="0"/>
              <a:t>모임추가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07151" y="3284984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267" y="2924944"/>
            <a:ext cx="2851588" cy="0"/>
          </a:xfrm>
          <a:prstGeom prst="line">
            <a:avLst/>
          </a:prstGeom>
          <a:ln>
            <a:solidFill>
              <a:srgbClr val="828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555776" y="2007429"/>
            <a:ext cx="633672" cy="178845"/>
          </a:xfrm>
          <a:prstGeom prst="roundRect">
            <a:avLst/>
          </a:prstGeom>
          <a:noFill/>
          <a:ln w="12700"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C4C4C4"/>
                </a:solidFill>
              </a:rPr>
              <a:t>회의입장</a:t>
            </a:r>
          </a:p>
        </p:txBody>
      </p:sp>
      <p:sp>
        <p:nvSpPr>
          <p:cNvPr id="64" name="타원 63"/>
          <p:cNvSpPr/>
          <p:nvPr/>
        </p:nvSpPr>
        <p:spPr>
          <a:xfrm>
            <a:off x="1288207" y="1081007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66" name="타원 65"/>
          <p:cNvSpPr/>
          <p:nvPr/>
        </p:nvSpPr>
        <p:spPr>
          <a:xfrm>
            <a:off x="1200479" y="3015698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67" name="타원 66"/>
          <p:cNvSpPr/>
          <p:nvPr/>
        </p:nvSpPr>
        <p:spPr>
          <a:xfrm>
            <a:off x="2464972" y="2007742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32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C8EA8-1EBB-43A1-AEC7-FCDFE6E6FBD3}"/>
              </a:ext>
            </a:extLst>
          </p:cNvPr>
          <p:cNvSpPr/>
          <p:nvPr/>
        </p:nvSpPr>
        <p:spPr>
          <a:xfrm>
            <a:off x="244632" y="836714"/>
            <a:ext cx="8637478" cy="590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5A552-3F90-451D-95F9-E7598986571F}"/>
              </a:ext>
            </a:extLst>
          </p:cNvPr>
          <p:cNvSpPr txBox="1"/>
          <p:nvPr/>
        </p:nvSpPr>
        <p:spPr>
          <a:xfrm>
            <a:off x="244631" y="293358"/>
            <a:ext cx="717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accent1"/>
                </a:solidFill>
              </a:rPr>
              <a:t>MAIN </a:t>
            </a:r>
            <a:r>
              <a:rPr lang="ko-KR" altLang="en-US" sz="1350" b="1" dirty="0">
                <a:solidFill>
                  <a:schemeClr val="accent1"/>
                </a:solidFill>
              </a:rPr>
              <a:t>화면 </a:t>
            </a:r>
            <a:r>
              <a:rPr lang="en-US" altLang="ko-KR" sz="1350" b="1" dirty="0">
                <a:solidFill>
                  <a:schemeClr val="accent1"/>
                </a:solidFill>
              </a:rPr>
              <a:t>(</a:t>
            </a:r>
            <a:r>
              <a:rPr lang="ko-KR" altLang="en-US" sz="1350" b="1" dirty="0">
                <a:solidFill>
                  <a:schemeClr val="accent1"/>
                </a:solidFill>
              </a:rPr>
              <a:t>로그인을 해야함 프로젝트 담당자가 멤버를 추가하고 비번을 발급하는 구조</a:t>
            </a:r>
            <a:r>
              <a:rPr lang="en-US" altLang="ko-KR" sz="1350" b="1" dirty="0">
                <a:solidFill>
                  <a:schemeClr val="accent1"/>
                </a:solidFill>
              </a:rPr>
              <a:t>) </a:t>
            </a:r>
            <a:endParaRPr lang="ko-KR" altLang="en-US" sz="1350" b="1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CD81CF-6585-406E-B77C-854E2C86EE2C}"/>
              </a:ext>
            </a:extLst>
          </p:cNvPr>
          <p:cNvCxnSpPr>
            <a:cxnSpLocks/>
          </p:cNvCxnSpPr>
          <p:nvPr/>
        </p:nvCxnSpPr>
        <p:spPr>
          <a:xfrm>
            <a:off x="244632" y="620688"/>
            <a:ext cx="863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47B74F7-0745-484C-B700-774DB909BEEF}"/>
              </a:ext>
            </a:extLst>
          </p:cNvPr>
          <p:cNvSpPr/>
          <p:nvPr/>
        </p:nvSpPr>
        <p:spPr>
          <a:xfrm>
            <a:off x="2555776" y="2027993"/>
            <a:ext cx="6107668" cy="3395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350" dirty="0"/>
              <a:t>마이페이지 </a:t>
            </a:r>
            <a:r>
              <a:rPr lang="en-US" altLang="ko-KR" sz="1350" dirty="0"/>
              <a:t>| </a:t>
            </a:r>
            <a:r>
              <a:rPr lang="ko-KR" altLang="en-US" sz="1350" dirty="0"/>
              <a:t>프로젝트현황 </a:t>
            </a:r>
            <a:r>
              <a:rPr lang="en-US" altLang="ko-KR" sz="1350" dirty="0"/>
              <a:t>| MOIM</a:t>
            </a:r>
            <a:r>
              <a:rPr lang="ko-KR" altLang="en-US" sz="1350" dirty="0"/>
              <a:t>현황 </a:t>
            </a:r>
            <a:r>
              <a:rPr lang="en-US" altLang="ko-KR" sz="1350" dirty="0"/>
              <a:t>| </a:t>
            </a:r>
            <a:r>
              <a:rPr lang="ko-KR" altLang="en-US" sz="1350" dirty="0"/>
              <a:t>팀원등록 </a:t>
            </a:r>
            <a:r>
              <a:rPr lang="en-US" altLang="ko-KR" sz="1350" dirty="0"/>
              <a:t>| </a:t>
            </a:r>
            <a:r>
              <a:rPr lang="ko-KR" altLang="en-US" sz="1350" dirty="0"/>
              <a:t>회의록열람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B57B5-8882-4C46-9DED-C0CDEF88691C}"/>
              </a:ext>
            </a:extLst>
          </p:cNvPr>
          <p:cNvSpPr/>
          <p:nvPr/>
        </p:nvSpPr>
        <p:spPr>
          <a:xfrm>
            <a:off x="323528" y="1629607"/>
            <a:ext cx="2085767" cy="3959634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프로젝트 현황 열람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1DDFF9-9890-40B8-A64C-7E28C751B54F}"/>
              </a:ext>
            </a:extLst>
          </p:cNvPr>
          <p:cNvSpPr/>
          <p:nvPr/>
        </p:nvSpPr>
        <p:spPr>
          <a:xfrm>
            <a:off x="386279" y="1675721"/>
            <a:ext cx="1953473" cy="293458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D-MOIM</a:t>
            </a:r>
            <a:endParaRPr lang="ko-KR" altLang="en-US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A8603-6F52-414D-8D86-B5048039EC35}"/>
              </a:ext>
            </a:extLst>
          </p:cNvPr>
          <p:cNvSpPr/>
          <p:nvPr/>
        </p:nvSpPr>
        <p:spPr>
          <a:xfrm>
            <a:off x="464409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Project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B44B0D-BF13-436D-862F-A492F57ECDA7}"/>
              </a:ext>
            </a:extLst>
          </p:cNvPr>
          <p:cNvSpPr/>
          <p:nvPr/>
        </p:nvSpPr>
        <p:spPr>
          <a:xfrm>
            <a:off x="1407401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moim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CE688-2C2D-4AC2-9824-C4B943419F8C}"/>
              </a:ext>
            </a:extLst>
          </p:cNvPr>
          <p:cNvSpPr/>
          <p:nvPr/>
        </p:nvSpPr>
        <p:spPr>
          <a:xfrm>
            <a:off x="467544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회의록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FC6FC6-57AA-408F-B069-05E484610122}"/>
              </a:ext>
            </a:extLst>
          </p:cNvPr>
          <p:cNvSpPr/>
          <p:nvPr/>
        </p:nvSpPr>
        <p:spPr>
          <a:xfrm>
            <a:off x="1410536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팀원관리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EC125-C6B6-436C-BD06-0222691BD3E3}"/>
              </a:ext>
            </a:extLst>
          </p:cNvPr>
          <p:cNvSpPr/>
          <p:nvPr/>
        </p:nvSpPr>
        <p:spPr>
          <a:xfrm>
            <a:off x="386278" y="1993336"/>
            <a:ext cx="1953473" cy="293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Project Admin        </a:t>
            </a:r>
            <a:r>
              <a:rPr lang="en-US" altLang="ko-KR" sz="1000" b="1" dirty="0">
                <a:solidFill>
                  <a:schemeClr val="tx1"/>
                </a:solidFill>
              </a:rPr>
              <a:t>logout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내용 개체 틀 22">
            <a:extLst>
              <a:ext uri="{FF2B5EF4-FFF2-40B4-BE49-F238E27FC236}">
                <a16:creationId xmlns:a16="http://schemas.microsoft.com/office/drawing/2014/main" id="{5B30D8A4-2D55-4A8C-959D-690D1627A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922139"/>
              </p:ext>
            </p:extLst>
          </p:nvPr>
        </p:nvGraphicFramePr>
        <p:xfrm>
          <a:off x="2568788" y="2831721"/>
          <a:ext cx="6107668" cy="189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현황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moim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모임을 만들고 열람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 후 회의록 을 열람한다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팀원현황을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1F99B-D5D1-46E3-ABA7-64ADD2538E32}"/>
              </a:ext>
            </a:extLst>
          </p:cNvPr>
          <p:cNvSpPr/>
          <p:nvPr/>
        </p:nvSpPr>
        <p:spPr>
          <a:xfrm>
            <a:off x="244632" y="836714"/>
            <a:ext cx="8637478" cy="590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FDDA7-0437-4189-8AED-199738187D78}"/>
              </a:ext>
            </a:extLst>
          </p:cNvPr>
          <p:cNvSpPr txBox="1"/>
          <p:nvPr/>
        </p:nvSpPr>
        <p:spPr>
          <a:xfrm>
            <a:off x="244631" y="293358"/>
            <a:ext cx="717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accent1"/>
                </a:solidFill>
              </a:rPr>
              <a:t>MAIN </a:t>
            </a:r>
            <a:r>
              <a:rPr lang="ko-KR" altLang="en-US" sz="1350" b="1" dirty="0">
                <a:solidFill>
                  <a:schemeClr val="accent1"/>
                </a:solidFill>
              </a:rPr>
              <a:t>화면 </a:t>
            </a:r>
            <a:r>
              <a:rPr lang="en-US" altLang="ko-KR" sz="1350" b="1" dirty="0">
                <a:solidFill>
                  <a:schemeClr val="accent1"/>
                </a:solidFill>
              </a:rPr>
              <a:t>(</a:t>
            </a:r>
            <a:r>
              <a:rPr lang="ko-KR" altLang="en-US" sz="1350" b="1" dirty="0">
                <a:solidFill>
                  <a:schemeClr val="accent1"/>
                </a:solidFill>
              </a:rPr>
              <a:t>로그인을 해야함 프로젝트 담당자가 멤버를 추가하고 비번을 발급하는 구조</a:t>
            </a:r>
            <a:r>
              <a:rPr lang="en-US" altLang="ko-KR" sz="1350" b="1" dirty="0">
                <a:solidFill>
                  <a:schemeClr val="accent1"/>
                </a:solidFill>
              </a:rPr>
              <a:t>) </a:t>
            </a:r>
            <a:endParaRPr lang="ko-KR" altLang="en-US" sz="1350" b="1" dirty="0">
              <a:solidFill>
                <a:schemeClr val="accent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3308BC-D8BA-4638-ACE8-E6F6C3C0A154}"/>
              </a:ext>
            </a:extLst>
          </p:cNvPr>
          <p:cNvCxnSpPr>
            <a:cxnSpLocks/>
          </p:cNvCxnSpPr>
          <p:nvPr/>
        </p:nvCxnSpPr>
        <p:spPr>
          <a:xfrm>
            <a:off x="244632" y="620688"/>
            <a:ext cx="863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A3B3B9-7584-4CC2-965C-395D0FD1FEB5}"/>
              </a:ext>
            </a:extLst>
          </p:cNvPr>
          <p:cNvSpPr/>
          <p:nvPr/>
        </p:nvSpPr>
        <p:spPr>
          <a:xfrm>
            <a:off x="2555776" y="2015474"/>
            <a:ext cx="6179854" cy="3395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350" dirty="0"/>
              <a:t>마이페이지 </a:t>
            </a:r>
            <a:r>
              <a:rPr lang="en-US" altLang="ko-KR" sz="1350" dirty="0"/>
              <a:t>| </a:t>
            </a:r>
            <a:r>
              <a:rPr lang="ko-KR" altLang="en-US" sz="1350" dirty="0"/>
              <a:t>프로젝트현황 </a:t>
            </a:r>
            <a:r>
              <a:rPr lang="en-US" altLang="ko-KR" sz="1350" dirty="0"/>
              <a:t>| MOIM</a:t>
            </a:r>
            <a:r>
              <a:rPr lang="ko-KR" altLang="en-US" sz="1350" dirty="0"/>
              <a:t>현황 </a:t>
            </a:r>
            <a:r>
              <a:rPr lang="en-US" altLang="ko-KR" sz="1350" dirty="0"/>
              <a:t>| </a:t>
            </a:r>
            <a:r>
              <a:rPr lang="ko-KR" altLang="en-US" sz="1350" dirty="0"/>
              <a:t>회의록열람</a:t>
            </a:r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B57B5-8882-4C46-9DED-C0CDEF88691C}"/>
              </a:ext>
            </a:extLst>
          </p:cNvPr>
          <p:cNvSpPr/>
          <p:nvPr/>
        </p:nvSpPr>
        <p:spPr>
          <a:xfrm>
            <a:off x="323528" y="1629607"/>
            <a:ext cx="2085767" cy="3959634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1DDFF9-9890-40B8-A64C-7E28C751B54F}"/>
              </a:ext>
            </a:extLst>
          </p:cNvPr>
          <p:cNvSpPr/>
          <p:nvPr/>
        </p:nvSpPr>
        <p:spPr>
          <a:xfrm>
            <a:off x="386279" y="1675721"/>
            <a:ext cx="1953473" cy="293458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D-MOIM</a:t>
            </a:r>
            <a:endParaRPr lang="ko-KR" altLang="en-US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A8603-6F52-414D-8D86-B5048039EC35}"/>
              </a:ext>
            </a:extLst>
          </p:cNvPr>
          <p:cNvSpPr/>
          <p:nvPr/>
        </p:nvSpPr>
        <p:spPr>
          <a:xfrm>
            <a:off x="464409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Project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B44B0D-BF13-436D-862F-A492F57ECDA7}"/>
              </a:ext>
            </a:extLst>
          </p:cNvPr>
          <p:cNvSpPr/>
          <p:nvPr/>
        </p:nvSpPr>
        <p:spPr>
          <a:xfrm>
            <a:off x="1407401" y="250374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moim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CE688-2C2D-4AC2-9824-C4B943419F8C}"/>
              </a:ext>
            </a:extLst>
          </p:cNvPr>
          <p:cNvSpPr/>
          <p:nvPr/>
        </p:nvSpPr>
        <p:spPr>
          <a:xfrm>
            <a:off x="467544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회의록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FC6FC6-57AA-408F-B069-05E484610122}"/>
              </a:ext>
            </a:extLst>
          </p:cNvPr>
          <p:cNvSpPr/>
          <p:nvPr/>
        </p:nvSpPr>
        <p:spPr>
          <a:xfrm>
            <a:off x="1410536" y="3362418"/>
            <a:ext cx="86409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팀원현황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EC125-C6B6-436C-BD06-0222691BD3E3}"/>
              </a:ext>
            </a:extLst>
          </p:cNvPr>
          <p:cNvSpPr/>
          <p:nvPr/>
        </p:nvSpPr>
        <p:spPr>
          <a:xfrm>
            <a:off x="386278" y="1993336"/>
            <a:ext cx="1953473" cy="293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지승호 님</a:t>
            </a:r>
            <a:r>
              <a:rPr lang="en-US" altLang="ko-KR" sz="1000" b="1" dirty="0"/>
              <a:t>        </a:t>
            </a:r>
            <a:r>
              <a:rPr lang="en-US" altLang="ko-KR" sz="1000" b="1" dirty="0">
                <a:solidFill>
                  <a:schemeClr val="tx1"/>
                </a:solidFill>
              </a:rPr>
              <a:t>logout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내용 개체 틀 22">
            <a:extLst>
              <a:ext uri="{FF2B5EF4-FFF2-40B4-BE49-F238E27FC236}">
                <a16:creationId xmlns:a16="http://schemas.microsoft.com/office/drawing/2014/main" id="{5B30D8A4-2D55-4A8C-959D-690D1627A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569591"/>
              </p:ext>
            </p:extLst>
          </p:nvPr>
        </p:nvGraphicFramePr>
        <p:xfrm>
          <a:off x="2568788" y="2831721"/>
          <a:ext cx="6107668" cy="256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현황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moim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 열람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일정현황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pm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등록하고 권한을 부여한다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팀원을 등록하고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을 열람하고 관리한다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수정은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수퍼관리자만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등록 현황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D9C3A8-A6BD-44CC-A97C-FEDABBDE7038}"/>
              </a:ext>
            </a:extLst>
          </p:cNvPr>
          <p:cNvSpPr/>
          <p:nvPr/>
        </p:nvSpPr>
        <p:spPr>
          <a:xfrm>
            <a:off x="244632" y="836714"/>
            <a:ext cx="8637478" cy="590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39DEA-C1D0-4492-8326-EFBCA94648DD}"/>
              </a:ext>
            </a:extLst>
          </p:cNvPr>
          <p:cNvSpPr txBox="1"/>
          <p:nvPr/>
        </p:nvSpPr>
        <p:spPr>
          <a:xfrm>
            <a:off x="244631" y="293358"/>
            <a:ext cx="3296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>
                <a:solidFill>
                  <a:schemeClr val="accent1"/>
                </a:solidFill>
              </a:rPr>
              <a:t>회의록 열람 화면 </a:t>
            </a:r>
            <a:r>
              <a:rPr lang="en-US" altLang="ko-KR" sz="1350" b="1" dirty="0">
                <a:solidFill>
                  <a:schemeClr val="accent1"/>
                </a:solidFill>
              </a:rPr>
              <a:t>– </a:t>
            </a:r>
            <a:r>
              <a:rPr lang="ko-KR" altLang="en-US" sz="1350" b="1" dirty="0">
                <a:solidFill>
                  <a:schemeClr val="accent1"/>
                </a:solidFill>
              </a:rPr>
              <a:t>모임진행 후 파란색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636D6D-038C-4183-8755-758D01630CB2}"/>
              </a:ext>
            </a:extLst>
          </p:cNvPr>
          <p:cNvCxnSpPr>
            <a:cxnSpLocks/>
          </p:cNvCxnSpPr>
          <p:nvPr/>
        </p:nvCxnSpPr>
        <p:spPr>
          <a:xfrm>
            <a:off x="244632" y="620688"/>
            <a:ext cx="863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B57B5-8882-4C46-9DED-C0CDEF88691C}"/>
              </a:ext>
            </a:extLst>
          </p:cNvPr>
          <p:cNvSpPr/>
          <p:nvPr/>
        </p:nvSpPr>
        <p:spPr>
          <a:xfrm>
            <a:off x="323528" y="1629607"/>
            <a:ext cx="2520280" cy="3959634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1DDFF9-9890-40B8-A64C-7E28C751B54F}"/>
              </a:ext>
            </a:extLst>
          </p:cNvPr>
          <p:cNvSpPr/>
          <p:nvPr/>
        </p:nvSpPr>
        <p:spPr>
          <a:xfrm>
            <a:off x="386279" y="1675721"/>
            <a:ext cx="2334010" cy="293458"/>
          </a:xfrm>
          <a:prstGeom prst="rect">
            <a:avLst/>
          </a:prstGeom>
          <a:solidFill>
            <a:srgbClr val="3F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D-MOIM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EC125-C6B6-436C-BD06-0222691BD3E3}"/>
              </a:ext>
            </a:extLst>
          </p:cNvPr>
          <p:cNvSpPr/>
          <p:nvPr/>
        </p:nvSpPr>
        <p:spPr>
          <a:xfrm>
            <a:off x="386277" y="1993336"/>
            <a:ext cx="2334009" cy="293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Projectcn</a:t>
            </a:r>
            <a:r>
              <a:rPr lang="en-US" altLang="ko-KR" sz="1000" b="1" dirty="0"/>
              <a:t> Admin        </a:t>
            </a:r>
            <a:r>
              <a:rPr lang="en-US" altLang="ko-KR" sz="1000" b="1" dirty="0">
                <a:solidFill>
                  <a:schemeClr val="tx1"/>
                </a:solidFill>
              </a:rPr>
              <a:t>logout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내용 개체 틀 22">
            <a:extLst>
              <a:ext uri="{FF2B5EF4-FFF2-40B4-BE49-F238E27FC236}">
                <a16:creationId xmlns:a16="http://schemas.microsoft.com/office/drawing/2014/main" id="{5B30D8A4-2D55-4A8C-959D-690D1627A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668064"/>
              </p:ext>
            </p:extLst>
          </p:nvPr>
        </p:nvGraphicFramePr>
        <p:xfrm>
          <a:off x="3090651" y="1629607"/>
          <a:ext cx="5544616" cy="262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현황 열람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moim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 열람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일정현황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pm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등록하고 권한을 부여한다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팀원을 등록하고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을 열람하고 관리한다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회의록 수정은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수퍼관리자만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회의실 등록 현황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내용 개체 틀 6">
            <a:extLst>
              <a:ext uri="{FF2B5EF4-FFF2-40B4-BE49-F238E27FC236}">
                <a16:creationId xmlns:a16="http://schemas.microsoft.com/office/drawing/2014/main" id="{55CA75D4-775A-4AB3-BA19-89BE13AD216B}"/>
              </a:ext>
            </a:extLst>
          </p:cNvPr>
          <p:cNvGraphicFramePr>
            <a:graphicFrameLocks/>
          </p:cNvGraphicFramePr>
          <p:nvPr/>
        </p:nvGraphicFramePr>
        <p:xfrm>
          <a:off x="365780" y="2650523"/>
          <a:ext cx="2334010" cy="276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9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2280FA-47C1-4472-9A80-3508AD1DD64F}"/>
              </a:ext>
            </a:extLst>
          </p:cNvPr>
          <p:cNvSpPr/>
          <p:nvPr/>
        </p:nvSpPr>
        <p:spPr>
          <a:xfrm>
            <a:off x="244632" y="836714"/>
            <a:ext cx="8637478" cy="590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FDDDD-B2E6-482E-AC97-12F59B601CA4}"/>
              </a:ext>
            </a:extLst>
          </p:cNvPr>
          <p:cNvSpPr txBox="1"/>
          <p:nvPr/>
        </p:nvSpPr>
        <p:spPr>
          <a:xfrm>
            <a:off x="244631" y="293358"/>
            <a:ext cx="717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accent1"/>
                </a:solidFill>
              </a:rPr>
              <a:t>MAIN </a:t>
            </a:r>
            <a:r>
              <a:rPr lang="ko-KR" altLang="en-US" sz="1350" b="1" dirty="0">
                <a:solidFill>
                  <a:schemeClr val="accent1"/>
                </a:solidFill>
              </a:rPr>
              <a:t>화면 </a:t>
            </a:r>
            <a:r>
              <a:rPr lang="en-US" altLang="ko-KR" sz="1350" b="1" dirty="0">
                <a:solidFill>
                  <a:schemeClr val="accent1"/>
                </a:solidFill>
              </a:rPr>
              <a:t>(</a:t>
            </a:r>
            <a:r>
              <a:rPr lang="ko-KR" altLang="en-US" sz="1350" b="1" dirty="0">
                <a:solidFill>
                  <a:schemeClr val="accent1"/>
                </a:solidFill>
              </a:rPr>
              <a:t>로그인을 해야함 프로젝트 담당자가 멤버를 추가하고 비번을 발급하는 구조</a:t>
            </a:r>
            <a:r>
              <a:rPr lang="en-US" altLang="ko-KR" sz="1350" b="1" dirty="0">
                <a:solidFill>
                  <a:schemeClr val="accent1"/>
                </a:solidFill>
              </a:rPr>
              <a:t>) </a:t>
            </a:r>
            <a:endParaRPr lang="ko-KR" altLang="en-US" sz="1350" b="1" dirty="0">
              <a:solidFill>
                <a:schemeClr val="accent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B982F-780D-4028-B0A4-8525E1BF944B}"/>
              </a:ext>
            </a:extLst>
          </p:cNvPr>
          <p:cNvCxnSpPr>
            <a:cxnSpLocks/>
          </p:cNvCxnSpPr>
          <p:nvPr/>
        </p:nvCxnSpPr>
        <p:spPr>
          <a:xfrm>
            <a:off x="244632" y="620688"/>
            <a:ext cx="86374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내용 개체 틀 22">
            <a:extLst>
              <a:ext uri="{FF2B5EF4-FFF2-40B4-BE49-F238E27FC236}">
                <a16:creationId xmlns:a16="http://schemas.microsoft.com/office/drawing/2014/main" id="{5B30D8A4-2D55-4A8C-959D-690D1627A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95912"/>
              </p:ext>
            </p:extLst>
          </p:nvPr>
        </p:nvGraphicFramePr>
        <p:xfrm>
          <a:off x="3453651" y="1196752"/>
          <a:ext cx="5292845" cy="273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Project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명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시작일자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종료일자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팀명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 후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F1C3F70-1629-4061-A7B7-13035EA8A876}"/>
              </a:ext>
            </a:extLst>
          </p:cNvPr>
          <p:cNvSpPr/>
          <p:nvPr/>
        </p:nvSpPr>
        <p:spPr>
          <a:xfrm>
            <a:off x="2274373" y="3454362"/>
            <a:ext cx="138387" cy="160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6180E8-4047-4DE5-94BF-6C9CCE6A3007}"/>
              </a:ext>
            </a:extLst>
          </p:cNvPr>
          <p:cNvSpPr/>
          <p:nvPr/>
        </p:nvSpPr>
        <p:spPr>
          <a:xfrm>
            <a:off x="397504" y="1196752"/>
            <a:ext cx="2851586" cy="5184575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22C9AE-D016-4F5B-A38B-A29BDCD4E045}"/>
              </a:ext>
            </a:extLst>
          </p:cNvPr>
          <p:cNvSpPr/>
          <p:nvPr/>
        </p:nvSpPr>
        <p:spPr>
          <a:xfrm>
            <a:off x="606051" y="1526888"/>
            <a:ext cx="240051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등록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1BD716-0B14-443B-BB2C-74C1391BDA32}"/>
              </a:ext>
            </a:extLst>
          </p:cNvPr>
          <p:cNvSpPr/>
          <p:nvPr/>
        </p:nvSpPr>
        <p:spPr>
          <a:xfrm>
            <a:off x="1734064" y="1958936"/>
            <a:ext cx="121065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D-</a:t>
            </a:r>
            <a:r>
              <a:rPr lang="en-US" altLang="ko-KR" sz="1000" b="1" dirty="0" err="1"/>
              <a:t>moim</a:t>
            </a:r>
            <a:r>
              <a:rPr lang="en-US" altLang="ko-KR" sz="1000" b="1" dirty="0"/>
              <a:t> project</a:t>
            </a:r>
            <a:endParaRPr lang="ko-KR" altLang="en-US" sz="1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E81E63-C809-4F03-9AA3-F6484B723D1D}"/>
              </a:ext>
            </a:extLst>
          </p:cNvPr>
          <p:cNvSpPr/>
          <p:nvPr/>
        </p:nvSpPr>
        <p:spPr>
          <a:xfrm>
            <a:off x="639271" y="1958936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프로젝트명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48D65A-4A15-4A6E-8376-99CB815590EE}"/>
              </a:ext>
            </a:extLst>
          </p:cNvPr>
          <p:cNvSpPr/>
          <p:nvPr/>
        </p:nvSpPr>
        <p:spPr>
          <a:xfrm>
            <a:off x="1734063" y="3223502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IT </a:t>
            </a:r>
            <a:r>
              <a:rPr lang="ko-KR" altLang="en-US" sz="1000" b="1" dirty="0"/>
              <a:t>개발팀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FDAD82-0E79-401A-973A-B704F5E06B97}"/>
              </a:ext>
            </a:extLst>
          </p:cNvPr>
          <p:cNvSpPr/>
          <p:nvPr/>
        </p:nvSpPr>
        <p:spPr>
          <a:xfrm>
            <a:off x="639270" y="3223502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프로젝트 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09B1BA3-778D-44A4-941B-D362485181F1}"/>
              </a:ext>
            </a:extLst>
          </p:cNvPr>
          <p:cNvSpPr/>
          <p:nvPr/>
        </p:nvSpPr>
        <p:spPr>
          <a:xfrm>
            <a:off x="1719043" y="3645024"/>
            <a:ext cx="163958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/>
              <a:t>조남국</a:t>
            </a:r>
            <a:endParaRPr lang="en-US" altLang="ko-KR" sz="10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407C7D-A76E-4D4C-A426-EF38B81E1620}"/>
              </a:ext>
            </a:extLst>
          </p:cNvPr>
          <p:cNvSpPr/>
          <p:nvPr/>
        </p:nvSpPr>
        <p:spPr>
          <a:xfrm>
            <a:off x="639270" y="3645024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828587"/>
                </a:solidFill>
              </a:rPr>
              <a:t>PM</a:t>
            </a:r>
            <a:endParaRPr lang="ko-KR" altLang="en-US" sz="1000" b="1" dirty="0">
              <a:solidFill>
                <a:srgbClr val="828587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A80515-89D3-4077-88B4-4C1FD4705BE6}"/>
              </a:ext>
            </a:extLst>
          </p:cNvPr>
          <p:cNvSpPr/>
          <p:nvPr/>
        </p:nvSpPr>
        <p:spPr>
          <a:xfrm>
            <a:off x="1734064" y="2380458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2020.08.21</a:t>
            </a:r>
            <a:endParaRPr lang="ko-KR" altLang="en-US" sz="10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76EB00-76B1-4732-927D-CFB1F3AD3EE3}"/>
              </a:ext>
            </a:extLst>
          </p:cNvPr>
          <p:cNvSpPr/>
          <p:nvPr/>
        </p:nvSpPr>
        <p:spPr>
          <a:xfrm>
            <a:off x="639271" y="2380458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시작일자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FBE5E-F1E7-44E4-A7A9-C2AAD55E960C}"/>
              </a:ext>
            </a:extLst>
          </p:cNvPr>
          <p:cNvSpPr/>
          <p:nvPr/>
        </p:nvSpPr>
        <p:spPr>
          <a:xfrm>
            <a:off x="1734064" y="2801980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FE16F3-F79E-4977-AEAA-19327FA46C54}"/>
              </a:ext>
            </a:extLst>
          </p:cNvPr>
          <p:cNvSpPr/>
          <p:nvPr/>
        </p:nvSpPr>
        <p:spPr>
          <a:xfrm>
            <a:off x="639271" y="280198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종료일자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AD3755-43E6-437B-B2EB-6E3A8A06716B}"/>
              </a:ext>
            </a:extLst>
          </p:cNvPr>
          <p:cNvSpPr/>
          <p:nvPr/>
        </p:nvSpPr>
        <p:spPr>
          <a:xfrm>
            <a:off x="2123728" y="4221088"/>
            <a:ext cx="1018050" cy="288032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2E1D083-2191-44D0-A725-8E8CA464ACE0}"/>
              </a:ext>
            </a:extLst>
          </p:cNvPr>
          <p:cNvSpPr/>
          <p:nvPr/>
        </p:nvSpPr>
        <p:spPr>
          <a:xfrm>
            <a:off x="2908686" y="2013112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9C71D6B-D540-46AF-A9E9-CD5B10DA2319}"/>
              </a:ext>
            </a:extLst>
          </p:cNvPr>
          <p:cNvSpPr/>
          <p:nvPr/>
        </p:nvSpPr>
        <p:spPr>
          <a:xfrm>
            <a:off x="2907631" y="2407711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EFF7EAE-880A-45A3-BB52-5279DF510156}"/>
              </a:ext>
            </a:extLst>
          </p:cNvPr>
          <p:cNvSpPr/>
          <p:nvPr/>
        </p:nvSpPr>
        <p:spPr>
          <a:xfrm>
            <a:off x="2906067" y="2859949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ECDFE0E-933E-4913-A198-DD72B5E45C7D}"/>
              </a:ext>
            </a:extLst>
          </p:cNvPr>
          <p:cNvSpPr/>
          <p:nvPr/>
        </p:nvSpPr>
        <p:spPr>
          <a:xfrm>
            <a:off x="1737054" y="2780928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2020.12.05</a:t>
            </a:r>
            <a:endParaRPr lang="ko-KR" altLang="en-US" sz="1000" b="1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3BA042E-13C4-4CE2-BD36-F70EE6E155EF}"/>
              </a:ext>
            </a:extLst>
          </p:cNvPr>
          <p:cNvSpPr/>
          <p:nvPr/>
        </p:nvSpPr>
        <p:spPr>
          <a:xfrm>
            <a:off x="2906067" y="326921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0193CC5-F126-435B-8C4F-C691D1171667}"/>
              </a:ext>
            </a:extLst>
          </p:cNvPr>
          <p:cNvSpPr/>
          <p:nvPr/>
        </p:nvSpPr>
        <p:spPr>
          <a:xfrm>
            <a:off x="2906067" y="3713887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03CD952-006F-46E5-AA8E-BC5A80349D91}"/>
              </a:ext>
            </a:extLst>
          </p:cNvPr>
          <p:cNvSpPr/>
          <p:nvPr/>
        </p:nvSpPr>
        <p:spPr>
          <a:xfrm>
            <a:off x="2203186" y="4266302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61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모임 등록화면</a:t>
            </a:r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</p:nvPr>
        </p:nvGraphicFramePr>
        <p:xfrm>
          <a:off x="3779838" y="981075"/>
          <a:ext cx="4906962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ko-KR" sz="1000" baseline="0" dirty="0" err="1">
                          <a:solidFill>
                            <a:schemeClr val="tx1"/>
                          </a:solidFill>
                        </a:rPr>
                        <a:t>timepicker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 선택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지도검색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실시간 회의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입장시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사용할 비밀번호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모임을 개설한 사람만 조회가능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참여자에게는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mail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이전모임 선택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표시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생성하려는 모임이 특정 모임에 이어지는 경우 활용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5940" y="1412776"/>
            <a:ext cx="240051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플랜트 </a:t>
            </a:r>
            <a:r>
              <a:rPr lang="ko-KR" altLang="en-US" sz="1600" b="1" dirty="0" err="1"/>
              <a:t>맨아워</a:t>
            </a:r>
            <a:r>
              <a:rPr lang="ko-KR" altLang="en-US" sz="1600" b="1" dirty="0"/>
              <a:t> 저녁식사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723953" y="1844824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2020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9160" y="1844824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모임일자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23952" y="3109390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9159" y="310939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연관 프로젝트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08932" y="3530912"/>
            <a:ext cx="163958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조남국</a:t>
            </a:r>
            <a:endParaRPr lang="en-US" altLang="ko-KR" sz="1000" b="1" dirty="0"/>
          </a:p>
          <a:p>
            <a:r>
              <a:rPr lang="en-US" altLang="ko-KR" sz="1000" b="1" dirty="0"/>
              <a:t>daelimjsh@gmail.com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29159" y="3530912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참여자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23952" y="3952433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D</a:t>
            </a:r>
            <a:r>
              <a:rPr lang="ko-KR" altLang="en-US" sz="1000" b="1" dirty="0"/>
              <a:t>타워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9159" y="3952433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모임장소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3953" y="2266346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오후 </a:t>
            </a:r>
            <a:r>
              <a:rPr lang="en-US" altLang="ko-KR" sz="1000" b="1" dirty="0"/>
              <a:t>18:30</a:t>
            </a:r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629160" y="2266346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시작시간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23953" y="2687868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629160" y="2687868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종료시간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1353" y="5361590"/>
            <a:ext cx="1018050" cy="288032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</a:t>
            </a:r>
          </a:p>
        </p:txBody>
      </p:sp>
      <p:sp>
        <p:nvSpPr>
          <p:cNvPr id="37" name="타원 36"/>
          <p:cNvSpPr/>
          <p:nvPr/>
        </p:nvSpPr>
        <p:spPr>
          <a:xfrm>
            <a:off x="2753004" y="189957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2753004" y="232109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2753004" y="346650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40" name="타원 39"/>
          <p:cNvSpPr/>
          <p:nvPr/>
        </p:nvSpPr>
        <p:spPr>
          <a:xfrm>
            <a:off x="2753004" y="4007183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23953" y="4411234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Eoflatksdjq1!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629160" y="4411234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입장 비밀번호</a:t>
            </a:r>
          </a:p>
        </p:txBody>
      </p:sp>
      <p:sp>
        <p:nvSpPr>
          <p:cNvPr id="44" name="타원 43"/>
          <p:cNvSpPr/>
          <p:nvPr/>
        </p:nvSpPr>
        <p:spPr>
          <a:xfrm>
            <a:off x="2753004" y="446598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23953" y="4869160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29160" y="486916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이전 모임</a:t>
            </a:r>
          </a:p>
        </p:txBody>
      </p:sp>
      <p:sp>
        <p:nvSpPr>
          <p:cNvPr id="51" name="타원 50"/>
          <p:cNvSpPr/>
          <p:nvPr/>
        </p:nvSpPr>
        <p:spPr>
          <a:xfrm>
            <a:off x="2753004" y="4923910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568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모임 캘린더</a:t>
            </a:r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</p:nvPr>
        </p:nvGraphicFramePr>
        <p:xfrm>
          <a:off x="3779838" y="981075"/>
          <a:ext cx="490696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 등록화면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이전달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모임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오늘기준 달력조회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모임이 있는 날짜에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해당일의 모임 목록화면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</p:nvPr>
        </p:nvGraphicFramePr>
        <p:xfrm>
          <a:off x="525110" y="2113812"/>
          <a:ext cx="2621171" cy="261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92194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50646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24285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4269" y="176119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57806" y="1773487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&lt;  </a:t>
            </a:r>
            <a:r>
              <a:rPr lang="ko-KR" altLang="en-US" sz="1200" b="1" dirty="0"/>
              <a:t>오늘  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171353" y="1340768"/>
            <a:ext cx="1018050" cy="288032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모임등록</a:t>
            </a:r>
          </a:p>
        </p:txBody>
      </p:sp>
      <p:sp>
        <p:nvSpPr>
          <p:cNvPr id="19" name="타원 18"/>
          <p:cNvSpPr/>
          <p:nvPr/>
        </p:nvSpPr>
        <p:spPr>
          <a:xfrm>
            <a:off x="2080549" y="1394030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2245647" y="1828237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21" name="타원 20"/>
          <p:cNvSpPr/>
          <p:nvPr/>
        </p:nvSpPr>
        <p:spPr>
          <a:xfrm>
            <a:off x="501589" y="452786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</a:p>
        </p:txBody>
      </p:sp>
      <p:sp>
        <p:nvSpPr>
          <p:cNvPr id="22" name="타원 21"/>
          <p:cNvSpPr/>
          <p:nvPr/>
        </p:nvSpPr>
        <p:spPr>
          <a:xfrm>
            <a:off x="2527882" y="167735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2171353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5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모임 캘린더</a:t>
            </a:r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5349611"/>
              </p:ext>
            </p:extLst>
          </p:nvPr>
        </p:nvGraphicFramePr>
        <p:xfrm>
          <a:off x="3779838" y="981075"/>
          <a:ext cx="490696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 등록화면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이전달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모임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오늘기준 달력조회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모임이 있는 날짜에 표시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해당일의 모임 목록화면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9786764"/>
              </p:ext>
            </p:extLst>
          </p:nvPr>
        </p:nvGraphicFramePr>
        <p:xfrm>
          <a:off x="525110" y="2113812"/>
          <a:ext cx="2621171" cy="261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828587"/>
                          </a:solidFill>
                        </a:rPr>
                        <a:t>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19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22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23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24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25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26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E3E3E3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rgbClr val="E3E3E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92194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50646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24285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4269" y="176119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57806" y="1773487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&lt;  </a:t>
            </a:r>
            <a:r>
              <a:rPr lang="ko-KR" altLang="en-US" sz="1200" b="1" dirty="0"/>
              <a:t>오늘  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171353" y="1340768"/>
            <a:ext cx="1018050" cy="288032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모임등록</a:t>
            </a:r>
          </a:p>
        </p:txBody>
      </p:sp>
      <p:sp>
        <p:nvSpPr>
          <p:cNvPr id="19" name="타원 18"/>
          <p:cNvSpPr/>
          <p:nvPr/>
        </p:nvSpPr>
        <p:spPr>
          <a:xfrm>
            <a:off x="2080549" y="1394030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2245647" y="1828237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21" name="타원 20"/>
          <p:cNvSpPr/>
          <p:nvPr/>
        </p:nvSpPr>
        <p:spPr>
          <a:xfrm>
            <a:off x="501589" y="452786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</a:p>
        </p:txBody>
      </p:sp>
      <p:sp>
        <p:nvSpPr>
          <p:cNvPr id="22" name="타원 21"/>
          <p:cNvSpPr/>
          <p:nvPr/>
        </p:nvSpPr>
        <p:spPr>
          <a:xfrm>
            <a:off x="2527882" y="167735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2171353" y="4581128"/>
            <a:ext cx="72008" cy="72008"/>
          </a:xfrm>
          <a:prstGeom prst="ellipse">
            <a:avLst/>
          </a:prstGeom>
          <a:solidFill>
            <a:srgbClr val="828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3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모임 등록화면</a:t>
            </a:r>
          </a:p>
        </p:txBody>
      </p:sp>
      <p:graphicFrame>
        <p:nvGraphicFramePr>
          <p:cNvPr id="23" name="내용 개체 틀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8443253"/>
              </p:ext>
            </p:extLst>
          </p:nvPr>
        </p:nvGraphicFramePr>
        <p:xfrm>
          <a:off x="3779838" y="981075"/>
          <a:ext cx="4906962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ko-KR" sz="1000" baseline="0" dirty="0" err="1">
                          <a:solidFill>
                            <a:schemeClr val="tx1"/>
                          </a:solidFill>
                        </a:rPr>
                        <a:t>timepicker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 선택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지도검색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실시간 회의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입장시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사용할 비밀번호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모임을 개설한 사람만 조회가능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참여자에게는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mail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Tab 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이전모임 선택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표시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생성하려는 모임이 특정 모임에 이어지는 경우 활용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268" y="980728"/>
            <a:ext cx="2851587" cy="5184576"/>
          </a:xfrm>
          <a:prstGeom prst="rect">
            <a:avLst/>
          </a:prstGeom>
          <a:solidFill>
            <a:srgbClr val="2F3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5940" y="1412776"/>
            <a:ext cx="240051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플랜트 </a:t>
            </a:r>
            <a:r>
              <a:rPr lang="ko-KR" altLang="en-US" sz="1600" b="1" dirty="0" err="1"/>
              <a:t>맨아워</a:t>
            </a:r>
            <a:r>
              <a:rPr lang="ko-KR" altLang="en-US" sz="1600" b="1" dirty="0"/>
              <a:t> 저녁식사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723953" y="1844824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2020</a:t>
            </a:r>
            <a:r>
              <a:rPr lang="ko-KR" altLang="en-US" sz="1000" b="1" dirty="0"/>
              <a:t>년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9160" y="1844824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모임일자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23952" y="3109390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9159" y="310939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연관 프로젝트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08932" y="3530912"/>
            <a:ext cx="163958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조남국</a:t>
            </a:r>
            <a:endParaRPr lang="en-US" altLang="ko-KR" sz="1000" b="1" dirty="0"/>
          </a:p>
          <a:p>
            <a:r>
              <a:rPr lang="en-US" altLang="ko-KR" sz="1000" b="1" dirty="0"/>
              <a:t>daelimjsh@gmail.com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29159" y="3530912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참여자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23952" y="3952433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D</a:t>
            </a:r>
            <a:r>
              <a:rPr lang="ko-KR" altLang="en-US" sz="1000" b="1" dirty="0"/>
              <a:t>타워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9159" y="3952433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모임장소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3953" y="2266346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오후 </a:t>
            </a:r>
            <a:r>
              <a:rPr lang="en-US" altLang="ko-KR" sz="1000" b="1" dirty="0"/>
              <a:t>18:30</a:t>
            </a:r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629160" y="2266346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시작시간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23953" y="2687868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629160" y="2687868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종료시간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1353" y="5361590"/>
            <a:ext cx="1018050" cy="288032"/>
          </a:xfrm>
          <a:prstGeom prst="rect">
            <a:avLst/>
          </a:prstGeom>
          <a:solidFill>
            <a:srgbClr val="2E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</a:t>
            </a:r>
          </a:p>
        </p:txBody>
      </p:sp>
      <p:sp>
        <p:nvSpPr>
          <p:cNvPr id="37" name="타원 36"/>
          <p:cNvSpPr/>
          <p:nvPr/>
        </p:nvSpPr>
        <p:spPr>
          <a:xfrm>
            <a:off x="2753004" y="189957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2753004" y="2321096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2753004" y="346650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  <p:sp>
        <p:nvSpPr>
          <p:cNvPr id="40" name="타원 39"/>
          <p:cNvSpPr/>
          <p:nvPr/>
        </p:nvSpPr>
        <p:spPr>
          <a:xfrm>
            <a:off x="2753004" y="4007183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23953" y="4411234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Eoflatksdjq1!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629160" y="4411234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입장 비밀번호</a:t>
            </a:r>
          </a:p>
        </p:txBody>
      </p:sp>
      <p:sp>
        <p:nvSpPr>
          <p:cNvPr id="44" name="타원 43"/>
          <p:cNvSpPr/>
          <p:nvPr/>
        </p:nvSpPr>
        <p:spPr>
          <a:xfrm>
            <a:off x="2753004" y="4465984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23953" y="4869160"/>
            <a:ext cx="111985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플랜트 </a:t>
            </a:r>
            <a:r>
              <a:rPr lang="ko-KR" altLang="en-US" sz="1000" b="1" dirty="0" err="1"/>
              <a:t>맨아워</a:t>
            </a:r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29160" y="4869160"/>
            <a:ext cx="101805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rgbClr val="828587"/>
                </a:solidFill>
              </a:rPr>
              <a:t>이전 모임</a:t>
            </a:r>
          </a:p>
        </p:txBody>
      </p:sp>
      <p:sp>
        <p:nvSpPr>
          <p:cNvPr id="51" name="타원 50"/>
          <p:cNvSpPr/>
          <p:nvPr/>
        </p:nvSpPr>
        <p:spPr>
          <a:xfrm>
            <a:off x="2753004" y="4923910"/>
            <a:ext cx="181608" cy="178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418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1032</Words>
  <Application>Microsoft Office PowerPoint</Application>
  <PresentationFormat>화면 슬라이드 쇼(4:3)</PresentationFormat>
  <Paragraphs>519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모임 등록화면</vt:lpstr>
      <vt:lpstr>모임 캘린더</vt:lpstr>
      <vt:lpstr>모임 캘린더</vt:lpstr>
      <vt:lpstr>모임 등록화면</vt:lpstr>
      <vt:lpstr>참여자 선택 모달</vt:lpstr>
      <vt:lpstr>지도검색 모달</vt:lpstr>
      <vt:lpstr>이전모임 선택 모달</vt:lpstr>
      <vt:lpstr>모임 목록화면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모임 캘린더</dc:title>
  <dc:creator>user</dc:creator>
  <cp:lastModifiedBy>cho namkuk</cp:lastModifiedBy>
  <cp:revision>73</cp:revision>
  <dcterms:created xsi:type="dcterms:W3CDTF">2020-08-29T05:58:13Z</dcterms:created>
  <dcterms:modified xsi:type="dcterms:W3CDTF">2020-09-01T09:32:45Z</dcterms:modified>
</cp:coreProperties>
</file>