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/>
    <p:restoredTop sz="95271"/>
  </p:normalViewPr>
  <p:slideViewPr>
    <p:cSldViewPr snapToGrid="0">
      <p:cViewPr varScale="1">
        <p:scale>
          <a:sx n="93" d="100"/>
          <a:sy n="93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7B511-2A06-18BC-FEF8-FE6184D5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5CA36E-0AF2-4FEC-0FF9-C2CC62FE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AC11D-E11E-B0F5-3209-2C499E80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EFFD4-9238-207C-74FE-96B560BA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AE555-17B1-81AD-A9DA-3E3A7E05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15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5C8A1-E9AE-C206-E9CB-797AB99D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9F9C34-92B0-57B9-C543-C1E6B5645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E2B0B-EC0A-5235-6A39-8ABDE076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E2CAB-D72F-90BB-F401-D38EBF7E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263E0-CD81-ED0F-DCEC-3CBCEB7B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96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386701-69FF-43E5-A811-3F6D3F416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6A1B48-2963-72CB-E492-EDA4E6E60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E6641-A4D4-C78F-A5D2-8C2F2461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DCD6B-792F-8CBF-2B1E-51719DF3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EEF41-356F-6805-9895-345B877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01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47A8-5089-4F67-6B5C-513E8E9D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65495-37E8-7DC7-9CE4-D797B741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C96A-7261-895B-5D95-4E7F7069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9D364-4724-2B05-0261-445F607A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C22A5-6D51-5A82-7259-CF8CE856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14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D9CD5-E9CC-F7BA-B8FA-02FEAC5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C28AF-4763-8F86-E71F-42580F10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2D68E-E203-51F0-47B8-A7A45729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ECDE9-8631-EBCC-6C15-9A4BADF7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484F3-CC15-AF95-ADDF-5B490E25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53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3D4ED-E371-2433-2848-D3B69D64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C7907-B28C-0259-E8B2-84856B50E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52FC0-2135-AC07-E99D-F81F9C6B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F1977-2172-74EB-B269-3C90E8A4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10759-1ADA-4CE4-9D30-D64005A0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CC709-3C68-CA5D-C583-DD87E442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34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476E-6F19-6388-74CC-D1404231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CA2FD-0525-8158-29F5-65A4D5A3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8EB7D8-67F6-EAAB-3004-07C08145F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D57EB-E7B4-2706-9C23-A70A98874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0E1BBC-3873-18FC-10C0-0C0F351CF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FA7717-21A6-80AF-FE71-879155C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157E49-45D9-0FBB-3610-8A631A0A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3ECDB1-9259-096F-EC73-78F549DD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1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AD7E2-77C4-A90B-6AB8-261A6C9D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694EC-B926-38DD-B9A1-B2BA57EC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9617B-BF1A-AEA8-98A6-3CB4C5F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CD69E-47D4-1E24-8081-33026F7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7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715211-8B8D-FEDD-B65B-7B20B277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6692BE-3394-A499-C753-CC288AA4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3DE73-1CBC-540F-FFC1-FED05FEC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4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4CFF-0053-AD01-8C06-FC35173E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B029B-B78F-AE22-2476-5239FA35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7C1CF-1294-DAC2-F49D-A912D9BE5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B8626-E4CE-DCE6-A675-C7D48BC3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79A94-6D73-BC51-FB9B-B95543F9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4FAC4-4169-1F43-52FC-7A89AABE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01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5D78-FABF-B3C3-61B3-6621FCBA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047FD2-E2A2-AA06-FAAD-55BE8C7E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D9609-5042-64CF-81E5-8B4ECDA9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0A87C-FC22-F730-5E35-5F91DC14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BD4F7-552C-69B6-DC42-6A53518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92C2B-BC5B-F0ED-749D-15EAD667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3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477D91-9311-2380-DC3C-55F0C36B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5754E-EB3E-F03B-62C6-2EC0B8B2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C4CA7-3174-AF01-C334-C17582FC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4B67A-E31C-EA29-149F-6AEF9F4A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BBDC7-46E8-7C1A-48EC-DDC573262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03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8C5525-E6F5-C848-E4C8-1873340501EC}"/>
              </a:ext>
            </a:extLst>
          </p:cNvPr>
          <p:cNvSpPr/>
          <p:nvPr/>
        </p:nvSpPr>
        <p:spPr>
          <a:xfrm>
            <a:off x="2712221" y="1353852"/>
            <a:ext cx="1471852" cy="18881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80187A-A167-9194-A788-C7FC10B5740E}"/>
              </a:ext>
            </a:extLst>
          </p:cNvPr>
          <p:cNvSpPr txBox="1"/>
          <p:nvPr/>
        </p:nvSpPr>
        <p:spPr>
          <a:xfrm>
            <a:off x="2807181" y="892281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bpf_prog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DB060E-81E7-897E-C8C2-8DF908FA1BE4}"/>
              </a:ext>
            </a:extLst>
          </p:cNvPr>
          <p:cNvSpPr/>
          <p:nvPr/>
        </p:nvSpPr>
        <p:spPr>
          <a:xfrm>
            <a:off x="5760219" y="881825"/>
            <a:ext cx="2026032" cy="4720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F23FE-043B-8C94-6640-33A0FCE721F1}"/>
              </a:ext>
            </a:extLst>
          </p:cNvPr>
          <p:cNvSpPr txBox="1"/>
          <p:nvPr/>
        </p:nvSpPr>
        <p:spPr>
          <a:xfrm>
            <a:off x="5981891" y="235493"/>
            <a:ext cx="18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bpf_prog_stats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percpu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1E1F2D4-9BEB-A7AC-3A50-CB9F7101A341}"/>
              </a:ext>
            </a:extLst>
          </p:cNvPr>
          <p:cNvCxnSpPr>
            <a:cxnSpLocks/>
          </p:cNvCxnSpPr>
          <p:nvPr/>
        </p:nvCxnSpPr>
        <p:spPr>
          <a:xfrm flipV="1">
            <a:off x="3794508" y="1158837"/>
            <a:ext cx="1910293" cy="8119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9C3E825-3DA2-731D-7B1A-FB13985B43BB}"/>
              </a:ext>
            </a:extLst>
          </p:cNvPr>
          <p:cNvSpPr txBox="1"/>
          <p:nvPr/>
        </p:nvSpPr>
        <p:spPr>
          <a:xfrm>
            <a:off x="2807181" y="1431512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bpf_func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F5C521-BF44-213C-B366-60C07CAFF241}"/>
              </a:ext>
            </a:extLst>
          </p:cNvPr>
          <p:cNvSpPr/>
          <p:nvPr/>
        </p:nvSpPr>
        <p:spPr>
          <a:xfrm>
            <a:off x="5776486" y="2118038"/>
            <a:ext cx="2125430" cy="19392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5F1B7B-8055-90D9-DE8B-F7C14124899B}"/>
              </a:ext>
            </a:extLst>
          </p:cNvPr>
          <p:cNvSpPr txBox="1"/>
          <p:nvPr/>
        </p:nvSpPr>
        <p:spPr>
          <a:xfrm>
            <a:off x="5981890" y="1730893"/>
            <a:ext cx="180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bpf_prog_aux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098D59-FF0B-28BF-5472-0A8DC0377BC6}"/>
              </a:ext>
            </a:extLst>
          </p:cNvPr>
          <p:cNvSpPr/>
          <p:nvPr/>
        </p:nvSpPr>
        <p:spPr>
          <a:xfrm>
            <a:off x="5876346" y="4931731"/>
            <a:ext cx="2026031" cy="4720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5BE975-AEB9-DE24-4514-ABDA5C75F0ED}"/>
              </a:ext>
            </a:extLst>
          </p:cNvPr>
          <p:cNvSpPr txBox="1"/>
          <p:nvPr/>
        </p:nvSpPr>
        <p:spPr>
          <a:xfrm>
            <a:off x="3057184" y="1800844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E56B9B-9014-0FC7-4B17-7C2494AA5C01}"/>
              </a:ext>
            </a:extLst>
          </p:cNvPr>
          <p:cNvSpPr txBox="1"/>
          <p:nvPr/>
        </p:nvSpPr>
        <p:spPr>
          <a:xfrm>
            <a:off x="3057184" y="2175497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904CD7B-52F3-D756-B404-FCA441133554}"/>
              </a:ext>
            </a:extLst>
          </p:cNvPr>
          <p:cNvCxnSpPr>
            <a:cxnSpLocks/>
          </p:cNvCxnSpPr>
          <p:nvPr/>
        </p:nvCxnSpPr>
        <p:spPr>
          <a:xfrm>
            <a:off x="3579371" y="2433511"/>
            <a:ext cx="2125430" cy="8084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430E44B-07BC-05EE-6A38-0C4A1EA753BC}"/>
              </a:ext>
            </a:extLst>
          </p:cNvPr>
          <p:cNvSpPr txBox="1"/>
          <p:nvPr/>
        </p:nvSpPr>
        <p:spPr>
          <a:xfrm>
            <a:off x="3011726" y="2659213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insnsi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E225F5F-3AAC-3B32-A36E-331D7B352B3D}"/>
              </a:ext>
            </a:extLst>
          </p:cNvPr>
          <p:cNvCxnSpPr>
            <a:cxnSpLocks/>
          </p:cNvCxnSpPr>
          <p:nvPr/>
        </p:nvCxnSpPr>
        <p:spPr>
          <a:xfrm>
            <a:off x="3717916" y="3016194"/>
            <a:ext cx="2158430" cy="215155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CEC0CD3-D411-0AFF-AB7F-C5D0B7D299D9}"/>
              </a:ext>
            </a:extLst>
          </p:cNvPr>
          <p:cNvSpPr txBox="1"/>
          <p:nvPr/>
        </p:nvSpPr>
        <p:spPr>
          <a:xfrm>
            <a:off x="5760219" y="4529319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array of struct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bpf_insn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D607EC-B67E-F5E1-01A1-2548F23605CE}"/>
              </a:ext>
            </a:extLst>
          </p:cNvPr>
          <p:cNvSpPr txBox="1"/>
          <p:nvPr/>
        </p:nvSpPr>
        <p:spPr>
          <a:xfrm>
            <a:off x="6349348" y="2146882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refcnt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0AFC771-F265-3308-9934-94D8EC292C30}"/>
              </a:ext>
            </a:extLst>
          </p:cNvPr>
          <p:cNvSpPr txBox="1"/>
          <p:nvPr/>
        </p:nvSpPr>
        <p:spPr>
          <a:xfrm>
            <a:off x="6082451" y="2394949"/>
            <a:ext cx="161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ctx_arg_info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0E7E0A3-61AA-F83D-8446-4861AD3F5977}"/>
              </a:ext>
            </a:extLst>
          </p:cNvPr>
          <p:cNvSpPr/>
          <p:nvPr/>
        </p:nvSpPr>
        <p:spPr>
          <a:xfrm>
            <a:off x="8679955" y="2089226"/>
            <a:ext cx="1485053" cy="5681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F97F79-0847-5354-C4EA-57CF65D6BDA3}"/>
              </a:ext>
            </a:extLst>
          </p:cNvPr>
          <p:cNvSpPr txBox="1"/>
          <p:nvPr/>
        </p:nvSpPr>
        <p:spPr>
          <a:xfrm>
            <a:off x="8508326" y="1642962"/>
            <a:ext cx="229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bpf_ctx_arg_aux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663511F7-BCC4-3533-C388-D048AF4E0825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7455655" y="2373276"/>
            <a:ext cx="1224300" cy="2539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4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彬 杨</dc:creator>
  <cp:lastModifiedBy>彬 杨</cp:lastModifiedBy>
  <cp:revision>2</cp:revision>
  <dcterms:created xsi:type="dcterms:W3CDTF">2022-11-02T12:38:12Z</dcterms:created>
  <dcterms:modified xsi:type="dcterms:W3CDTF">2022-11-02T13:02:17Z</dcterms:modified>
</cp:coreProperties>
</file>