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253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2815-3547-9A17-34F4-E043BEE39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7F1909-B0BD-234B-59E9-BA8F975EB8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D7F91-50A7-6CDE-2E82-590138CB7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91A7-0695-4D99-9B8A-298193194F8D}" type="datetimeFigureOut">
              <a:rPr lang="en-SG" smtClean="0"/>
              <a:t>27/3/2025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EC125-2BF6-B298-4707-5CDD7E6A2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89DA7-9540-E4D1-28CD-E1A3BFBF4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6FEC-23EF-47EF-9981-5BEF951DA34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0329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175EA-D673-5945-661F-8BF19A9DF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BF397-2802-AB83-B642-6C2D084E5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54B17-65BC-1E66-B2EE-C8D21DD32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91A7-0695-4D99-9B8A-298193194F8D}" type="datetimeFigureOut">
              <a:rPr lang="en-SG" smtClean="0"/>
              <a:t>27/3/2025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377DB-EB43-88A5-4F3F-8870976CC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4E42B-949C-DD48-5DED-DCF0C0590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6FEC-23EF-47EF-9981-5BEF951DA34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2511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7DF262-B2F4-CFA9-8139-F9E4C89A98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3D0FD9-02B8-ACD7-F414-1D360199C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233F4-F2EC-D7F5-FD10-F88B0E715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91A7-0695-4D99-9B8A-298193194F8D}" type="datetimeFigureOut">
              <a:rPr lang="en-SG" smtClean="0"/>
              <a:t>27/3/2025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23155-9661-F54F-42AB-BE631DE98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7D43F-8021-EE8E-A47E-CD65640E9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6FEC-23EF-47EF-9981-5BEF951DA34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1648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30E98-505A-1974-8939-3E1EABE26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E442D-507B-5164-CB49-6BB723903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EF7C3-E16E-2F27-9986-AB3C05C5B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91A7-0695-4D99-9B8A-298193194F8D}" type="datetimeFigureOut">
              <a:rPr lang="en-SG" smtClean="0"/>
              <a:t>27/3/2025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BD39D-008D-1AC5-AE5A-FD248FE98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D45E3-97B1-DC54-02DB-3CAAB4731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6FEC-23EF-47EF-9981-5BEF951DA34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8988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81DBB-0A97-E607-FDB5-9CED92A56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24256-33F5-9F0C-7351-0E457B7DF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E699E-1C1D-AB6C-0623-001707AAB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91A7-0695-4D99-9B8A-298193194F8D}" type="datetimeFigureOut">
              <a:rPr lang="en-SG" smtClean="0"/>
              <a:t>27/3/2025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3EC58-8FB3-9D19-F328-2F158635D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8AF9D-7AA0-49F7-8855-BB6C5373A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6FEC-23EF-47EF-9981-5BEF951DA34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979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1866B-34F7-BF18-43C6-F2C8740AE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41440-0455-5BA5-6860-6B2F75029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C0E6A-AB90-7907-7582-1B7789532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14E63-3B04-3A82-ABD8-07260A758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91A7-0695-4D99-9B8A-298193194F8D}" type="datetimeFigureOut">
              <a:rPr lang="en-SG" smtClean="0"/>
              <a:t>27/3/2025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B1E49-420F-9CE9-880A-E23CCAEA3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F5687-F856-E394-A399-568358B13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6FEC-23EF-47EF-9981-5BEF951DA34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9922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8D212-97C1-FE9E-47E3-F8CB713F6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3D821-7649-792F-2384-B79C40242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8AA17-A22E-E947-BD1F-C73131A73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DE45F8-BC44-EDDC-E4FA-7739DC6D0F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A034CF-90CC-6DD1-3CAC-CDA785352C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2D13CF-65CA-BF3D-CAF7-FCD3067C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91A7-0695-4D99-9B8A-298193194F8D}" type="datetimeFigureOut">
              <a:rPr lang="en-SG" smtClean="0"/>
              <a:t>27/3/2025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53EAD5-C0F0-E25C-7126-8335AF977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E98BC8-CA1E-C084-CE5F-DFCA1B2C3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6FEC-23EF-47EF-9981-5BEF951DA34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6472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CB151-FD79-0C95-F88E-1DE207259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F35546-D4AA-326C-CB94-83E362856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91A7-0695-4D99-9B8A-298193194F8D}" type="datetimeFigureOut">
              <a:rPr lang="en-SG" smtClean="0"/>
              <a:t>27/3/2025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D16958-C0A3-DC1B-F224-BCB53B724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29E2AE-BEBB-0F0E-7667-CEA01A691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6FEC-23EF-47EF-9981-5BEF951DA34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5681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937E72-B5C1-90C9-9662-B01C4D8EC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91A7-0695-4D99-9B8A-298193194F8D}" type="datetimeFigureOut">
              <a:rPr lang="en-SG" smtClean="0"/>
              <a:t>27/3/2025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D05339-DA4E-310B-BCBC-578BE749D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9980C-D5DC-0C59-B1DB-B4D44046C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6FEC-23EF-47EF-9981-5BEF951DA34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61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CB778-2FA9-601B-2441-D717A2F94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D75F0-E0BF-4676-F412-9205E75D9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31B17-B1E4-C311-5F6D-93E8C768A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D2DE2-113E-EF56-6A9A-0AF8B46DF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91A7-0695-4D99-9B8A-298193194F8D}" type="datetimeFigureOut">
              <a:rPr lang="en-SG" smtClean="0"/>
              <a:t>27/3/2025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80A28D-7A1F-DD69-7C64-E30141D4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AB212-69D4-43E9-E1CE-A8A3D46A9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6FEC-23EF-47EF-9981-5BEF951DA34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730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29081-DB7F-C8FB-F18F-4D0D9C032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FCF9C7-4148-8D0E-3FDC-8D8E961AC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32D27E-F802-7A02-D16E-6FEAF5848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46FE4-9776-0632-6D57-919977759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91A7-0695-4D99-9B8A-298193194F8D}" type="datetimeFigureOut">
              <a:rPr lang="en-SG" smtClean="0"/>
              <a:t>27/3/2025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9C0198-0CC1-9015-BE51-20701BEAC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35A52-7841-D3DD-C6AA-DE6BC56AD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6FEC-23EF-47EF-9981-5BEF951DA34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3184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9801B0-14FC-381C-307C-B3681A9EE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0F767-FA8F-7AAD-B007-723480489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1E2AC-47AF-18CA-2515-3C2D27DA7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8A91A7-0695-4D99-9B8A-298193194F8D}" type="datetimeFigureOut">
              <a:rPr lang="en-SG" smtClean="0"/>
              <a:t>27/3/2025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905F-1D1A-072E-91BB-433722293B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B773E-81A7-DD45-DAF4-357959673A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3F6FEC-23EF-47EF-9981-5BEF951DA34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3770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5" descr="黑色的照相机&#10;&#10;中度可信度描述已自动生成">
            <a:extLst>
              <a:ext uri="{FF2B5EF4-FFF2-40B4-BE49-F238E27FC236}">
                <a16:creationId xmlns:a16="http://schemas.microsoft.com/office/drawing/2014/main" id="{FB3A8838-29F0-A55A-DA5F-5DD9BC1B3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956112" y="-1250128"/>
            <a:ext cx="6279776" cy="9936480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1E6886B4-E681-F5A8-5D8E-828A5444E831}"/>
              </a:ext>
            </a:extLst>
          </p:cNvPr>
          <p:cNvSpPr/>
          <p:nvPr/>
        </p:nvSpPr>
        <p:spPr>
          <a:xfrm rot="16200000">
            <a:off x="3956233" y="2978167"/>
            <a:ext cx="719243" cy="4846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BD1F432-FB37-A36F-FBE9-7A4A6F2CA1DE}"/>
              </a:ext>
            </a:extLst>
          </p:cNvPr>
          <p:cNvSpPr/>
          <p:nvPr/>
        </p:nvSpPr>
        <p:spPr>
          <a:xfrm rot="5400000" flipV="1">
            <a:off x="3956233" y="4257494"/>
            <a:ext cx="719243" cy="4846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CF424A3-7C44-23D9-EA31-647A0CD761F5}"/>
              </a:ext>
            </a:extLst>
          </p:cNvPr>
          <p:cNvSpPr/>
          <p:nvPr/>
        </p:nvSpPr>
        <p:spPr>
          <a:xfrm rot="10800000" flipV="1">
            <a:off x="3259004" y="3614294"/>
            <a:ext cx="719243" cy="4846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06416E6-29CD-C79F-C670-BA5B0C44D5F7}"/>
              </a:ext>
            </a:extLst>
          </p:cNvPr>
          <p:cNvSpPr/>
          <p:nvPr/>
        </p:nvSpPr>
        <p:spPr>
          <a:xfrm rot="10800000" flipH="1" flipV="1">
            <a:off x="4558171" y="3614294"/>
            <a:ext cx="719243" cy="4846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1E42118-5300-40B9-2A15-5A617ED6AE8C}"/>
              </a:ext>
            </a:extLst>
          </p:cNvPr>
          <p:cNvSpPr/>
          <p:nvPr/>
        </p:nvSpPr>
        <p:spPr>
          <a:xfrm rot="10800000" flipV="1">
            <a:off x="6493694" y="3614294"/>
            <a:ext cx="719243" cy="4846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370E055-37D9-1F33-999C-92F496504B96}"/>
              </a:ext>
            </a:extLst>
          </p:cNvPr>
          <p:cNvSpPr/>
          <p:nvPr/>
        </p:nvSpPr>
        <p:spPr>
          <a:xfrm rot="10800000" flipH="1" flipV="1">
            <a:off x="7792861" y="3614294"/>
            <a:ext cx="719243" cy="4846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6CCF2A-F93D-EB96-911A-A443935C3690}"/>
              </a:ext>
            </a:extLst>
          </p:cNvPr>
          <p:cNvSpPr txBox="1"/>
          <p:nvPr/>
        </p:nvSpPr>
        <p:spPr>
          <a:xfrm>
            <a:off x="2452906" y="1594771"/>
            <a:ext cx="1027589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Claw Up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3EF61A-2BFC-63B9-C49B-E4F47767416A}"/>
              </a:ext>
            </a:extLst>
          </p:cNvPr>
          <p:cNvSpPr txBox="1"/>
          <p:nvPr/>
        </p:nvSpPr>
        <p:spPr>
          <a:xfrm>
            <a:off x="2198713" y="3069546"/>
            <a:ext cx="1317092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Claw Down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1A64FF-0CDF-174F-54CA-1A8654E13648}"/>
              </a:ext>
            </a:extLst>
          </p:cNvPr>
          <p:cNvSpPr txBox="1"/>
          <p:nvPr/>
        </p:nvSpPr>
        <p:spPr>
          <a:xfrm>
            <a:off x="1961531" y="2196229"/>
            <a:ext cx="731290" cy="646331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Open</a:t>
            </a:r>
          </a:p>
          <a:p>
            <a:pPr algn="ctr"/>
            <a:r>
              <a:rPr lang="en-SG" dirty="0"/>
              <a:t>Claw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DB4C05-252F-90F7-34C8-3EAACEDA19CF}"/>
              </a:ext>
            </a:extLst>
          </p:cNvPr>
          <p:cNvSpPr txBox="1"/>
          <p:nvPr/>
        </p:nvSpPr>
        <p:spPr>
          <a:xfrm>
            <a:off x="3098019" y="2196229"/>
            <a:ext cx="764953" cy="646331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Close</a:t>
            </a:r>
          </a:p>
          <a:p>
            <a:pPr algn="ctr"/>
            <a:r>
              <a:rPr lang="en-SG" dirty="0"/>
              <a:t>Claw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82C0C6-46F3-AA5B-A492-2B1FB714A3C7}"/>
              </a:ext>
            </a:extLst>
          </p:cNvPr>
          <p:cNvSpPr txBox="1"/>
          <p:nvPr/>
        </p:nvSpPr>
        <p:spPr>
          <a:xfrm>
            <a:off x="8542209" y="1428301"/>
            <a:ext cx="967381" cy="646331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Shooter</a:t>
            </a:r>
          </a:p>
          <a:p>
            <a:pPr algn="ctr"/>
            <a:r>
              <a:rPr lang="en-SG" dirty="0"/>
              <a:t>Up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85050A-5DC7-A18D-49EF-A14E58668570}"/>
              </a:ext>
            </a:extLst>
          </p:cNvPr>
          <p:cNvSpPr txBox="1"/>
          <p:nvPr/>
        </p:nvSpPr>
        <p:spPr>
          <a:xfrm>
            <a:off x="8518967" y="2924710"/>
            <a:ext cx="1013867" cy="646331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Shooter </a:t>
            </a:r>
          </a:p>
          <a:p>
            <a:pPr algn="ctr"/>
            <a:r>
              <a:rPr lang="en-SG" dirty="0"/>
              <a:t>Down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7BFF57-6CAF-DD9F-94E6-B295D323F1BC}"/>
              </a:ext>
            </a:extLst>
          </p:cNvPr>
          <p:cNvSpPr txBox="1"/>
          <p:nvPr/>
        </p:nvSpPr>
        <p:spPr>
          <a:xfrm>
            <a:off x="9475491" y="2192418"/>
            <a:ext cx="769763" cy="646331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Shoot</a:t>
            </a:r>
          </a:p>
          <a:p>
            <a:pPr algn="ctr"/>
            <a:r>
              <a:rPr lang="en-SG" dirty="0"/>
              <a:t>Slow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5779EB-5703-2C12-55E2-ED7D1DD46EC0}"/>
              </a:ext>
            </a:extLst>
          </p:cNvPr>
          <p:cNvSpPr txBox="1"/>
          <p:nvPr/>
        </p:nvSpPr>
        <p:spPr>
          <a:xfrm>
            <a:off x="7742341" y="2192418"/>
            <a:ext cx="769763" cy="646331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Shoot</a:t>
            </a:r>
          </a:p>
          <a:p>
            <a:pPr algn="ctr"/>
            <a:r>
              <a:rPr lang="en-SG" dirty="0"/>
              <a:t>Fast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BCC3FB-9937-DD89-92FB-4CB7163D2F23}"/>
              </a:ext>
            </a:extLst>
          </p:cNvPr>
          <p:cNvSpPr txBox="1"/>
          <p:nvPr/>
        </p:nvSpPr>
        <p:spPr>
          <a:xfrm>
            <a:off x="3843203" y="3074842"/>
            <a:ext cx="1003609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Forward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9B25FE-314B-FF61-0944-BCE45ECB593A}"/>
              </a:ext>
            </a:extLst>
          </p:cNvPr>
          <p:cNvSpPr txBox="1"/>
          <p:nvPr/>
        </p:nvSpPr>
        <p:spPr>
          <a:xfrm>
            <a:off x="3701756" y="4289678"/>
            <a:ext cx="1286506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Backwards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0D7831-3C94-F57E-37B5-3B82F1F7D2F1}"/>
              </a:ext>
            </a:extLst>
          </p:cNvPr>
          <p:cNvSpPr txBox="1"/>
          <p:nvPr/>
        </p:nvSpPr>
        <p:spPr>
          <a:xfrm>
            <a:off x="3105290" y="3529598"/>
            <a:ext cx="641265" cy="646331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Shift</a:t>
            </a:r>
          </a:p>
          <a:p>
            <a:pPr algn="ctr"/>
            <a:r>
              <a:rPr lang="en-SG" dirty="0"/>
              <a:t>Left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683E1B-D18A-AF14-01A4-BF69F8FCC2A1}"/>
              </a:ext>
            </a:extLst>
          </p:cNvPr>
          <p:cNvSpPr txBox="1"/>
          <p:nvPr/>
        </p:nvSpPr>
        <p:spPr>
          <a:xfrm>
            <a:off x="4769495" y="3529598"/>
            <a:ext cx="692818" cy="646331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Shift</a:t>
            </a:r>
          </a:p>
          <a:p>
            <a:pPr algn="ctr"/>
            <a:r>
              <a:rPr lang="en-SG" dirty="0"/>
              <a:t>Right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BCE226-C870-8A6B-7BEA-68FBB9E53FD7}"/>
              </a:ext>
            </a:extLst>
          </p:cNvPr>
          <p:cNvSpPr txBox="1"/>
          <p:nvPr/>
        </p:nvSpPr>
        <p:spPr>
          <a:xfrm>
            <a:off x="6485253" y="3529598"/>
            <a:ext cx="618952" cy="646331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Turn</a:t>
            </a:r>
          </a:p>
          <a:p>
            <a:pPr algn="ctr"/>
            <a:r>
              <a:rPr lang="en-SG" dirty="0"/>
              <a:t>Left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05052E-F59F-6073-3944-DF0CFE50D2E1}"/>
              </a:ext>
            </a:extLst>
          </p:cNvPr>
          <p:cNvSpPr txBox="1"/>
          <p:nvPr/>
        </p:nvSpPr>
        <p:spPr>
          <a:xfrm>
            <a:off x="7883917" y="3529598"/>
            <a:ext cx="692818" cy="646331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Turn</a:t>
            </a:r>
          </a:p>
          <a:p>
            <a:pPr algn="ctr"/>
            <a:r>
              <a:rPr lang="en-SG" dirty="0"/>
              <a:t>Right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9B214D-48E7-339A-E2CE-36DECA82F3D9}"/>
              </a:ext>
            </a:extLst>
          </p:cNvPr>
          <p:cNvSpPr txBox="1"/>
          <p:nvPr/>
        </p:nvSpPr>
        <p:spPr>
          <a:xfrm>
            <a:off x="1709381" y="72004"/>
            <a:ext cx="2836739" cy="646331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L1:  Quick Release</a:t>
            </a:r>
            <a:br>
              <a:rPr lang="en-SG" dirty="0"/>
            </a:br>
            <a:r>
              <a:rPr lang="en-SG" dirty="0"/>
              <a:t>L2:  Movement Speed Fast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186076-4B73-AFD6-CEF0-90D178B413DA}"/>
              </a:ext>
            </a:extLst>
          </p:cNvPr>
          <p:cNvSpPr txBox="1"/>
          <p:nvPr/>
        </p:nvSpPr>
        <p:spPr>
          <a:xfrm>
            <a:off x="7474890" y="72004"/>
            <a:ext cx="2897204" cy="646331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L1: Reset Position</a:t>
            </a:r>
            <a:br>
              <a:rPr lang="en-SG" dirty="0"/>
            </a:br>
            <a:r>
              <a:rPr lang="en-SG" dirty="0"/>
              <a:t>L2:  Movement Speed Slow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B348827-6A95-1853-8E52-13A19A24D19F}"/>
              </a:ext>
            </a:extLst>
          </p:cNvPr>
          <p:cNvSpPr/>
          <p:nvPr/>
        </p:nvSpPr>
        <p:spPr>
          <a:xfrm rot="16200000">
            <a:off x="7151448" y="2978167"/>
            <a:ext cx="719243" cy="4846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10DA4ACB-B632-EEEE-DC6F-C558E57DB6CF}"/>
              </a:ext>
            </a:extLst>
          </p:cNvPr>
          <p:cNvSpPr/>
          <p:nvPr/>
        </p:nvSpPr>
        <p:spPr>
          <a:xfrm rot="5400000" flipV="1">
            <a:off x="7151448" y="4257494"/>
            <a:ext cx="719243" cy="4846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404434-3952-0CDB-9E76-EFF5A5BCAB8E}"/>
              </a:ext>
            </a:extLst>
          </p:cNvPr>
          <p:cNvSpPr txBox="1"/>
          <p:nvPr/>
        </p:nvSpPr>
        <p:spPr>
          <a:xfrm>
            <a:off x="7095551" y="2787891"/>
            <a:ext cx="889346" cy="646331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Stop</a:t>
            </a:r>
          </a:p>
          <a:p>
            <a:pPr algn="ctr"/>
            <a:r>
              <a:rPr lang="en-SG" dirty="0"/>
              <a:t>Moving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7C5AE8-30C2-C50D-4704-9EBC99B43590}"/>
              </a:ext>
            </a:extLst>
          </p:cNvPr>
          <p:cNvSpPr txBox="1"/>
          <p:nvPr/>
        </p:nvSpPr>
        <p:spPr>
          <a:xfrm>
            <a:off x="7095551" y="4289678"/>
            <a:ext cx="889346" cy="646331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Stop</a:t>
            </a:r>
          </a:p>
          <a:p>
            <a:pPr algn="ctr"/>
            <a:r>
              <a:rPr lang="en-SG" dirty="0"/>
              <a:t>Moving</a:t>
            </a:r>
          </a:p>
        </p:txBody>
      </p:sp>
    </p:spTree>
    <p:extLst>
      <p:ext uri="{BB962C8B-B14F-4D97-AF65-F5344CB8AC3E}">
        <p14:creationId xmlns:p14="http://schemas.microsoft.com/office/powerpoint/2010/main" val="3890233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50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Gerald Chan</dc:creator>
  <cp:lastModifiedBy>Gerald Chan</cp:lastModifiedBy>
  <cp:revision>5</cp:revision>
  <dcterms:created xsi:type="dcterms:W3CDTF">2025-03-26T14:14:45Z</dcterms:created>
  <dcterms:modified xsi:type="dcterms:W3CDTF">2025-03-27T03:05:04Z</dcterms:modified>
</cp:coreProperties>
</file>