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 snapToGrid="0">
      <p:cViewPr>
        <p:scale>
          <a:sx n="124" d="100"/>
          <a:sy n="124" d="100"/>
        </p:scale>
        <p:origin x="-45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7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0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8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3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59AC5"/>
          </a:fgClr>
          <a:bgClr>
            <a:srgbClr val="858BB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02E07F04-FFDC-4EDF-8C94-EF43DC3FE7A5}"/>
              </a:ext>
            </a:extLst>
          </p:cNvPr>
          <p:cNvGrpSpPr/>
          <p:nvPr/>
        </p:nvGrpSpPr>
        <p:grpSpPr>
          <a:xfrm>
            <a:off x="3261246" y="1375717"/>
            <a:ext cx="5562216" cy="3904712"/>
            <a:chOff x="3644899" y="1724942"/>
            <a:chExt cx="4547379" cy="319229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3644899" y="1981200"/>
              <a:ext cx="4547379" cy="293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3795092" y="213705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44532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2498" y="3433051"/>
              <a:ext cx="2592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="" xmlns:a16="http://schemas.microsoft.com/office/drawing/2014/main" id="{6A59DE0D-6F8B-4B6D-BD64-7E2F0E577FDA}"/>
                </a:ext>
              </a:extLst>
            </p:cNvPr>
            <p:cNvSpPr/>
            <p:nvPr/>
          </p:nvSpPr>
          <p:spPr>
            <a:xfrm>
              <a:off x="3795092" y="243564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="" xmlns:a16="http://schemas.microsoft.com/office/drawing/2014/main" id="{769AD2F8-ADBA-4750-8816-278B798EC059}"/>
                </a:ext>
              </a:extLst>
            </p:cNvPr>
            <p:cNvSpPr/>
            <p:nvPr/>
          </p:nvSpPr>
          <p:spPr>
            <a:xfrm>
              <a:off x="3795092" y="273423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="" xmlns:a16="http://schemas.microsoft.com/office/drawing/2014/main" id="{3B9BF877-A823-499A-BFB9-D72C3E509936}"/>
                </a:ext>
              </a:extLst>
            </p:cNvPr>
            <p:cNvSpPr/>
            <p:nvPr/>
          </p:nvSpPr>
          <p:spPr>
            <a:xfrm>
              <a:off x="3795092" y="303282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="" xmlns:a16="http://schemas.microsoft.com/office/drawing/2014/main" id="{3F2AEFC4-80C2-4277-B317-0D33968441C1}"/>
                </a:ext>
              </a:extLst>
            </p:cNvPr>
            <p:cNvSpPr/>
            <p:nvPr/>
          </p:nvSpPr>
          <p:spPr>
            <a:xfrm>
              <a:off x="3795092" y="333141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="" xmlns:a16="http://schemas.microsoft.com/office/drawing/2014/main" id="{1C6F3A71-B2B8-4D6E-B814-2C5BD610945B}"/>
                </a:ext>
              </a:extLst>
            </p:cNvPr>
            <p:cNvSpPr/>
            <p:nvPr/>
          </p:nvSpPr>
          <p:spPr>
            <a:xfrm>
              <a:off x="3795092" y="363000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="" xmlns:a16="http://schemas.microsoft.com/office/drawing/2014/main" id="{64359E6C-19E4-44BE-A19F-229F18868387}"/>
                </a:ext>
              </a:extLst>
            </p:cNvPr>
            <p:cNvSpPr/>
            <p:nvPr/>
          </p:nvSpPr>
          <p:spPr>
            <a:xfrm>
              <a:off x="3795092" y="392859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="" xmlns:a16="http://schemas.microsoft.com/office/drawing/2014/main" id="{EC3136B7-2ABC-45C0-8604-A054475B0D84}"/>
                </a:ext>
              </a:extLst>
            </p:cNvPr>
            <p:cNvSpPr/>
            <p:nvPr/>
          </p:nvSpPr>
          <p:spPr>
            <a:xfrm>
              <a:off x="3795092" y="422718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="" xmlns:a16="http://schemas.microsoft.com/office/drawing/2014/main" id="{8F976E3B-1325-4752-A612-6990C5B4723D}"/>
                </a:ext>
              </a:extLst>
            </p:cNvPr>
            <p:cNvSpPr/>
            <p:nvPr/>
          </p:nvSpPr>
          <p:spPr>
            <a:xfrm>
              <a:off x="3795092" y="452577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AF5EAAF0-1873-449B-BC4A-DB51D0C7C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74489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ADB2CD43-F12E-4987-819C-4030E44219C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044467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10AB6868-C9ED-4EF4-B06E-4B9DF779899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344039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315D6658-2498-4F51-9921-0EFC84F376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643611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2C708741-AAC0-4698-A35D-AADC41DA383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94318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878BD7A4-A1E6-486A-A6FE-69A02474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24275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4F9E29FC-7A22-4451-8C97-ED738BDDD61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542326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: 도형 30">
              <a:extLst>
                <a:ext uri="{FF2B5EF4-FFF2-40B4-BE49-F238E27FC236}">
                  <a16:creationId xmlns="" xmlns:a16="http://schemas.microsoft.com/office/drawing/2014/main" id="{A52B1510-2309-45BD-82F8-2471493D5E2B}"/>
                </a:ext>
              </a:extLst>
            </p:cNvPr>
            <p:cNvSpPr/>
            <p:nvPr/>
          </p:nvSpPr>
          <p:spPr>
            <a:xfrm>
              <a:off x="5286359" y="1849728"/>
              <a:ext cx="1186347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rgbClr val="FF7C8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="" xmlns:a16="http://schemas.microsoft.com/office/drawing/2014/main" id="{FAE71A78-34FE-4219-9C97-7D0681E93C00}"/>
                </a:ext>
              </a:extLst>
            </p:cNvPr>
            <p:cNvSpPr/>
            <p:nvPr/>
          </p:nvSpPr>
          <p:spPr>
            <a:xfrm rot="233864">
              <a:off x="5368477" y="1724942"/>
              <a:ext cx="1018822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C4D19A7-61A7-49CD-93C2-CE57C76A7017}"/>
              </a:ext>
            </a:extLst>
          </p:cNvPr>
          <p:cNvSpPr txBox="1"/>
          <p:nvPr/>
        </p:nvSpPr>
        <p:spPr>
          <a:xfrm>
            <a:off x="3261246" y="2333090"/>
            <a:ext cx="576917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kern="0" dirty="0">
                <a:solidFill>
                  <a:srgbClr val="FF7C80"/>
                </a:solidFill>
                <a:latin typeface="HU연남살롱 160" pitchFamily="18" charset="-127"/>
                <a:ea typeface="HU연남살롱 160" pitchFamily="18" charset="-127"/>
              </a:rPr>
              <a:t>시각디자인 리서치 </a:t>
            </a:r>
            <a:endParaRPr lang="en-US" altLang="ko-KR" sz="3400" b="1" kern="0" dirty="0" smtClean="0">
              <a:solidFill>
                <a:srgbClr val="FF7C80"/>
              </a:solidFill>
              <a:latin typeface="HU연남살롱 160" pitchFamily="18" charset="-127"/>
              <a:ea typeface="HU연남살롱 16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kern="0" dirty="0" smtClean="0">
                <a:solidFill>
                  <a:srgbClr val="FF7C80"/>
                </a:solidFill>
                <a:latin typeface="HU연남살롱 160" pitchFamily="18" charset="-127"/>
                <a:ea typeface="HU연남살롱 160" pitchFamily="18" charset="-127"/>
              </a:rPr>
              <a:t>조사 보고서</a:t>
            </a:r>
            <a:endParaRPr lang="en-US" altLang="ko-KR" sz="3400" kern="0" dirty="0">
              <a:solidFill>
                <a:srgbClr val="FF7C80"/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7559" y="407115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kern="0" dirty="0" err="1">
                <a:solidFill>
                  <a:srgbClr val="FF7C80"/>
                </a:solidFill>
                <a:latin typeface="HU연남살롱 160" pitchFamily="18" charset="-127"/>
                <a:ea typeface="HU연남살롱 160" pitchFamily="18" charset="-127"/>
              </a:rPr>
              <a:t>조은총</a:t>
            </a:r>
            <a:endParaRPr lang="ko-KR" altLang="en-US" sz="2000" kern="0" dirty="0">
              <a:solidFill>
                <a:srgbClr val="FF7C80"/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419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2. </a:t>
            </a: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트렌드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 조사하기</a:t>
            </a:r>
            <a:endParaRPr lang="en-US" altLang="ko-KR" sz="8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3682" y="755032"/>
            <a:ext cx="364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https://blog.naver.com/wigtuning/221874525534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04832" y="1958509"/>
            <a:ext cx="790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여백의 미와 강렬한 색감과 폰트와 선명함 또는 깔끔한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모노톤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색상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3" y="3097909"/>
            <a:ext cx="8767972" cy="21119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0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419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2. </a:t>
            </a: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트렌드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 조사하기</a:t>
            </a:r>
            <a:endParaRPr lang="en-US" altLang="ko-KR" sz="8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3682" y="755032"/>
            <a:ext cx="500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https://www.wedesignx.com/knowledge/2021-visual-gui-design-trend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8820" y="1543010"/>
            <a:ext cx="7494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추상적이고 기하학적인 디자인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(Abstract &amp; Geometric Art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),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각도의 디자인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(Unexpected angles)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36" y="2852040"/>
            <a:ext cx="3283594" cy="2473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852040"/>
            <a:ext cx="3569670" cy="24731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702264" y="5546688"/>
            <a:ext cx="467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차별화된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느낌을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주고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특이한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각도를 화면에 노출시켜 사용자의 시선을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이끈다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.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예상치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못한 각도가 적용된 디자인은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앱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사용에 흥미를 더하고 디자인이 역동적으로 보이도록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한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.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91270" y="5546687"/>
            <a:ext cx="467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추상적인 스타일은 사진 대안으로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앱에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일반적으로 사용되며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밝은 색상과 단순하고 추상적인 모양으로 시선을 사로 잡으며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앱의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기능을 방해하지 않고 쉽게 볼 수 있도록 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.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2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419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2. </a:t>
            </a: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트렌드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 조사하기</a:t>
            </a:r>
            <a:endParaRPr lang="en-US" altLang="ko-KR" sz="8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3682" y="755032"/>
            <a:ext cx="500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https://www.wedesignx.com/knowledge/2021-visual-gui-design-trend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8820" y="1350092"/>
            <a:ext cx="499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3.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노스탤지어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디자인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(Nostalgia Design)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06" y="2871082"/>
            <a:ext cx="4760190" cy="354792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07" y="2989025"/>
            <a:ext cx="3137830" cy="343129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11383" y="1980960"/>
            <a:ext cx="6747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노스탤지어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(Nostalgia)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는 타지에서 고향을 그리워하는 마음을 뜻하는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단어로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노스탤지어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디자인은 옛날 디자인에 새로운 아이디어를 담아 새롭게 재해석하는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디자인을 뜻한다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.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1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3.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사용자 조사하기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3682" y="755032"/>
            <a:ext cx="500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https://www.techm.kr/news/articleView.html?idxno=75767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7" y="1206161"/>
            <a:ext cx="5314300" cy="3510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6798" y="1627017"/>
            <a:ext cx="3722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패션 </a:t>
            </a:r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앱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 사용자로는 여성이 많으며 </a:t>
            </a:r>
            <a:endParaRPr lang="en-US" altLang="ko-KR" sz="2000" dirty="0" smtClean="0">
              <a:latin typeface="HU연남살롱 160" pitchFamily="18" charset="-127"/>
              <a:ea typeface="HU연남살롱 160" pitchFamily="18" charset="-127"/>
            </a:endParaRPr>
          </a:p>
          <a:p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그중에서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20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대가 제일 많이 이용한다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.</a:t>
            </a:r>
            <a:endParaRPr lang="ko-KR" altLang="en-US" sz="20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95160" y="3153566"/>
            <a:ext cx="322729" cy="1220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581267" y="3060251"/>
            <a:ext cx="1933192" cy="1382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17" y="3162259"/>
            <a:ext cx="4678835" cy="350912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815773" y="5192745"/>
            <a:ext cx="3778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패션 </a:t>
            </a:r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앱</a:t>
            </a:r>
            <a:r>
              <a:rPr lang="ko-KR" altLang="en-US" sz="2000" dirty="0"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중 </a:t>
            </a:r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에이블리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, 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지그재그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, </a:t>
            </a:r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무신사</a:t>
            </a:r>
            <a:endParaRPr lang="en-US" altLang="ko-KR" sz="2000" dirty="0">
              <a:latin typeface="HU연남살롱 160" pitchFamily="18" charset="-127"/>
              <a:ea typeface="HU연남살롱 160" pitchFamily="18" charset="-127"/>
            </a:endParaRPr>
          </a:p>
          <a:p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순서로 이용수가 많다</a:t>
            </a:r>
            <a:r>
              <a:rPr lang="en-US" altLang="ko-KR" sz="2000" dirty="0">
                <a:latin typeface="HU연남살롱 160" pitchFamily="18" charset="-127"/>
                <a:ea typeface="HU연남살롱 160" pitchFamily="18" charset="-127"/>
              </a:rPr>
              <a:t>.</a:t>
            </a:r>
            <a:endParaRPr lang="ko-KR" altLang="en-US" sz="20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413812" y="5053063"/>
            <a:ext cx="1138517" cy="1309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3.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사용자 조사하기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3682" y="755032"/>
            <a:ext cx="500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https://brunch.co.kr/@wearagain/117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20546" y="5210007"/>
            <a:ext cx="6519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다른 설문조사에선 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40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대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, 30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대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, 50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대 순서로 높게 참여하였고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,</a:t>
            </a:r>
          </a:p>
          <a:p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의류 구매 시 고려요인으로</a:t>
            </a:r>
            <a:endParaRPr lang="en-US" altLang="ko-KR" sz="2000" dirty="0" smtClean="0">
              <a:latin typeface="HU연남살롱 160" pitchFamily="18" charset="-127"/>
              <a:ea typeface="HU연남살롱 160" pitchFamily="18" charset="-127"/>
            </a:endParaRPr>
          </a:p>
          <a:p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1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순위로 디자인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,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2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순위로 </a:t>
            </a:r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핏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(</a:t>
            </a:r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맞음새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), 3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순위로 가격이 높게 나왔다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.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 </a:t>
            </a:r>
            <a:endParaRPr lang="en-US" altLang="ko-KR" sz="2000" dirty="0" smtClean="0"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48" y="1674979"/>
            <a:ext cx="5406154" cy="29802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29" y="1214793"/>
            <a:ext cx="3791958" cy="37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259425" y="2923513"/>
            <a:ext cx="463064" cy="29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218329" y="3238937"/>
            <a:ext cx="722300" cy="386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140277" y="4033448"/>
            <a:ext cx="463064" cy="29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40280" y="3165117"/>
            <a:ext cx="940150" cy="668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922771" y="2203817"/>
            <a:ext cx="940150" cy="668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862921" y="2743200"/>
            <a:ext cx="810202" cy="605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04588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4.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보고서 작성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00262" y="1992263"/>
            <a:ext cx="8307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쇼핑몰 리서치를 하면서 </a:t>
            </a:r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여러가지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 디자인과 색감 등 찾아볼 수 있었고 이로 인해 </a:t>
            </a:r>
            <a:endParaRPr lang="en-US" altLang="ko-KR" sz="2000" dirty="0" smtClean="0">
              <a:latin typeface="HU연남살롱 160" pitchFamily="18" charset="-127"/>
              <a:ea typeface="HU연남살롱 160" pitchFamily="18" charset="-127"/>
            </a:endParaRPr>
          </a:p>
          <a:p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어떤 디자인과 색감을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사용하면 좋은지 생각해 볼 수 있었습니다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. 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또한 </a:t>
            </a:r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트렌드를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 </a:t>
            </a:r>
            <a:endParaRPr lang="en-US" altLang="ko-KR" sz="2000" dirty="0" smtClean="0">
              <a:latin typeface="HU연남살롱 160" pitchFamily="18" charset="-127"/>
              <a:ea typeface="HU연남살롱 160" pitchFamily="18" charset="-127"/>
            </a:endParaRPr>
          </a:p>
          <a:p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조사하면서 지금인 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2021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년도에는</a:t>
            </a:r>
            <a:r>
              <a:rPr lang="en-US" altLang="ko-KR" sz="2000" dirty="0"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ko-KR" altLang="en-US" sz="2000" dirty="0">
                <a:latin typeface="HU연남살롱 160" pitchFamily="18" charset="-127"/>
                <a:ea typeface="HU연남살롱 160" pitchFamily="18" charset="-127"/>
              </a:rPr>
              <a:t>옛날에 썼던 디자인이나 최근에</a:t>
            </a:r>
            <a:r>
              <a:rPr lang="en-US" altLang="ko-KR" sz="2000" dirty="0"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ko-KR" altLang="en-US" sz="2000" dirty="0">
                <a:latin typeface="HU연남살롱 160" pitchFamily="18" charset="-127"/>
                <a:ea typeface="HU연남살롱 160" pitchFamily="18" charset="-127"/>
              </a:rPr>
              <a:t>시도하는 디자인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을 </a:t>
            </a:r>
            <a:endParaRPr lang="en-US" altLang="ko-KR" sz="2000" dirty="0" smtClean="0">
              <a:latin typeface="HU연남살롱 160" pitchFamily="18" charset="-127"/>
              <a:ea typeface="HU연남살롱 160" pitchFamily="18" charset="-127"/>
            </a:endParaRPr>
          </a:p>
          <a:p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쓰는것을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 알 수 있었습니다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. </a:t>
            </a:r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웹 사이트의 장 단점을 찾아보며 어떤 식에 디자인과 배치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, </a:t>
            </a:r>
          </a:p>
          <a:p>
            <a:r>
              <a:rPr lang="ko-KR" altLang="en-US" sz="2000" dirty="0" smtClean="0">
                <a:latin typeface="HU연남살롱 160" pitchFamily="18" charset="-127"/>
                <a:ea typeface="HU연남살롱 160" pitchFamily="18" charset="-127"/>
              </a:rPr>
              <a:t>색감이 좋은 지</a:t>
            </a:r>
            <a:r>
              <a:rPr lang="en-US" altLang="ko-KR" sz="2000" dirty="0"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ko-KR" altLang="en-US" sz="2000" dirty="0" err="1" smtClean="0">
                <a:latin typeface="HU연남살롱 160" pitchFamily="18" charset="-127"/>
                <a:ea typeface="HU연남살롱 160" pitchFamily="18" charset="-127"/>
              </a:rPr>
              <a:t>알게되었습니다</a:t>
            </a:r>
            <a:r>
              <a:rPr lang="en-US" altLang="ko-KR" sz="2000" dirty="0" smtClean="0">
                <a:latin typeface="HU연남살롱 160" pitchFamily="18" charset="-127"/>
                <a:ea typeface="HU연남살롱 16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0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723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시장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환경 조사하기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56" y="1090889"/>
            <a:ext cx="2880142" cy="53447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7" name="TextBox 46"/>
          <p:cNvSpPr txBox="1"/>
          <p:nvPr/>
        </p:nvSpPr>
        <p:spPr>
          <a:xfrm>
            <a:off x="2526390" y="150989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71D0"/>
                </a:solidFill>
                <a:latin typeface="HU연남살롱 160" pitchFamily="18" charset="-127"/>
                <a:ea typeface="HU연남살롱 160" pitchFamily="18" charset="-127"/>
              </a:rPr>
              <a:t>코디북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장점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16" y="753672"/>
            <a:ext cx="202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https://ko.codibook.net/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41744" y="1980960"/>
            <a:ext cx="4110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사용자가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코디한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옷을 정렬하여 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  홈 화면에 나타냄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30353" y="3634273"/>
            <a:ext cx="3181190" cy="24747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723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시장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환경 조사하기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26390" y="150989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71D0"/>
                </a:solidFill>
                <a:latin typeface="HU연남살롱 160" pitchFamily="18" charset="-127"/>
                <a:ea typeface="HU연남살롱 160" pitchFamily="18" charset="-127"/>
              </a:rPr>
              <a:t>코디북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장점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16" y="753672"/>
            <a:ext cx="202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https://ko.codibook.net/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41744" y="1980960"/>
            <a:ext cx="468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2.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검색할 때 사람들이 많이 찾는 아이템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   이나 스타일을 키워드로 나타냄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561" y="993157"/>
            <a:ext cx="2981633" cy="55615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7429365" y="1501902"/>
            <a:ext cx="3368024" cy="262010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723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시장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환경 조사하기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26390" y="150989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71D0"/>
                </a:solidFill>
                <a:latin typeface="HU연남살롱 160" pitchFamily="18" charset="-127"/>
                <a:ea typeface="HU연남살롱 160" pitchFamily="18" charset="-127"/>
              </a:rPr>
              <a:t>코디북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장점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16" y="753672"/>
            <a:ext cx="202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https://ko.codibook.net/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64680" y="1993090"/>
            <a:ext cx="492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3.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페이지 이동 아이콘들을 하단에 배치함 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56" y="1090889"/>
            <a:ext cx="2880142" cy="53447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7464515" y="6109037"/>
            <a:ext cx="3368024" cy="3916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723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시장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환경 조사하기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26390" y="150989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71D0"/>
                </a:solidFill>
                <a:latin typeface="HU연남살롱 160" pitchFamily="18" charset="-127"/>
                <a:ea typeface="HU연남살롱 160" pitchFamily="18" charset="-127"/>
              </a:rPr>
              <a:t>코디북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장점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16" y="753672"/>
            <a:ext cx="202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https://ko.codibook.net/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64680" y="1993090"/>
            <a:ext cx="4182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4.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내 정보나 설정 등 복잡하지 않고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 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명확하게 나타냄 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71" y="899374"/>
            <a:ext cx="3031911" cy="56553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7492632" y="1260222"/>
            <a:ext cx="3368024" cy="245981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723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시장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환경 조사하기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26390" y="150989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71D0"/>
                </a:solidFill>
                <a:latin typeface="HU연남살롱 160" pitchFamily="18" charset="-127"/>
                <a:ea typeface="HU연남살롱 160" pitchFamily="18" charset="-127"/>
              </a:rPr>
              <a:t>코디북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단점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16" y="753672"/>
            <a:ext cx="202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https://ko.codibook.net/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64680" y="1993090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공백이 넓다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71" y="899374"/>
            <a:ext cx="3031911" cy="56553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7464514" y="3551375"/>
            <a:ext cx="3368024" cy="263550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723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시장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환경 조사하기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26390" y="150989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71D0"/>
                </a:solidFill>
                <a:latin typeface="HU연남살롱 160" pitchFamily="18" charset="-127"/>
                <a:ea typeface="HU연남살롱 160" pitchFamily="18" charset="-127"/>
              </a:rPr>
              <a:t>코디북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단점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16" y="753672"/>
            <a:ext cx="202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https://ko.codibook.net/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64680" y="199309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2.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내용이 중복되어 있다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07" y="1556904"/>
            <a:ext cx="2679402" cy="49978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6768986" y="3186590"/>
            <a:ext cx="1067045" cy="8105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b="7168"/>
          <a:stretch/>
        </p:blipFill>
        <p:spPr bwMode="auto">
          <a:xfrm>
            <a:off x="8857195" y="1556904"/>
            <a:ext cx="2722643" cy="49978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8919234" y="3650578"/>
            <a:ext cx="378447" cy="4052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723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시장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환경 조사하기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26390" y="150989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71D0"/>
                </a:solidFill>
                <a:latin typeface="HU연남살롱 160" pitchFamily="18" charset="-127"/>
                <a:ea typeface="HU연남살롱 160" pitchFamily="18" charset="-127"/>
              </a:rPr>
              <a:t>코디북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단점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16" y="753672"/>
            <a:ext cx="202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https://ko.codibook.net/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64680" y="199309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3.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여백이 좁다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b="6753"/>
          <a:stretch/>
        </p:blipFill>
        <p:spPr bwMode="auto">
          <a:xfrm>
            <a:off x="7606114" y="1089528"/>
            <a:ext cx="2936380" cy="53865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522021" y="2912858"/>
            <a:ext cx="3097313" cy="36418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=""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04833" y="611428"/>
            <a:ext cx="2723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1.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시장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U연남살롱 160" pitchFamily="18" charset="-127"/>
                <a:ea typeface="HU연남살롱 160" pitchFamily="18" charset="-127"/>
              </a:rPr>
              <a:t>환경 조사하기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26390" y="150989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71D0"/>
                </a:solidFill>
                <a:latin typeface="HU연남살롱 160" pitchFamily="18" charset="-127"/>
                <a:ea typeface="HU연남살롱 160" pitchFamily="18" charset="-127"/>
              </a:rPr>
              <a:t>코디북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단점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16" y="753672"/>
            <a:ext cx="202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U연남살롱 160" pitchFamily="18" charset="-127"/>
                <a:ea typeface="HU연남살롱 160" pitchFamily="18" charset="-127"/>
              </a:rPr>
              <a:t>https://ko.codibook.net/</a:t>
            </a:r>
            <a:endParaRPr lang="ko-KR" altLang="en-US" sz="1200" dirty="0">
              <a:latin typeface="HU연남살롱 160" pitchFamily="18" charset="-127"/>
              <a:ea typeface="HU연남살롱 16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64680" y="1993090"/>
            <a:ext cx="444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4.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박스 색상이 통일성이 없고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글자와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   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연남살롱 160" pitchFamily="18" charset="-127"/>
                <a:ea typeface="HU연남살롱 160" pitchFamily="18" charset="-127"/>
              </a:rPr>
              <a:t>박스밖에 없어 밋밋한 느낌을 준다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U연남살롱 160" pitchFamily="18" charset="-127"/>
              <a:ea typeface="HU연남살롱 16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b="5739"/>
          <a:stretch/>
        </p:blipFill>
        <p:spPr bwMode="auto">
          <a:xfrm>
            <a:off x="7574167" y="1001231"/>
            <a:ext cx="2993020" cy="55251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522020" y="1701251"/>
            <a:ext cx="3097313" cy="440778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468</Words>
  <Application>Microsoft Office PowerPoint</Application>
  <PresentationFormat>사용자 지정</PresentationFormat>
  <Paragraphs>83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5</cp:lastModifiedBy>
  <cp:revision>68</cp:revision>
  <dcterms:created xsi:type="dcterms:W3CDTF">2021-06-07T14:34:22Z</dcterms:created>
  <dcterms:modified xsi:type="dcterms:W3CDTF">2021-09-02T05:39:48Z</dcterms:modified>
</cp:coreProperties>
</file>