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embeddedFontLst>
    <p:embeddedFont>
      <p:font typeface="EB Garamond"/>
      <p:regular r:id="rId19"/>
    </p:embeddedFont>
    <p:embeddedFont>
      <p:font typeface="Comic Sans MS" panose="030F0702030302020204"/>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c761892215d4918_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761892215d4918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c761892215d4918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761892215d4918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332bf840c9a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32bf840c9a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33c088c31ae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3c088c31ae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6eb1840987c0946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eb1840987c0946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6eb1840987c0946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eb1840987c0946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c761892215d4918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761892215d4918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332bf840c9a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32bf840c9a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c761892215d4918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761892215d4918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c761892215d4918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761892215d4918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c761892215d4918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761892215d4918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stretch>
            <a:fillRect/>
          </a:stretch>
        </p:blipFill>
        <p:spPr>
          <a:xfrm>
            <a:off x="0" y="0"/>
            <a:ext cx="9144003" cy="5143499"/>
          </a:xfrm>
          <a:prstGeom prst="rect">
            <a:avLst/>
          </a:prstGeom>
          <a:noFill/>
          <a:ln>
            <a:noFill/>
          </a:ln>
        </p:spPr>
      </p:pic>
      <p:sp>
        <p:nvSpPr>
          <p:cNvPr id="11" name="Google Shape;11;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3" name="Shape 53"/>
        <p:cNvGrpSpPr/>
        <p:nvPr/>
      </p:nvGrpSpPr>
      <p:grpSpPr>
        <a:xfrm>
          <a:off x="0" y="0"/>
          <a:ext cx="0" cy="0"/>
          <a:chOff x="0" y="0"/>
          <a:chExt cx="0" cy="0"/>
        </a:xfrm>
      </p:grpSpPr>
      <p:pic>
        <p:nvPicPr>
          <p:cNvPr id="54" name="Google Shape;54;p11"/>
          <p:cNvPicPr preferRelativeResize="0"/>
          <p:nvPr/>
        </p:nvPicPr>
        <p:blipFill>
          <a:blip r:embed="rId2"/>
          <a:stretch>
            <a:fillRect/>
          </a:stretch>
        </p:blipFill>
        <p:spPr>
          <a:xfrm>
            <a:off x="0" y="0"/>
            <a:ext cx="9143998" cy="5143498"/>
          </a:xfrm>
          <a:prstGeom prst="rect">
            <a:avLst/>
          </a:prstGeom>
          <a:noFill/>
          <a:ln>
            <a:noFill/>
          </a:ln>
        </p:spPr>
      </p:pic>
      <p:sp>
        <p:nvSpPr>
          <p:cNvPr id="55" name="Google Shape;5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7" name="Google Shape;5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Amberson Slide Template Final">
  <p:cSld name="BLANK">
    <p:spTree>
      <p:nvGrpSpPr>
        <p:cNvPr id="58" name="Shape 58"/>
        <p:cNvGrpSpPr/>
        <p:nvPr/>
      </p:nvGrpSpPr>
      <p:grpSpPr>
        <a:xfrm>
          <a:off x="0" y="0"/>
          <a:ext cx="0" cy="0"/>
          <a:chOff x="0" y="0"/>
          <a:chExt cx="0" cy="0"/>
        </a:xfrm>
      </p:grpSpPr>
      <p:pic>
        <p:nvPicPr>
          <p:cNvPr id="59" name="Google Shape;59;p12"/>
          <p:cNvPicPr preferRelativeResize="0"/>
          <p:nvPr/>
        </p:nvPicPr>
        <p:blipFill>
          <a:blip r:embed="rId2"/>
          <a:stretch>
            <a:fillRect/>
          </a:stretch>
        </p:blipFill>
        <p:spPr>
          <a:xfrm>
            <a:off x="0" y="0"/>
            <a:ext cx="9143998" cy="5143498"/>
          </a:xfrm>
          <a:prstGeom prst="rect">
            <a:avLst/>
          </a:prstGeom>
          <a:noFill/>
          <a:ln>
            <a:noFill/>
          </a:ln>
        </p:spPr>
      </p:pic>
      <p:sp>
        <p:nvSpPr>
          <p:cNvPr id="60" name="Google Shape;60;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4" name="Shape 14"/>
        <p:cNvGrpSpPr/>
        <p:nvPr/>
      </p:nvGrpSpPr>
      <p:grpSpPr>
        <a:xfrm>
          <a:off x="0" y="0"/>
          <a:ext cx="0" cy="0"/>
          <a:chOff x="0" y="0"/>
          <a:chExt cx="0" cy="0"/>
        </a:xfrm>
      </p:grpSpPr>
      <p:pic>
        <p:nvPicPr>
          <p:cNvPr id="15" name="Google Shape;15;p3"/>
          <p:cNvPicPr preferRelativeResize="0"/>
          <p:nvPr/>
        </p:nvPicPr>
        <p:blipFill>
          <a:blip r:embed="rId2"/>
          <a:stretch>
            <a:fillRect/>
          </a:stretch>
        </p:blipFill>
        <p:spPr>
          <a:xfrm>
            <a:off x="0" y="0"/>
            <a:ext cx="9143998" cy="5143498"/>
          </a:xfrm>
          <a:prstGeom prst="rect">
            <a:avLst/>
          </a:prstGeom>
          <a:noFill/>
          <a:ln>
            <a:noFill/>
          </a:ln>
        </p:spPr>
      </p:pic>
      <p:sp>
        <p:nvSpPr>
          <p:cNvPr id="16" name="Google Shape;16;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pic>
        <p:nvPicPr>
          <p:cNvPr id="19" name="Google Shape;19;p4"/>
          <p:cNvPicPr preferRelativeResize="0"/>
          <p:nvPr/>
        </p:nvPicPr>
        <p:blipFill>
          <a:blip r:embed="rId2"/>
          <a:stretch>
            <a:fillRect/>
          </a:stretch>
        </p:blipFill>
        <p:spPr>
          <a:xfrm>
            <a:off x="0" y="0"/>
            <a:ext cx="9143998" cy="5143498"/>
          </a:xfrm>
          <a:prstGeom prst="rect">
            <a:avLst/>
          </a:prstGeom>
          <a:noFill/>
          <a:ln>
            <a:noFill/>
          </a:ln>
        </p:spPr>
      </p:pic>
      <p:sp>
        <p:nvSpPr>
          <p:cNvPr id="20" name="Google Shape;20;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2" name="Google Shape;22;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pic>
        <p:nvPicPr>
          <p:cNvPr id="24" name="Google Shape;24;p5"/>
          <p:cNvPicPr preferRelativeResize="0"/>
          <p:nvPr/>
        </p:nvPicPr>
        <p:blipFill>
          <a:blip r:embed="rId2"/>
          <a:stretch>
            <a:fillRect/>
          </a:stretch>
        </p:blipFill>
        <p:spPr>
          <a:xfrm>
            <a:off x="0" y="0"/>
            <a:ext cx="9143998" cy="5143498"/>
          </a:xfrm>
          <a:prstGeom prst="rect">
            <a:avLst/>
          </a:prstGeom>
          <a:noFill/>
          <a:ln>
            <a:noFill/>
          </a:ln>
        </p:spPr>
      </p:pic>
      <p:sp>
        <p:nvSpPr>
          <p:cNvPr id="25" name="Google Shape;25;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7" name="Google Shape;27;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8" name="Google Shape;28;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pic>
        <p:nvPicPr>
          <p:cNvPr id="30" name="Google Shape;30;p6"/>
          <p:cNvPicPr preferRelativeResize="0"/>
          <p:nvPr/>
        </p:nvPicPr>
        <p:blipFill>
          <a:blip r:embed="rId2"/>
          <a:stretch>
            <a:fillRect/>
          </a:stretch>
        </p:blipFill>
        <p:spPr>
          <a:xfrm>
            <a:off x="0" y="0"/>
            <a:ext cx="9143998" cy="5143498"/>
          </a:xfrm>
          <a:prstGeom prst="rect">
            <a:avLst/>
          </a:prstGeom>
          <a:noFill/>
          <a:ln>
            <a:noFill/>
          </a:ln>
        </p:spPr>
      </p:pic>
      <p:sp>
        <p:nvSpPr>
          <p:cNvPr id="31" name="Google Shape;31;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3" name="Shape 33"/>
        <p:cNvGrpSpPr/>
        <p:nvPr/>
      </p:nvGrpSpPr>
      <p:grpSpPr>
        <a:xfrm>
          <a:off x="0" y="0"/>
          <a:ext cx="0" cy="0"/>
          <a:chOff x="0" y="0"/>
          <a:chExt cx="0" cy="0"/>
        </a:xfrm>
      </p:grpSpPr>
      <p:pic>
        <p:nvPicPr>
          <p:cNvPr id="34" name="Google Shape;34;p7"/>
          <p:cNvPicPr preferRelativeResize="0"/>
          <p:nvPr/>
        </p:nvPicPr>
        <p:blipFill>
          <a:blip r:embed="rId2"/>
          <a:stretch>
            <a:fillRect/>
          </a:stretch>
        </p:blipFill>
        <p:spPr>
          <a:xfrm>
            <a:off x="0" y="0"/>
            <a:ext cx="9143998" cy="5143498"/>
          </a:xfrm>
          <a:prstGeom prst="rect">
            <a:avLst/>
          </a:prstGeom>
          <a:noFill/>
          <a:ln>
            <a:noFill/>
          </a:ln>
        </p:spPr>
      </p:pic>
      <p:sp>
        <p:nvSpPr>
          <p:cNvPr id="35" name="Google Shape;35;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7" name="Google Shape;37;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8" name="Shape 38"/>
        <p:cNvGrpSpPr/>
        <p:nvPr/>
      </p:nvGrpSpPr>
      <p:grpSpPr>
        <a:xfrm>
          <a:off x="0" y="0"/>
          <a:ext cx="0" cy="0"/>
          <a:chOff x="0" y="0"/>
          <a:chExt cx="0" cy="0"/>
        </a:xfrm>
      </p:grpSpPr>
      <p:pic>
        <p:nvPicPr>
          <p:cNvPr id="39" name="Google Shape;39;p8"/>
          <p:cNvPicPr preferRelativeResize="0"/>
          <p:nvPr/>
        </p:nvPicPr>
        <p:blipFill>
          <a:blip r:embed="rId2"/>
          <a:stretch>
            <a:fillRect/>
          </a:stretch>
        </p:blipFill>
        <p:spPr>
          <a:xfrm>
            <a:off x="0" y="0"/>
            <a:ext cx="9143998" cy="5143498"/>
          </a:xfrm>
          <a:prstGeom prst="rect">
            <a:avLst/>
          </a:prstGeom>
          <a:noFill/>
          <a:ln>
            <a:noFill/>
          </a:ln>
        </p:spPr>
      </p:pic>
      <p:sp>
        <p:nvSpPr>
          <p:cNvPr id="40" name="Google Shape;40;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2" name="Shape 42"/>
        <p:cNvGrpSpPr/>
        <p:nvPr/>
      </p:nvGrpSpPr>
      <p:grpSpPr>
        <a:xfrm>
          <a:off x="0" y="0"/>
          <a:ext cx="0" cy="0"/>
          <a:chOff x="0" y="0"/>
          <a:chExt cx="0" cy="0"/>
        </a:xfrm>
      </p:grpSpPr>
      <p:pic>
        <p:nvPicPr>
          <p:cNvPr id="43" name="Google Shape;43;p9"/>
          <p:cNvPicPr preferRelativeResize="0"/>
          <p:nvPr/>
        </p:nvPicPr>
        <p:blipFill>
          <a:blip r:embed="rId2"/>
          <a:stretch>
            <a:fillRect/>
          </a:stretch>
        </p:blipFill>
        <p:spPr>
          <a:xfrm>
            <a:off x="0" y="0"/>
            <a:ext cx="9143998" cy="5143498"/>
          </a:xfrm>
          <a:prstGeom prst="rect">
            <a:avLst/>
          </a:prstGeom>
          <a:noFill/>
          <a:ln>
            <a:noFill/>
          </a:ln>
        </p:spPr>
      </p:pic>
      <p:sp>
        <p:nvSpPr>
          <p:cNvPr id="44" name="Google Shape;4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8" name="Google Shape;48;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9" name="Shape 49"/>
        <p:cNvGrpSpPr/>
        <p:nvPr/>
      </p:nvGrpSpPr>
      <p:grpSpPr>
        <a:xfrm>
          <a:off x="0" y="0"/>
          <a:ext cx="0" cy="0"/>
          <a:chOff x="0" y="0"/>
          <a:chExt cx="0" cy="0"/>
        </a:xfrm>
      </p:grpSpPr>
      <p:pic>
        <p:nvPicPr>
          <p:cNvPr id="50" name="Google Shape;50;p10"/>
          <p:cNvPicPr preferRelativeResize="0"/>
          <p:nvPr/>
        </p:nvPicPr>
        <p:blipFill>
          <a:blip r:embed="rId2"/>
          <a:stretch>
            <a:fillRect/>
          </a:stretch>
        </p:blipFill>
        <p:spPr>
          <a:xfrm>
            <a:off x="0" y="0"/>
            <a:ext cx="9143998" cy="5143498"/>
          </a:xfrm>
          <a:prstGeom prst="rect">
            <a:avLst/>
          </a:prstGeom>
          <a:noFill/>
          <a:ln>
            <a:noFill/>
          </a:ln>
        </p:spPr>
      </p:pic>
      <p:sp>
        <p:nvSpPr>
          <p:cNvPr id="51" name="Google Shape;51;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52" name="Google Shape;52;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EB Garamond"/>
              <a:buNone/>
              <a:defRPr sz="2800">
                <a:solidFill>
                  <a:schemeClr val="dk1"/>
                </a:solidFill>
                <a:latin typeface="EB Garamond"/>
                <a:ea typeface="EB Garamond"/>
                <a:cs typeface="EB Garamond"/>
                <a:sym typeface="EB Garamo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EB Garamond"/>
              <a:buChar char="●"/>
              <a:defRPr sz="1800">
                <a:solidFill>
                  <a:schemeClr val="dk2"/>
                </a:solidFill>
                <a:latin typeface="EB Garamond"/>
                <a:ea typeface="EB Garamond"/>
                <a:cs typeface="EB Garamond"/>
                <a:sym typeface="EB Garamond"/>
              </a:defRPr>
            </a:lvl1pPr>
            <a:lvl2pPr marL="914400" lvl="1" indent="-317500">
              <a:lnSpc>
                <a:spcPct val="115000"/>
              </a:lnSpc>
              <a:spcBef>
                <a:spcPts val="1600"/>
              </a:spcBef>
              <a:spcAft>
                <a:spcPts val="0"/>
              </a:spcAft>
              <a:buClr>
                <a:schemeClr val="dk2"/>
              </a:buClr>
              <a:buSzPts val="1400"/>
              <a:buFont typeface="EB Garamond"/>
              <a:buChar char="○"/>
              <a:defRPr>
                <a:solidFill>
                  <a:schemeClr val="dk2"/>
                </a:solidFill>
                <a:latin typeface="EB Garamond"/>
                <a:ea typeface="EB Garamond"/>
                <a:cs typeface="EB Garamond"/>
                <a:sym typeface="EB Garamond"/>
              </a:defRPr>
            </a:lvl2pPr>
            <a:lvl3pPr marL="1371600" lvl="2" indent="-317500">
              <a:lnSpc>
                <a:spcPct val="115000"/>
              </a:lnSpc>
              <a:spcBef>
                <a:spcPts val="1600"/>
              </a:spcBef>
              <a:spcAft>
                <a:spcPts val="0"/>
              </a:spcAft>
              <a:buClr>
                <a:schemeClr val="dk2"/>
              </a:buClr>
              <a:buSzPts val="1400"/>
              <a:buFont typeface="EB Garamond"/>
              <a:buChar char="■"/>
              <a:defRPr>
                <a:solidFill>
                  <a:schemeClr val="dk2"/>
                </a:solidFill>
                <a:latin typeface="EB Garamond"/>
                <a:ea typeface="EB Garamond"/>
                <a:cs typeface="EB Garamond"/>
                <a:sym typeface="EB Garamond"/>
              </a:defRPr>
            </a:lvl3pPr>
            <a:lvl4pPr marL="1828800" lvl="3" indent="-317500">
              <a:lnSpc>
                <a:spcPct val="115000"/>
              </a:lnSpc>
              <a:spcBef>
                <a:spcPts val="1600"/>
              </a:spcBef>
              <a:spcAft>
                <a:spcPts val="0"/>
              </a:spcAft>
              <a:buClr>
                <a:schemeClr val="dk2"/>
              </a:buClr>
              <a:buSzPts val="1400"/>
              <a:buFont typeface="EB Garamond"/>
              <a:buChar char="●"/>
              <a:defRPr>
                <a:solidFill>
                  <a:schemeClr val="dk2"/>
                </a:solidFill>
                <a:latin typeface="EB Garamond"/>
                <a:ea typeface="EB Garamond"/>
                <a:cs typeface="EB Garamond"/>
                <a:sym typeface="EB Garamond"/>
              </a:defRPr>
            </a:lvl4pPr>
            <a:lvl5pPr marL="2286000" lvl="4" indent="-317500">
              <a:lnSpc>
                <a:spcPct val="115000"/>
              </a:lnSpc>
              <a:spcBef>
                <a:spcPts val="1600"/>
              </a:spcBef>
              <a:spcAft>
                <a:spcPts val="0"/>
              </a:spcAft>
              <a:buClr>
                <a:schemeClr val="dk2"/>
              </a:buClr>
              <a:buSzPts val="1400"/>
              <a:buFont typeface="EB Garamond"/>
              <a:buChar char="○"/>
              <a:defRPr>
                <a:solidFill>
                  <a:schemeClr val="dk2"/>
                </a:solidFill>
                <a:latin typeface="EB Garamond"/>
                <a:ea typeface="EB Garamond"/>
                <a:cs typeface="EB Garamond"/>
                <a:sym typeface="EB Garamond"/>
              </a:defRPr>
            </a:lvl5pPr>
            <a:lvl6pPr marL="2743200" lvl="5" indent="-317500">
              <a:lnSpc>
                <a:spcPct val="115000"/>
              </a:lnSpc>
              <a:spcBef>
                <a:spcPts val="1600"/>
              </a:spcBef>
              <a:spcAft>
                <a:spcPts val="0"/>
              </a:spcAft>
              <a:buClr>
                <a:schemeClr val="dk2"/>
              </a:buClr>
              <a:buSzPts val="1400"/>
              <a:buFont typeface="EB Garamond"/>
              <a:buChar char="■"/>
              <a:defRPr>
                <a:solidFill>
                  <a:schemeClr val="dk2"/>
                </a:solidFill>
                <a:latin typeface="EB Garamond"/>
                <a:ea typeface="EB Garamond"/>
                <a:cs typeface="EB Garamond"/>
                <a:sym typeface="EB Garamond"/>
              </a:defRPr>
            </a:lvl6pPr>
            <a:lvl7pPr marL="3200400" lvl="6" indent="-317500">
              <a:lnSpc>
                <a:spcPct val="115000"/>
              </a:lnSpc>
              <a:spcBef>
                <a:spcPts val="1600"/>
              </a:spcBef>
              <a:spcAft>
                <a:spcPts val="0"/>
              </a:spcAft>
              <a:buClr>
                <a:schemeClr val="dk2"/>
              </a:buClr>
              <a:buSzPts val="1400"/>
              <a:buFont typeface="EB Garamond"/>
              <a:buChar char="●"/>
              <a:defRPr>
                <a:solidFill>
                  <a:schemeClr val="dk2"/>
                </a:solidFill>
                <a:latin typeface="EB Garamond"/>
                <a:ea typeface="EB Garamond"/>
                <a:cs typeface="EB Garamond"/>
                <a:sym typeface="EB Garamond"/>
              </a:defRPr>
            </a:lvl7pPr>
            <a:lvl8pPr marL="3657600" lvl="7" indent="-317500">
              <a:lnSpc>
                <a:spcPct val="115000"/>
              </a:lnSpc>
              <a:spcBef>
                <a:spcPts val="1600"/>
              </a:spcBef>
              <a:spcAft>
                <a:spcPts val="0"/>
              </a:spcAft>
              <a:buClr>
                <a:schemeClr val="dk2"/>
              </a:buClr>
              <a:buSzPts val="1400"/>
              <a:buFont typeface="EB Garamond"/>
              <a:buChar char="○"/>
              <a:defRPr>
                <a:solidFill>
                  <a:schemeClr val="dk2"/>
                </a:solidFill>
                <a:latin typeface="EB Garamond"/>
                <a:ea typeface="EB Garamond"/>
                <a:cs typeface="EB Garamond"/>
                <a:sym typeface="EB Garamond"/>
              </a:defRPr>
            </a:lvl8pPr>
            <a:lvl9pPr marL="4114800" lvl="8" indent="-317500">
              <a:lnSpc>
                <a:spcPct val="115000"/>
              </a:lnSpc>
              <a:spcBef>
                <a:spcPts val="1600"/>
              </a:spcBef>
              <a:spcAft>
                <a:spcPts val="1600"/>
              </a:spcAft>
              <a:buClr>
                <a:schemeClr val="dk2"/>
              </a:buClr>
              <a:buSzPts val="1400"/>
              <a:buFont typeface="EB Garamond"/>
              <a:buChar char="■"/>
              <a:defRPr>
                <a:solidFill>
                  <a:schemeClr val="dk2"/>
                </a:solidFill>
                <a:latin typeface="EB Garamond"/>
                <a:ea typeface="EB Garamond"/>
                <a:cs typeface="EB Garamond"/>
                <a:sym typeface="EB Garamond"/>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3"/>
          <p:cNvSpPr txBox="1"/>
          <p:nvPr>
            <p:ph type="ctrTitle"/>
          </p:nvPr>
        </p:nvSpPr>
        <p:spPr>
          <a:xfrm>
            <a:off x="163651" y="1675998"/>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200">
                <a:latin typeface="Times New Roman" panose="02020603050405020304" charset="0"/>
                <a:cs typeface="Times New Roman" panose="02020603050405020304" charset="0"/>
              </a:rPr>
              <a:t>PRESENTATION</a:t>
            </a:r>
            <a:endParaRPr lang="en-GB" sz="3200">
              <a:latin typeface="Times New Roman" panose="02020603050405020304" charset="0"/>
              <a:cs typeface="Times New Roman" panose="02020603050405020304" charset="0"/>
            </a:endParaRPr>
          </a:p>
          <a:p>
            <a:pPr marL="0" lvl="0" indent="0" algn="ctr" rtl="0">
              <a:spcBef>
                <a:spcPts val="0"/>
              </a:spcBef>
              <a:spcAft>
                <a:spcPts val="0"/>
              </a:spcAft>
              <a:buNone/>
            </a:pPr>
            <a:r>
              <a:rPr lang="en-GB" sz="3200">
                <a:latin typeface="Times New Roman" panose="02020603050405020304" charset="0"/>
                <a:cs typeface="Times New Roman" panose="02020603050405020304" charset="0"/>
              </a:rPr>
              <a:t>ON</a:t>
            </a:r>
            <a:endParaRPr lang="en-GB" sz="3200">
              <a:latin typeface="Times New Roman" panose="02020603050405020304" charset="0"/>
              <a:cs typeface="Times New Roman" panose="02020603050405020304" charset="0"/>
            </a:endParaRPr>
          </a:p>
          <a:p>
            <a:pPr marL="0" lvl="0" indent="0" algn="ctr" rtl="0">
              <a:spcBef>
                <a:spcPts val="0"/>
              </a:spcBef>
              <a:spcAft>
                <a:spcPts val="0"/>
              </a:spcAft>
              <a:buNone/>
            </a:pPr>
            <a:r>
              <a:rPr lang="en-GB" sz="3200">
                <a:latin typeface="Times New Roman" panose="02020603050405020304" charset="0"/>
                <a:cs typeface="Times New Roman" panose="02020603050405020304" charset="0"/>
              </a:rPr>
              <a:t>Game java project</a:t>
            </a:r>
            <a:endParaRPr lang="en-GB" sz="3200">
              <a:latin typeface="Times New Roman" panose="02020603050405020304" charset="0"/>
              <a:cs typeface="Times New Roman" panose="02020603050405020304" charset="0"/>
            </a:endParaRPr>
          </a:p>
          <a:p>
            <a:pPr marL="0" lvl="0" indent="0" algn="ctr" rtl="0">
              <a:spcBef>
                <a:spcPts val="0"/>
              </a:spcBef>
              <a:spcAft>
                <a:spcPts val="0"/>
              </a:spcAft>
              <a:buNone/>
            </a:pPr>
            <a:r>
              <a:rPr lang="en-GB" sz="3200">
                <a:latin typeface="Times New Roman" panose="02020603050405020304" charset="0"/>
                <a:cs typeface="Times New Roman" panose="02020603050405020304" charset="0"/>
              </a:rPr>
              <a:t>Submitted To: Namarta  Vij</a:t>
            </a:r>
            <a:endParaRPr lang="en-GB" sz="32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445732" y="403545"/>
            <a:ext cx="3154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300" b="1" i="1"/>
              <a:t>Frontend</a:t>
            </a:r>
            <a:endParaRPr sz="3300" b="1" i="1"/>
          </a:p>
        </p:txBody>
      </p:sp>
      <p:sp>
        <p:nvSpPr>
          <p:cNvPr id="124" name="Google Shape;124;p22"/>
          <p:cNvSpPr txBox="1"/>
          <p:nvPr>
            <p:ph type="body" idx="1"/>
          </p:nvPr>
        </p:nvSpPr>
        <p:spPr>
          <a:xfrm>
            <a:off x="439765" y="987688"/>
            <a:ext cx="2020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3. User Account Section</a:t>
            </a:r>
            <a:endParaRPr lang="en-GB"/>
          </a:p>
          <a:p>
            <a:pPr marL="0" lvl="0" indent="0" algn="l" rtl="0">
              <a:spcBef>
                <a:spcPts val="1600"/>
              </a:spcBef>
              <a:spcAft>
                <a:spcPts val="0"/>
              </a:spcAft>
              <a:buNone/>
            </a:pPr>
            <a:r>
              <a:rPr lang="en-GB"/>
              <a:t> create accounts browse games</a:t>
            </a:r>
            <a:endParaRPr lang="en-GB"/>
          </a:p>
          <a:p>
            <a:pPr marL="0" lvl="0" indent="0" algn="l" rtl="0">
              <a:spcBef>
                <a:spcPts val="1600"/>
              </a:spcBef>
              <a:spcAft>
                <a:spcPts val="0"/>
              </a:spcAft>
              <a:buNone/>
            </a:pPr>
            <a:r>
              <a:rPr lang="en-GB"/>
              <a:t> add games</a:t>
            </a:r>
            <a:endParaRPr lang="en-GB"/>
          </a:p>
          <a:p>
            <a:pPr marL="0" lvl="0" indent="0" algn="l" rtl="0">
              <a:spcBef>
                <a:spcPts val="1600"/>
              </a:spcBef>
              <a:spcAft>
                <a:spcPts val="0"/>
              </a:spcAft>
              <a:buNone/>
            </a:pPr>
            <a:r>
              <a:rPr lang="en-GB"/>
              <a:t>to their collection.</a:t>
            </a:r>
            <a:endParaRPr lang="en-GB"/>
          </a:p>
          <a:p>
            <a:pPr marL="0" lvl="0" indent="0" algn="l" rtl="0">
              <a:spcBef>
                <a:spcPts val="1600"/>
              </a:spcBef>
              <a:spcAft>
                <a:spcPts val="1600"/>
              </a:spcAft>
              <a:buNone/>
            </a:pPr>
            <a:r>
              <a:rPr lang="en-GB"/>
              <a:t>Some button for achieve function</a:t>
            </a:r>
            <a:endParaRPr lang="en-GB"/>
          </a:p>
        </p:txBody>
      </p:sp>
      <p:pic>
        <p:nvPicPr>
          <p:cNvPr id="125" name="Google Shape;125;p22"/>
          <p:cNvPicPr preferRelativeResize="0"/>
          <p:nvPr/>
        </p:nvPicPr>
        <p:blipFill>
          <a:blip r:embed="rId1"/>
          <a:stretch>
            <a:fillRect/>
          </a:stretch>
        </p:blipFill>
        <p:spPr>
          <a:xfrm>
            <a:off x="2630792" y="1520945"/>
            <a:ext cx="6513204" cy="28831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55374" y="440417"/>
            <a:ext cx="3926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b="1" i="1"/>
              <a:t>Frontend</a:t>
            </a:r>
            <a:endParaRPr sz="3100" b="1" i="1"/>
          </a:p>
        </p:txBody>
      </p:sp>
      <p:sp>
        <p:nvSpPr>
          <p:cNvPr id="131" name="Google Shape;131;p23"/>
          <p:cNvSpPr txBox="1"/>
          <p:nvPr>
            <p:ph type="body" idx="1"/>
          </p:nvPr>
        </p:nvSpPr>
        <p:spPr>
          <a:xfrm>
            <a:off x="260976" y="1158518"/>
            <a:ext cx="2163300" cy="37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4. Admin Section</a:t>
            </a:r>
            <a:endParaRPr lang="en-GB"/>
          </a:p>
          <a:p>
            <a:pPr marL="0" lvl="0" indent="0" algn="l" rtl="0">
              <a:spcBef>
                <a:spcPts val="1600"/>
              </a:spcBef>
              <a:spcAft>
                <a:spcPts val="0"/>
              </a:spcAft>
              <a:buNone/>
            </a:pPr>
            <a:r>
              <a:rPr lang="en-GB"/>
              <a:t>A heading for the admin panel.</a:t>
            </a:r>
            <a:endParaRPr lang="en-GB"/>
          </a:p>
          <a:p>
            <a:pPr marL="0" lvl="0" indent="0" algn="l" rtl="0">
              <a:spcBef>
                <a:spcPts val="1600"/>
              </a:spcBef>
              <a:spcAft>
                <a:spcPts val="0"/>
              </a:spcAft>
              <a:buNone/>
            </a:pPr>
            <a:r>
              <a:rPr lang="en-GB"/>
              <a:t> add new games remove games</a:t>
            </a:r>
            <a:endParaRPr lang="en-GB"/>
          </a:p>
          <a:p>
            <a:pPr marL="0" lvl="0" indent="0" algn="l" rtl="0">
              <a:spcBef>
                <a:spcPts val="1600"/>
              </a:spcBef>
              <a:spcAft>
                <a:spcPts val="1600"/>
              </a:spcAft>
              <a:buNone/>
            </a:pPr>
            <a:r>
              <a:rPr lang="en-GB"/>
              <a:t>manage user accounts.</a:t>
            </a:r>
            <a:endParaRPr lang="en-GB"/>
          </a:p>
        </p:txBody>
      </p:sp>
      <p:pic>
        <p:nvPicPr>
          <p:cNvPr id="132" name="Google Shape;132;p23"/>
          <p:cNvPicPr preferRelativeResize="0"/>
          <p:nvPr/>
        </p:nvPicPr>
        <p:blipFill>
          <a:blip r:embed="rId1"/>
          <a:stretch>
            <a:fillRect/>
          </a:stretch>
        </p:blipFill>
        <p:spPr>
          <a:xfrm>
            <a:off x="2576676" y="1165517"/>
            <a:ext cx="6414922" cy="28622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Structure Conclusion</a:t>
            </a:r>
            <a:endParaRPr lang="en-GB"/>
          </a:p>
        </p:txBody>
      </p:sp>
      <p:sp>
        <p:nvSpPr>
          <p:cNvPr id="138" name="Google Shape;138;p2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The project creates a online platform where users can explore, purchase, and review games. It includes a user system that lets players manage their game collections, share reviews, and connect with others who have similar interests. There is as well an admin system that allows the addition of games to the store, removal of reviews, and other administrative functions. The focus of this project is on designing and developing a video game store website using Java. </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2966952" y="433191"/>
            <a:ext cx="4317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b="1" i="1"/>
              <a:t>Table content</a:t>
            </a:r>
            <a:endParaRPr sz="3500" b="1" i="1"/>
          </a:p>
        </p:txBody>
      </p:sp>
      <p:sp>
        <p:nvSpPr>
          <p:cNvPr id="71" name="Google Shape;71;p14"/>
          <p:cNvSpPr txBox="1"/>
          <p:nvPr>
            <p:ph type="body" idx="1"/>
          </p:nvPr>
        </p:nvSpPr>
        <p:spPr>
          <a:xfrm>
            <a:off x="1602757" y="1176164"/>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p>
          <a:p>
            <a:pPr marL="457200" lvl="0" indent="-406400" algn="l" rtl="0">
              <a:spcBef>
                <a:spcPts val="1600"/>
              </a:spcBef>
              <a:spcAft>
                <a:spcPts val="0"/>
              </a:spcAft>
              <a:buSzPts val="2800"/>
              <a:buChar char="●"/>
            </a:pPr>
            <a:r>
              <a:rPr lang="en-GB" sz="2800"/>
              <a:t>Introduction of group</a:t>
            </a:r>
            <a:endParaRPr sz="2800"/>
          </a:p>
          <a:p>
            <a:pPr marL="457200" lvl="0" indent="-406400" algn="l" rtl="0">
              <a:spcBef>
                <a:spcPts val="0"/>
              </a:spcBef>
              <a:spcAft>
                <a:spcPts val="0"/>
              </a:spcAft>
              <a:buSzPts val="2800"/>
              <a:buChar char="●"/>
            </a:pPr>
            <a:r>
              <a:rPr lang="en-GB" sz="2800"/>
              <a:t>Introduction of project</a:t>
            </a:r>
            <a:endParaRPr sz="2800"/>
          </a:p>
          <a:p>
            <a:pPr marL="457200" lvl="0" indent="-406400" algn="l" rtl="0">
              <a:spcBef>
                <a:spcPts val="0"/>
              </a:spcBef>
              <a:spcAft>
                <a:spcPts val="0"/>
              </a:spcAft>
              <a:buSzPts val="2800"/>
              <a:buChar char="●"/>
            </a:pPr>
            <a:r>
              <a:rPr lang="en-GB" sz="2800"/>
              <a:t>Frontend</a:t>
            </a:r>
            <a:endParaRPr sz="2800"/>
          </a:p>
          <a:p>
            <a:pPr marL="457200" lvl="0" indent="-406400" algn="l" rtl="0">
              <a:spcBef>
                <a:spcPts val="0"/>
              </a:spcBef>
              <a:spcAft>
                <a:spcPts val="0"/>
              </a:spcAft>
              <a:buSzPts val="2800"/>
              <a:buChar char="●"/>
            </a:pPr>
            <a:r>
              <a:rPr lang="en-GB" sz="2800"/>
              <a:t>conclusion</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15"/>
          <p:cNvSpPr txBox="1"/>
          <p:nvPr>
            <p:ph type="ctrTitle"/>
          </p:nvPr>
        </p:nvSpPr>
        <p:spPr>
          <a:xfrm>
            <a:off x="623402" y="-457648"/>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i="1"/>
              <a:t>Introduction of group</a:t>
            </a:r>
            <a:endParaRPr b="1" i="1"/>
          </a:p>
        </p:txBody>
      </p:sp>
      <p:sp>
        <p:nvSpPr>
          <p:cNvPr id="77" name="Google Shape;77;p15"/>
          <p:cNvSpPr txBox="1"/>
          <p:nvPr>
            <p:ph type="subTitle" idx="1"/>
          </p:nvPr>
        </p:nvSpPr>
        <p:spPr>
          <a:xfrm>
            <a:off x="892083" y="193264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Group member：Sheng  Kevin  Yun ki</a:t>
            </a:r>
            <a:endParaRPr lang="en-GB"/>
          </a:p>
          <a:p>
            <a:pPr marL="0" lvl="0" indent="0" algn="l" rtl="0">
              <a:spcBef>
                <a:spcPts val="0"/>
              </a:spcBef>
              <a:spcAft>
                <a:spcPts val="0"/>
              </a:spcAft>
              <a:buNone/>
            </a:pPr>
          </a:p>
          <a:p>
            <a:pPr marL="0" lvl="0" indent="0" algn="l" rtl="0">
              <a:spcBef>
                <a:spcPts val="0"/>
              </a:spcBef>
              <a:spcAft>
                <a:spcPts val="0"/>
              </a:spcAft>
              <a:buNone/>
            </a:pPr>
            <a:r>
              <a:rPr lang="en-GB"/>
              <a:t>Group leader：Chong</a:t>
            </a:r>
            <a:endParaRPr lang="en-GB"/>
          </a:p>
          <a:p>
            <a:pPr marL="0" lvl="0" indent="0" algn="l" rtl="0">
              <a:spcBef>
                <a:spcPts val="0"/>
              </a:spcBef>
              <a:spcAft>
                <a:spcPts val="0"/>
              </a:spcAft>
              <a:buNone/>
            </a:pPr>
            <a:r>
              <a:rPr lang="en-GB"/>
              <a:t> </a:t>
            </a:r>
            <a:endParaRPr lang="en-GB"/>
          </a:p>
          <a:p>
            <a:pPr marL="0" lvl="0" indent="0" algn="l"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1999550" y="437651"/>
            <a:ext cx="5782200" cy="47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b="1" i="1"/>
              <a:t>   Introduction of project</a:t>
            </a:r>
            <a:endParaRPr sz="3200" b="1" i="1"/>
          </a:p>
        </p:txBody>
      </p:sp>
      <p:sp>
        <p:nvSpPr>
          <p:cNvPr id="83" name="Google Shape;83;p1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i="1"/>
              <a:t>This project creates a Video Game Store Website using Java, focusing on game management, user accounts, reviews, and admin controls.</a:t>
            </a:r>
            <a:endParaRPr i="1"/>
          </a:p>
          <a:p>
            <a:pPr marL="0" lvl="0" indent="0" algn="ctr" rtl="0">
              <a:spcBef>
                <a:spcPts val="1600"/>
              </a:spcBef>
              <a:spcAft>
                <a:spcPts val="0"/>
              </a:spcAft>
              <a:buNone/>
            </a:pPr>
            <a:r>
              <a:rPr lang="en-GB" i="1"/>
              <a:t> The system includes:  </a:t>
            </a:r>
            <a:endParaRPr i="1"/>
          </a:p>
          <a:p>
            <a:pPr marL="0" lvl="0" indent="0" algn="ctr" rtl="0">
              <a:spcBef>
                <a:spcPts val="1600"/>
              </a:spcBef>
              <a:spcAft>
                <a:spcPts val="0"/>
              </a:spcAft>
              <a:buNone/>
            </a:pPr>
            <a:r>
              <a:rPr lang="en-GB" i="1"/>
              <a:t>Game Management</a:t>
            </a:r>
            <a:endParaRPr i="1"/>
          </a:p>
          <a:p>
            <a:pPr marL="0" lvl="0" indent="0" algn="ctr" rtl="0">
              <a:spcBef>
                <a:spcPts val="1600"/>
              </a:spcBef>
              <a:spcAft>
                <a:spcPts val="0"/>
              </a:spcAft>
              <a:buNone/>
            </a:pPr>
            <a:r>
              <a:rPr lang="en-GB" i="1"/>
              <a:t>User management</a:t>
            </a:r>
            <a:endParaRPr i="1"/>
          </a:p>
          <a:p>
            <a:pPr marL="0" lvl="0" indent="0" algn="ctr" rtl="0">
              <a:spcBef>
                <a:spcPts val="1600"/>
              </a:spcBef>
              <a:spcAft>
                <a:spcPts val="1600"/>
              </a:spcAft>
              <a:buNone/>
            </a:pPr>
            <a:r>
              <a:rPr lang="en-GB" i="1"/>
              <a:t>Admin management</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84663" y="334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b="1" i="1"/>
              <a:t>                                   Game management</a:t>
            </a:r>
            <a:endParaRPr sz="3000" b="1" i="1"/>
          </a:p>
        </p:txBody>
      </p:sp>
      <p:sp>
        <p:nvSpPr>
          <p:cNvPr id="89" name="Google Shape;89;p17"/>
          <p:cNvSpPr txBox="1"/>
          <p:nvPr>
            <p:ph type="body" idx="1"/>
          </p:nvPr>
        </p:nvSpPr>
        <p:spPr>
          <a:xfrm>
            <a:off x="530081" y="1640692"/>
            <a:ext cx="3056100" cy="227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Function: </a:t>
            </a:r>
            <a:endParaRPr sz="2100"/>
          </a:p>
          <a:p>
            <a:pPr marL="0" lvl="0" indent="0" algn="l" rtl="0">
              <a:spcBef>
                <a:spcPts val="1600"/>
              </a:spcBef>
              <a:spcAft>
                <a:spcPts val="1600"/>
              </a:spcAft>
              <a:buNone/>
            </a:pPr>
            <a:r>
              <a:rPr lang="en-GB" sz="2100"/>
              <a:t>Manage the basic information of the game (such as ID, name, price, category, inventory, etc.).</a:t>
            </a:r>
            <a:endParaRPr sz="2100"/>
          </a:p>
        </p:txBody>
      </p:sp>
      <p:pic>
        <p:nvPicPr>
          <p:cNvPr id="90" name="Google Shape;90;p17"/>
          <p:cNvPicPr preferRelativeResize="0"/>
          <p:nvPr/>
        </p:nvPicPr>
        <p:blipFill>
          <a:blip r:embed="rId1"/>
          <a:stretch>
            <a:fillRect/>
          </a:stretch>
        </p:blipFill>
        <p:spPr>
          <a:xfrm>
            <a:off x="4033193" y="1170125"/>
            <a:ext cx="4958407" cy="34456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7728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User </a:t>
            </a:r>
            <a:r>
              <a:rPr lang="en-GB"/>
              <a:t>Management</a:t>
            </a:r>
            <a:endParaRPr lang="en-GB"/>
          </a:p>
        </p:txBody>
      </p:sp>
      <p:sp>
        <p:nvSpPr>
          <p:cNvPr id="96" name="Google Shape;96;p18"/>
          <p:cNvSpPr txBox="1"/>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Function: </a:t>
            </a:r>
            <a:endParaRPr sz="2100"/>
          </a:p>
          <a:p>
            <a:pPr marL="0" lvl="0" indent="0" algn="l" rtl="0">
              <a:spcBef>
                <a:spcPts val="1600"/>
              </a:spcBef>
              <a:spcAft>
                <a:spcPts val="1600"/>
              </a:spcAft>
              <a:buNone/>
            </a:pPr>
            <a:r>
              <a:rPr lang="en-GB" sz="2100"/>
              <a:t>S</a:t>
            </a:r>
            <a:r>
              <a:rPr lang="en-GB" sz="2100"/>
              <a:t>tores user informations including email addresses along with the related usernames and game collections. Processes register, authentications, and display purchases for the client. </a:t>
            </a:r>
            <a:endParaRPr sz="2100"/>
          </a:p>
        </p:txBody>
      </p:sp>
      <p:pic>
        <p:nvPicPr>
          <p:cNvPr id="97" name="Google Shape;97;p18"/>
          <p:cNvPicPr preferRelativeResize="0"/>
          <p:nvPr/>
        </p:nvPicPr>
        <p:blipFill>
          <a:blip r:embed="rId1"/>
          <a:stretch>
            <a:fillRect/>
          </a:stretch>
        </p:blipFill>
        <p:spPr>
          <a:xfrm>
            <a:off x="4878190" y="1138813"/>
            <a:ext cx="3954101" cy="2865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169888" y="228408"/>
            <a:ext cx="4804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400" b="1" i="1"/>
              <a:t>Admin management</a:t>
            </a:r>
            <a:endParaRPr sz="3400" b="1" i="1"/>
          </a:p>
        </p:txBody>
      </p:sp>
      <p:sp>
        <p:nvSpPr>
          <p:cNvPr id="103" name="Google Shape;103;p19"/>
          <p:cNvSpPr txBox="1"/>
          <p:nvPr>
            <p:ph type="body" idx="1"/>
          </p:nvPr>
        </p:nvSpPr>
        <p:spPr>
          <a:xfrm>
            <a:off x="532926" y="12163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Function:</a:t>
            </a:r>
            <a:endParaRPr lang="en-GB"/>
          </a:p>
          <a:p>
            <a:pPr marL="0" lvl="0" indent="0" algn="l" rtl="0">
              <a:spcBef>
                <a:spcPts val="1600"/>
              </a:spcBef>
              <a:spcAft>
                <a:spcPts val="0"/>
              </a:spcAft>
              <a:buNone/>
            </a:pPr>
            <a:r>
              <a:rPr lang="en-GB"/>
              <a:t>Admin add game to the store</a:t>
            </a:r>
            <a:endParaRPr lang="en-GB"/>
          </a:p>
          <a:p>
            <a:pPr marL="0" lvl="0" indent="0" algn="l" rtl="0">
              <a:spcBef>
                <a:spcPts val="1600"/>
              </a:spcBef>
              <a:spcAft>
                <a:spcPts val="0"/>
              </a:spcAft>
              <a:buNone/>
            </a:pPr>
            <a:r>
              <a:rPr lang="en-GB"/>
              <a:t>Remove game out of the store</a:t>
            </a:r>
            <a:endParaRPr lang="en-GB"/>
          </a:p>
          <a:p>
            <a:pPr marL="0" lvl="0" indent="0" algn="l" rtl="0">
              <a:spcBef>
                <a:spcPts val="1600"/>
              </a:spcBef>
              <a:spcAft>
                <a:spcPts val="0"/>
              </a:spcAft>
              <a:buNone/>
            </a:pPr>
            <a:r>
              <a:rPr lang="en-GB"/>
              <a:t>Delete  bad comment</a:t>
            </a:r>
            <a:endParaRPr lang="en-GB"/>
          </a:p>
          <a:p>
            <a:pPr marL="0" lvl="0" indent="0" algn="l" rtl="0">
              <a:spcBef>
                <a:spcPts val="1600"/>
              </a:spcBef>
              <a:spcAft>
                <a:spcPts val="1600"/>
              </a:spcAft>
              <a:buNone/>
            </a:pPr>
          </a:p>
        </p:txBody>
      </p:sp>
      <p:pic>
        <p:nvPicPr>
          <p:cNvPr id="104" name="Google Shape;104;p19"/>
          <p:cNvPicPr preferRelativeResize="0"/>
          <p:nvPr/>
        </p:nvPicPr>
        <p:blipFill>
          <a:blip r:embed="rId1"/>
          <a:stretch>
            <a:fillRect/>
          </a:stretch>
        </p:blipFill>
        <p:spPr>
          <a:xfrm>
            <a:off x="4208023" y="1216301"/>
            <a:ext cx="4732573" cy="3288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265986" y="246844"/>
            <a:ext cx="367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b="1" i="1"/>
              <a:t>Frontend</a:t>
            </a:r>
            <a:endParaRPr sz="3500" b="1" i="1"/>
          </a:p>
        </p:txBody>
      </p:sp>
      <p:sp>
        <p:nvSpPr>
          <p:cNvPr id="110" name="Google Shape;110;p20"/>
          <p:cNvSpPr txBox="1"/>
          <p:nvPr>
            <p:ph type="body" idx="1"/>
          </p:nvPr>
        </p:nvSpPr>
        <p:spPr>
          <a:xfrm>
            <a:off x="214914" y="1445526"/>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Home Page</a:t>
            </a:r>
            <a:endParaRPr lang="en-GB"/>
          </a:p>
          <a:p>
            <a:pPr marL="0" lvl="0" indent="0" algn="l" rtl="0">
              <a:spcBef>
                <a:spcPts val="1600"/>
              </a:spcBef>
              <a:spcAft>
                <a:spcPts val="0"/>
              </a:spcAft>
              <a:buNone/>
            </a:pPr>
            <a:r>
              <a:rPr lang="en-GB"/>
              <a:t>  title for the game store website.</a:t>
            </a:r>
            <a:endParaRPr lang="en-GB"/>
          </a:p>
          <a:p>
            <a:pPr marL="0" lvl="0" indent="0" algn="l" rtl="0">
              <a:spcBef>
                <a:spcPts val="1600"/>
              </a:spcBef>
              <a:spcAft>
                <a:spcPts val="0"/>
              </a:spcAft>
              <a:buNone/>
            </a:pPr>
            <a:r>
              <a:rPr lang="en-GB"/>
              <a:t>  paragraph explaining what the game store offers </a:t>
            </a:r>
            <a:endParaRPr lang="en-GB"/>
          </a:p>
          <a:p>
            <a:pPr marL="0" lvl="0" indent="0" algn="l" rtl="0">
              <a:spcBef>
                <a:spcPts val="1600"/>
              </a:spcBef>
              <a:spcAft>
                <a:spcPts val="1600"/>
              </a:spcAft>
              <a:buNone/>
            </a:pPr>
            <a:r>
              <a:rPr lang="en-GB"/>
              <a:t>  an image related to gaming  management.</a:t>
            </a:r>
            <a:endParaRPr lang="en-GB"/>
          </a:p>
        </p:txBody>
      </p:sp>
      <p:pic>
        <p:nvPicPr>
          <p:cNvPr id="111" name="Google Shape;111;p20"/>
          <p:cNvPicPr preferRelativeResize="0"/>
          <p:nvPr/>
        </p:nvPicPr>
        <p:blipFill>
          <a:blip r:embed="rId1"/>
          <a:stretch>
            <a:fillRect/>
          </a:stretch>
        </p:blipFill>
        <p:spPr>
          <a:xfrm>
            <a:off x="5267826" y="1078238"/>
            <a:ext cx="3613474" cy="2987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312075" y="132715"/>
            <a:ext cx="334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300" b="1" i="1"/>
              <a:t>Frontend</a:t>
            </a:r>
            <a:endParaRPr sz="3300" b="1" i="1"/>
          </a:p>
        </p:txBody>
      </p:sp>
      <p:sp>
        <p:nvSpPr>
          <p:cNvPr id="117" name="Google Shape;117;p21"/>
          <p:cNvSpPr txBox="1"/>
          <p:nvPr>
            <p:ph type="body" idx="1"/>
          </p:nvPr>
        </p:nvSpPr>
        <p:spPr>
          <a:xfrm>
            <a:off x="175000" y="935228"/>
            <a:ext cx="2196600" cy="39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Comic Sans MS" panose="030F0702030302020204"/>
                <a:ea typeface="Comic Sans MS" panose="030F0702030302020204"/>
                <a:cs typeface="Comic Sans MS" panose="030F0702030302020204"/>
                <a:sym typeface="Comic Sans MS" panose="030F0702030302020204"/>
              </a:rPr>
              <a:t>2. Game Overview Table</a:t>
            </a:r>
            <a:endParaRPr sz="1400">
              <a:latin typeface="Comic Sans MS" panose="030F0702030302020204"/>
              <a:ea typeface="Comic Sans MS" panose="030F0702030302020204"/>
              <a:cs typeface="Comic Sans MS" panose="030F0702030302020204"/>
              <a:sym typeface="Comic Sans MS" panose="030F0702030302020204"/>
            </a:endParaRPr>
          </a:p>
          <a:p>
            <a:pPr marL="0" lvl="0" indent="0" algn="l" rtl="0">
              <a:spcBef>
                <a:spcPts val="1600"/>
              </a:spcBef>
              <a:spcAft>
                <a:spcPts val="0"/>
              </a:spcAft>
              <a:buNone/>
            </a:pPr>
            <a:r>
              <a:rPr lang="en-GB" sz="1400">
                <a:latin typeface="Comic Sans MS" panose="030F0702030302020204"/>
                <a:ea typeface="Comic Sans MS" panose="030F0702030302020204"/>
                <a:cs typeface="Comic Sans MS" panose="030F0702030302020204"/>
                <a:sym typeface="Comic Sans MS" panose="030F0702030302020204"/>
              </a:rPr>
              <a:t>o Game ID</a:t>
            </a:r>
            <a:endParaRPr sz="1400">
              <a:latin typeface="Comic Sans MS" panose="030F0702030302020204"/>
              <a:ea typeface="Comic Sans MS" panose="030F0702030302020204"/>
              <a:cs typeface="Comic Sans MS" panose="030F0702030302020204"/>
              <a:sym typeface="Comic Sans MS" panose="030F0702030302020204"/>
            </a:endParaRPr>
          </a:p>
          <a:p>
            <a:pPr marL="0" lvl="0" indent="0" algn="l" rtl="0">
              <a:spcBef>
                <a:spcPts val="1600"/>
              </a:spcBef>
              <a:spcAft>
                <a:spcPts val="0"/>
              </a:spcAft>
              <a:buNone/>
            </a:pPr>
            <a:r>
              <a:rPr lang="en-GB" sz="1400">
                <a:latin typeface="Comic Sans MS" panose="030F0702030302020204"/>
                <a:ea typeface="Comic Sans MS" panose="030F0702030302020204"/>
                <a:cs typeface="Comic Sans MS" panose="030F0702030302020204"/>
                <a:sym typeface="Comic Sans MS" panose="030F0702030302020204"/>
              </a:rPr>
              <a:t>o Game Title</a:t>
            </a:r>
            <a:endParaRPr sz="1400">
              <a:latin typeface="Comic Sans MS" panose="030F0702030302020204"/>
              <a:ea typeface="Comic Sans MS" panose="030F0702030302020204"/>
              <a:cs typeface="Comic Sans MS" panose="030F0702030302020204"/>
              <a:sym typeface="Comic Sans MS" panose="030F0702030302020204"/>
            </a:endParaRPr>
          </a:p>
          <a:p>
            <a:pPr marL="0" lvl="0" indent="0" algn="l" rtl="0">
              <a:spcBef>
                <a:spcPts val="1600"/>
              </a:spcBef>
              <a:spcAft>
                <a:spcPts val="0"/>
              </a:spcAft>
              <a:buNone/>
            </a:pPr>
            <a:r>
              <a:rPr lang="en-GB" sz="1400">
                <a:latin typeface="Comic Sans MS" panose="030F0702030302020204"/>
                <a:ea typeface="Comic Sans MS" panose="030F0702030302020204"/>
                <a:cs typeface="Comic Sans MS" panose="030F0702030302020204"/>
                <a:sym typeface="Comic Sans MS" panose="030F0702030302020204"/>
              </a:rPr>
              <a:t>o Genre</a:t>
            </a:r>
            <a:endParaRPr sz="1400">
              <a:latin typeface="Comic Sans MS" panose="030F0702030302020204"/>
              <a:ea typeface="Comic Sans MS" panose="030F0702030302020204"/>
              <a:cs typeface="Comic Sans MS" panose="030F0702030302020204"/>
              <a:sym typeface="Comic Sans MS" panose="030F0702030302020204"/>
            </a:endParaRPr>
          </a:p>
          <a:p>
            <a:pPr marL="0" lvl="0" indent="0" algn="l" rtl="0">
              <a:spcBef>
                <a:spcPts val="1600"/>
              </a:spcBef>
              <a:spcAft>
                <a:spcPts val="0"/>
              </a:spcAft>
              <a:buNone/>
            </a:pPr>
            <a:r>
              <a:rPr lang="en-GB" sz="1400">
                <a:latin typeface="Comic Sans MS" panose="030F0702030302020204"/>
                <a:ea typeface="Comic Sans MS" panose="030F0702030302020204"/>
                <a:cs typeface="Comic Sans MS" panose="030F0702030302020204"/>
                <a:sym typeface="Comic Sans MS" panose="030F0702030302020204"/>
              </a:rPr>
              <a:t>o Price</a:t>
            </a:r>
            <a:endParaRPr sz="1400">
              <a:latin typeface="Comic Sans MS" panose="030F0702030302020204"/>
              <a:ea typeface="Comic Sans MS" panose="030F0702030302020204"/>
              <a:cs typeface="Comic Sans MS" panose="030F0702030302020204"/>
              <a:sym typeface="Comic Sans MS" panose="030F0702030302020204"/>
            </a:endParaRPr>
          </a:p>
          <a:p>
            <a:pPr marL="0" lvl="0" indent="0" algn="l" rtl="0">
              <a:spcBef>
                <a:spcPts val="1600"/>
              </a:spcBef>
              <a:spcAft>
                <a:spcPts val="1600"/>
              </a:spcAft>
              <a:buNone/>
            </a:pPr>
            <a:r>
              <a:rPr lang="en-GB" sz="1400">
                <a:latin typeface="Comic Sans MS" panose="030F0702030302020204"/>
                <a:ea typeface="Comic Sans MS" panose="030F0702030302020204"/>
                <a:cs typeface="Comic Sans MS" panose="030F0702030302020204"/>
                <a:sym typeface="Comic Sans MS" panose="030F0702030302020204"/>
              </a:rPr>
              <a:t>o Availability </a:t>
            </a:r>
            <a:endParaRPr sz="1400">
              <a:latin typeface="Comic Sans MS" panose="030F0702030302020204"/>
              <a:ea typeface="Comic Sans MS" panose="030F0702030302020204"/>
              <a:cs typeface="Comic Sans MS" panose="030F0702030302020204"/>
              <a:sym typeface="Comic Sans MS" panose="030F0702030302020204"/>
            </a:endParaRPr>
          </a:p>
        </p:txBody>
      </p:sp>
      <p:pic>
        <p:nvPicPr>
          <p:cNvPr id="118" name="Google Shape;118;p21"/>
          <p:cNvPicPr preferRelativeResize="0"/>
          <p:nvPr/>
        </p:nvPicPr>
        <p:blipFill>
          <a:blip r:embed="rId1"/>
          <a:stretch>
            <a:fillRect/>
          </a:stretch>
        </p:blipFill>
        <p:spPr>
          <a:xfrm>
            <a:off x="2514782" y="1304875"/>
            <a:ext cx="6467601" cy="237168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1825</Words>
  <Application>WPS 演示</Application>
  <PresentationFormat/>
  <Paragraphs>81</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Arial</vt:lpstr>
      <vt:lpstr>EB Garamond</vt:lpstr>
      <vt:lpstr>Comic Sans MS</vt:lpstr>
      <vt:lpstr>微软雅黑</vt:lpstr>
      <vt:lpstr>Arial Unicode MS</vt:lpstr>
      <vt:lpstr>Times New Roman</vt:lpstr>
      <vt:lpstr>Simple Light</vt:lpstr>
      <vt:lpstr>Submitted To: Namarta  Vij</vt:lpstr>
      <vt:lpstr>Table content</vt:lpstr>
      <vt:lpstr>Introduction of group</vt:lpstr>
      <vt:lpstr>   Introduction of project</vt:lpstr>
      <vt:lpstr>                                   Game management</vt:lpstr>
      <vt:lpstr>User Management</vt:lpstr>
      <vt:lpstr>Admin management</vt:lpstr>
      <vt:lpstr>Frontend</vt:lpstr>
      <vt:lpstr>Frontend</vt:lpstr>
      <vt:lpstr>Frontend</vt:lpstr>
      <vt:lpstr>Frontend</vt:lpstr>
      <vt:lpstr>Structure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Game java projectSubmitted To: Namarta  Vij</dc:title>
  <dc:creator/>
  <cp:lastModifiedBy>WPS_1618928995</cp:lastModifiedBy>
  <cp:revision>1</cp:revision>
  <dcterms:created xsi:type="dcterms:W3CDTF">2025-03-11T00:17:57Z</dcterms:created>
  <dcterms:modified xsi:type="dcterms:W3CDTF">2025-03-11T00:17:58Z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A719232EE14146D7979EEC510299054D_12</vt:lpwstr>
  </property>
  <property fmtid="{D5CDD505-2E9C-101B-9397-08002B2CF9AE}" pid="3" name="KSOProductBuildVer">
    <vt:lpwstr>2052-12.1.0.20305</vt:lpwstr>
  </property>
</Properties>
</file>