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1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4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5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Defined ‘class’ as the initial value for ‘selectgroup’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40" y="2810510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6435" y="139001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Implemented registration function</a:t>
            </a: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7695" y="2240280"/>
            <a:ext cx="3943350" cy="33813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3"/>
            </p:custDataLst>
          </p:nvPr>
        </p:nvSpPr>
        <p:spPr>
          <a:xfrm rot="10800000">
            <a:off x="4834255" y="326326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3600" y="4727575"/>
            <a:ext cx="211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Setting form data</a:t>
            </a:r>
          </a:p>
          <a:p>
            <a:r>
              <a:rPr lang="zh-CN" altLang="en-US"/>
              <a:t>Open modal box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53600" y="317690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Setting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Login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267960" y="878205"/>
            <a:ext cx="47828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External CSS libraries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440" y="2468245"/>
            <a:ext cx="2574290" cy="960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1457325"/>
            <a:ext cx="3067050" cy="1971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8315" y="3545205"/>
            <a:ext cx="8230870" cy="2863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2017419"/>
            <a:chOff x="1909359" y="1722903"/>
            <a:chExt cx="6683683" cy="2116720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7437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</a:t>
              </a:r>
              <a:r>
                <a:rPr lang="en-US" altLang="zh-CN" dirty="0">
                  <a:solidFill>
                    <a:srgbClr val="1F2328"/>
                  </a:solidFill>
                  <a:latin typeface="-apple-system"/>
                </a:rPr>
                <a:t>c</a:t>
              </a: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oding.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destination pages.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5275" y="3873714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 structure.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 of travel sites.This user-friendly system built on react implements user login and registration, provides multiple destinations to choose from, sign up for trips, etc.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6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4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5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ZjNGE5ZTQ0NzNmZmJlYWZiNzBjMzJmYzRhZDMy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317</Words>
  <Application>Microsoft Office PowerPoint</Application>
  <PresentationFormat>宽屏</PresentationFormat>
  <Paragraphs>87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微软雅黑</vt:lpstr>
      <vt:lpstr>Agency FB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                  </vt:lpstr>
      <vt:lpstr>PowerPoint 演示文稿</vt:lpstr>
      <vt:lpstr>PowerPoint 演示文稿</vt:lpstr>
      <vt:lpstr>Member 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Chong Chen</cp:lastModifiedBy>
  <cp:revision>16</cp:revision>
  <dcterms:created xsi:type="dcterms:W3CDTF">2023-08-09T12:44:00Z</dcterms:created>
  <dcterms:modified xsi:type="dcterms:W3CDTF">2023-12-12T04:35:29Z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