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6" r:id="rId15"/>
    <p:sldId id="275" r:id="rId16"/>
    <p:sldId id="273" r:id="rId17"/>
    <p:sldId id="27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1.png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notesSlide" Target="../notesSlides/notesSlide14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Midterm Project MileStone 4</a:t>
            </a: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1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4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5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Defined ‘class’ as the initial value for ‘selectgroup’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0960" y="1459855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Registration page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353" y="1971516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353" y="3797253"/>
            <a:ext cx="397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RegistrationForm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sp>
        <p:nvSpPr>
          <p:cNvPr id="12" name="箭头: 左 22"/>
          <p:cNvSpPr/>
          <p:nvPr>
            <p:custDataLst>
              <p:tags r:id="rId3"/>
            </p:custDataLst>
          </p:nvPr>
        </p:nvSpPr>
        <p:spPr>
          <a:xfrm rot="10800000">
            <a:off x="5164696" y="365575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FD71A01B-F63A-CF9C-A78A-3B5F140F99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2578735" y="33928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1984DB-25E2-1DE9-0E61-3C208534EB09}"/>
              </a:ext>
            </a:extLst>
          </p:cNvPr>
          <p:cNvSpPr txBox="1"/>
          <p:nvPr/>
        </p:nvSpPr>
        <p:spPr>
          <a:xfrm>
            <a:off x="6865742" y="10594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useFormHandling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Hook</a:t>
            </a:r>
          </a:p>
          <a:p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C426119-0AA1-6028-19A1-187A0602B3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347" y="1567814"/>
            <a:ext cx="4571693" cy="197739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0EABD2E-B51E-32AF-2831-A87DD2EF2EE2}"/>
              </a:ext>
            </a:extLst>
          </p:cNvPr>
          <p:cNvSpPr txBox="1"/>
          <p:nvPr/>
        </p:nvSpPr>
        <p:spPr>
          <a:xfrm>
            <a:off x="6793265" y="39032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FormModal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F26B5D-6840-F2D5-50A4-4666CB547C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057" y="4297213"/>
            <a:ext cx="3770167" cy="117049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799CB68-51E6-BE7F-8215-7307727E37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681" y="5632393"/>
            <a:ext cx="6963770" cy="25104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EA6414-C001-FC80-0A88-D04C458BCC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005" y="6042548"/>
            <a:ext cx="1602764" cy="3534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AD68546-1FCA-34AD-DAF9-3C6F5790EA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5190" y="4517781"/>
            <a:ext cx="6145825" cy="883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08B13F-6C17-4C3F-40D6-77ABB63975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1132" y="5632393"/>
            <a:ext cx="4413372" cy="604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Login/Signup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 page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671531-F151-0195-4670-E68F4BB1B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57" y="2902682"/>
            <a:ext cx="2266950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4FCB8-869D-15B4-574E-8E039034D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741" y="2491153"/>
            <a:ext cx="6662751" cy="28371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182A7D-D1A5-C5ED-7F22-5D2094D8FE11}"/>
              </a:ext>
            </a:extLst>
          </p:cNvPr>
          <p:cNvSpPr txBox="1"/>
          <p:nvPr/>
        </p:nvSpPr>
        <p:spPr>
          <a:xfrm>
            <a:off x="6320302" y="1860088"/>
            <a:ext cx="352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Component</a:t>
            </a:r>
            <a:endParaRPr lang="zh-CN" altLang="en-US" sz="2400" dirty="0"/>
          </a:p>
        </p:txBody>
      </p:sp>
      <p:sp>
        <p:nvSpPr>
          <p:cNvPr id="19" name="箭头: 左 22">
            <a:extLst>
              <a:ext uri="{FF2B5EF4-FFF2-40B4-BE49-F238E27FC236}">
                <a16:creationId xmlns:a16="http://schemas.microsoft.com/office/drawing/2014/main" id="{5EC558C8-E001-74E0-537F-D4FDDC0834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3740343" y="3520940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2597472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6320" y="3582670"/>
            <a:ext cx="450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&amp; Learnings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        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</a:p>
        </p:txBody>
      </p:sp>
      <p:sp>
        <p:nvSpPr>
          <p:cNvPr id="22" name="Freeform 6"/>
          <p:cNvSpPr/>
          <p:nvPr>
            <p:custDataLst>
              <p:tags r:id="rId2"/>
            </p:custDataLst>
          </p:nvPr>
        </p:nvSpPr>
        <p:spPr bwMode="auto">
          <a:xfrm>
            <a:off x="1349375" y="2872740"/>
            <a:ext cx="1640840" cy="1419860"/>
          </a:xfrm>
          <a:custGeom>
            <a:avLst/>
            <a:gdLst>
              <a:gd name="T0" fmla="*/ 2143 w 2858"/>
              <a:gd name="T1" fmla="*/ 0 h 2475"/>
              <a:gd name="T2" fmla="*/ 2501 w 2858"/>
              <a:gd name="T3" fmla="*/ 619 h 2475"/>
              <a:gd name="T4" fmla="*/ 2858 w 2858"/>
              <a:gd name="T5" fmla="*/ 1238 h 2475"/>
              <a:gd name="T6" fmla="*/ 2501 w 2858"/>
              <a:gd name="T7" fmla="*/ 1856 h 2475"/>
              <a:gd name="T8" fmla="*/ 2143 w 2858"/>
              <a:gd name="T9" fmla="*/ 2475 h 2475"/>
              <a:gd name="T10" fmla="*/ 1429 w 2858"/>
              <a:gd name="T11" fmla="*/ 2475 h 2475"/>
              <a:gd name="T12" fmla="*/ 714 w 2858"/>
              <a:gd name="T13" fmla="*/ 2475 h 2475"/>
              <a:gd name="T14" fmla="*/ 357 w 2858"/>
              <a:gd name="T15" fmla="*/ 1856 h 2475"/>
              <a:gd name="T16" fmla="*/ 0 w 2858"/>
              <a:gd name="T17" fmla="*/ 1238 h 2475"/>
              <a:gd name="T18" fmla="*/ 357 w 2858"/>
              <a:gd name="T19" fmla="*/ 619 h 2475"/>
              <a:gd name="T20" fmla="*/ 714 w 2858"/>
              <a:gd name="T21" fmla="*/ 0 h 2475"/>
              <a:gd name="T22" fmla="*/ 1429 w 2858"/>
              <a:gd name="T23" fmla="*/ 0 h 2475"/>
              <a:gd name="T24" fmla="*/ 2143 w 2858"/>
              <a:gd name="T25" fmla="*/ 0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244C89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25" name="Line 1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89580" y="3630295"/>
            <a:ext cx="853440" cy="228092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45890" y="498475"/>
            <a:ext cx="5794375" cy="1339850"/>
            <a:chOff x="3751263" y="995645"/>
            <a:chExt cx="7294239" cy="1686820"/>
          </a:xfrm>
        </p:grpSpPr>
        <p:sp>
          <p:nvSpPr>
            <p:cNvPr id="44" name="Rectangle 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6" name="TextBox 16"/>
            <p:cNvSpPr txBox="1"/>
            <p:nvPr>
              <p:custDataLst>
                <p:tags r:id="rId22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Skills</a:t>
              </a:r>
            </a:p>
          </p:txBody>
        </p:sp>
        <p:sp>
          <p:nvSpPr>
            <p:cNvPr id="47" name="TextBox 17"/>
            <p:cNvSpPr txBox="1"/>
            <p:nvPr>
              <p:custDataLst>
                <p:tags r:id="rId23"/>
              </p:custDataLst>
            </p:nvPr>
          </p:nvSpPr>
          <p:spPr>
            <a:xfrm>
              <a:off x="3751263" y="1764707"/>
              <a:ext cx="7294239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Mastered the front-end skills——HTML5,CSS3,Javascript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5890" y="2004695"/>
            <a:ext cx="5655310" cy="1339850"/>
            <a:chOff x="3751263" y="2741895"/>
            <a:chExt cx="7119177" cy="1686748"/>
          </a:xfrm>
        </p:grpSpPr>
        <p:sp>
          <p:nvSpPr>
            <p:cNvPr id="10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1" name="TextBox 18"/>
            <p:cNvSpPr txBox="1"/>
            <p:nvPr>
              <p:custDataLst>
                <p:tags r:id="rId18"/>
              </p:custDataLst>
            </p:nvPr>
          </p:nvSpPr>
          <p:spPr>
            <a:xfrm>
              <a:off x="5776685" y="2750677"/>
              <a:ext cx="3108046" cy="57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React</a:t>
              </a:r>
            </a:p>
          </p:txBody>
        </p:sp>
        <p:sp>
          <p:nvSpPr>
            <p:cNvPr id="43" name="TextBox 19"/>
            <p:cNvSpPr txBox="1"/>
            <p:nvPr>
              <p:custDataLst>
                <p:tags r:id="rId19"/>
              </p:custDataLst>
            </p:nvPr>
          </p:nvSpPr>
          <p:spPr>
            <a:xfrm>
              <a:off x="3938139" y="3509957"/>
              <a:ext cx="6932301" cy="76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Learned how to build react-based web pages with components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45890" y="3512185"/>
            <a:ext cx="5655310" cy="1339850"/>
            <a:chOff x="3751263" y="4494495"/>
            <a:chExt cx="7119177" cy="1686819"/>
          </a:xfrm>
        </p:grpSpPr>
        <p:sp>
          <p:nvSpPr>
            <p:cNvPr id="12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5" name="TextBox 20"/>
            <p:cNvSpPr txBox="1"/>
            <p:nvPr>
              <p:custDataLst>
                <p:tags r:id="rId14"/>
              </p:custDataLst>
            </p:nvPr>
          </p:nvSpPr>
          <p:spPr>
            <a:xfrm>
              <a:off x="5776685" y="4497591"/>
              <a:ext cx="3108046" cy="57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Cooperation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21"/>
            <p:cNvSpPr txBox="1"/>
            <p:nvPr>
              <p:custDataLst>
                <p:tags r:id="rId15"/>
              </p:custDataLst>
            </p:nvPr>
          </p:nvSpPr>
          <p:spPr>
            <a:xfrm>
              <a:off x="3938139" y="5256871"/>
              <a:ext cx="6807854" cy="76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Completed assignments more efficiently and thoroughly through multiple team works</a:t>
              </a:r>
            </a:p>
          </p:txBody>
        </p:sp>
      </p:grpSp>
      <p:sp>
        <p:nvSpPr>
          <p:cNvPr id="17" name="TextBox 22"/>
          <p:cNvSpPr txBox="1"/>
          <p:nvPr>
            <p:custDataLst>
              <p:tags r:id="rId4"/>
            </p:custDataLst>
          </p:nvPr>
        </p:nvSpPr>
        <p:spPr>
          <a:xfrm>
            <a:off x="1325245" y="3282950"/>
            <a:ext cx="17227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Learnings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45890" y="5019675"/>
            <a:ext cx="5655310" cy="1339850"/>
            <a:chOff x="3751263" y="995645"/>
            <a:chExt cx="7119177" cy="1686820"/>
          </a:xfrm>
        </p:grpSpPr>
        <p:sp>
          <p:nvSpPr>
            <p:cNvPr id="2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Tools</a:t>
              </a:r>
            </a:p>
          </p:txBody>
        </p:sp>
        <p:sp>
          <p:nvSpPr>
            <p:cNvPr id="29" name="TextBox 17"/>
            <p:cNvSpPr txBox="1"/>
            <p:nvPr>
              <p:custDataLst>
                <p:tags r:id="rId11"/>
              </p:custDataLst>
            </p:nvPr>
          </p:nvSpPr>
          <p:spPr>
            <a:xfrm>
              <a:off x="3938139" y="1776693"/>
              <a:ext cx="6807854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Used various tools such as kanban, lucid, tailwind, bootstrap</a:t>
              </a:r>
            </a:p>
          </p:txBody>
        </p:sp>
      </p:grpSp>
      <p:sp>
        <p:nvSpPr>
          <p:cNvPr id="30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981960" y="1317625"/>
            <a:ext cx="963930" cy="231267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981960" y="2800350"/>
            <a:ext cx="956310" cy="82994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02280" y="3630295"/>
            <a:ext cx="936625" cy="76009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2017419"/>
            <a:chOff x="1909359" y="1722903"/>
            <a:chExt cx="6683683" cy="2116720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7437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</a:t>
              </a:r>
              <a:r>
                <a:rPr lang="en-US" altLang="zh-CN" dirty="0">
                  <a:solidFill>
                    <a:srgbClr val="1F2328"/>
                  </a:solidFill>
                  <a:latin typeface="-apple-system"/>
                </a:rPr>
                <a:t>c</a:t>
              </a: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oding.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destination pages.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5275" y="3873714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 structure.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 of travel sites.This user-friendly system built on react implements user login and registration, provides multiple destinations to choose from, sign up for trips, etc.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6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4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5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ZjNGE5ZTQ0NzNmZmJlYWZiNzBjMzJmYzRhZDMy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365</Words>
  <Application>Microsoft Office PowerPoint</Application>
  <PresentationFormat>宽屏</PresentationFormat>
  <Paragraphs>99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微软雅黑</vt:lpstr>
      <vt:lpstr>Agency FB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Login/Signup                  </vt:lpstr>
      <vt:lpstr>PowerPoint 演示文稿</vt:lpstr>
      <vt:lpstr>PowerPoint 演示文稿</vt:lpstr>
      <vt:lpstr>         </vt:lpstr>
      <vt:lpstr>Member Contributions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Chong Chen</cp:lastModifiedBy>
  <cp:revision>41</cp:revision>
  <dcterms:created xsi:type="dcterms:W3CDTF">2023-08-09T12:44:00Z</dcterms:created>
  <dcterms:modified xsi:type="dcterms:W3CDTF">2023-12-12T20:49:07Z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