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6" r:id="rId15"/>
    <p:sldId id="275" r:id="rId16"/>
    <p:sldId id="273" r:id="rId17"/>
    <p:sldId id="27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1.png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1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4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5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Defined ‘class’ as the initial value for ‘selectgroup’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0960" y="1459855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Registration page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353" y="1971516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353" y="3797253"/>
            <a:ext cx="397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RegistrationForm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sp>
        <p:nvSpPr>
          <p:cNvPr id="12" name="箭头: 左 22"/>
          <p:cNvSpPr/>
          <p:nvPr>
            <p:custDataLst>
              <p:tags r:id="rId3"/>
            </p:custDataLst>
          </p:nvPr>
        </p:nvSpPr>
        <p:spPr>
          <a:xfrm rot="10800000">
            <a:off x="5164696" y="365575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D71A01B-F63A-CF9C-A78A-3B5F140F99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2578735" y="33928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1984DB-25E2-1DE9-0E61-3C208534EB09}"/>
              </a:ext>
            </a:extLst>
          </p:cNvPr>
          <p:cNvSpPr txBox="1"/>
          <p:nvPr/>
        </p:nvSpPr>
        <p:spPr>
          <a:xfrm>
            <a:off x="6865742" y="10594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useFormHandling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Hook</a:t>
            </a:r>
          </a:p>
          <a:p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C426119-0AA1-6028-19A1-187A0602B3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347" y="1567814"/>
            <a:ext cx="4571693" cy="197739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0EABD2E-B51E-32AF-2831-A87DD2EF2EE2}"/>
              </a:ext>
            </a:extLst>
          </p:cNvPr>
          <p:cNvSpPr txBox="1"/>
          <p:nvPr/>
        </p:nvSpPr>
        <p:spPr>
          <a:xfrm>
            <a:off x="6793265" y="39032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FormModal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F26B5D-6840-F2D5-50A4-4666CB547C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057" y="4297213"/>
            <a:ext cx="3770167" cy="117049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799CB68-51E6-BE7F-8215-7307727E3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81" y="5632393"/>
            <a:ext cx="6963770" cy="25104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EA6414-C001-FC80-0A88-D04C458BCC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005" y="6042548"/>
            <a:ext cx="1602764" cy="3534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AD68546-1FCA-34AD-DAF9-3C6F5790E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5190" y="4517781"/>
            <a:ext cx="6145825" cy="883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Login/Signup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 page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671531-F151-0195-4670-E68F4BB1B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57" y="2902682"/>
            <a:ext cx="2266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FCB8-869D-15B4-574E-8E039034D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741" y="2491153"/>
            <a:ext cx="6662751" cy="28371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182A7D-D1A5-C5ED-7F22-5D2094D8FE11}"/>
              </a:ext>
            </a:extLst>
          </p:cNvPr>
          <p:cNvSpPr txBox="1"/>
          <p:nvPr/>
        </p:nvSpPr>
        <p:spPr>
          <a:xfrm>
            <a:off x="6320302" y="1860088"/>
            <a:ext cx="352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Component</a:t>
            </a:r>
            <a:endParaRPr lang="zh-CN" altLang="en-US" sz="2400" dirty="0"/>
          </a:p>
        </p:txBody>
      </p:sp>
      <p:sp>
        <p:nvSpPr>
          <p:cNvPr id="19" name="箭头: 左 22">
            <a:extLst>
              <a:ext uri="{FF2B5EF4-FFF2-40B4-BE49-F238E27FC236}">
                <a16:creationId xmlns:a16="http://schemas.microsoft.com/office/drawing/2014/main" id="{5EC558C8-E001-74E0-537F-D4FDDC0834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3740343" y="3520940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</a:p>
        </p:txBody>
      </p:sp>
      <p:sp>
        <p:nvSpPr>
          <p:cNvPr id="22" name="Freeform 6"/>
          <p:cNvSpPr/>
          <p:nvPr>
            <p:custDataLst>
              <p:tags r:id="rId2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22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</a:p>
          </p:txBody>
        </p:sp>
        <p:sp>
          <p:nvSpPr>
            <p:cNvPr id="47" name="TextBox 17"/>
            <p:cNvSpPr txBox="1"/>
            <p:nvPr>
              <p:custDataLst>
                <p:tags r:id="rId23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8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</a:p>
          </p:txBody>
        </p:sp>
        <p:sp>
          <p:nvSpPr>
            <p:cNvPr id="43" name="TextBox 19"/>
            <p:cNvSpPr txBox="1"/>
            <p:nvPr>
              <p:custDataLst>
                <p:tags r:id="rId19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4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5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</a:p>
          </p:txBody>
        </p:sp>
      </p:grpSp>
      <p:sp>
        <p:nvSpPr>
          <p:cNvPr id="17" name="TextBox 22"/>
          <p:cNvSpPr txBox="1"/>
          <p:nvPr>
            <p:custDataLst>
              <p:tags r:id="rId4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</a:p>
          </p:txBody>
        </p:sp>
        <p:sp>
          <p:nvSpPr>
            <p:cNvPr id="29" name="TextBox 17"/>
            <p:cNvSpPr txBox="1"/>
            <p:nvPr>
              <p:custDataLst>
                <p:tags r:id="rId1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kanban, lucid, tailwind, bootstrap</a:t>
              </a: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2017419"/>
            <a:chOff x="1909359" y="1722903"/>
            <a:chExt cx="6683683" cy="2116720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7437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</a:t>
              </a:r>
              <a:r>
                <a:rPr lang="en-US" altLang="zh-CN" dirty="0">
                  <a:solidFill>
                    <a:srgbClr val="1F2328"/>
                  </a:solidFill>
                  <a:latin typeface="-apple-system"/>
                </a:rPr>
                <a:t>c</a:t>
              </a: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oding.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destination pages.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5275" y="3873714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 structure.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 of travel sites.This user-friendly system built on react implements user login and registration, provides multiple destinations to choose from, sign up for trips, etc.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6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4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5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ZjNGE5ZTQ0NzNmZmJlYWZiNzBjMzJmYzRhZDMy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365</Words>
  <Application>Microsoft Office PowerPoint</Application>
  <PresentationFormat>宽屏</PresentationFormat>
  <Paragraphs>99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微软雅黑</vt:lpstr>
      <vt:lpstr>Agency FB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Login/Signup                  </vt:lpstr>
      <vt:lpstr>PowerPoint 演示文稿</vt:lpstr>
      <vt:lpstr>PowerPoint 演示文稿</vt:lpstr>
      <vt:lpstr>         </vt:lpstr>
      <vt:lpstr>Member 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Chong Chen</cp:lastModifiedBy>
  <cp:revision>40</cp:revision>
  <dcterms:created xsi:type="dcterms:W3CDTF">2023-08-09T12:44:00Z</dcterms:created>
  <dcterms:modified xsi:type="dcterms:W3CDTF">2023-12-12T19:42:25Z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