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7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8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9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10.xml" ContentType="application/vnd.openxmlformats-officedocument.presentationml.notesSlid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60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70" r:id="rId13"/>
    <p:sldId id="271" r:id="rId14"/>
    <p:sldId id="276" r:id="rId15"/>
    <p:sldId id="275" r:id="rId16"/>
    <p:sldId id="273" r:id="rId17"/>
    <p:sldId id="274" r:id="rId18"/>
  </p:sldIdLst>
  <p:sldSz cx="12192000" cy="6858000"/>
  <p:notesSz cx="6858000" cy="9144000"/>
  <p:custDataLst>
    <p:tags r:id="rId2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8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2023/12/12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25CCEA-3F45-46FD-873C-10FB1242F407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E3CF89-91F4-45FB-A589-58532703FCA1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E3CF89-91F4-45FB-A589-58532703FCA1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25CCEA-3F45-46FD-873C-10FB1242F407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25CCEA-3F45-46FD-873C-10FB1242F407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E3CF89-91F4-45FB-A589-58532703FCA1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E3CF89-91F4-45FB-A589-58532703FCA1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25CCEA-3F45-46FD-873C-10FB1242F407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E3CF89-91F4-45FB-A589-58532703FCA1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E3CF89-91F4-45FB-A589-58532703FCA1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25CCEA-3F45-46FD-873C-10FB1242F407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E3CF89-91F4-45FB-A589-58532703FCA1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E3CF89-91F4-45FB-A589-58532703FCA1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E3CF89-91F4-45FB-A589-58532703FCA1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E3CF89-91F4-45FB-A589-58532703FCA1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64"/>
            <a:ext cx="12194588" cy="6853636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396169" y="450677"/>
            <a:ext cx="11402250" cy="596101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2023/12/12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2023/12/12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2023/12/12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2023/12/12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2023/12/12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2023/12/12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2023/12/12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16.png"/><Relationship Id="rId3" Type="http://schemas.openxmlformats.org/officeDocument/2006/relationships/tags" Target="../tags/tag16.xml"/><Relationship Id="rId7" Type="http://schemas.openxmlformats.org/officeDocument/2006/relationships/notesSlide" Target="../notesSlides/notesSlide9.xml"/><Relationship Id="rId12" Type="http://schemas.openxmlformats.org/officeDocument/2006/relationships/image" Target="../media/image15.png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14.png"/><Relationship Id="rId5" Type="http://schemas.openxmlformats.org/officeDocument/2006/relationships/tags" Target="../tags/tag18.xml"/><Relationship Id="rId10" Type="http://schemas.openxmlformats.org/officeDocument/2006/relationships/image" Target="../media/image13.png"/><Relationship Id="rId4" Type="http://schemas.openxmlformats.org/officeDocument/2006/relationships/tags" Target="../tags/tag17.xml"/><Relationship Id="rId9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21.png"/><Relationship Id="rId3" Type="http://schemas.openxmlformats.org/officeDocument/2006/relationships/tags" Target="../tags/tag21.xml"/><Relationship Id="rId7" Type="http://schemas.openxmlformats.org/officeDocument/2006/relationships/image" Target="../media/image1.png"/><Relationship Id="rId12" Type="http://schemas.openxmlformats.org/officeDocument/2006/relationships/image" Target="../media/image20.png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notesSlide" Target="../notesSlides/notesSlide10.xml"/><Relationship Id="rId11" Type="http://schemas.openxmlformats.org/officeDocument/2006/relationships/image" Target="../media/image19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8.png"/><Relationship Id="rId4" Type="http://schemas.openxmlformats.org/officeDocument/2006/relationships/tags" Target="../tags/tag22.xml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tags" Target="../tags/tag25.xml"/><Relationship Id="rId7" Type="http://schemas.openxmlformats.org/officeDocument/2006/relationships/image" Target="../media/image2.png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image" Target="../media/image1.png"/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33.xml"/><Relationship Id="rId13" Type="http://schemas.openxmlformats.org/officeDocument/2006/relationships/tags" Target="../tags/tag38.xml"/><Relationship Id="rId18" Type="http://schemas.openxmlformats.org/officeDocument/2006/relationships/tags" Target="../tags/tag43.xml"/><Relationship Id="rId26" Type="http://schemas.openxmlformats.org/officeDocument/2006/relationships/image" Target="../media/image1.png"/><Relationship Id="rId3" Type="http://schemas.openxmlformats.org/officeDocument/2006/relationships/tags" Target="../tags/tag28.xml"/><Relationship Id="rId21" Type="http://schemas.openxmlformats.org/officeDocument/2006/relationships/tags" Target="../tags/tag46.xml"/><Relationship Id="rId7" Type="http://schemas.openxmlformats.org/officeDocument/2006/relationships/tags" Target="../tags/tag32.xml"/><Relationship Id="rId12" Type="http://schemas.openxmlformats.org/officeDocument/2006/relationships/tags" Target="../tags/tag37.xml"/><Relationship Id="rId17" Type="http://schemas.openxmlformats.org/officeDocument/2006/relationships/tags" Target="../tags/tag42.xml"/><Relationship Id="rId25" Type="http://schemas.openxmlformats.org/officeDocument/2006/relationships/notesSlide" Target="../notesSlides/notesSlide14.xml"/><Relationship Id="rId2" Type="http://schemas.openxmlformats.org/officeDocument/2006/relationships/tags" Target="../tags/tag27.xml"/><Relationship Id="rId16" Type="http://schemas.openxmlformats.org/officeDocument/2006/relationships/tags" Target="../tags/tag41.xml"/><Relationship Id="rId20" Type="http://schemas.openxmlformats.org/officeDocument/2006/relationships/tags" Target="../tags/tag45.xml"/><Relationship Id="rId1" Type="http://schemas.openxmlformats.org/officeDocument/2006/relationships/tags" Target="../tags/tag26.xml"/><Relationship Id="rId6" Type="http://schemas.openxmlformats.org/officeDocument/2006/relationships/tags" Target="../tags/tag31.xml"/><Relationship Id="rId11" Type="http://schemas.openxmlformats.org/officeDocument/2006/relationships/tags" Target="../tags/tag36.xml"/><Relationship Id="rId24" Type="http://schemas.openxmlformats.org/officeDocument/2006/relationships/slideLayout" Target="../slideLayouts/slideLayout2.xml"/><Relationship Id="rId5" Type="http://schemas.openxmlformats.org/officeDocument/2006/relationships/tags" Target="../tags/tag30.xml"/><Relationship Id="rId15" Type="http://schemas.openxmlformats.org/officeDocument/2006/relationships/tags" Target="../tags/tag40.xml"/><Relationship Id="rId23" Type="http://schemas.openxmlformats.org/officeDocument/2006/relationships/tags" Target="../tags/tag48.xml"/><Relationship Id="rId10" Type="http://schemas.openxmlformats.org/officeDocument/2006/relationships/tags" Target="../tags/tag35.xml"/><Relationship Id="rId19" Type="http://schemas.openxmlformats.org/officeDocument/2006/relationships/tags" Target="../tags/tag44.xml"/><Relationship Id="rId4" Type="http://schemas.openxmlformats.org/officeDocument/2006/relationships/tags" Target="../tags/tag29.xml"/><Relationship Id="rId9" Type="http://schemas.openxmlformats.org/officeDocument/2006/relationships/tags" Target="../tags/tag34.xml"/><Relationship Id="rId14" Type="http://schemas.openxmlformats.org/officeDocument/2006/relationships/tags" Target="../tags/tag39.xml"/><Relationship Id="rId22" Type="http://schemas.openxmlformats.org/officeDocument/2006/relationships/tags" Target="../tags/tag4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4.jpe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5.png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9.png"/><Relationship Id="rId3" Type="http://schemas.openxmlformats.org/officeDocument/2006/relationships/tags" Target="../tags/tag9.xml"/><Relationship Id="rId7" Type="http://schemas.openxmlformats.org/officeDocument/2006/relationships/notesSlide" Target="../notesSlides/notesSlide7.xml"/><Relationship Id="rId12" Type="http://schemas.openxmlformats.org/officeDocument/2006/relationships/image" Target="../media/image8.png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7.png"/><Relationship Id="rId5" Type="http://schemas.openxmlformats.org/officeDocument/2006/relationships/tags" Target="../tags/tag11.xml"/><Relationship Id="rId15" Type="http://schemas.openxmlformats.org/officeDocument/2006/relationships/image" Target="../media/image11.png"/><Relationship Id="rId10" Type="http://schemas.openxmlformats.org/officeDocument/2006/relationships/image" Target="../media/image6.png"/><Relationship Id="rId4" Type="http://schemas.openxmlformats.org/officeDocument/2006/relationships/tags" Target="../tags/tag10.xml"/><Relationship Id="rId9" Type="http://schemas.openxmlformats.org/officeDocument/2006/relationships/image" Target="../media/image2.png"/><Relationship Id="rId1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2.png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19"/>
            <a:ext cx="12192000" cy="6852181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160496" y="1465866"/>
            <a:ext cx="7871010" cy="3932089"/>
          </a:xfrm>
          <a:prstGeom prst="rect">
            <a:avLst/>
          </a:prstGeom>
          <a:solidFill>
            <a:srgbClr val="244C89"/>
          </a:solidFill>
          <a:ln>
            <a:noFill/>
          </a:ln>
          <a:effectLst>
            <a:outerShdw blurRad="444500" dist="2540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  <p:sp>
        <p:nvSpPr>
          <p:cNvPr id="4" name="矩形 3"/>
          <p:cNvSpPr/>
          <p:nvPr/>
        </p:nvSpPr>
        <p:spPr>
          <a:xfrm>
            <a:off x="2429435" y="1711367"/>
            <a:ext cx="7333130" cy="3441085"/>
          </a:xfrm>
          <a:prstGeom prst="rect">
            <a:avLst/>
          </a:prstGeom>
          <a:noFill/>
          <a:ln w="25400">
            <a:solidFill>
              <a:schemeClr val="bg1"/>
            </a:solidFill>
          </a:ln>
          <a:effectLst>
            <a:outerShdw blurRad="444500" dist="2540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5" name="文本框 4"/>
          <p:cNvSpPr txBox="1"/>
          <p:nvPr/>
        </p:nvSpPr>
        <p:spPr>
          <a:xfrm>
            <a:off x="2569442" y="2123810"/>
            <a:ext cx="7053116" cy="212280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defRPr/>
            </a:pPr>
            <a:r>
              <a:rPr lang="en-US" altLang="zh-CN" sz="4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Midterm Project MileStone 4</a:t>
            </a:r>
          </a:p>
          <a:p>
            <a:pPr algn="ctr">
              <a:defRPr/>
            </a:pPr>
            <a:endParaRPr lang="en-US" altLang="zh-CN" sz="44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" name="PA_圆角矩形 31"/>
          <p:cNvSpPr/>
          <p:nvPr>
            <p:custDataLst>
              <p:tags r:id="rId1"/>
            </p:custDataLst>
          </p:nvPr>
        </p:nvSpPr>
        <p:spPr>
          <a:xfrm>
            <a:off x="3129069" y="3782232"/>
            <a:ext cx="2425337" cy="288412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922938" y="3595914"/>
            <a:ext cx="4222841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</a:rPr>
              <a:t>team 3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004664" y="4091665"/>
            <a:ext cx="6182673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Team members: Chong chen, Tianyang Leng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103222" y="4481921"/>
            <a:ext cx="1985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Date: 11/12/2023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4666"/>
            <a:ext cx="12192000" cy="6852181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415415" y="365125"/>
            <a:ext cx="10515600" cy="1325563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sz="3200" b="1" dirty="0">
                <a:solidFill>
                  <a:srgbClr val="244C89"/>
                </a:solidFill>
                <a:ea typeface="微软雅黑" panose="020B0503020204020204" charset="-122"/>
              </a:rPr>
              <a:t>Destination                  Usestate hook</a:t>
            </a:r>
            <a:endParaRPr lang="en-US" altLang="zh-CN" sz="3200" b="1" dirty="0">
              <a:solidFill>
                <a:srgbClr val="244C89"/>
              </a:solidFill>
              <a:ea typeface="微软雅黑" panose="020B0503020204020204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690245" y="666115"/>
            <a:ext cx="809625" cy="7239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285615" y="1527810"/>
            <a:ext cx="2954020" cy="29337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641600" y="2308225"/>
            <a:ext cx="6467475" cy="6000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285615" y="3667125"/>
            <a:ext cx="3105150" cy="7810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34035" y="5025390"/>
            <a:ext cx="10982325" cy="285750"/>
          </a:xfrm>
          <a:prstGeom prst="rect">
            <a:avLst/>
          </a:prstGeom>
        </p:spPr>
      </p:pic>
      <p:sp>
        <p:nvSpPr>
          <p:cNvPr id="23" name="箭头: 左 22"/>
          <p:cNvSpPr/>
          <p:nvPr>
            <p:custDataLst>
              <p:tags r:id="rId3"/>
            </p:custDataLst>
          </p:nvPr>
        </p:nvSpPr>
        <p:spPr>
          <a:xfrm rot="16200000">
            <a:off x="5626735" y="1938020"/>
            <a:ext cx="422910" cy="304800"/>
          </a:xfrm>
          <a:prstGeom prst="leftArrow">
            <a:avLst/>
          </a:prstGeom>
          <a:solidFill>
            <a:srgbClr val="244C8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44C89"/>
              </a:solidFill>
            </a:endParaRPr>
          </a:p>
        </p:txBody>
      </p:sp>
      <p:sp>
        <p:nvSpPr>
          <p:cNvPr id="10" name="箭头: 左 22"/>
          <p:cNvSpPr/>
          <p:nvPr>
            <p:custDataLst>
              <p:tags r:id="rId4"/>
            </p:custDataLst>
          </p:nvPr>
        </p:nvSpPr>
        <p:spPr>
          <a:xfrm rot="16200000">
            <a:off x="5626735" y="3100705"/>
            <a:ext cx="422910" cy="304800"/>
          </a:xfrm>
          <a:prstGeom prst="leftArrow">
            <a:avLst/>
          </a:prstGeom>
          <a:solidFill>
            <a:srgbClr val="244C8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44C89"/>
              </a:solidFill>
            </a:endParaRPr>
          </a:p>
        </p:txBody>
      </p:sp>
      <p:sp>
        <p:nvSpPr>
          <p:cNvPr id="11" name="箭头: 左 22"/>
          <p:cNvSpPr/>
          <p:nvPr>
            <p:custDataLst>
              <p:tags r:id="rId5"/>
            </p:custDataLst>
          </p:nvPr>
        </p:nvSpPr>
        <p:spPr>
          <a:xfrm rot="16200000">
            <a:off x="5626735" y="4584700"/>
            <a:ext cx="422910" cy="304800"/>
          </a:xfrm>
          <a:prstGeom prst="leftArrow">
            <a:avLst/>
          </a:prstGeom>
          <a:solidFill>
            <a:srgbClr val="244C8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44C89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9168765" y="1938020"/>
            <a:ext cx="2762250" cy="161417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2000"/>
              <a:t>S</a:t>
            </a:r>
            <a:r>
              <a:rPr lang="zh-CN" altLang="en-US" sz="2000"/>
              <a:t>tate variable that stores the currently selected group type</a:t>
            </a:r>
            <a:r>
              <a:rPr lang="zh-CN" altLang="en-US"/>
              <a:t> 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7793990" y="3571875"/>
            <a:ext cx="338963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/>
              <a:t>Defined ‘class’ as the initial value for ‘selectgroup’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3168650" y="5530850"/>
            <a:ext cx="68326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/>
              <a:t>C</a:t>
            </a:r>
            <a:r>
              <a:rPr lang="zh-CN" altLang="en-US" sz="2000"/>
              <a:t>ompar</a:t>
            </a:r>
            <a:r>
              <a:rPr lang="en-US" altLang="zh-CN" sz="2000"/>
              <a:t>ed</a:t>
            </a:r>
            <a:r>
              <a:rPr lang="zh-CN" altLang="en-US" sz="2000"/>
              <a:t> the value of selectedGroup with the identifiers of each group option ('classic' or 'small')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4666"/>
            <a:ext cx="12192000" cy="6852181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415415" y="365125"/>
            <a:ext cx="10515600" cy="1325563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sz="3200" b="1" dirty="0">
                <a:solidFill>
                  <a:srgbClr val="244C89"/>
                </a:solidFill>
                <a:ea typeface="微软雅黑" panose="020B0503020204020204" charset="-122"/>
              </a:rPr>
              <a:t>Registration                  </a:t>
            </a:r>
            <a:endParaRPr lang="en-US" altLang="zh-CN" sz="3200" b="1" dirty="0">
              <a:solidFill>
                <a:srgbClr val="244C89"/>
              </a:solidFill>
              <a:ea typeface="微软雅黑" panose="020B0503020204020204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690245" y="666115"/>
            <a:ext cx="809625" cy="7239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370960" y="1459855"/>
            <a:ext cx="3943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rgbClr val="244C89"/>
                </a:solidFill>
                <a:ea typeface="微软雅黑" panose="020B0503020204020204" charset="-122"/>
              </a:rPr>
              <a:t>Registration page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42353" y="1971516"/>
            <a:ext cx="3602990" cy="123761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042353" y="3797253"/>
            <a:ext cx="397668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Tx/>
              <a:buSzTx/>
              <a:buFontTx/>
            </a:pPr>
            <a:r>
              <a:rPr lang="en-US" altLang="zh-CN" sz="2400" b="1" dirty="0" err="1">
                <a:solidFill>
                  <a:srgbClr val="244C89"/>
                </a:solidFill>
                <a:ea typeface="微软雅黑" panose="020B0503020204020204" charset="-122"/>
              </a:rPr>
              <a:t>RegistrationForm</a:t>
            </a:r>
            <a:r>
              <a:rPr lang="en-US" altLang="zh-CN" sz="2400" b="1" dirty="0">
                <a:solidFill>
                  <a:srgbClr val="244C89"/>
                </a:solidFill>
                <a:ea typeface="微软雅黑" panose="020B0503020204020204" charset="-122"/>
              </a:rPr>
              <a:t> Component</a:t>
            </a:r>
          </a:p>
          <a:p>
            <a:endParaRPr lang="zh-CN" altLang="en-US" dirty="0"/>
          </a:p>
        </p:txBody>
      </p:sp>
      <p:sp>
        <p:nvSpPr>
          <p:cNvPr id="12" name="箭头: 左 22"/>
          <p:cNvSpPr/>
          <p:nvPr>
            <p:custDataLst>
              <p:tags r:id="rId3"/>
            </p:custDataLst>
          </p:nvPr>
        </p:nvSpPr>
        <p:spPr>
          <a:xfrm rot="10800000">
            <a:off x="5164696" y="3655755"/>
            <a:ext cx="642620" cy="331470"/>
          </a:xfrm>
          <a:prstGeom prst="leftArrow">
            <a:avLst/>
          </a:prstGeom>
          <a:solidFill>
            <a:srgbClr val="244C8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44C89"/>
              </a:solidFill>
            </a:endParaRPr>
          </a:p>
        </p:txBody>
      </p:sp>
      <p:sp>
        <p:nvSpPr>
          <p:cNvPr id="5" name="箭头: 左 4">
            <a:extLst>
              <a:ext uri="{FF2B5EF4-FFF2-40B4-BE49-F238E27FC236}">
                <a16:creationId xmlns:a16="http://schemas.microsoft.com/office/drawing/2014/main" id="{FD71A01B-F63A-CF9C-A78A-3B5F140F9938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 rot="16200000">
            <a:off x="2578735" y="3392805"/>
            <a:ext cx="422910" cy="304800"/>
          </a:xfrm>
          <a:prstGeom prst="leftArrow">
            <a:avLst/>
          </a:prstGeom>
          <a:solidFill>
            <a:srgbClr val="244C8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44C89"/>
              </a:solidFill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C51984DB-25E2-1DE9-0E61-3C208534EB09}"/>
              </a:ext>
            </a:extLst>
          </p:cNvPr>
          <p:cNvSpPr txBox="1"/>
          <p:nvPr/>
        </p:nvSpPr>
        <p:spPr>
          <a:xfrm>
            <a:off x="6865742" y="1059452"/>
            <a:ext cx="377016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Tx/>
              <a:buSzTx/>
              <a:buFontTx/>
            </a:pPr>
            <a:r>
              <a:rPr lang="en-US" altLang="zh-CN" sz="2400" b="1" dirty="0" err="1">
                <a:solidFill>
                  <a:srgbClr val="244C89"/>
                </a:solidFill>
                <a:ea typeface="微软雅黑" panose="020B0503020204020204" charset="-122"/>
              </a:rPr>
              <a:t>useFormHandling</a:t>
            </a:r>
            <a:r>
              <a:rPr lang="en-US" altLang="zh-CN" sz="2400" b="1" dirty="0">
                <a:solidFill>
                  <a:srgbClr val="244C89"/>
                </a:solidFill>
                <a:ea typeface="微软雅黑" panose="020B0503020204020204" charset="-122"/>
              </a:rPr>
              <a:t> Hook</a:t>
            </a:r>
          </a:p>
          <a:p>
            <a:endParaRPr lang="zh-CN" altLang="en-US" dirty="0"/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5C426119-0AA1-6028-19A1-187A0602B33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249347" y="1567814"/>
            <a:ext cx="4571693" cy="1977390"/>
          </a:xfrm>
          <a:prstGeom prst="rect">
            <a:avLst/>
          </a:prstGeom>
        </p:spPr>
      </p:pic>
      <p:sp>
        <p:nvSpPr>
          <p:cNvPr id="34" name="文本框 33">
            <a:extLst>
              <a:ext uri="{FF2B5EF4-FFF2-40B4-BE49-F238E27FC236}">
                <a16:creationId xmlns:a16="http://schemas.microsoft.com/office/drawing/2014/main" id="{60EABD2E-B51E-32AF-2831-A87DD2EF2EE2}"/>
              </a:ext>
            </a:extLst>
          </p:cNvPr>
          <p:cNvSpPr txBox="1"/>
          <p:nvPr/>
        </p:nvSpPr>
        <p:spPr>
          <a:xfrm>
            <a:off x="6793265" y="3903252"/>
            <a:ext cx="377016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Tx/>
              <a:buSzTx/>
              <a:buFontTx/>
            </a:pPr>
            <a:r>
              <a:rPr lang="en-US" altLang="zh-CN" sz="2400" b="1" dirty="0" err="1">
                <a:solidFill>
                  <a:srgbClr val="244C89"/>
                </a:solidFill>
                <a:ea typeface="微软雅黑" panose="020B0503020204020204" charset="-122"/>
              </a:rPr>
              <a:t>FormModal</a:t>
            </a:r>
            <a:r>
              <a:rPr lang="en-US" altLang="zh-CN" sz="2400" b="1" dirty="0">
                <a:solidFill>
                  <a:srgbClr val="244C89"/>
                </a:solidFill>
                <a:ea typeface="微软雅黑" panose="020B0503020204020204" charset="-122"/>
              </a:rPr>
              <a:t> Component</a:t>
            </a:r>
          </a:p>
          <a:p>
            <a:endParaRPr lang="zh-CN" altLang="en-US" dirty="0"/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1EF26B5D-6840-F2D5-50A4-4666CB547CD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95057" y="4297213"/>
            <a:ext cx="3770167" cy="1170491"/>
          </a:xfrm>
          <a:prstGeom prst="rect">
            <a:avLst/>
          </a:prstGeom>
        </p:spPr>
      </p:pic>
      <p:pic>
        <p:nvPicPr>
          <p:cNvPr id="39" name="图片 38">
            <a:extLst>
              <a:ext uri="{FF2B5EF4-FFF2-40B4-BE49-F238E27FC236}">
                <a16:creationId xmlns:a16="http://schemas.microsoft.com/office/drawing/2014/main" id="{1799CB68-51E6-BE7F-8215-7307727E37F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88681" y="5632393"/>
            <a:ext cx="6963770" cy="251045"/>
          </a:xfrm>
          <a:prstGeom prst="rect">
            <a:avLst/>
          </a:prstGeom>
        </p:spPr>
      </p:pic>
      <p:pic>
        <p:nvPicPr>
          <p:cNvPr id="41" name="图片 40">
            <a:extLst>
              <a:ext uri="{FF2B5EF4-FFF2-40B4-BE49-F238E27FC236}">
                <a16:creationId xmlns:a16="http://schemas.microsoft.com/office/drawing/2014/main" id="{D5EA6414-C001-FC80-0A88-D04C458BCC0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090005" y="6042548"/>
            <a:ext cx="1602764" cy="353430"/>
          </a:xfrm>
          <a:prstGeom prst="rect">
            <a:avLst/>
          </a:prstGeom>
        </p:spPr>
      </p:pic>
      <p:pic>
        <p:nvPicPr>
          <p:cNvPr id="43" name="图片 42">
            <a:extLst>
              <a:ext uri="{FF2B5EF4-FFF2-40B4-BE49-F238E27FC236}">
                <a16:creationId xmlns:a16="http://schemas.microsoft.com/office/drawing/2014/main" id="{6AD68546-1FCA-34AD-DAF9-3C6F5790EA7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785190" y="4517781"/>
            <a:ext cx="6145825" cy="88378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"/>
            <a:ext cx="12192000" cy="6852181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415415" y="365125"/>
            <a:ext cx="10515600" cy="1325563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sz="3200" b="1">
                <a:solidFill>
                  <a:srgbClr val="244C89"/>
                </a:solidFill>
                <a:ea typeface="微软雅黑" panose="020B0503020204020204" charset="-122"/>
              </a:rPr>
              <a:t>Login                  </a:t>
            </a:r>
            <a:endParaRPr lang="en-US" altLang="zh-CN" sz="3200" b="1" dirty="0">
              <a:solidFill>
                <a:srgbClr val="244C89"/>
              </a:solidFill>
              <a:ea typeface="微软雅黑" panose="020B0503020204020204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690245" y="666115"/>
            <a:ext cx="809625" cy="7239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980440" y="1779905"/>
            <a:ext cx="27006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244C89"/>
                </a:solidFill>
                <a:ea typeface="微软雅黑" panose="020B0503020204020204" charset="-122"/>
                <a:sym typeface="+mn-ea"/>
              </a:rPr>
              <a:t>Login page</a:t>
            </a:r>
            <a:endParaRPr lang="zh-CN" altLang="en-US" sz="24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D671531-F151-0195-4670-E68F4BB1B96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95057" y="2902682"/>
            <a:ext cx="2266950" cy="132397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8224FCB8-869D-15B4-574E-8E039034D7E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69741" y="2491153"/>
            <a:ext cx="6662751" cy="2837180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12182A7D-D1A5-C5ED-7F22-5D2094D8FE11}"/>
              </a:ext>
            </a:extLst>
          </p:cNvPr>
          <p:cNvSpPr txBox="1"/>
          <p:nvPr/>
        </p:nvSpPr>
        <p:spPr>
          <a:xfrm>
            <a:off x="6320302" y="1860088"/>
            <a:ext cx="3527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>
                <a:solidFill>
                  <a:srgbClr val="244C89"/>
                </a:solidFill>
                <a:ea typeface="微软雅黑" panose="020B0503020204020204" charset="-122"/>
                <a:sym typeface="+mn-ea"/>
              </a:rPr>
              <a:t>LoginForm</a:t>
            </a:r>
            <a:r>
              <a:rPr lang="en-US" altLang="zh-CN" sz="2400" b="1" dirty="0">
                <a:solidFill>
                  <a:srgbClr val="244C89"/>
                </a:solidFill>
                <a:ea typeface="微软雅黑" panose="020B0503020204020204" charset="-122"/>
                <a:sym typeface="+mn-ea"/>
              </a:rPr>
              <a:t> Component</a:t>
            </a:r>
            <a:endParaRPr lang="zh-CN" altLang="en-US" sz="2400" dirty="0"/>
          </a:p>
        </p:txBody>
      </p:sp>
      <p:sp>
        <p:nvSpPr>
          <p:cNvPr id="19" name="箭头: 左 22">
            <a:extLst>
              <a:ext uri="{FF2B5EF4-FFF2-40B4-BE49-F238E27FC236}">
                <a16:creationId xmlns:a16="http://schemas.microsoft.com/office/drawing/2014/main" id="{5EC558C8-E001-74E0-537F-D4FDDC083422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 rot="10800000">
            <a:off x="3740343" y="3520940"/>
            <a:ext cx="642620" cy="331470"/>
          </a:xfrm>
          <a:prstGeom prst="leftArrow">
            <a:avLst/>
          </a:prstGeom>
          <a:solidFill>
            <a:srgbClr val="244C8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44C89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19"/>
            <a:ext cx="12192000" cy="6852181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2449722" y="1931264"/>
            <a:ext cx="7292557" cy="3045469"/>
          </a:xfrm>
          <a:prstGeom prst="rect">
            <a:avLst/>
          </a:prstGeom>
          <a:solidFill>
            <a:srgbClr val="244C89"/>
          </a:solidFill>
          <a:ln>
            <a:noFill/>
          </a:ln>
          <a:effectLst>
            <a:outerShdw blurRad="444500" dist="2540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7" name="矩形 16"/>
          <p:cNvSpPr/>
          <p:nvPr/>
        </p:nvSpPr>
        <p:spPr>
          <a:xfrm>
            <a:off x="2679992" y="2159983"/>
            <a:ext cx="6832016" cy="2588032"/>
          </a:xfrm>
          <a:prstGeom prst="rect">
            <a:avLst/>
          </a:prstGeom>
          <a:noFill/>
          <a:ln w="25400">
            <a:solidFill>
              <a:schemeClr val="bg1"/>
            </a:solidFill>
          </a:ln>
          <a:effectLst>
            <a:outerShdw blurRad="444500" dist="2540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4" name="文本框 23"/>
          <p:cNvSpPr txBox="1"/>
          <p:nvPr/>
        </p:nvSpPr>
        <p:spPr>
          <a:xfrm>
            <a:off x="2865726" y="2443843"/>
            <a:ext cx="1682750" cy="2214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3800" dirty="0">
                <a:solidFill>
                  <a:schemeClr val="bg1"/>
                </a:solidFill>
                <a:latin typeface="Agency FB" panose="020B0503020202020204" pitchFamily="34" charset="0"/>
              </a:rPr>
              <a:t>03</a:t>
            </a:r>
            <a:endParaRPr lang="zh-CN" altLang="en-US" sz="138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cxnSp>
        <p:nvCxnSpPr>
          <p:cNvPr id="27" name="直接连接符 26"/>
          <p:cNvCxnSpPr/>
          <p:nvPr/>
        </p:nvCxnSpPr>
        <p:spPr>
          <a:xfrm>
            <a:off x="4702757" y="2832100"/>
            <a:ext cx="0" cy="1411944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4857115" y="2779395"/>
            <a:ext cx="5080635" cy="2285365"/>
          </a:xfrm>
          <a:prstGeom prst="rect">
            <a:avLst/>
          </a:prstGeom>
          <a:noFill/>
        </p:spPr>
        <p:txBody>
          <a:bodyPr wrap="square" rtlCol="0">
            <a:no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4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Operation </a:t>
            </a:r>
          </a:p>
          <a:p>
            <a:r>
              <a:rPr lang="en-US" altLang="zh-CN" sz="4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Result</a:t>
            </a:r>
            <a:endParaRPr lang="zh-CN" altLang="en-US" sz="4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19"/>
            <a:ext cx="12192000" cy="6852181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2449722" y="1931264"/>
            <a:ext cx="7292557" cy="3045469"/>
          </a:xfrm>
          <a:prstGeom prst="rect">
            <a:avLst/>
          </a:prstGeom>
          <a:solidFill>
            <a:srgbClr val="244C89"/>
          </a:solidFill>
          <a:ln>
            <a:noFill/>
          </a:ln>
          <a:effectLst>
            <a:outerShdw blurRad="444500" dist="2540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7" name="矩形 16"/>
          <p:cNvSpPr/>
          <p:nvPr/>
        </p:nvSpPr>
        <p:spPr>
          <a:xfrm>
            <a:off x="2679992" y="2159983"/>
            <a:ext cx="6832016" cy="2588032"/>
          </a:xfrm>
          <a:prstGeom prst="rect">
            <a:avLst/>
          </a:prstGeom>
          <a:noFill/>
          <a:ln w="25400">
            <a:solidFill>
              <a:schemeClr val="bg1"/>
            </a:solidFill>
          </a:ln>
          <a:effectLst>
            <a:outerShdw blurRad="444500" dist="2540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4" name="文本框 23"/>
          <p:cNvSpPr txBox="1"/>
          <p:nvPr/>
        </p:nvSpPr>
        <p:spPr>
          <a:xfrm>
            <a:off x="2891813" y="2443843"/>
            <a:ext cx="1630576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3800" dirty="0">
                <a:solidFill>
                  <a:schemeClr val="bg1"/>
                </a:solidFill>
                <a:latin typeface="Agency FB" panose="020B0503020202020204" pitchFamily="34" charset="0"/>
              </a:rPr>
              <a:t>04</a:t>
            </a:r>
            <a:endParaRPr lang="zh-CN" altLang="en-US" sz="138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cxnSp>
        <p:nvCxnSpPr>
          <p:cNvPr id="27" name="直接连接符 26"/>
          <p:cNvCxnSpPr/>
          <p:nvPr/>
        </p:nvCxnSpPr>
        <p:spPr>
          <a:xfrm>
            <a:off x="4702757" y="2832100"/>
            <a:ext cx="0" cy="1411944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4818295" y="2597472"/>
            <a:ext cx="4517294" cy="8309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4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Contributions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846320" y="3582670"/>
            <a:ext cx="450977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&amp; Learnings</a:t>
            </a:r>
            <a:endParaRPr lang="en-US" altLang="zh-CN" sz="4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图片 4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19"/>
            <a:ext cx="12192000" cy="685218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lnSpc>
                <a:spcPct val="120000"/>
              </a:lnSpc>
              <a:buClrTx/>
              <a:buSzTx/>
              <a:buFontTx/>
            </a:pPr>
            <a:r>
              <a:rPr lang="en-US" altLang="zh-CN" sz="2400" b="1" dirty="0">
                <a:solidFill>
                  <a:srgbClr val="244C89"/>
                </a:solidFill>
                <a:ea typeface="微软雅黑" panose="020B0503020204020204" charset="-122"/>
                <a:sym typeface="+mn-ea"/>
              </a:rPr>
              <a:t>         </a:t>
            </a:r>
            <a:endParaRPr lang="en-US" altLang="zh-CN" sz="2400" b="1" dirty="0">
              <a:solidFill>
                <a:srgbClr val="244C89"/>
              </a:solidFill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048000" y="3013710"/>
            <a:ext cx="609600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4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Contributions</a:t>
            </a:r>
          </a:p>
        </p:txBody>
      </p:sp>
      <p:sp>
        <p:nvSpPr>
          <p:cNvPr id="22" name="Freeform 6"/>
          <p:cNvSpPr/>
          <p:nvPr>
            <p:custDataLst>
              <p:tags r:id="rId2"/>
            </p:custDataLst>
          </p:nvPr>
        </p:nvSpPr>
        <p:spPr bwMode="auto">
          <a:xfrm>
            <a:off x="1349375" y="2872740"/>
            <a:ext cx="1640840" cy="1419860"/>
          </a:xfrm>
          <a:custGeom>
            <a:avLst/>
            <a:gdLst>
              <a:gd name="T0" fmla="*/ 2143 w 2858"/>
              <a:gd name="T1" fmla="*/ 0 h 2475"/>
              <a:gd name="T2" fmla="*/ 2501 w 2858"/>
              <a:gd name="T3" fmla="*/ 619 h 2475"/>
              <a:gd name="T4" fmla="*/ 2858 w 2858"/>
              <a:gd name="T5" fmla="*/ 1238 h 2475"/>
              <a:gd name="T6" fmla="*/ 2501 w 2858"/>
              <a:gd name="T7" fmla="*/ 1856 h 2475"/>
              <a:gd name="T8" fmla="*/ 2143 w 2858"/>
              <a:gd name="T9" fmla="*/ 2475 h 2475"/>
              <a:gd name="T10" fmla="*/ 1429 w 2858"/>
              <a:gd name="T11" fmla="*/ 2475 h 2475"/>
              <a:gd name="T12" fmla="*/ 714 w 2858"/>
              <a:gd name="T13" fmla="*/ 2475 h 2475"/>
              <a:gd name="T14" fmla="*/ 357 w 2858"/>
              <a:gd name="T15" fmla="*/ 1856 h 2475"/>
              <a:gd name="T16" fmla="*/ 0 w 2858"/>
              <a:gd name="T17" fmla="*/ 1238 h 2475"/>
              <a:gd name="T18" fmla="*/ 357 w 2858"/>
              <a:gd name="T19" fmla="*/ 619 h 2475"/>
              <a:gd name="T20" fmla="*/ 714 w 2858"/>
              <a:gd name="T21" fmla="*/ 0 h 2475"/>
              <a:gd name="T22" fmla="*/ 1429 w 2858"/>
              <a:gd name="T23" fmla="*/ 0 h 2475"/>
              <a:gd name="T24" fmla="*/ 2143 w 2858"/>
              <a:gd name="T25" fmla="*/ 0 h 24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858" h="2475">
                <a:moveTo>
                  <a:pt x="2143" y="0"/>
                </a:moveTo>
                <a:lnTo>
                  <a:pt x="2501" y="619"/>
                </a:lnTo>
                <a:lnTo>
                  <a:pt x="2858" y="1238"/>
                </a:lnTo>
                <a:lnTo>
                  <a:pt x="2501" y="1856"/>
                </a:lnTo>
                <a:lnTo>
                  <a:pt x="2143" y="2475"/>
                </a:lnTo>
                <a:lnTo>
                  <a:pt x="1429" y="2475"/>
                </a:lnTo>
                <a:lnTo>
                  <a:pt x="714" y="2475"/>
                </a:lnTo>
                <a:lnTo>
                  <a:pt x="357" y="1856"/>
                </a:lnTo>
                <a:lnTo>
                  <a:pt x="0" y="1238"/>
                </a:lnTo>
                <a:lnTo>
                  <a:pt x="357" y="619"/>
                </a:lnTo>
                <a:lnTo>
                  <a:pt x="714" y="0"/>
                </a:lnTo>
                <a:lnTo>
                  <a:pt x="1429" y="0"/>
                </a:lnTo>
                <a:lnTo>
                  <a:pt x="2143" y="0"/>
                </a:lnTo>
                <a:close/>
              </a:path>
            </a:pathLst>
          </a:custGeom>
          <a:solidFill>
            <a:srgbClr val="244C89"/>
          </a:solidFill>
          <a:ln w="38100" cap="flat">
            <a:solidFill>
              <a:schemeClr val="bg2"/>
            </a:solidFill>
            <a:prstDash val="solid"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20000"/>
              </a:lnSpc>
            </a:pPr>
            <a:endParaRPr lang="zh-CN" altLang="en-US" sz="2400">
              <a:solidFill>
                <a:srgbClr val="213555"/>
              </a:solidFill>
            </a:endParaRPr>
          </a:p>
        </p:txBody>
      </p:sp>
      <p:sp>
        <p:nvSpPr>
          <p:cNvPr id="25" name="Line 13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2989580" y="3630295"/>
            <a:ext cx="853440" cy="2280920"/>
          </a:xfrm>
          <a:prstGeom prst="line">
            <a:avLst/>
          </a:prstGeom>
          <a:noFill/>
          <a:ln w="9" cap="flat">
            <a:solidFill>
              <a:srgbClr val="2E2C2C"/>
            </a:solidFill>
            <a:prstDash val="solid"/>
            <a:miter lim="800000"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20000"/>
              </a:lnSpc>
            </a:pPr>
            <a:endParaRPr lang="zh-CN" altLang="en-US" sz="2400">
              <a:solidFill>
                <a:srgbClr val="213555"/>
              </a:solidFill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3945890" y="498475"/>
            <a:ext cx="5794375" cy="1339850"/>
            <a:chOff x="3751263" y="995645"/>
            <a:chExt cx="7294239" cy="1686820"/>
          </a:xfrm>
        </p:grpSpPr>
        <p:sp>
          <p:nvSpPr>
            <p:cNvPr id="44" name="Rectangle 9"/>
            <p:cNvSpPr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3751263" y="1333579"/>
              <a:ext cx="7119177" cy="1348886"/>
            </a:xfrm>
            <a:prstGeom prst="rect">
              <a:avLst/>
            </a:prstGeom>
            <a:solidFill>
              <a:srgbClr val="FFFFFF"/>
            </a:solidFill>
            <a:ln w="9" cap="flat">
              <a:solidFill>
                <a:schemeClr val="bg2">
                  <a:lumMod val="75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</a:pPr>
              <a:endParaRPr lang="zh-CN" altLang="en-US" sz="1600">
                <a:solidFill>
                  <a:srgbClr val="213555"/>
                </a:solidFill>
              </a:endParaRPr>
            </a:p>
          </p:txBody>
        </p:sp>
        <p:sp>
          <p:nvSpPr>
            <p:cNvPr id="45" name="Rectangle 10"/>
            <p:cNvSpPr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5540009" y="995645"/>
              <a:ext cx="3581400" cy="582090"/>
            </a:xfrm>
            <a:prstGeom prst="rect">
              <a:avLst/>
            </a:prstGeom>
            <a:solidFill>
              <a:srgbClr val="244C89"/>
            </a:solidFill>
            <a:ln w="19050" cap="flat">
              <a:solidFill>
                <a:schemeClr val="bg2"/>
              </a:solidFill>
              <a:prstDash val="solid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</a:pPr>
              <a:endParaRPr lang="zh-CN" altLang="en-US" sz="1600">
                <a:solidFill>
                  <a:srgbClr val="213555"/>
                </a:solidFill>
              </a:endParaRPr>
            </a:p>
          </p:txBody>
        </p:sp>
        <p:sp>
          <p:nvSpPr>
            <p:cNvPr id="46" name="TextBox 16"/>
            <p:cNvSpPr txBox="1"/>
            <p:nvPr>
              <p:custDataLst>
                <p:tags r:id="rId22"/>
              </p:custDataLst>
            </p:nvPr>
          </p:nvSpPr>
          <p:spPr>
            <a:xfrm>
              <a:off x="5776685" y="995645"/>
              <a:ext cx="3108046" cy="5795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2000" b="1" dirty="0">
                  <a:solidFill>
                    <a:schemeClr val="bg1"/>
                  </a:solidFill>
                  <a:latin typeface="+mj-ea"/>
                  <a:ea typeface="+mj-ea"/>
                </a:rPr>
                <a:t>Skills</a:t>
              </a:r>
            </a:p>
          </p:txBody>
        </p:sp>
        <p:sp>
          <p:nvSpPr>
            <p:cNvPr id="47" name="TextBox 17"/>
            <p:cNvSpPr txBox="1"/>
            <p:nvPr>
              <p:custDataLst>
                <p:tags r:id="rId23"/>
              </p:custDataLst>
            </p:nvPr>
          </p:nvSpPr>
          <p:spPr>
            <a:xfrm>
              <a:off x="3751263" y="1764707"/>
              <a:ext cx="7294239" cy="4396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Mastered the front-end skills——HTML5,CSS3,Javascript</a:t>
              </a:r>
              <a:endPara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3945890" y="2004695"/>
            <a:ext cx="5655310" cy="1339850"/>
            <a:chOff x="3751263" y="2741895"/>
            <a:chExt cx="7119177" cy="1686748"/>
          </a:xfrm>
        </p:grpSpPr>
        <p:sp>
          <p:nvSpPr>
            <p:cNvPr id="10" name="Rectangle 11"/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3751263" y="3081414"/>
              <a:ext cx="7119177" cy="1347229"/>
            </a:xfrm>
            <a:prstGeom prst="rect">
              <a:avLst/>
            </a:prstGeom>
            <a:solidFill>
              <a:srgbClr val="FFFFFF"/>
            </a:solidFill>
            <a:ln w="9" cap="flat">
              <a:solidFill>
                <a:schemeClr val="bg2">
                  <a:lumMod val="75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</a:pPr>
              <a:endParaRPr lang="zh-CN" altLang="en-US" sz="1600">
                <a:solidFill>
                  <a:srgbClr val="213555"/>
                </a:solidFill>
              </a:endParaRPr>
            </a:p>
          </p:txBody>
        </p:sp>
        <p:sp>
          <p:nvSpPr>
            <p:cNvPr id="40" name="Rectangle 12"/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5540009" y="2741895"/>
              <a:ext cx="3581400" cy="584278"/>
            </a:xfrm>
            <a:prstGeom prst="rect">
              <a:avLst/>
            </a:prstGeom>
            <a:solidFill>
              <a:srgbClr val="244C89"/>
            </a:solidFill>
            <a:ln w="19050" cap="flat">
              <a:solidFill>
                <a:schemeClr val="bg2"/>
              </a:solidFill>
              <a:prstDash val="solid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</a:pPr>
              <a:endParaRPr lang="zh-CN" altLang="en-US" sz="1600">
                <a:solidFill>
                  <a:srgbClr val="213555"/>
                </a:solidFill>
              </a:endParaRPr>
            </a:p>
          </p:txBody>
        </p:sp>
        <p:sp>
          <p:nvSpPr>
            <p:cNvPr id="41" name="TextBox 18"/>
            <p:cNvSpPr txBox="1"/>
            <p:nvPr>
              <p:custDataLst>
                <p:tags r:id="rId18"/>
              </p:custDataLst>
            </p:nvPr>
          </p:nvSpPr>
          <p:spPr>
            <a:xfrm>
              <a:off x="5776685" y="2750677"/>
              <a:ext cx="3108046" cy="579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2000" b="1" dirty="0">
                  <a:solidFill>
                    <a:schemeClr val="bg1"/>
                  </a:solidFill>
                  <a:latin typeface="+mj-ea"/>
                  <a:ea typeface="+mj-ea"/>
                </a:rPr>
                <a:t>React</a:t>
              </a:r>
            </a:p>
          </p:txBody>
        </p:sp>
        <p:sp>
          <p:nvSpPr>
            <p:cNvPr id="43" name="TextBox 19"/>
            <p:cNvSpPr txBox="1"/>
            <p:nvPr>
              <p:custDataLst>
                <p:tags r:id="rId19"/>
              </p:custDataLst>
            </p:nvPr>
          </p:nvSpPr>
          <p:spPr>
            <a:xfrm>
              <a:off x="3938139" y="3509957"/>
              <a:ext cx="6932301" cy="7650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>
                  <a:solidFill>
                    <a:schemeClr val="accent1"/>
                  </a:solidFill>
                  <a:latin typeface="+mn-ea"/>
                  <a:ea typeface="+mn-ea"/>
                </a:defRPr>
              </a:lvl1pPr>
            </a:lstStyle>
            <a:p>
              <a:pPr>
                <a:lnSpc>
                  <a:spcPct val="120000"/>
                </a:lnSpc>
              </a:pP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Learned how to build react-based web pages with components</a:t>
              </a: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3945890" y="3512185"/>
            <a:ext cx="5655310" cy="1339850"/>
            <a:chOff x="3751263" y="4494495"/>
            <a:chExt cx="7119177" cy="1686819"/>
          </a:xfrm>
        </p:grpSpPr>
        <p:sp>
          <p:nvSpPr>
            <p:cNvPr id="12" name="Rectangle 14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3751263" y="4832429"/>
              <a:ext cx="7119177" cy="1348885"/>
            </a:xfrm>
            <a:prstGeom prst="rect">
              <a:avLst/>
            </a:prstGeom>
            <a:solidFill>
              <a:srgbClr val="FFFFFF"/>
            </a:solidFill>
            <a:ln w="9" cap="flat">
              <a:solidFill>
                <a:schemeClr val="bg2">
                  <a:lumMod val="75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</a:pPr>
              <a:endParaRPr lang="zh-CN" altLang="en-US" sz="1600">
                <a:solidFill>
                  <a:srgbClr val="213555"/>
                </a:solidFill>
              </a:endParaRPr>
            </a:p>
          </p:txBody>
        </p:sp>
        <p:sp>
          <p:nvSpPr>
            <p:cNvPr id="13" name="Rectangle 15"/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5540009" y="4494495"/>
              <a:ext cx="3581400" cy="584278"/>
            </a:xfrm>
            <a:prstGeom prst="rect">
              <a:avLst/>
            </a:prstGeom>
            <a:solidFill>
              <a:srgbClr val="244C89"/>
            </a:solidFill>
            <a:ln w="19050" cap="flat">
              <a:solidFill>
                <a:schemeClr val="bg2"/>
              </a:solidFill>
              <a:prstDash val="solid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</a:pPr>
              <a:endParaRPr lang="zh-CN" altLang="en-US" sz="1600">
                <a:solidFill>
                  <a:srgbClr val="213555"/>
                </a:solidFill>
              </a:endParaRPr>
            </a:p>
          </p:txBody>
        </p:sp>
        <p:sp>
          <p:nvSpPr>
            <p:cNvPr id="15" name="TextBox 20"/>
            <p:cNvSpPr txBox="1"/>
            <p:nvPr>
              <p:custDataLst>
                <p:tags r:id="rId14"/>
              </p:custDataLst>
            </p:nvPr>
          </p:nvSpPr>
          <p:spPr>
            <a:xfrm>
              <a:off x="5776685" y="4497591"/>
              <a:ext cx="3108046" cy="5795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20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Cooperation</a:t>
              </a:r>
              <a:endParaRPr lang="zh-CN" altLang="en-US" sz="2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TextBox 21"/>
            <p:cNvSpPr txBox="1"/>
            <p:nvPr>
              <p:custDataLst>
                <p:tags r:id="rId15"/>
              </p:custDataLst>
            </p:nvPr>
          </p:nvSpPr>
          <p:spPr>
            <a:xfrm>
              <a:off x="3938139" y="5256871"/>
              <a:ext cx="6807854" cy="7650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>
                  <a:solidFill>
                    <a:schemeClr val="accent1"/>
                  </a:solidFill>
                  <a:latin typeface="+mn-ea"/>
                  <a:ea typeface="+mn-ea"/>
                </a:defRPr>
              </a:lvl1pPr>
            </a:lstStyle>
            <a:p>
              <a:pPr algn="just">
                <a:lnSpc>
                  <a:spcPct val="120000"/>
                </a:lnSpc>
              </a:pPr>
              <a:r>
                <a:rPr lang="en-US" altLang="zh-CN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</a:rPr>
                <a:t>Completed assignments more efficiently and thoroughly through multiple team works</a:t>
              </a:r>
            </a:p>
          </p:txBody>
        </p:sp>
      </p:grpSp>
      <p:sp>
        <p:nvSpPr>
          <p:cNvPr id="17" name="TextBox 22"/>
          <p:cNvSpPr txBox="1"/>
          <p:nvPr>
            <p:custDataLst>
              <p:tags r:id="rId4"/>
            </p:custDataLst>
          </p:nvPr>
        </p:nvSpPr>
        <p:spPr>
          <a:xfrm>
            <a:off x="1325245" y="3282950"/>
            <a:ext cx="1722755" cy="534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2400" b="1" dirty="0">
                <a:solidFill>
                  <a:schemeClr val="bg1"/>
                </a:solidFill>
                <a:latin typeface="+mj-ea"/>
                <a:ea typeface="+mj-ea"/>
              </a:rPr>
              <a:t>Learnings</a:t>
            </a:r>
          </a:p>
        </p:txBody>
      </p:sp>
      <p:grpSp>
        <p:nvGrpSpPr>
          <p:cNvPr id="19" name="组合 18"/>
          <p:cNvGrpSpPr/>
          <p:nvPr/>
        </p:nvGrpSpPr>
        <p:grpSpPr>
          <a:xfrm>
            <a:off x="3945890" y="5019675"/>
            <a:ext cx="5655310" cy="1339850"/>
            <a:chOff x="3751263" y="995645"/>
            <a:chExt cx="7119177" cy="1686820"/>
          </a:xfrm>
        </p:grpSpPr>
        <p:sp>
          <p:nvSpPr>
            <p:cNvPr id="20" name="Rectangle 9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3751263" y="1333579"/>
              <a:ext cx="7119177" cy="1348886"/>
            </a:xfrm>
            <a:prstGeom prst="rect">
              <a:avLst/>
            </a:prstGeom>
            <a:solidFill>
              <a:srgbClr val="FFFFFF"/>
            </a:solidFill>
            <a:ln w="9" cap="flat">
              <a:solidFill>
                <a:schemeClr val="bg2">
                  <a:lumMod val="75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</a:pPr>
              <a:endParaRPr lang="zh-CN" altLang="en-US" sz="1600">
                <a:solidFill>
                  <a:srgbClr val="213555"/>
                </a:solidFill>
              </a:endParaRPr>
            </a:p>
          </p:txBody>
        </p:sp>
        <p:sp>
          <p:nvSpPr>
            <p:cNvPr id="26" name="Rectangle 10"/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5540009" y="995645"/>
              <a:ext cx="3581400" cy="582090"/>
            </a:xfrm>
            <a:prstGeom prst="rect">
              <a:avLst/>
            </a:prstGeom>
            <a:solidFill>
              <a:srgbClr val="244C89"/>
            </a:solidFill>
            <a:ln w="19050" cap="flat">
              <a:solidFill>
                <a:schemeClr val="bg2"/>
              </a:solidFill>
              <a:prstDash val="solid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</a:pPr>
              <a:endParaRPr lang="zh-CN" altLang="en-US" sz="1600">
                <a:solidFill>
                  <a:srgbClr val="213555"/>
                </a:solidFill>
              </a:endParaRPr>
            </a:p>
          </p:txBody>
        </p:sp>
        <p:sp>
          <p:nvSpPr>
            <p:cNvPr id="27" name="TextBox 16"/>
            <p:cNvSpPr txBox="1"/>
            <p:nvPr>
              <p:custDataLst>
                <p:tags r:id="rId10"/>
              </p:custDataLst>
            </p:nvPr>
          </p:nvSpPr>
          <p:spPr>
            <a:xfrm>
              <a:off x="5776685" y="995645"/>
              <a:ext cx="3108046" cy="5795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2000" b="1" dirty="0">
                  <a:solidFill>
                    <a:schemeClr val="bg1"/>
                  </a:solidFill>
                  <a:latin typeface="+mj-ea"/>
                  <a:ea typeface="+mj-ea"/>
                </a:rPr>
                <a:t>Tools</a:t>
              </a:r>
            </a:p>
          </p:txBody>
        </p:sp>
        <p:sp>
          <p:nvSpPr>
            <p:cNvPr id="29" name="TextBox 17"/>
            <p:cNvSpPr txBox="1"/>
            <p:nvPr>
              <p:custDataLst>
                <p:tags r:id="rId11"/>
              </p:custDataLst>
            </p:nvPr>
          </p:nvSpPr>
          <p:spPr>
            <a:xfrm>
              <a:off x="3938139" y="1776693"/>
              <a:ext cx="6807854" cy="4396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Used various tools such as kanban, lucid, tailwind, bootstrap</a:t>
              </a:r>
            </a:p>
          </p:txBody>
        </p:sp>
      </p:grpSp>
      <p:sp>
        <p:nvSpPr>
          <p:cNvPr id="30" name="Line 13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 flipV="1">
            <a:off x="2981960" y="1317625"/>
            <a:ext cx="963930" cy="2312670"/>
          </a:xfrm>
          <a:prstGeom prst="line">
            <a:avLst/>
          </a:prstGeom>
          <a:noFill/>
          <a:ln w="9" cap="flat">
            <a:solidFill>
              <a:srgbClr val="2E2C2C"/>
            </a:solidFill>
            <a:prstDash val="solid"/>
            <a:miter lim="800000"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20000"/>
              </a:lnSpc>
            </a:pPr>
            <a:endParaRPr lang="zh-CN" altLang="en-US" sz="2400">
              <a:solidFill>
                <a:srgbClr val="213555"/>
              </a:solidFill>
            </a:endParaRPr>
          </a:p>
        </p:txBody>
      </p:sp>
      <p:sp>
        <p:nvSpPr>
          <p:cNvPr id="39" name="Line 13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 flipV="1">
            <a:off x="2981960" y="2800350"/>
            <a:ext cx="956310" cy="829945"/>
          </a:xfrm>
          <a:prstGeom prst="line">
            <a:avLst/>
          </a:prstGeom>
          <a:noFill/>
          <a:ln w="9" cap="flat">
            <a:solidFill>
              <a:srgbClr val="2E2C2C"/>
            </a:solidFill>
            <a:prstDash val="solid"/>
            <a:miter lim="800000"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20000"/>
              </a:lnSpc>
            </a:pPr>
            <a:endParaRPr lang="zh-CN" altLang="en-US" sz="2400">
              <a:solidFill>
                <a:srgbClr val="213555"/>
              </a:solidFill>
            </a:endParaRPr>
          </a:p>
        </p:txBody>
      </p:sp>
      <p:sp>
        <p:nvSpPr>
          <p:cNvPr id="42" name="Line 13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3002280" y="3630295"/>
            <a:ext cx="936625" cy="760095"/>
          </a:xfrm>
          <a:prstGeom prst="line">
            <a:avLst/>
          </a:prstGeom>
          <a:noFill/>
          <a:ln w="9" cap="flat">
            <a:solidFill>
              <a:srgbClr val="2E2C2C"/>
            </a:solidFill>
            <a:prstDash val="solid"/>
            <a:miter lim="800000"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20000"/>
              </a:lnSpc>
            </a:pPr>
            <a:endParaRPr lang="zh-CN" altLang="en-US" sz="2400">
              <a:solidFill>
                <a:srgbClr val="213555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sz="3200" b="1" dirty="0">
                <a:solidFill>
                  <a:srgbClr val="244C89"/>
                </a:solidFill>
                <a:ea typeface="微软雅黑" panose="020B0503020204020204" charset="-122"/>
              </a:rPr>
              <a:t>Member Contributions</a:t>
            </a:r>
            <a:endParaRPr lang="zh-CN" altLang="en-US" dirty="0"/>
          </a:p>
        </p:txBody>
      </p:sp>
      <p:grpSp>
        <p:nvGrpSpPr>
          <p:cNvPr id="14" name="组合 13"/>
          <p:cNvGrpSpPr/>
          <p:nvPr/>
        </p:nvGrpSpPr>
        <p:grpSpPr>
          <a:xfrm>
            <a:off x="731520" y="1507490"/>
            <a:ext cx="6683375" cy="2017419"/>
            <a:chOff x="1909359" y="1722903"/>
            <a:chExt cx="6683683" cy="2116720"/>
          </a:xfrm>
        </p:grpSpPr>
        <p:grpSp>
          <p:nvGrpSpPr>
            <p:cNvPr id="3" name="组合 2"/>
            <p:cNvGrpSpPr/>
            <p:nvPr/>
          </p:nvGrpSpPr>
          <p:grpSpPr>
            <a:xfrm>
              <a:off x="1909359" y="1722903"/>
              <a:ext cx="978986" cy="904442"/>
              <a:chOff x="964390" y="1912008"/>
              <a:chExt cx="1144622" cy="1057466"/>
            </a:xfrm>
          </p:grpSpPr>
          <p:grpSp>
            <p:nvGrpSpPr>
              <p:cNvPr id="8" name="组合 7"/>
              <p:cNvGrpSpPr/>
              <p:nvPr/>
            </p:nvGrpSpPr>
            <p:grpSpPr>
              <a:xfrm>
                <a:off x="1079211" y="2016920"/>
                <a:ext cx="914982" cy="846745"/>
                <a:chOff x="1135555" y="1996465"/>
                <a:chExt cx="960161" cy="888555"/>
              </a:xfrm>
            </p:grpSpPr>
            <p:sp>
              <p:nvSpPr>
                <p:cNvPr id="7" name="Freeform 7"/>
                <p:cNvSpPr/>
                <p:nvPr/>
              </p:nvSpPr>
              <p:spPr bwMode="auto">
                <a:xfrm>
                  <a:off x="1135555" y="1996465"/>
                  <a:ext cx="960161" cy="888555"/>
                </a:xfrm>
                <a:custGeom>
                  <a:avLst/>
                  <a:gdLst>
                    <a:gd name="T0" fmla="*/ 1297 w 2136"/>
                    <a:gd name="T1" fmla="*/ 1868 h 1968"/>
                    <a:gd name="T2" fmla="*/ 1068 w 2136"/>
                    <a:gd name="T3" fmla="*/ 1815 h 1968"/>
                    <a:gd name="T4" fmla="*/ 839 w 2136"/>
                    <a:gd name="T5" fmla="*/ 1868 h 1968"/>
                    <a:gd name="T6" fmla="*/ 415 w 2136"/>
                    <a:gd name="T7" fmla="*/ 1620 h 1968"/>
                    <a:gd name="T8" fmla="*/ 347 w 2136"/>
                    <a:gd name="T9" fmla="*/ 1399 h 1968"/>
                    <a:gd name="T10" fmla="*/ 189 w 2136"/>
                    <a:gd name="T11" fmla="*/ 1229 h 1968"/>
                    <a:gd name="T12" fmla="*/ 189 w 2136"/>
                    <a:gd name="T13" fmla="*/ 736 h 1968"/>
                    <a:gd name="T14" fmla="*/ 347 w 2136"/>
                    <a:gd name="T15" fmla="*/ 566 h 1968"/>
                    <a:gd name="T16" fmla="*/ 415 w 2136"/>
                    <a:gd name="T17" fmla="*/ 345 h 1968"/>
                    <a:gd name="T18" fmla="*/ 844 w 2136"/>
                    <a:gd name="T19" fmla="*/ 99 h 1968"/>
                    <a:gd name="T20" fmla="*/ 1068 w 2136"/>
                    <a:gd name="T21" fmla="*/ 150 h 1968"/>
                    <a:gd name="T22" fmla="*/ 1293 w 2136"/>
                    <a:gd name="T23" fmla="*/ 98 h 1968"/>
                    <a:gd name="T24" fmla="*/ 1580 w 2136"/>
                    <a:gd name="T25" fmla="*/ 102 h 1968"/>
                    <a:gd name="T26" fmla="*/ 1721 w 2136"/>
                    <a:gd name="T27" fmla="*/ 345 h 1968"/>
                    <a:gd name="T28" fmla="*/ 1789 w 2136"/>
                    <a:gd name="T29" fmla="*/ 566 h 1968"/>
                    <a:gd name="T30" fmla="*/ 1947 w 2136"/>
                    <a:gd name="T31" fmla="*/ 736 h 1968"/>
                    <a:gd name="T32" fmla="*/ 1948 w 2136"/>
                    <a:gd name="T33" fmla="*/ 1228 h 1968"/>
                    <a:gd name="T34" fmla="*/ 1789 w 2136"/>
                    <a:gd name="T35" fmla="*/ 1399 h 1968"/>
                    <a:gd name="T36" fmla="*/ 1721 w 2136"/>
                    <a:gd name="T37" fmla="*/ 1621 h 1968"/>
                    <a:gd name="T38" fmla="*/ 1297 w 2136"/>
                    <a:gd name="T39" fmla="*/ 1868 h 19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2136" h="1968">
                      <a:moveTo>
                        <a:pt x="1297" y="1868"/>
                      </a:moveTo>
                      <a:cubicBezTo>
                        <a:pt x="1228" y="1834"/>
                        <a:pt x="1150" y="1815"/>
                        <a:pt x="1068" y="1815"/>
                      </a:cubicBezTo>
                      <a:cubicBezTo>
                        <a:pt x="986" y="1815"/>
                        <a:pt x="908" y="1834"/>
                        <a:pt x="839" y="1868"/>
                      </a:cubicBezTo>
                      <a:cubicBezTo>
                        <a:pt x="636" y="1968"/>
                        <a:pt x="431" y="1843"/>
                        <a:pt x="415" y="1620"/>
                      </a:cubicBezTo>
                      <a:cubicBezTo>
                        <a:pt x="409" y="1544"/>
                        <a:pt x="387" y="1469"/>
                        <a:pt x="347" y="1399"/>
                      </a:cubicBezTo>
                      <a:cubicBezTo>
                        <a:pt x="306" y="1329"/>
                        <a:pt x="252" y="1271"/>
                        <a:pt x="189" y="1229"/>
                      </a:cubicBezTo>
                      <a:cubicBezTo>
                        <a:pt x="0" y="1101"/>
                        <a:pt x="1" y="863"/>
                        <a:pt x="189" y="736"/>
                      </a:cubicBezTo>
                      <a:cubicBezTo>
                        <a:pt x="252" y="693"/>
                        <a:pt x="306" y="636"/>
                        <a:pt x="347" y="566"/>
                      </a:cubicBezTo>
                      <a:cubicBezTo>
                        <a:pt x="387" y="496"/>
                        <a:pt x="409" y="420"/>
                        <a:pt x="415" y="345"/>
                      </a:cubicBezTo>
                      <a:cubicBezTo>
                        <a:pt x="431" y="114"/>
                        <a:pt x="638" y="0"/>
                        <a:pt x="844" y="99"/>
                      </a:cubicBezTo>
                      <a:cubicBezTo>
                        <a:pt x="912" y="131"/>
                        <a:pt x="988" y="150"/>
                        <a:pt x="1068" y="150"/>
                      </a:cubicBezTo>
                      <a:cubicBezTo>
                        <a:pt x="1149" y="150"/>
                        <a:pt x="1225" y="131"/>
                        <a:pt x="1293" y="98"/>
                      </a:cubicBezTo>
                      <a:cubicBezTo>
                        <a:pt x="1397" y="48"/>
                        <a:pt x="1501" y="54"/>
                        <a:pt x="1580" y="102"/>
                      </a:cubicBezTo>
                      <a:cubicBezTo>
                        <a:pt x="1658" y="148"/>
                        <a:pt x="1713" y="235"/>
                        <a:pt x="1721" y="345"/>
                      </a:cubicBezTo>
                      <a:cubicBezTo>
                        <a:pt x="1726" y="420"/>
                        <a:pt x="1748" y="496"/>
                        <a:pt x="1789" y="566"/>
                      </a:cubicBezTo>
                      <a:cubicBezTo>
                        <a:pt x="1829" y="636"/>
                        <a:pt x="1884" y="693"/>
                        <a:pt x="1947" y="736"/>
                      </a:cubicBezTo>
                      <a:cubicBezTo>
                        <a:pt x="2132" y="862"/>
                        <a:pt x="2136" y="1102"/>
                        <a:pt x="1948" y="1228"/>
                      </a:cubicBezTo>
                      <a:cubicBezTo>
                        <a:pt x="1885" y="1270"/>
                        <a:pt x="1829" y="1328"/>
                        <a:pt x="1789" y="1399"/>
                      </a:cubicBezTo>
                      <a:cubicBezTo>
                        <a:pt x="1748" y="1469"/>
                        <a:pt x="1726" y="1545"/>
                        <a:pt x="1721" y="1621"/>
                      </a:cubicBezTo>
                      <a:cubicBezTo>
                        <a:pt x="1705" y="1843"/>
                        <a:pt x="1499" y="1968"/>
                        <a:pt x="1297" y="1868"/>
                      </a:cubicBezTo>
                      <a:close/>
                    </a:path>
                  </a:pathLst>
                </a:custGeom>
                <a:solidFill>
                  <a:srgbClr val="244C8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>
                    <a:lnSpc>
                      <a:spcPct val="120000"/>
                    </a:lnSpc>
                  </a:pPr>
                  <a:endParaRPr lang="zh-CN" altLang="en-US" sz="1600" dirty="0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139" name="TextBox 50"/>
                <p:cNvSpPr txBox="1"/>
                <p:nvPr/>
              </p:nvSpPr>
              <p:spPr>
                <a:xfrm>
                  <a:off x="1392367" y="2109505"/>
                  <a:ext cx="423174" cy="66458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>
                    <a:lnSpc>
                      <a:spcPct val="120000"/>
                    </a:lnSpc>
                  </a:pPr>
                  <a:r>
                    <a:rPr lang="en-US" altLang="zh-CN" sz="2800" dirty="0">
                      <a:solidFill>
                        <a:schemeClr val="bg1">
                          <a:lumMod val="95000"/>
                        </a:schemeClr>
                      </a:solidFill>
                      <a:latin typeface="Agency FB" panose="020B0503020202020204" pitchFamily="34" charset="0"/>
                      <a:ea typeface="微软雅黑" panose="020B0503020204020204" charset="-122"/>
                    </a:rPr>
                    <a:t>01</a:t>
                  </a:r>
                </a:p>
              </p:txBody>
            </p:sp>
          </p:grpSp>
          <p:sp>
            <p:nvSpPr>
              <p:cNvPr id="6" name="Freeform 6"/>
              <p:cNvSpPr/>
              <p:nvPr/>
            </p:nvSpPr>
            <p:spPr bwMode="auto">
              <a:xfrm rot="1800000">
                <a:off x="964390" y="1912008"/>
                <a:ext cx="1144622" cy="1057466"/>
              </a:xfrm>
              <a:custGeom>
                <a:avLst/>
                <a:gdLst>
                  <a:gd name="T0" fmla="*/ 1730 w 2851"/>
                  <a:gd name="T1" fmla="*/ 2494 h 2627"/>
                  <a:gd name="T2" fmla="*/ 1425 w 2851"/>
                  <a:gd name="T3" fmla="*/ 2423 h 2627"/>
                  <a:gd name="T4" fmla="*/ 1120 w 2851"/>
                  <a:gd name="T5" fmla="*/ 2493 h 2627"/>
                  <a:gd name="T6" fmla="*/ 553 w 2851"/>
                  <a:gd name="T7" fmla="*/ 2162 h 2627"/>
                  <a:gd name="T8" fmla="*/ 462 w 2851"/>
                  <a:gd name="T9" fmla="*/ 1867 h 2627"/>
                  <a:gd name="T10" fmla="*/ 252 w 2851"/>
                  <a:gd name="T11" fmla="*/ 1640 h 2627"/>
                  <a:gd name="T12" fmla="*/ 252 w 2851"/>
                  <a:gd name="T13" fmla="*/ 982 h 2627"/>
                  <a:gd name="T14" fmla="*/ 462 w 2851"/>
                  <a:gd name="T15" fmla="*/ 755 h 2627"/>
                  <a:gd name="T16" fmla="*/ 553 w 2851"/>
                  <a:gd name="T17" fmla="*/ 460 h 2627"/>
                  <a:gd name="T18" fmla="*/ 1126 w 2851"/>
                  <a:gd name="T19" fmla="*/ 132 h 2627"/>
                  <a:gd name="T20" fmla="*/ 1425 w 2851"/>
                  <a:gd name="T21" fmla="*/ 200 h 2627"/>
                  <a:gd name="T22" fmla="*/ 1726 w 2851"/>
                  <a:gd name="T23" fmla="*/ 131 h 2627"/>
                  <a:gd name="T24" fmla="*/ 2109 w 2851"/>
                  <a:gd name="T25" fmla="*/ 135 h 2627"/>
                  <a:gd name="T26" fmla="*/ 2296 w 2851"/>
                  <a:gd name="T27" fmla="*/ 460 h 2627"/>
                  <a:gd name="T28" fmla="*/ 2387 w 2851"/>
                  <a:gd name="T29" fmla="*/ 755 h 2627"/>
                  <a:gd name="T30" fmla="*/ 2598 w 2851"/>
                  <a:gd name="T31" fmla="*/ 982 h 2627"/>
                  <a:gd name="T32" fmla="*/ 2600 w 2851"/>
                  <a:gd name="T33" fmla="*/ 1639 h 2627"/>
                  <a:gd name="T34" fmla="*/ 2387 w 2851"/>
                  <a:gd name="T35" fmla="*/ 1867 h 2627"/>
                  <a:gd name="T36" fmla="*/ 2297 w 2851"/>
                  <a:gd name="T37" fmla="*/ 2164 h 2627"/>
                  <a:gd name="T38" fmla="*/ 1730 w 2851"/>
                  <a:gd name="T39" fmla="*/ 2494 h 2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851" h="2627">
                    <a:moveTo>
                      <a:pt x="1730" y="2494"/>
                    </a:moveTo>
                    <a:cubicBezTo>
                      <a:pt x="1638" y="2448"/>
                      <a:pt x="1534" y="2423"/>
                      <a:pt x="1425" y="2423"/>
                    </a:cubicBezTo>
                    <a:cubicBezTo>
                      <a:pt x="1315" y="2423"/>
                      <a:pt x="1212" y="2448"/>
                      <a:pt x="1120" y="2493"/>
                    </a:cubicBezTo>
                    <a:cubicBezTo>
                      <a:pt x="848" y="2627"/>
                      <a:pt x="575" y="2461"/>
                      <a:pt x="553" y="2162"/>
                    </a:cubicBezTo>
                    <a:cubicBezTo>
                      <a:pt x="546" y="2061"/>
                      <a:pt x="516" y="1960"/>
                      <a:pt x="462" y="1867"/>
                    </a:cubicBezTo>
                    <a:cubicBezTo>
                      <a:pt x="408" y="1773"/>
                      <a:pt x="336" y="1697"/>
                      <a:pt x="252" y="1640"/>
                    </a:cubicBezTo>
                    <a:cubicBezTo>
                      <a:pt x="0" y="1470"/>
                      <a:pt x="0" y="1152"/>
                      <a:pt x="252" y="982"/>
                    </a:cubicBezTo>
                    <a:cubicBezTo>
                      <a:pt x="336" y="925"/>
                      <a:pt x="408" y="849"/>
                      <a:pt x="462" y="755"/>
                    </a:cubicBezTo>
                    <a:cubicBezTo>
                      <a:pt x="516" y="662"/>
                      <a:pt x="546" y="561"/>
                      <a:pt x="553" y="460"/>
                    </a:cubicBezTo>
                    <a:cubicBezTo>
                      <a:pt x="575" y="152"/>
                      <a:pt x="851" y="0"/>
                      <a:pt x="1126" y="132"/>
                    </a:cubicBezTo>
                    <a:cubicBezTo>
                      <a:pt x="1217" y="175"/>
                      <a:pt x="1318" y="200"/>
                      <a:pt x="1425" y="200"/>
                    </a:cubicBezTo>
                    <a:cubicBezTo>
                      <a:pt x="1533" y="200"/>
                      <a:pt x="1635" y="175"/>
                      <a:pt x="1726" y="131"/>
                    </a:cubicBezTo>
                    <a:cubicBezTo>
                      <a:pt x="1865" y="63"/>
                      <a:pt x="2003" y="72"/>
                      <a:pt x="2109" y="135"/>
                    </a:cubicBezTo>
                    <a:cubicBezTo>
                      <a:pt x="2213" y="198"/>
                      <a:pt x="2286" y="313"/>
                      <a:pt x="2296" y="460"/>
                    </a:cubicBezTo>
                    <a:cubicBezTo>
                      <a:pt x="2304" y="561"/>
                      <a:pt x="2333" y="662"/>
                      <a:pt x="2387" y="755"/>
                    </a:cubicBezTo>
                    <a:cubicBezTo>
                      <a:pt x="2441" y="849"/>
                      <a:pt x="2514" y="925"/>
                      <a:pt x="2598" y="982"/>
                    </a:cubicBezTo>
                    <a:cubicBezTo>
                      <a:pt x="2846" y="1150"/>
                      <a:pt x="2851" y="1470"/>
                      <a:pt x="2600" y="1639"/>
                    </a:cubicBezTo>
                    <a:cubicBezTo>
                      <a:pt x="2515" y="1696"/>
                      <a:pt x="2442" y="1772"/>
                      <a:pt x="2387" y="1867"/>
                    </a:cubicBezTo>
                    <a:cubicBezTo>
                      <a:pt x="2333" y="1961"/>
                      <a:pt x="2304" y="2062"/>
                      <a:pt x="2297" y="2164"/>
                    </a:cubicBezTo>
                    <a:cubicBezTo>
                      <a:pt x="2275" y="2460"/>
                      <a:pt x="2000" y="2627"/>
                      <a:pt x="1730" y="2494"/>
                    </a:cubicBezTo>
                    <a:close/>
                  </a:path>
                </a:pathLst>
              </a:custGeom>
              <a:noFill/>
              <a:ln>
                <a:solidFill>
                  <a:srgbClr val="313D5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>
                  <a:lnSpc>
                    <a:spcPct val="120000"/>
                  </a:lnSpc>
                </a:pPr>
                <a:endParaRPr lang="zh-CN" altLang="en-US" sz="1600" dirty="0">
                  <a:solidFill>
                    <a:schemeClr val="lt1"/>
                  </a:solidFill>
                </a:endParaRPr>
              </a:p>
            </p:txBody>
          </p:sp>
        </p:grpSp>
        <p:sp>
          <p:nvSpPr>
            <p:cNvPr id="140" name="TextBox 42"/>
            <p:cNvSpPr txBox="1"/>
            <p:nvPr/>
          </p:nvSpPr>
          <p:spPr>
            <a:xfrm>
              <a:off x="3047188" y="2095824"/>
              <a:ext cx="5545854" cy="17437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buFont typeface="Arial" panose="020B0604020202020204" pitchFamily="34" charset="0"/>
                <a:buChar char="•"/>
              </a:pPr>
              <a:r>
                <a:rPr lang="en-US" altLang="zh-CN" b="0" i="0" dirty="0">
                  <a:solidFill>
                    <a:srgbClr val="1F2328"/>
                  </a:solidFill>
                  <a:effectLst/>
                  <a:latin typeface="-apple-system"/>
                </a:rPr>
                <a:t>Part of the homepage component </a:t>
              </a:r>
              <a:r>
                <a:rPr lang="en-US" altLang="zh-CN" dirty="0">
                  <a:solidFill>
                    <a:srgbClr val="1F2328"/>
                  </a:solidFill>
                  <a:latin typeface="-apple-system"/>
                </a:rPr>
                <a:t>c</a:t>
              </a:r>
              <a:r>
                <a:rPr lang="en-US" altLang="zh-CN" b="0" i="0" dirty="0">
                  <a:solidFill>
                    <a:srgbClr val="1F2328"/>
                  </a:solidFill>
                  <a:effectLst/>
                  <a:latin typeface="-apple-system"/>
                </a:rPr>
                <a:t>oding.</a:t>
              </a:r>
            </a:p>
            <a:p>
              <a:pPr algn="l">
                <a:buFont typeface="Arial" panose="020B0604020202020204" pitchFamily="34" charset="0"/>
                <a:buChar char="•"/>
              </a:pPr>
              <a:r>
                <a:rPr lang="en-US" altLang="zh-CN" b="0" i="0" dirty="0">
                  <a:solidFill>
                    <a:srgbClr val="1F2328"/>
                  </a:solidFill>
                  <a:effectLst/>
                  <a:latin typeface="-apple-system"/>
                </a:rPr>
                <a:t>Implemented the login page component.</a:t>
              </a:r>
            </a:p>
            <a:p>
              <a:pPr>
                <a:buFont typeface="Arial" panose="020B0604020202020204" pitchFamily="34" charset="0"/>
                <a:buChar char="•"/>
              </a:pPr>
              <a:r>
                <a:rPr lang="en-US" altLang="zh-CN" b="0" i="0" dirty="0">
                  <a:solidFill>
                    <a:srgbClr val="1F2328"/>
                  </a:solidFill>
                  <a:effectLst/>
                  <a:latin typeface="-apple-system"/>
                </a:rPr>
                <a:t>Implemented the destination pages.</a:t>
              </a:r>
            </a:p>
            <a:p>
              <a:pPr algn="l">
                <a:buFont typeface="Arial" panose="020B0604020202020204" pitchFamily="34" charset="0"/>
                <a:buChar char="•"/>
              </a:pPr>
              <a:r>
                <a:rPr lang="en-US" altLang="zh-CN" b="0" i="0" dirty="0">
                  <a:solidFill>
                    <a:srgbClr val="1F2328"/>
                  </a:solidFill>
                  <a:effectLst/>
                  <a:latin typeface="-apple-system"/>
                </a:rPr>
                <a:t>Overall project modification and optimization</a:t>
              </a:r>
            </a:p>
            <a:p>
              <a:pPr algn="l">
                <a:buFont typeface="Arial" panose="020B0604020202020204" pitchFamily="34" charset="0"/>
                <a:buChar char="•"/>
              </a:pPr>
              <a:r>
                <a:rPr lang="en-US" altLang="zh-CN" b="0" i="0" dirty="0">
                  <a:solidFill>
                    <a:srgbClr val="1F2328"/>
                  </a:solidFill>
                  <a:effectLst/>
                  <a:latin typeface="-apple-system"/>
                </a:rPr>
                <a:t>Creating PowerPoint</a:t>
              </a:r>
            </a:p>
            <a:p>
              <a:pPr algn="l">
                <a:buFont typeface="Arial" panose="020B0604020202020204" pitchFamily="34" charset="0"/>
                <a:buChar char="•"/>
              </a:pPr>
              <a:r>
                <a:rPr lang="en-US" altLang="zh-CN" b="0" i="0" dirty="0">
                  <a:solidFill>
                    <a:srgbClr val="1F2328"/>
                  </a:solidFill>
                  <a:effectLst/>
                  <a:latin typeface="-apple-system"/>
                </a:rPr>
                <a:t>In-class presentation.</a:t>
              </a:r>
            </a:p>
          </p:txBody>
        </p:sp>
        <p:sp>
          <p:nvSpPr>
            <p:cNvPr id="141" name="TextBox 43"/>
            <p:cNvSpPr txBox="1"/>
            <p:nvPr/>
          </p:nvSpPr>
          <p:spPr>
            <a:xfrm>
              <a:off x="3124272" y="1755407"/>
              <a:ext cx="1929157" cy="3091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>
                <a:defRPr sz="2000" b="1">
                  <a:solidFill>
                    <a:schemeClr val="accent1"/>
                  </a:solidFill>
                  <a:latin typeface="微软雅黑" panose="020B0503020204020204" charset="-122"/>
                  <a:ea typeface="微软雅黑" panose="020B0503020204020204" charset="-122"/>
                </a:defRPr>
              </a:lvl1pPr>
            </a:lstStyle>
            <a:p>
              <a:pPr>
                <a:lnSpc>
                  <a:spcPct val="120000"/>
                </a:lnSpc>
              </a:pPr>
              <a:r>
                <a:rPr lang="en-US" altLang="zh-CN" sz="1600" dirty="0" err="1">
                  <a:solidFill>
                    <a:srgbClr val="313D51"/>
                  </a:solidFill>
                </a:rPr>
                <a:t>Tianyang</a:t>
              </a:r>
              <a:r>
                <a:rPr lang="en-US" altLang="zh-CN" sz="1600" dirty="0">
                  <a:solidFill>
                    <a:srgbClr val="313D51"/>
                  </a:solidFill>
                </a:rPr>
                <a:t> </a:t>
              </a:r>
              <a:r>
                <a:rPr lang="en-US" altLang="zh-CN" sz="1600" dirty="0" err="1">
                  <a:solidFill>
                    <a:srgbClr val="313D51"/>
                  </a:solidFill>
                </a:rPr>
                <a:t>Leng</a:t>
              </a:r>
              <a:endParaRPr lang="zh-CN" altLang="en-US" sz="1600" dirty="0">
                <a:solidFill>
                  <a:srgbClr val="313D51"/>
                </a:solidFill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735275" y="3873714"/>
            <a:ext cx="10044106" cy="3327576"/>
            <a:chOff x="1909359" y="1722903"/>
            <a:chExt cx="10044106" cy="3327576"/>
          </a:xfrm>
        </p:grpSpPr>
        <p:grpSp>
          <p:nvGrpSpPr>
            <p:cNvPr id="32" name="组合 31"/>
            <p:cNvGrpSpPr/>
            <p:nvPr/>
          </p:nvGrpSpPr>
          <p:grpSpPr>
            <a:xfrm>
              <a:off x="1909359" y="1722903"/>
              <a:ext cx="978986" cy="904442"/>
              <a:chOff x="964390" y="1912008"/>
              <a:chExt cx="1144622" cy="1057466"/>
            </a:xfrm>
          </p:grpSpPr>
          <p:grpSp>
            <p:nvGrpSpPr>
              <p:cNvPr id="35" name="组合 34"/>
              <p:cNvGrpSpPr/>
              <p:nvPr/>
            </p:nvGrpSpPr>
            <p:grpSpPr>
              <a:xfrm>
                <a:off x="1079211" y="2016920"/>
                <a:ext cx="914982" cy="846745"/>
                <a:chOff x="1135555" y="1996465"/>
                <a:chExt cx="960161" cy="888555"/>
              </a:xfrm>
            </p:grpSpPr>
            <p:sp>
              <p:nvSpPr>
                <p:cNvPr id="37" name="Freeform 7"/>
                <p:cNvSpPr/>
                <p:nvPr/>
              </p:nvSpPr>
              <p:spPr bwMode="auto">
                <a:xfrm>
                  <a:off x="1135555" y="1996465"/>
                  <a:ext cx="960161" cy="888555"/>
                </a:xfrm>
                <a:custGeom>
                  <a:avLst/>
                  <a:gdLst>
                    <a:gd name="T0" fmla="*/ 1297 w 2136"/>
                    <a:gd name="T1" fmla="*/ 1868 h 1968"/>
                    <a:gd name="T2" fmla="*/ 1068 w 2136"/>
                    <a:gd name="T3" fmla="*/ 1815 h 1968"/>
                    <a:gd name="T4" fmla="*/ 839 w 2136"/>
                    <a:gd name="T5" fmla="*/ 1868 h 1968"/>
                    <a:gd name="T6" fmla="*/ 415 w 2136"/>
                    <a:gd name="T7" fmla="*/ 1620 h 1968"/>
                    <a:gd name="T8" fmla="*/ 347 w 2136"/>
                    <a:gd name="T9" fmla="*/ 1399 h 1968"/>
                    <a:gd name="T10" fmla="*/ 189 w 2136"/>
                    <a:gd name="T11" fmla="*/ 1229 h 1968"/>
                    <a:gd name="T12" fmla="*/ 189 w 2136"/>
                    <a:gd name="T13" fmla="*/ 736 h 1968"/>
                    <a:gd name="T14" fmla="*/ 347 w 2136"/>
                    <a:gd name="T15" fmla="*/ 566 h 1968"/>
                    <a:gd name="T16" fmla="*/ 415 w 2136"/>
                    <a:gd name="T17" fmla="*/ 345 h 1968"/>
                    <a:gd name="T18" fmla="*/ 844 w 2136"/>
                    <a:gd name="T19" fmla="*/ 99 h 1968"/>
                    <a:gd name="T20" fmla="*/ 1068 w 2136"/>
                    <a:gd name="T21" fmla="*/ 150 h 1968"/>
                    <a:gd name="T22" fmla="*/ 1293 w 2136"/>
                    <a:gd name="T23" fmla="*/ 98 h 1968"/>
                    <a:gd name="T24" fmla="*/ 1580 w 2136"/>
                    <a:gd name="T25" fmla="*/ 102 h 1968"/>
                    <a:gd name="T26" fmla="*/ 1721 w 2136"/>
                    <a:gd name="T27" fmla="*/ 345 h 1968"/>
                    <a:gd name="T28" fmla="*/ 1789 w 2136"/>
                    <a:gd name="T29" fmla="*/ 566 h 1968"/>
                    <a:gd name="T30" fmla="*/ 1947 w 2136"/>
                    <a:gd name="T31" fmla="*/ 736 h 1968"/>
                    <a:gd name="T32" fmla="*/ 1948 w 2136"/>
                    <a:gd name="T33" fmla="*/ 1228 h 1968"/>
                    <a:gd name="T34" fmla="*/ 1789 w 2136"/>
                    <a:gd name="T35" fmla="*/ 1399 h 1968"/>
                    <a:gd name="T36" fmla="*/ 1721 w 2136"/>
                    <a:gd name="T37" fmla="*/ 1621 h 1968"/>
                    <a:gd name="T38" fmla="*/ 1297 w 2136"/>
                    <a:gd name="T39" fmla="*/ 1868 h 19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2136" h="1968">
                      <a:moveTo>
                        <a:pt x="1297" y="1868"/>
                      </a:moveTo>
                      <a:cubicBezTo>
                        <a:pt x="1228" y="1834"/>
                        <a:pt x="1150" y="1815"/>
                        <a:pt x="1068" y="1815"/>
                      </a:cubicBezTo>
                      <a:cubicBezTo>
                        <a:pt x="986" y="1815"/>
                        <a:pt x="908" y="1834"/>
                        <a:pt x="839" y="1868"/>
                      </a:cubicBezTo>
                      <a:cubicBezTo>
                        <a:pt x="636" y="1968"/>
                        <a:pt x="431" y="1843"/>
                        <a:pt x="415" y="1620"/>
                      </a:cubicBezTo>
                      <a:cubicBezTo>
                        <a:pt x="409" y="1544"/>
                        <a:pt x="387" y="1469"/>
                        <a:pt x="347" y="1399"/>
                      </a:cubicBezTo>
                      <a:cubicBezTo>
                        <a:pt x="306" y="1329"/>
                        <a:pt x="252" y="1271"/>
                        <a:pt x="189" y="1229"/>
                      </a:cubicBezTo>
                      <a:cubicBezTo>
                        <a:pt x="0" y="1101"/>
                        <a:pt x="1" y="863"/>
                        <a:pt x="189" y="736"/>
                      </a:cubicBezTo>
                      <a:cubicBezTo>
                        <a:pt x="252" y="693"/>
                        <a:pt x="306" y="636"/>
                        <a:pt x="347" y="566"/>
                      </a:cubicBezTo>
                      <a:cubicBezTo>
                        <a:pt x="387" y="496"/>
                        <a:pt x="409" y="420"/>
                        <a:pt x="415" y="345"/>
                      </a:cubicBezTo>
                      <a:cubicBezTo>
                        <a:pt x="431" y="114"/>
                        <a:pt x="638" y="0"/>
                        <a:pt x="844" y="99"/>
                      </a:cubicBezTo>
                      <a:cubicBezTo>
                        <a:pt x="912" y="131"/>
                        <a:pt x="988" y="150"/>
                        <a:pt x="1068" y="150"/>
                      </a:cubicBezTo>
                      <a:cubicBezTo>
                        <a:pt x="1149" y="150"/>
                        <a:pt x="1225" y="131"/>
                        <a:pt x="1293" y="98"/>
                      </a:cubicBezTo>
                      <a:cubicBezTo>
                        <a:pt x="1397" y="48"/>
                        <a:pt x="1501" y="54"/>
                        <a:pt x="1580" y="102"/>
                      </a:cubicBezTo>
                      <a:cubicBezTo>
                        <a:pt x="1658" y="148"/>
                        <a:pt x="1713" y="235"/>
                        <a:pt x="1721" y="345"/>
                      </a:cubicBezTo>
                      <a:cubicBezTo>
                        <a:pt x="1726" y="420"/>
                        <a:pt x="1748" y="496"/>
                        <a:pt x="1789" y="566"/>
                      </a:cubicBezTo>
                      <a:cubicBezTo>
                        <a:pt x="1829" y="636"/>
                        <a:pt x="1884" y="693"/>
                        <a:pt x="1947" y="736"/>
                      </a:cubicBezTo>
                      <a:cubicBezTo>
                        <a:pt x="2132" y="862"/>
                        <a:pt x="2136" y="1102"/>
                        <a:pt x="1948" y="1228"/>
                      </a:cubicBezTo>
                      <a:cubicBezTo>
                        <a:pt x="1885" y="1270"/>
                        <a:pt x="1829" y="1328"/>
                        <a:pt x="1789" y="1399"/>
                      </a:cubicBezTo>
                      <a:cubicBezTo>
                        <a:pt x="1748" y="1469"/>
                        <a:pt x="1726" y="1545"/>
                        <a:pt x="1721" y="1621"/>
                      </a:cubicBezTo>
                      <a:cubicBezTo>
                        <a:pt x="1705" y="1843"/>
                        <a:pt x="1499" y="1968"/>
                        <a:pt x="1297" y="1868"/>
                      </a:cubicBezTo>
                      <a:close/>
                    </a:path>
                  </a:pathLst>
                </a:custGeom>
                <a:solidFill>
                  <a:srgbClr val="244C8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>
                    <a:lnSpc>
                      <a:spcPct val="120000"/>
                    </a:lnSpc>
                  </a:pPr>
                  <a:endParaRPr lang="zh-CN" altLang="en-US" sz="1600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38" name="TextBox 50"/>
                <p:cNvSpPr txBox="1"/>
                <p:nvPr/>
              </p:nvSpPr>
              <p:spPr>
                <a:xfrm>
                  <a:off x="1392367" y="2109505"/>
                  <a:ext cx="423174" cy="57004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>
                    <a:lnSpc>
                      <a:spcPct val="120000"/>
                    </a:lnSpc>
                  </a:pPr>
                  <a:r>
                    <a:rPr lang="en-US" altLang="zh-CN" sz="2800" dirty="0">
                      <a:solidFill>
                        <a:schemeClr val="bg1">
                          <a:lumMod val="95000"/>
                        </a:schemeClr>
                      </a:solidFill>
                      <a:latin typeface="Agency FB" panose="020B0503020202020204" pitchFamily="34" charset="0"/>
                      <a:ea typeface="微软雅黑" panose="020B0503020204020204" charset="-122"/>
                    </a:rPr>
                    <a:t>02</a:t>
                  </a:r>
                </a:p>
              </p:txBody>
            </p:sp>
          </p:grpSp>
          <p:sp>
            <p:nvSpPr>
              <p:cNvPr id="36" name="Freeform 6"/>
              <p:cNvSpPr/>
              <p:nvPr/>
            </p:nvSpPr>
            <p:spPr bwMode="auto">
              <a:xfrm rot="1800000">
                <a:off x="964390" y="1912008"/>
                <a:ext cx="1144622" cy="1057466"/>
              </a:xfrm>
              <a:custGeom>
                <a:avLst/>
                <a:gdLst>
                  <a:gd name="T0" fmla="*/ 1730 w 2851"/>
                  <a:gd name="T1" fmla="*/ 2494 h 2627"/>
                  <a:gd name="T2" fmla="*/ 1425 w 2851"/>
                  <a:gd name="T3" fmla="*/ 2423 h 2627"/>
                  <a:gd name="T4" fmla="*/ 1120 w 2851"/>
                  <a:gd name="T5" fmla="*/ 2493 h 2627"/>
                  <a:gd name="T6" fmla="*/ 553 w 2851"/>
                  <a:gd name="T7" fmla="*/ 2162 h 2627"/>
                  <a:gd name="T8" fmla="*/ 462 w 2851"/>
                  <a:gd name="T9" fmla="*/ 1867 h 2627"/>
                  <a:gd name="T10" fmla="*/ 252 w 2851"/>
                  <a:gd name="T11" fmla="*/ 1640 h 2627"/>
                  <a:gd name="T12" fmla="*/ 252 w 2851"/>
                  <a:gd name="T13" fmla="*/ 982 h 2627"/>
                  <a:gd name="T14" fmla="*/ 462 w 2851"/>
                  <a:gd name="T15" fmla="*/ 755 h 2627"/>
                  <a:gd name="T16" fmla="*/ 553 w 2851"/>
                  <a:gd name="T17" fmla="*/ 460 h 2627"/>
                  <a:gd name="T18" fmla="*/ 1126 w 2851"/>
                  <a:gd name="T19" fmla="*/ 132 h 2627"/>
                  <a:gd name="T20" fmla="*/ 1425 w 2851"/>
                  <a:gd name="T21" fmla="*/ 200 h 2627"/>
                  <a:gd name="T22" fmla="*/ 1726 w 2851"/>
                  <a:gd name="T23" fmla="*/ 131 h 2627"/>
                  <a:gd name="T24" fmla="*/ 2109 w 2851"/>
                  <a:gd name="T25" fmla="*/ 135 h 2627"/>
                  <a:gd name="T26" fmla="*/ 2296 w 2851"/>
                  <a:gd name="T27" fmla="*/ 460 h 2627"/>
                  <a:gd name="T28" fmla="*/ 2387 w 2851"/>
                  <a:gd name="T29" fmla="*/ 755 h 2627"/>
                  <a:gd name="T30" fmla="*/ 2598 w 2851"/>
                  <a:gd name="T31" fmla="*/ 982 h 2627"/>
                  <a:gd name="T32" fmla="*/ 2600 w 2851"/>
                  <a:gd name="T33" fmla="*/ 1639 h 2627"/>
                  <a:gd name="T34" fmla="*/ 2387 w 2851"/>
                  <a:gd name="T35" fmla="*/ 1867 h 2627"/>
                  <a:gd name="T36" fmla="*/ 2297 w 2851"/>
                  <a:gd name="T37" fmla="*/ 2164 h 2627"/>
                  <a:gd name="T38" fmla="*/ 1730 w 2851"/>
                  <a:gd name="T39" fmla="*/ 2494 h 2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851" h="2627">
                    <a:moveTo>
                      <a:pt x="1730" y="2494"/>
                    </a:moveTo>
                    <a:cubicBezTo>
                      <a:pt x="1638" y="2448"/>
                      <a:pt x="1534" y="2423"/>
                      <a:pt x="1425" y="2423"/>
                    </a:cubicBezTo>
                    <a:cubicBezTo>
                      <a:pt x="1315" y="2423"/>
                      <a:pt x="1212" y="2448"/>
                      <a:pt x="1120" y="2493"/>
                    </a:cubicBezTo>
                    <a:cubicBezTo>
                      <a:pt x="848" y="2627"/>
                      <a:pt x="575" y="2461"/>
                      <a:pt x="553" y="2162"/>
                    </a:cubicBezTo>
                    <a:cubicBezTo>
                      <a:pt x="546" y="2061"/>
                      <a:pt x="516" y="1960"/>
                      <a:pt x="462" y="1867"/>
                    </a:cubicBezTo>
                    <a:cubicBezTo>
                      <a:pt x="408" y="1773"/>
                      <a:pt x="336" y="1697"/>
                      <a:pt x="252" y="1640"/>
                    </a:cubicBezTo>
                    <a:cubicBezTo>
                      <a:pt x="0" y="1470"/>
                      <a:pt x="0" y="1152"/>
                      <a:pt x="252" y="982"/>
                    </a:cubicBezTo>
                    <a:cubicBezTo>
                      <a:pt x="336" y="925"/>
                      <a:pt x="408" y="849"/>
                      <a:pt x="462" y="755"/>
                    </a:cubicBezTo>
                    <a:cubicBezTo>
                      <a:pt x="516" y="662"/>
                      <a:pt x="546" y="561"/>
                      <a:pt x="553" y="460"/>
                    </a:cubicBezTo>
                    <a:cubicBezTo>
                      <a:pt x="575" y="152"/>
                      <a:pt x="851" y="0"/>
                      <a:pt x="1126" y="132"/>
                    </a:cubicBezTo>
                    <a:cubicBezTo>
                      <a:pt x="1217" y="175"/>
                      <a:pt x="1318" y="200"/>
                      <a:pt x="1425" y="200"/>
                    </a:cubicBezTo>
                    <a:cubicBezTo>
                      <a:pt x="1533" y="200"/>
                      <a:pt x="1635" y="175"/>
                      <a:pt x="1726" y="131"/>
                    </a:cubicBezTo>
                    <a:cubicBezTo>
                      <a:pt x="1865" y="63"/>
                      <a:pt x="2003" y="72"/>
                      <a:pt x="2109" y="135"/>
                    </a:cubicBezTo>
                    <a:cubicBezTo>
                      <a:pt x="2213" y="198"/>
                      <a:pt x="2286" y="313"/>
                      <a:pt x="2296" y="460"/>
                    </a:cubicBezTo>
                    <a:cubicBezTo>
                      <a:pt x="2304" y="561"/>
                      <a:pt x="2333" y="662"/>
                      <a:pt x="2387" y="755"/>
                    </a:cubicBezTo>
                    <a:cubicBezTo>
                      <a:pt x="2441" y="849"/>
                      <a:pt x="2514" y="925"/>
                      <a:pt x="2598" y="982"/>
                    </a:cubicBezTo>
                    <a:cubicBezTo>
                      <a:pt x="2846" y="1150"/>
                      <a:pt x="2851" y="1470"/>
                      <a:pt x="2600" y="1639"/>
                    </a:cubicBezTo>
                    <a:cubicBezTo>
                      <a:pt x="2515" y="1696"/>
                      <a:pt x="2442" y="1772"/>
                      <a:pt x="2387" y="1867"/>
                    </a:cubicBezTo>
                    <a:cubicBezTo>
                      <a:pt x="2333" y="1961"/>
                      <a:pt x="2304" y="2062"/>
                      <a:pt x="2297" y="2164"/>
                    </a:cubicBezTo>
                    <a:cubicBezTo>
                      <a:pt x="2275" y="2460"/>
                      <a:pt x="2000" y="2627"/>
                      <a:pt x="1730" y="2494"/>
                    </a:cubicBezTo>
                    <a:close/>
                  </a:path>
                </a:pathLst>
              </a:custGeom>
              <a:noFill/>
              <a:ln>
                <a:solidFill>
                  <a:srgbClr val="313D5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>
                  <a:lnSpc>
                    <a:spcPct val="120000"/>
                  </a:lnSpc>
                </a:pPr>
                <a:endParaRPr lang="zh-CN" altLang="en-US" sz="1600" dirty="0">
                  <a:solidFill>
                    <a:schemeClr val="lt1"/>
                  </a:solidFill>
                </a:endParaRPr>
              </a:p>
            </p:txBody>
          </p:sp>
        </p:grpSp>
        <p:sp>
          <p:nvSpPr>
            <p:cNvPr id="33" name="TextBox 42"/>
            <p:cNvSpPr txBox="1"/>
            <p:nvPr/>
          </p:nvSpPr>
          <p:spPr>
            <a:xfrm>
              <a:off x="3047188" y="2095824"/>
              <a:ext cx="8906277" cy="295465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buFont typeface="Arial" panose="020B0604020202020204" pitchFamily="34" charset="0"/>
                <a:buChar char="•"/>
              </a:pPr>
              <a:endParaRPr lang="en-US" altLang="zh-CN" sz="1200" dirty="0">
                <a:solidFill>
                  <a:srgbClr val="1F2328"/>
                </a:solidFill>
                <a:effectLst/>
                <a:latin typeface="-apple-system"/>
                <a:sym typeface="+mn-ea"/>
              </a:endParaRPr>
            </a:p>
            <a:p>
              <a:pPr algn="l">
                <a:buClrTx/>
                <a:buSzTx/>
                <a:buFont typeface="Arial" panose="020B0604020202020204" pitchFamily="34" charset="0"/>
                <a:buChar char="•"/>
              </a:pPr>
              <a:r>
                <a:rPr lang="en-US" altLang="zh-CN" sz="1800" b="0" i="0" dirty="0">
                  <a:solidFill>
                    <a:srgbClr val="1F2328"/>
                  </a:solidFill>
                  <a:effectLst/>
                  <a:latin typeface="-apple-system"/>
                </a:rPr>
                <a:t>Building the React project structure.</a:t>
              </a:r>
            </a:p>
            <a:p>
              <a:pPr algn="l">
                <a:buClrTx/>
                <a:buSzTx/>
                <a:buFont typeface="Arial" panose="020B0604020202020204" pitchFamily="34" charset="0"/>
                <a:buChar char="•"/>
              </a:pPr>
              <a:r>
                <a:rPr lang="en-US" altLang="zh-CN" sz="1800" dirty="0">
                  <a:solidFill>
                    <a:srgbClr val="1F2328"/>
                  </a:solidFill>
                  <a:effectLst/>
                  <a:latin typeface="-apple-system"/>
                  <a:sym typeface="+mn-ea"/>
                </a:rPr>
                <a:t>Part of the homepage component coding.</a:t>
              </a:r>
            </a:p>
            <a:p>
              <a:pPr algn="l">
                <a:buClrTx/>
                <a:buSzTx/>
                <a:buFont typeface="Arial" panose="020B0604020202020204" pitchFamily="34" charset="0"/>
                <a:buChar char="•"/>
              </a:pPr>
              <a:r>
                <a:rPr lang="en-US" altLang="zh-CN" sz="1800" dirty="0">
                  <a:solidFill>
                    <a:srgbClr val="1F2328"/>
                  </a:solidFill>
                  <a:effectLst/>
                  <a:latin typeface="-apple-system"/>
                  <a:sym typeface="+mn-ea"/>
                </a:rPr>
                <a:t>Implemented the Navbar and Footer component.</a:t>
              </a:r>
            </a:p>
            <a:p>
              <a:pPr algn="l">
                <a:buClrTx/>
                <a:buSzTx/>
                <a:buFont typeface="Arial" panose="020B0604020202020204" pitchFamily="34" charset="0"/>
                <a:buChar char="•"/>
              </a:pPr>
              <a:r>
                <a:rPr lang="en-US" altLang="zh-CN" dirty="0">
                  <a:solidFill>
                    <a:srgbClr val="1F2328"/>
                  </a:solidFill>
                  <a:effectLst/>
                  <a:latin typeface="-apple-system"/>
                  <a:sym typeface="+mn-ea"/>
                </a:rPr>
                <a:t>Registration page component coding.</a:t>
              </a:r>
              <a:endParaRPr lang="en-US" altLang="zh-CN" sz="1800" dirty="0">
                <a:solidFill>
                  <a:srgbClr val="1F2328"/>
                </a:solidFill>
                <a:effectLst/>
                <a:latin typeface="-apple-system"/>
                <a:sym typeface="+mn-ea"/>
              </a:endParaRPr>
            </a:p>
            <a:p>
              <a:pPr algn="l">
                <a:buClrTx/>
                <a:buSzTx/>
                <a:buFont typeface="Arial" panose="020B0604020202020204" pitchFamily="34" charset="0"/>
                <a:buChar char="•"/>
              </a:pPr>
              <a:r>
                <a:rPr lang="en-US" altLang="zh-CN" sz="1800" dirty="0">
                  <a:solidFill>
                    <a:srgbClr val="1F2328"/>
                  </a:solidFill>
                  <a:effectLst/>
                  <a:latin typeface="-apple-system"/>
                  <a:sym typeface="+mn-ea"/>
                </a:rPr>
                <a:t>Overall project modification and optimization.</a:t>
              </a:r>
            </a:p>
            <a:p>
              <a:pPr algn="l">
                <a:buClrTx/>
                <a:buSzTx/>
                <a:buFont typeface="Arial" panose="020B0604020202020204" pitchFamily="34" charset="0"/>
                <a:buChar char="•"/>
              </a:pPr>
              <a:r>
                <a:rPr lang="en-US" altLang="zh-CN" sz="1800" dirty="0">
                  <a:solidFill>
                    <a:srgbClr val="1F2328"/>
                  </a:solidFill>
                  <a:effectLst/>
                  <a:latin typeface="-apple-system"/>
                  <a:sym typeface="+mn-ea"/>
                </a:rPr>
                <a:t>In-class presentation.</a:t>
              </a:r>
              <a:endParaRPr lang="en-US" altLang="zh-CN" sz="1800" b="0" i="0" dirty="0">
                <a:solidFill>
                  <a:srgbClr val="1F2328"/>
                </a:solidFill>
                <a:effectLst/>
                <a:latin typeface="-apple-system"/>
              </a:endParaRPr>
            </a:p>
            <a:p>
              <a:pPr indent="0" algn="l">
                <a:buFont typeface="Arial" panose="020B0604020202020204" pitchFamily="34" charset="0"/>
                <a:buNone/>
              </a:pPr>
              <a:endParaRPr lang="en-US" altLang="zh-CN" sz="1200" b="0" i="0" dirty="0">
                <a:solidFill>
                  <a:srgbClr val="1F2328"/>
                </a:solidFill>
                <a:effectLst/>
                <a:latin typeface="-apple-system"/>
              </a:endParaRPr>
            </a:p>
            <a:p>
              <a:pPr indent="0" algn="l">
                <a:buFont typeface="Arial" panose="020B0604020202020204" pitchFamily="34" charset="0"/>
                <a:buNone/>
              </a:pPr>
              <a:endParaRPr lang="en-US" altLang="zh-CN" sz="1200" dirty="0">
                <a:solidFill>
                  <a:srgbClr val="1F2328"/>
                </a:solidFill>
                <a:effectLst/>
                <a:latin typeface="-apple-system"/>
                <a:sym typeface="+mn-ea"/>
              </a:endParaRPr>
            </a:p>
            <a:p>
              <a:pPr indent="0" algn="l">
                <a:buFont typeface="Arial" panose="020B0604020202020204" pitchFamily="34" charset="0"/>
                <a:buNone/>
              </a:pPr>
              <a:endParaRPr lang="en-US" altLang="zh-CN" sz="1200" b="0" i="0" dirty="0">
                <a:solidFill>
                  <a:srgbClr val="1F2328"/>
                </a:solidFill>
                <a:effectLst/>
                <a:latin typeface="-apple-system"/>
              </a:endParaRPr>
            </a:p>
            <a:p>
              <a:pPr indent="0" algn="l">
                <a:buFont typeface="Arial" panose="020B0604020202020204" pitchFamily="34" charset="0"/>
                <a:buNone/>
              </a:pPr>
              <a:endParaRPr lang="en-US" altLang="zh-CN" sz="1200" dirty="0">
                <a:solidFill>
                  <a:srgbClr val="1F2328"/>
                </a:solidFill>
                <a:effectLst/>
                <a:latin typeface="-apple-system"/>
                <a:sym typeface="+mn-ea"/>
              </a:endParaRPr>
            </a:p>
            <a:p>
              <a:pPr indent="0" algn="l">
                <a:buFont typeface="Arial" panose="020B0604020202020204" pitchFamily="34" charset="0"/>
                <a:buNone/>
              </a:pPr>
              <a:endParaRPr lang="en-US" altLang="zh-CN" sz="1200" b="0" i="0" dirty="0">
                <a:solidFill>
                  <a:srgbClr val="1F2328"/>
                </a:solidFill>
                <a:effectLst/>
                <a:latin typeface="-apple-system"/>
              </a:endParaRPr>
            </a:p>
            <a:p>
              <a:pPr indent="0" algn="l">
                <a:buFont typeface="Arial" panose="020B0604020202020204" pitchFamily="34" charset="0"/>
                <a:buNone/>
              </a:pPr>
              <a:r>
                <a:rPr lang="en-US" altLang="zh-CN" sz="1200" b="0" i="0" dirty="0">
                  <a:solidFill>
                    <a:srgbClr val="1F2328"/>
                  </a:solidFill>
                  <a:effectLst/>
                  <a:latin typeface="-apple-system"/>
                </a:rPr>
                <a:t>.</a:t>
              </a:r>
            </a:p>
          </p:txBody>
        </p:sp>
        <p:sp>
          <p:nvSpPr>
            <p:cNvPr id="34" name="TextBox 43"/>
            <p:cNvSpPr txBox="1"/>
            <p:nvPr/>
          </p:nvSpPr>
          <p:spPr>
            <a:xfrm>
              <a:off x="3047189" y="1755407"/>
              <a:ext cx="1645855" cy="27045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>
                <a:defRPr sz="2000" b="1">
                  <a:solidFill>
                    <a:schemeClr val="accent1"/>
                  </a:solidFill>
                  <a:latin typeface="微软雅黑" panose="020B0503020204020204" charset="-122"/>
                  <a:ea typeface="微软雅黑" panose="020B0503020204020204" charset="-122"/>
                </a:defRPr>
              </a:lvl1pPr>
            </a:lstStyle>
            <a:p>
              <a:pPr>
                <a:lnSpc>
                  <a:spcPct val="120000"/>
                </a:lnSpc>
              </a:pPr>
              <a:r>
                <a:rPr lang="en-US" altLang="zh-CN" sz="1600" dirty="0">
                  <a:solidFill>
                    <a:srgbClr val="313D51"/>
                  </a:solidFill>
                </a:rPr>
                <a:t>Chong Chen</a:t>
              </a:r>
              <a:endParaRPr lang="zh-CN" altLang="en-US" sz="1600" dirty="0">
                <a:solidFill>
                  <a:srgbClr val="313D51"/>
                </a:solidFill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19"/>
            <a:ext cx="12192000" cy="6852181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160496" y="1465866"/>
            <a:ext cx="7871010" cy="3932089"/>
          </a:xfrm>
          <a:prstGeom prst="rect">
            <a:avLst/>
          </a:prstGeom>
          <a:solidFill>
            <a:srgbClr val="244C89"/>
          </a:solidFill>
          <a:ln>
            <a:noFill/>
          </a:ln>
          <a:effectLst>
            <a:outerShdw blurRad="444500" dist="2540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9" name="矩形 8"/>
          <p:cNvSpPr/>
          <p:nvPr/>
        </p:nvSpPr>
        <p:spPr>
          <a:xfrm>
            <a:off x="2429435" y="1711367"/>
            <a:ext cx="7333130" cy="3441085"/>
          </a:xfrm>
          <a:prstGeom prst="rect">
            <a:avLst/>
          </a:prstGeom>
          <a:noFill/>
          <a:ln w="25400">
            <a:solidFill>
              <a:schemeClr val="bg1"/>
            </a:solidFill>
          </a:ln>
          <a:effectLst>
            <a:outerShdw blurRad="444500" dist="2540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4" name="文本框 3"/>
          <p:cNvSpPr txBox="1"/>
          <p:nvPr/>
        </p:nvSpPr>
        <p:spPr>
          <a:xfrm>
            <a:off x="2569302" y="2609419"/>
            <a:ext cx="7053116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defRPr/>
            </a:pPr>
            <a:r>
              <a:rPr lang="en-US" altLang="zh-CN" sz="96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Thank You!</a:t>
            </a:r>
            <a:endParaRPr lang="zh-CN" altLang="en-US" sz="96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图片 5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19"/>
            <a:ext cx="12192000" cy="6852181"/>
          </a:xfrm>
          <a:prstGeom prst="rect">
            <a:avLst/>
          </a:prstGeom>
        </p:spPr>
      </p:pic>
      <p:sp>
        <p:nvSpPr>
          <p:cNvPr id="54" name="矩形 53"/>
          <p:cNvSpPr/>
          <p:nvPr/>
        </p:nvSpPr>
        <p:spPr>
          <a:xfrm>
            <a:off x="2997200" y="423263"/>
            <a:ext cx="8780616" cy="601729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grpSp>
        <p:nvGrpSpPr>
          <p:cNvPr id="26" name="组合 25"/>
          <p:cNvGrpSpPr/>
          <p:nvPr/>
        </p:nvGrpSpPr>
        <p:grpSpPr>
          <a:xfrm>
            <a:off x="1087938" y="1228068"/>
            <a:ext cx="3087646" cy="1012731"/>
            <a:chOff x="903577" y="632414"/>
            <a:chExt cx="3021858" cy="991154"/>
          </a:xfrm>
        </p:grpSpPr>
        <p:sp>
          <p:nvSpPr>
            <p:cNvPr id="24" name="矩形 23"/>
            <p:cNvSpPr/>
            <p:nvPr/>
          </p:nvSpPr>
          <p:spPr>
            <a:xfrm>
              <a:off x="1065396" y="632414"/>
              <a:ext cx="2860039" cy="991154"/>
            </a:xfrm>
            <a:prstGeom prst="rect">
              <a:avLst/>
            </a:prstGeom>
            <a:solidFill>
              <a:srgbClr val="244C89"/>
            </a:solidFill>
            <a:ln>
              <a:noFill/>
            </a:ln>
            <a:effectLst>
              <a:outerShdw blurRad="444500" dist="2540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/>
            </a:p>
          </p:txBody>
        </p:sp>
        <p:sp>
          <p:nvSpPr>
            <p:cNvPr id="25" name="矩形 24"/>
            <p:cNvSpPr/>
            <p:nvPr/>
          </p:nvSpPr>
          <p:spPr>
            <a:xfrm>
              <a:off x="1194797" y="749939"/>
              <a:ext cx="2601237" cy="736049"/>
            </a:xfrm>
            <a:prstGeom prst="rect">
              <a:avLst/>
            </a:prstGeom>
            <a:noFill/>
            <a:ln w="25400">
              <a:solidFill>
                <a:schemeClr val="bg1"/>
              </a:solidFill>
            </a:ln>
            <a:effectLst>
              <a:outerShdw blurRad="444500" dist="2540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903577" y="834104"/>
              <a:ext cx="2710941" cy="61254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defRPr/>
              </a:pPr>
              <a:r>
                <a:rPr lang="en-US" altLang="zh-CN" sz="3465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CONTENT</a:t>
              </a:r>
              <a:endParaRPr lang="zh-CN" altLang="en-US" sz="3465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5714354" y="1664538"/>
            <a:ext cx="4890672" cy="576262"/>
            <a:chOff x="5714354" y="1664538"/>
            <a:chExt cx="4890672" cy="576262"/>
          </a:xfrm>
        </p:grpSpPr>
        <p:grpSp>
          <p:nvGrpSpPr>
            <p:cNvPr id="37" name="组合 36"/>
            <p:cNvGrpSpPr/>
            <p:nvPr/>
          </p:nvGrpSpPr>
          <p:grpSpPr>
            <a:xfrm>
              <a:off x="5714354" y="1664538"/>
              <a:ext cx="4752975" cy="576262"/>
              <a:chOff x="4753236" y="2069839"/>
              <a:chExt cx="4752975" cy="576262"/>
            </a:xfrm>
          </p:grpSpPr>
          <p:grpSp>
            <p:nvGrpSpPr>
              <p:cNvPr id="52" name="组合 21"/>
              <p:cNvGrpSpPr/>
              <p:nvPr/>
            </p:nvGrpSpPr>
            <p:grpSpPr bwMode="auto">
              <a:xfrm>
                <a:off x="4753236" y="2069839"/>
                <a:ext cx="576262" cy="576262"/>
                <a:chOff x="6170389" y="2579551"/>
                <a:chExt cx="576064" cy="576064"/>
              </a:xfrm>
            </p:grpSpPr>
            <p:sp>
              <p:nvSpPr>
                <p:cNvPr id="57" name="圆角矩形 10"/>
                <p:cNvSpPr>
                  <a:spLocks noChangeArrowheads="1"/>
                </p:cNvSpPr>
                <p:nvPr/>
              </p:nvSpPr>
              <p:spPr bwMode="auto">
                <a:xfrm>
                  <a:off x="6170389" y="2579551"/>
                  <a:ext cx="576064" cy="576064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244C8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000">
                      <a:solidFill>
                        <a:schemeClr val="accent1"/>
                      </a:solidFill>
                      <a:latin typeface="Arial" panose="020B0604020202020204" pitchFamily="34" charset="0"/>
                      <a:ea typeface="微软雅黑" panose="020B0503020204020204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>
                      <a:solidFill>
                        <a:schemeClr val="accent1"/>
                      </a:solidFill>
                      <a:latin typeface="Arial" panose="020B0604020202020204" pitchFamily="34" charset="0"/>
                      <a:ea typeface="仿宋_GB2312" pitchFamily="1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fontAlgn="base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zh-CN" altLang="en-US" sz="1800" dirty="0">
                    <a:solidFill>
                      <a:srgbClr val="313D51"/>
                    </a:solidFill>
                    <a:latin typeface="微软雅黑" panose="020B0503020204020204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8" name="Freeform 27"/>
                <p:cNvSpPr>
                  <a:spLocks noEditPoints="1"/>
                </p:cNvSpPr>
                <p:nvPr/>
              </p:nvSpPr>
              <p:spPr bwMode="auto">
                <a:xfrm>
                  <a:off x="6344742" y="2711328"/>
                  <a:ext cx="312142" cy="334857"/>
                </a:xfrm>
                <a:custGeom>
                  <a:avLst/>
                  <a:gdLst>
                    <a:gd name="T0" fmla="*/ 2147483646 w 812"/>
                    <a:gd name="T1" fmla="*/ 0 h 858"/>
                    <a:gd name="T2" fmla="*/ 2147483646 w 812"/>
                    <a:gd name="T3" fmla="*/ 2147483646 h 858"/>
                    <a:gd name="T4" fmla="*/ 2147483646 w 812"/>
                    <a:gd name="T5" fmla="*/ 2147483646 h 858"/>
                    <a:gd name="T6" fmla="*/ 2147483646 w 812"/>
                    <a:gd name="T7" fmla="*/ 2147483646 h 858"/>
                    <a:gd name="T8" fmla="*/ 2147483646 w 812"/>
                    <a:gd name="T9" fmla="*/ 2147483646 h 858"/>
                    <a:gd name="T10" fmla="*/ 2147483646 w 812"/>
                    <a:gd name="T11" fmla="*/ 2147483646 h 858"/>
                    <a:gd name="T12" fmla="*/ 2147483646 w 812"/>
                    <a:gd name="T13" fmla="*/ 2147483646 h 858"/>
                    <a:gd name="T14" fmla="*/ 2147483646 w 812"/>
                    <a:gd name="T15" fmla="*/ 2147483646 h 858"/>
                    <a:gd name="T16" fmla="*/ 0 w 812"/>
                    <a:gd name="T17" fmla="*/ 2147483646 h 858"/>
                    <a:gd name="T18" fmla="*/ 2147483646 w 812"/>
                    <a:gd name="T19" fmla="*/ 2147483646 h 858"/>
                    <a:gd name="T20" fmla="*/ 2147483646 w 812"/>
                    <a:gd name="T21" fmla="*/ 2147483646 h 858"/>
                    <a:gd name="T22" fmla="*/ 2147483646 w 812"/>
                    <a:gd name="T23" fmla="*/ 2147483646 h 858"/>
                    <a:gd name="T24" fmla="*/ 2147483646 w 812"/>
                    <a:gd name="T25" fmla="*/ 2147483646 h 858"/>
                    <a:gd name="T26" fmla="*/ 2147483646 w 812"/>
                    <a:gd name="T27" fmla="*/ 2147483646 h 858"/>
                    <a:gd name="T28" fmla="*/ 2147483646 w 812"/>
                    <a:gd name="T29" fmla="*/ 2147483646 h 858"/>
                    <a:gd name="T30" fmla="*/ 2147483646 w 812"/>
                    <a:gd name="T31" fmla="*/ 2147483646 h 858"/>
                    <a:gd name="T32" fmla="*/ 2147483646 w 812"/>
                    <a:gd name="T33" fmla="*/ 2147483646 h 858"/>
                    <a:gd name="T34" fmla="*/ 2147483646 w 812"/>
                    <a:gd name="T35" fmla="*/ 2147483646 h 858"/>
                    <a:gd name="T36" fmla="*/ 2147483646 w 812"/>
                    <a:gd name="T37" fmla="*/ 2147483646 h 858"/>
                    <a:gd name="T38" fmla="*/ 2147483646 w 812"/>
                    <a:gd name="T39" fmla="*/ 2147483646 h 858"/>
                    <a:gd name="T40" fmla="*/ 2147483646 w 812"/>
                    <a:gd name="T41" fmla="*/ 2147483646 h 858"/>
                    <a:gd name="T42" fmla="*/ 2147483646 w 812"/>
                    <a:gd name="T43" fmla="*/ 2147483646 h 858"/>
                    <a:gd name="T44" fmla="*/ 2147483646 w 812"/>
                    <a:gd name="T45" fmla="*/ 2147483646 h 858"/>
                    <a:gd name="T46" fmla="*/ 2147483646 w 812"/>
                    <a:gd name="T47" fmla="*/ 2147483646 h 858"/>
                    <a:gd name="T48" fmla="*/ 2147483646 w 812"/>
                    <a:gd name="T49" fmla="*/ 2147483646 h 858"/>
                    <a:gd name="T50" fmla="*/ 2147483646 w 812"/>
                    <a:gd name="T51" fmla="*/ 2147483646 h 858"/>
                    <a:gd name="T52" fmla="*/ 2147483646 w 812"/>
                    <a:gd name="T53" fmla="*/ 2147483646 h 858"/>
                    <a:gd name="T54" fmla="*/ 2147483646 w 812"/>
                    <a:gd name="T55" fmla="*/ 2147483646 h 858"/>
                    <a:gd name="T56" fmla="*/ 2147483646 w 812"/>
                    <a:gd name="T57" fmla="*/ 2147483646 h 858"/>
                    <a:gd name="T58" fmla="*/ 2147483646 w 812"/>
                    <a:gd name="T59" fmla="*/ 2147483646 h 858"/>
                    <a:gd name="T60" fmla="*/ 2147483646 w 812"/>
                    <a:gd name="T61" fmla="*/ 2147483646 h 858"/>
                    <a:gd name="T62" fmla="*/ 2147483646 w 812"/>
                    <a:gd name="T63" fmla="*/ 2147483646 h 858"/>
                    <a:gd name="T64" fmla="*/ 2147483646 w 812"/>
                    <a:gd name="T65" fmla="*/ 2147483646 h 858"/>
                    <a:gd name="T66" fmla="*/ 2147483646 w 812"/>
                    <a:gd name="T67" fmla="*/ 2147483646 h 858"/>
                    <a:gd name="T68" fmla="*/ 2147483646 w 812"/>
                    <a:gd name="T69" fmla="*/ 2147483646 h 858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0" t="0" r="r" b="b"/>
                  <a:pathLst>
                    <a:path w="812" h="858">
                      <a:moveTo>
                        <a:pt x="179" y="0"/>
                      </a:moveTo>
                      <a:lnTo>
                        <a:pt x="507" y="0"/>
                      </a:lnTo>
                      <a:cubicBezTo>
                        <a:pt x="569" y="0"/>
                        <a:pt x="620" y="51"/>
                        <a:pt x="620" y="113"/>
                      </a:cubicBezTo>
                      <a:lnTo>
                        <a:pt x="620" y="264"/>
                      </a:lnTo>
                      <a:cubicBezTo>
                        <a:pt x="584" y="292"/>
                        <a:pt x="563" y="318"/>
                        <a:pt x="535" y="356"/>
                      </a:cubicBezTo>
                      <a:lnTo>
                        <a:pt x="535" y="113"/>
                      </a:lnTo>
                      <a:cubicBezTo>
                        <a:pt x="535" y="98"/>
                        <a:pt x="522" y="85"/>
                        <a:pt x="507" y="85"/>
                      </a:cubicBezTo>
                      <a:lnTo>
                        <a:pt x="247" y="85"/>
                      </a:lnTo>
                      <a:lnTo>
                        <a:pt x="247" y="204"/>
                      </a:lnTo>
                      <a:cubicBezTo>
                        <a:pt x="247" y="216"/>
                        <a:pt x="237" y="226"/>
                        <a:pt x="225" y="226"/>
                      </a:cubicBezTo>
                      <a:lnTo>
                        <a:pt x="86" y="226"/>
                      </a:lnTo>
                      <a:lnTo>
                        <a:pt x="86" y="643"/>
                      </a:lnTo>
                      <a:cubicBezTo>
                        <a:pt x="86" y="658"/>
                        <a:pt x="98" y="670"/>
                        <a:pt x="113" y="670"/>
                      </a:cubicBezTo>
                      <a:lnTo>
                        <a:pt x="375" y="670"/>
                      </a:lnTo>
                      <a:cubicBezTo>
                        <a:pt x="366" y="699"/>
                        <a:pt x="358" y="727"/>
                        <a:pt x="353" y="756"/>
                      </a:cubicBezTo>
                      <a:lnTo>
                        <a:pt x="113" y="756"/>
                      </a:lnTo>
                      <a:cubicBezTo>
                        <a:pt x="51" y="756"/>
                        <a:pt x="0" y="705"/>
                        <a:pt x="0" y="643"/>
                      </a:cubicBezTo>
                      <a:lnTo>
                        <a:pt x="0" y="178"/>
                      </a:lnTo>
                      <a:lnTo>
                        <a:pt x="179" y="0"/>
                      </a:lnTo>
                      <a:close/>
                      <a:moveTo>
                        <a:pt x="721" y="277"/>
                      </a:moveTo>
                      <a:cubicBezTo>
                        <a:pt x="733" y="283"/>
                        <a:pt x="740" y="295"/>
                        <a:pt x="743" y="310"/>
                      </a:cubicBezTo>
                      <a:cubicBezTo>
                        <a:pt x="765" y="316"/>
                        <a:pt x="786" y="330"/>
                        <a:pt x="802" y="358"/>
                      </a:cubicBezTo>
                      <a:cubicBezTo>
                        <a:pt x="812" y="382"/>
                        <a:pt x="808" y="417"/>
                        <a:pt x="794" y="442"/>
                      </a:cubicBezTo>
                      <a:cubicBezTo>
                        <a:pt x="770" y="487"/>
                        <a:pt x="736" y="543"/>
                        <a:pt x="707" y="588"/>
                      </a:cubicBezTo>
                      <a:cubicBezTo>
                        <a:pt x="688" y="595"/>
                        <a:pt x="692" y="556"/>
                        <a:pt x="699" y="546"/>
                      </a:cubicBezTo>
                      <a:cubicBezTo>
                        <a:pt x="723" y="510"/>
                        <a:pt x="743" y="477"/>
                        <a:pt x="762" y="413"/>
                      </a:cubicBezTo>
                      <a:cubicBezTo>
                        <a:pt x="766" y="382"/>
                        <a:pt x="752" y="368"/>
                        <a:pt x="743" y="355"/>
                      </a:cubicBezTo>
                      <a:cubicBezTo>
                        <a:pt x="742" y="358"/>
                        <a:pt x="742" y="360"/>
                        <a:pt x="741" y="363"/>
                      </a:cubicBezTo>
                      <a:cubicBezTo>
                        <a:pt x="723" y="355"/>
                        <a:pt x="706" y="346"/>
                        <a:pt x="688" y="337"/>
                      </a:cubicBezTo>
                      <a:cubicBezTo>
                        <a:pt x="670" y="327"/>
                        <a:pt x="653" y="314"/>
                        <a:pt x="636" y="302"/>
                      </a:cubicBezTo>
                      <a:cubicBezTo>
                        <a:pt x="669" y="274"/>
                        <a:pt x="698" y="264"/>
                        <a:pt x="721" y="277"/>
                      </a:cubicBezTo>
                      <a:close/>
                      <a:moveTo>
                        <a:pt x="734" y="395"/>
                      </a:moveTo>
                      <a:cubicBezTo>
                        <a:pt x="719" y="445"/>
                        <a:pt x="690" y="508"/>
                        <a:pt x="649" y="579"/>
                      </a:cubicBezTo>
                      <a:cubicBezTo>
                        <a:pt x="628" y="615"/>
                        <a:pt x="604" y="650"/>
                        <a:pt x="580" y="681"/>
                      </a:cubicBezTo>
                      <a:cubicBezTo>
                        <a:pt x="557" y="670"/>
                        <a:pt x="535" y="658"/>
                        <a:pt x="512" y="646"/>
                      </a:cubicBezTo>
                      <a:cubicBezTo>
                        <a:pt x="488" y="633"/>
                        <a:pt x="465" y="617"/>
                        <a:pt x="442" y="601"/>
                      </a:cubicBezTo>
                      <a:cubicBezTo>
                        <a:pt x="457" y="565"/>
                        <a:pt x="475" y="527"/>
                        <a:pt x="496" y="491"/>
                      </a:cubicBezTo>
                      <a:cubicBezTo>
                        <a:pt x="536" y="420"/>
                        <a:pt x="576" y="363"/>
                        <a:pt x="612" y="325"/>
                      </a:cubicBezTo>
                      <a:cubicBezTo>
                        <a:pt x="631" y="338"/>
                        <a:pt x="650" y="351"/>
                        <a:pt x="671" y="363"/>
                      </a:cubicBezTo>
                      <a:cubicBezTo>
                        <a:pt x="691" y="375"/>
                        <a:pt x="712" y="384"/>
                        <a:pt x="734" y="395"/>
                      </a:cubicBezTo>
                      <a:close/>
                      <a:moveTo>
                        <a:pt x="560" y="707"/>
                      </a:moveTo>
                      <a:cubicBezTo>
                        <a:pt x="486" y="797"/>
                        <a:pt x="410" y="858"/>
                        <a:pt x="392" y="848"/>
                      </a:cubicBezTo>
                      <a:cubicBezTo>
                        <a:pt x="375" y="838"/>
                        <a:pt x="389" y="742"/>
                        <a:pt x="430" y="632"/>
                      </a:cubicBezTo>
                      <a:cubicBezTo>
                        <a:pt x="451" y="645"/>
                        <a:pt x="472" y="659"/>
                        <a:pt x="494" y="672"/>
                      </a:cubicBezTo>
                      <a:cubicBezTo>
                        <a:pt x="516" y="685"/>
                        <a:pt x="538" y="695"/>
                        <a:pt x="560" y="707"/>
                      </a:cubicBezTo>
                      <a:close/>
                      <a:moveTo>
                        <a:pt x="294" y="149"/>
                      </a:moveTo>
                      <a:lnTo>
                        <a:pt x="482" y="149"/>
                      </a:lnTo>
                      <a:lnTo>
                        <a:pt x="482" y="193"/>
                      </a:lnTo>
                      <a:lnTo>
                        <a:pt x="294" y="193"/>
                      </a:lnTo>
                      <a:lnTo>
                        <a:pt x="294" y="149"/>
                      </a:lnTo>
                      <a:close/>
                      <a:moveTo>
                        <a:pt x="148" y="437"/>
                      </a:moveTo>
                      <a:lnTo>
                        <a:pt x="258" y="437"/>
                      </a:lnTo>
                      <a:lnTo>
                        <a:pt x="258" y="480"/>
                      </a:lnTo>
                      <a:lnTo>
                        <a:pt x="148" y="480"/>
                      </a:lnTo>
                      <a:lnTo>
                        <a:pt x="148" y="437"/>
                      </a:lnTo>
                      <a:close/>
                      <a:moveTo>
                        <a:pt x="148" y="337"/>
                      </a:moveTo>
                      <a:lnTo>
                        <a:pt x="482" y="337"/>
                      </a:lnTo>
                      <a:lnTo>
                        <a:pt x="482" y="381"/>
                      </a:lnTo>
                      <a:lnTo>
                        <a:pt x="148" y="381"/>
                      </a:lnTo>
                      <a:lnTo>
                        <a:pt x="148" y="337"/>
                      </a:lnTo>
                      <a:close/>
                      <a:moveTo>
                        <a:pt x="148" y="245"/>
                      </a:moveTo>
                      <a:lnTo>
                        <a:pt x="482" y="245"/>
                      </a:lnTo>
                      <a:lnTo>
                        <a:pt x="482" y="288"/>
                      </a:lnTo>
                      <a:lnTo>
                        <a:pt x="148" y="288"/>
                      </a:lnTo>
                      <a:lnTo>
                        <a:pt x="148" y="245"/>
                      </a:lnTo>
                      <a:close/>
                      <a:moveTo>
                        <a:pt x="111" y="187"/>
                      </a:moveTo>
                      <a:lnTo>
                        <a:pt x="193" y="187"/>
                      </a:lnTo>
                      <a:cubicBezTo>
                        <a:pt x="201" y="187"/>
                        <a:pt x="208" y="181"/>
                        <a:pt x="208" y="173"/>
                      </a:cubicBezTo>
                      <a:lnTo>
                        <a:pt x="208" y="91"/>
                      </a:lnTo>
                      <a:lnTo>
                        <a:pt x="111" y="18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dirty="0">
                    <a:solidFill>
                      <a:srgbClr val="313D51"/>
                    </a:solidFill>
                    <a:latin typeface="微软雅黑" panose="020B0503020204020204" charset="-122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55" name="Rectangle 14"/>
              <p:cNvSpPr>
                <a:spLocks noChangeArrowheads="1"/>
              </p:cNvSpPr>
              <p:nvPr/>
            </p:nvSpPr>
            <p:spPr bwMode="auto">
              <a:xfrm>
                <a:off x="5581874" y="2234939"/>
                <a:ext cx="728982" cy="2704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accent1"/>
                    </a:solidFill>
                    <a:latin typeface="Arial" panose="020B0604020202020204" pitchFamily="34" charset="0"/>
                    <a:ea typeface="微软雅黑" panose="020B050302020402020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accent1"/>
                    </a:solidFill>
                    <a:latin typeface="Arial" panose="020B0604020202020204" pitchFamily="34" charset="0"/>
                    <a:ea typeface="仿宋_GB2312" pitchFamily="1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zh-CN" altLang="en-US" sz="1600" b="1" dirty="0">
                    <a:solidFill>
                      <a:srgbClr val="313D51"/>
                    </a:solidFill>
                    <a:latin typeface="微软雅黑" panose="020B0503020204020204" charset="-122"/>
                  </a:rPr>
                  <a:t>PART 1</a:t>
                </a:r>
                <a:endParaRPr lang="zh-CN" altLang="en-US" sz="1800" b="1" dirty="0">
                  <a:solidFill>
                    <a:srgbClr val="313D51"/>
                  </a:solidFill>
                  <a:latin typeface="微软雅黑" panose="020B0503020204020204" charset="-122"/>
                </a:endParaRPr>
              </a:p>
            </p:txBody>
          </p:sp>
          <p:sp>
            <p:nvSpPr>
              <p:cNvPr id="56" name="TextBox 59"/>
              <p:cNvSpPr txBox="1">
                <a:spLocks noChangeArrowheads="1"/>
              </p:cNvSpPr>
              <p:nvPr/>
            </p:nvSpPr>
            <p:spPr bwMode="auto">
              <a:xfrm>
                <a:off x="6566161" y="2152389"/>
                <a:ext cx="2940050" cy="4303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accent1"/>
                    </a:solidFill>
                    <a:latin typeface="Arial" panose="020B0604020202020204" pitchFamily="34" charset="0"/>
                    <a:ea typeface="微软雅黑" panose="020B050302020402020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accent1"/>
                    </a:solidFill>
                    <a:latin typeface="Arial" panose="020B0604020202020204" pitchFamily="34" charset="0"/>
                    <a:ea typeface="仿宋_GB2312" pitchFamily="1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zh-CN" b="1" dirty="0">
                    <a:solidFill>
                      <a:srgbClr val="313D51"/>
                    </a:solidFill>
                    <a:latin typeface="微软雅黑" panose="020B0503020204020204" charset="-122"/>
                  </a:rPr>
                  <a:t>Introduction</a:t>
                </a:r>
                <a:endParaRPr lang="zh-CN" altLang="en-US" b="1" dirty="0">
                  <a:solidFill>
                    <a:srgbClr val="313D51"/>
                  </a:solidFill>
                  <a:latin typeface="微软雅黑" panose="020B0503020204020204" charset="-122"/>
                </a:endParaRPr>
              </a:p>
            </p:txBody>
          </p:sp>
        </p:grpSp>
        <p:grpSp>
          <p:nvGrpSpPr>
            <p:cNvPr id="38" name="组合 37"/>
            <p:cNvGrpSpPr/>
            <p:nvPr/>
          </p:nvGrpSpPr>
          <p:grpSpPr>
            <a:xfrm flipH="1">
              <a:off x="6433491" y="2147214"/>
              <a:ext cx="4171535" cy="80892"/>
              <a:chOff x="2272062" y="2596259"/>
              <a:chExt cx="4173708" cy="80934"/>
            </a:xfrm>
          </p:grpSpPr>
          <p:cxnSp>
            <p:nvCxnSpPr>
              <p:cNvPr id="39" name="直接连接符 38"/>
              <p:cNvCxnSpPr/>
              <p:nvPr/>
            </p:nvCxnSpPr>
            <p:spPr>
              <a:xfrm>
                <a:off x="2272062" y="2672770"/>
                <a:ext cx="4158716" cy="0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" lastClr="FFFFFF">
                    <a:lumMod val="75000"/>
                  </a:sysClr>
                </a:solidFill>
                <a:prstDash val="solid"/>
                <a:miter lim="800000"/>
              </a:ln>
              <a:effectLst/>
            </p:spPr>
          </p:cxnSp>
          <p:sp>
            <p:nvSpPr>
              <p:cNvPr id="51" name="矩形 50"/>
              <p:cNvSpPr/>
              <p:nvPr/>
            </p:nvSpPr>
            <p:spPr>
              <a:xfrm>
                <a:off x="5494740" y="2596259"/>
                <a:ext cx="951030" cy="80934"/>
              </a:xfrm>
              <a:prstGeom prst="rect">
                <a:avLst/>
              </a:prstGeom>
              <a:solidFill>
                <a:srgbClr val="244C89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913765">
                  <a:lnSpc>
                    <a:spcPct val="120000"/>
                  </a:lnSpc>
                  <a:defRPr/>
                </a:pPr>
                <a:endParaRPr lang="zh-CN" altLang="en-US" sz="1800" kern="0">
                  <a:solidFill>
                    <a:srgbClr val="313D51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</p:grpSp>
      </p:grpSp>
      <p:grpSp>
        <p:nvGrpSpPr>
          <p:cNvPr id="59" name="组合 58"/>
          <p:cNvGrpSpPr/>
          <p:nvPr/>
        </p:nvGrpSpPr>
        <p:grpSpPr>
          <a:xfrm>
            <a:off x="5714354" y="2867374"/>
            <a:ext cx="4890672" cy="576263"/>
            <a:chOff x="5714354" y="2522443"/>
            <a:chExt cx="4890672" cy="576263"/>
          </a:xfrm>
        </p:grpSpPr>
        <p:grpSp>
          <p:nvGrpSpPr>
            <p:cNvPr id="60" name="组合 59"/>
            <p:cNvGrpSpPr/>
            <p:nvPr/>
          </p:nvGrpSpPr>
          <p:grpSpPr>
            <a:xfrm>
              <a:off x="5714354" y="2522443"/>
              <a:ext cx="4229100" cy="576263"/>
              <a:chOff x="4753236" y="2862001"/>
              <a:chExt cx="4229100" cy="576263"/>
            </a:xfrm>
          </p:grpSpPr>
          <p:grpSp>
            <p:nvGrpSpPr>
              <p:cNvPr id="64" name="组合 22"/>
              <p:cNvGrpSpPr/>
              <p:nvPr/>
            </p:nvGrpSpPr>
            <p:grpSpPr bwMode="auto">
              <a:xfrm>
                <a:off x="4753236" y="2862001"/>
                <a:ext cx="576262" cy="576263"/>
                <a:chOff x="6170389" y="3371639"/>
                <a:chExt cx="576064" cy="576064"/>
              </a:xfrm>
            </p:grpSpPr>
            <p:sp>
              <p:nvSpPr>
                <p:cNvPr id="67" name="圆角矩形 11"/>
                <p:cNvSpPr>
                  <a:spLocks noChangeArrowheads="1"/>
                </p:cNvSpPr>
                <p:nvPr/>
              </p:nvSpPr>
              <p:spPr bwMode="auto">
                <a:xfrm>
                  <a:off x="6170389" y="3371639"/>
                  <a:ext cx="576064" cy="576064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244C8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000">
                      <a:solidFill>
                        <a:schemeClr val="accent1"/>
                      </a:solidFill>
                      <a:latin typeface="Arial" panose="020B0604020202020204" pitchFamily="34" charset="0"/>
                      <a:ea typeface="微软雅黑" panose="020B0503020204020204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>
                      <a:solidFill>
                        <a:schemeClr val="accent1"/>
                      </a:solidFill>
                      <a:latin typeface="Arial" panose="020B0604020202020204" pitchFamily="34" charset="0"/>
                      <a:ea typeface="仿宋_GB2312" pitchFamily="1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fontAlgn="base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zh-CN" altLang="en-US" sz="1800" dirty="0">
                    <a:solidFill>
                      <a:srgbClr val="313D51"/>
                    </a:solidFill>
                    <a:latin typeface="微软雅黑" panose="020B0503020204020204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8" name="Freeform 13"/>
                <p:cNvSpPr>
                  <a:spLocks noEditPoints="1"/>
                </p:cNvSpPr>
                <p:nvPr/>
              </p:nvSpPr>
              <p:spPr bwMode="auto">
                <a:xfrm>
                  <a:off x="6293383" y="3504805"/>
                  <a:ext cx="330076" cy="309733"/>
                </a:xfrm>
                <a:custGeom>
                  <a:avLst/>
                  <a:gdLst>
                    <a:gd name="T0" fmla="*/ 0 w 957"/>
                    <a:gd name="T1" fmla="*/ 2147483646 h 885"/>
                    <a:gd name="T2" fmla="*/ 2147483646 w 957"/>
                    <a:gd name="T3" fmla="*/ 2147483646 h 885"/>
                    <a:gd name="T4" fmla="*/ 2147483646 w 957"/>
                    <a:gd name="T5" fmla="*/ 2147483646 h 885"/>
                    <a:gd name="T6" fmla="*/ 2147483646 w 957"/>
                    <a:gd name="T7" fmla="*/ 2147483646 h 885"/>
                    <a:gd name="T8" fmla="*/ 2147483646 w 957"/>
                    <a:gd name="T9" fmla="*/ 2147483646 h 885"/>
                    <a:gd name="T10" fmla="*/ 2147483646 w 957"/>
                    <a:gd name="T11" fmla="*/ 2147483646 h 885"/>
                    <a:gd name="T12" fmla="*/ 2147483646 w 957"/>
                    <a:gd name="T13" fmla="*/ 2147483646 h 885"/>
                    <a:gd name="T14" fmla="*/ 2147483646 w 957"/>
                    <a:gd name="T15" fmla="*/ 2147483646 h 885"/>
                    <a:gd name="T16" fmla="*/ 2147483646 w 957"/>
                    <a:gd name="T17" fmla="*/ 2147483646 h 885"/>
                    <a:gd name="T18" fmla="*/ 2147483646 w 957"/>
                    <a:gd name="T19" fmla="*/ 2147483646 h 885"/>
                    <a:gd name="T20" fmla="*/ 0 w 957"/>
                    <a:gd name="T21" fmla="*/ 2147483646 h 885"/>
                    <a:gd name="T22" fmla="*/ 2147483646 w 957"/>
                    <a:gd name="T23" fmla="*/ 2147483646 h 885"/>
                    <a:gd name="T24" fmla="*/ 2147483646 w 957"/>
                    <a:gd name="T25" fmla="*/ 2147483646 h 885"/>
                    <a:gd name="T26" fmla="*/ 2147483646 w 957"/>
                    <a:gd name="T27" fmla="*/ 2147483646 h 885"/>
                    <a:gd name="T28" fmla="*/ 2147483646 w 957"/>
                    <a:gd name="T29" fmla="*/ 2147483646 h 885"/>
                    <a:gd name="T30" fmla="*/ 2147483646 w 957"/>
                    <a:gd name="T31" fmla="*/ 2147483646 h 885"/>
                    <a:gd name="T32" fmla="*/ 2147483646 w 957"/>
                    <a:gd name="T33" fmla="*/ 2147483646 h 885"/>
                    <a:gd name="T34" fmla="*/ 2147483646 w 957"/>
                    <a:gd name="T35" fmla="*/ 2147483646 h 885"/>
                    <a:gd name="T36" fmla="*/ 2147483646 w 957"/>
                    <a:gd name="T37" fmla="*/ 2147483646 h 885"/>
                    <a:gd name="T38" fmla="*/ 2147483646 w 957"/>
                    <a:gd name="T39" fmla="*/ 2147483646 h 885"/>
                    <a:gd name="T40" fmla="*/ 2147483646 w 957"/>
                    <a:gd name="T41" fmla="*/ 2147483646 h 885"/>
                    <a:gd name="T42" fmla="*/ 2147483646 w 957"/>
                    <a:gd name="T43" fmla="*/ 2147483646 h 885"/>
                    <a:gd name="T44" fmla="*/ 2147483646 w 957"/>
                    <a:gd name="T45" fmla="*/ 2147483646 h 885"/>
                    <a:gd name="T46" fmla="*/ 2147483646 w 957"/>
                    <a:gd name="T47" fmla="*/ 2147483646 h 885"/>
                    <a:gd name="T48" fmla="*/ 2147483646 w 957"/>
                    <a:gd name="T49" fmla="*/ 2147483646 h 885"/>
                    <a:gd name="T50" fmla="*/ 2147483646 w 957"/>
                    <a:gd name="T51" fmla="*/ 2147483646 h 885"/>
                    <a:gd name="T52" fmla="*/ 2147483646 w 957"/>
                    <a:gd name="T53" fmla="*/ 2147483646 h 885"/>
                    <a:gd name="T54" fmla="*/ 2147483646 w 957"/>
                    <a:gd name="T55" fmla="*/ 2147483646 h 885"/>
                    <a:gd name="T56" fmla="*/ 2147483646 w 957"/>
                    <a:gd name="T57" fmla="*/ 2147483646 h 885"/>
                    <a:gd name="T58" fmla="*/ 2147483646 w 957"/>
                    <a:gd name="T59" fmla="*/ 2147483646 h 885"/>
                    <a:gd name="T60" fmla="*/ 2147483646 w 957"/>
                    <a:gd name="T61" fmla="*/ 2147483646 h 885"/>
                    <a:gd name="T62" fmla="*/ 2147483646 w 957"/>
                    <a:gd name="T63" fmla="*/ 2147483646 h 885"/>
                    <a:gd name="T64" fmla="*/ 2147483646 w 957"/>
                    <a:gd name="T65" fmla="*/ 2147483646 h 885"/>
                    <a:gd name="T66" fmla="*/ 2147483646 w 957"/>
                    <a:gd name="T67" fmla="*/ 2147483646 h 885"/>
                    <a:gd name="T68" fmla="*/ 2147483646 w 957"/>
                    <a:gd name="T69" fmla="*/ 2147483646 h 885"/>
                    <a:gd name="T70" fmla="*/ 2147483646 w 957"/>
                    <a:gd name="T71" fmla="*/ 2147483646 h 885"/>
                    <a:gd name="T72" fmla="*/ 2147483646 w 957"/>
                    <a:gd name="T73" fmla="*/ 2147483646 h 885"/>
                    <a:gd name="T74" fmla="*/ 2147483646 w 957"/>
                    <a:gd name="T75" fmla="*/ 2147483646 h 885"/>
                    <a:gd name="T76" fmla="*/ 2147483646 w 957"/>
                    <a:gd name="T77" fmla="*/ 2147483646 h 885"/>
                    <a:gd name="T78" fmla="*/ 2147483646 w 957"/>
                    <a:gd name="T79" fmla="*/ 2147483646 h 885"/>
                    <a:gd name="T80" fmla="*/ 2147483646 w 957"/>
                    <a:gd name="T81" fmla="*/ 2147483646 h 885"/>
                    <a:gd name="T82" fmla="*/ 2147483646 w 957"/>
                    <a:gd name="T83" fmla="*/ 2147483646 h 885"/>
                    <a:gd name="T84" fmla="*/ 2147483646 w 957"/>
                    <a:gd name="T85" fmla="*/ 2147483646 h 885"/>
                    <a:gd name="T86" fmla="*/ 2147483646 w 957"/>
                    <a:gd name="T87" fmla="*/ 2147483646 h 885"/>
                    <a:gd name="T88" fmla="*/ 2147483646 w 957"/>
                    <a:gd name="T89" fmla="*/ 2147483646 h 885"/>
                    <a:gd name="T90" fmla="*/ 2147483646 w 957"/>
                    <a:gd name="T91" fmla="*/ 2147483646 h 885"/>
                    <a:gd name="T92" fmla="*/ 2147483646 w 957"/>
                    <a:gd name="T93" fmla="*/ 2147483646 h 885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</a:gdLst>
                  <a:ahLst/>
                  <a:cxnLst>
                    <a:cxn ang="T94">
                      <a:pos x="T0" y="T1"/>
                    </a:cxn>
                    <a:cxn ang="T95">
                      <a:pos x="T2" y="T3"/>
                    </a:cxn>
                    <a:cxn ang="T96">
                      <a:pos x="T4" y="T5"/>
                    </a:cxn>
                    <a:cxn ang="T97">
                      <a:pos x="T6" y="T7"/>
                    </a:cxn>
                    <a:cxn ang="T98">
                      <a:pos x="T8" y="T9"/>
                    </a:cxn>
                    <a:cxn ang="T99">
                      <a:pos x="T10" y="T11"/>
                    </a:cxn>
                    <a:cxn ang="T100">
                      <a:pos x="T12" y="T13"/>
                    </a:cxn>
                    <a:cxn ang="T101">
                      <a:pos x="T14" y="T15"/>
                    </a:cxn>
                    <a:cxn ang="T102">
                      <a:pos x="T16" y="T17"/>
                    </a:cxn>
                    <a:cxn ang="T103">
                      <a:pos x="T18" y="T19"/>
                    </a:cxn>
                    <a:cxn ang="T104">
                      <a:pos x="T20" y="T21"/>
                    </a:cxn>
                    <a:cxn ang="T105">
                      <a:pos x="T22" y="T23"/>
                    </a:cxn>
                    <a:cxn ang="T106">
                      <a:pos x="T24" y="T25"/>
                    </a:cxn>
                    <a:cxn ang="T107">
                      <a:pos x="T26" y="T27"/>
                    </a:cxn>
                    <a:cxn ang="T108">
                      <a:pos x="T28" y="T29"/>
                    </a:cxn>
                    <a:cxn ang="T109">
                      <a:pos x="T30" y="T31"/>
                    </a:cxn>
                    <a:cxn ang="T110">
                      <a:pos x="T32" y="T33"/>
                    </a:cxn>
                    <a:cxn ang="T111">
                      <a:pos x="T34" y="T35"/>
                    </a:cxn>
                    <a:cxn ang="T112">
                      <a:pos x="T36" y="T37"/>
                    </a:cxn>
                    <a:cxn ang="T113">
                      <a:pos x="T38" y="T39"/>
                    </a:cxn>
                    <a:cxn ang="T114">
                      <a:pos x="T40" y="T41"/>
                    </a:cxn>
                    <a:cxn ang="T115">
                      <a:pos x="T42" y="T43"/>
                    </a:cxn>
                    <a:cxn ang="T116">
                      <a:pos x="T44" y="T45"/>
                    </a:cxn>
                    <a:cxn ang="T117">
                      <a:pos x="T46" y="T47"/>
                    </a:cxn>
                    <a:cxn ang="T118">
                      <a:pos x="T48" y="T49"/>
                    </a:cxn>
                    <a:cxn ang="T119">
                      <a:pos x="T50" y="T51"/>
                    </a:cxn>
                    <a:cxn ang="T120">
                      <a:pos x="T52" y="T53"/>
                    </a:cxn>
                    <a:cxn ang="T121">
                      <a:pos x="T54" y="T55"/>
                    </a:cxn>
                    <a:cxn ang="T122">
                      <a:pos x="T56" y="T57"/>
                    </a:cxn>
                    <a:cxn ang="T123">
                      <a:pos x="T58" y="T59"/>
                    </a:cxn>
                    <a:cxn ang="T124">
                      <a:pos x="T60" y="T61"/>
                    </a:cxn>
                    <a:cxn ang="T125">
                      <a:pos x="T62" y="T63"/>
                    </a:cxn>
                    <a:cxn ang="T126">
                      <a:pos x="T64" y="T65"/>
                    </a:cxn>
                    <a:cxn ang="T127">
                      <a:pos x="T66" y="T67"/>
                    </a:cxn>
                    <a:cxn ang="T128">
                      <a:pos x="T68" y="T69"/>
                    </a:cxn>
                    <a:cxn ang="T129">
                      <a:pos x="T70" y="T71"/>
                    </a:cxn>
                    <a:cxn ang="T130">
                      <a:pos x="T72" y="T73"/>
                    </a:cxn>
                    <a:cxn ang="T131">
                      <a:pos x="T74" y="T75"/>
                    </a:cxn>
                    <a:cxn ang="T132">
                      <a:pos x="T76" y="T77"/>
                    </a:cxn>
                    <a:cxn ang="T133">
                      <a:pos x="T78" y="T79"/>
                    </a:cxn>
                    <a:cxn ang="T134">
                      <a:pos x="T80" y="T81"/>
                    </a:cxn>
                    <a:cxn ang="T135">
                      <a:pos x="T82" y="T83"/>
                    </a:cxn>
                    <a:cxn ang="T136">
                      <a:pos x="T84" y="T85"/>
                    </a:cxn>
                    <a:cxn ang="T137">
                      <a:pos x="T86" y="T87"/>
                    </a:cxn>
                    <a:cxn ang="T138">
                      <a:pos x="T88" y="T89"/>
                    </a:cxn>
                    <a:cxn ang="T139">
                      <a:pos x="T90" y="T91"/>
                    </a:cxn>
                    <a:cxn ang="T140">
                      <a:pos x="T92" y="T93"/>
                    </a:cxn>
                  </a:cxnLst>
                  <a:rect l="0" t="0" r="r" b="b"/>
                  <a:pathLst>
                    <a:path w="957" h="885">
                      <a:moveTo>
                        <a:pt x="0" y="155"/>
                      </a:moveTo>
                      <a:cubicBezTo>
                        <a:pt x="0" y="278"/>
                        <a:pt x="0" y="400"/>
                        <a:pt x="0" y="523"/>
                      </a:cubicBezTo>
                      <a:cubicBezTo>
                        <a:pt x="0" y="533"/>
                        <a:pt x="161" y="687"/>
                        <a:pt x="181" y="707"/>
                      </a:cubicBezTo>
                      <a:cubicBezTo>
                        <a:pt x="202" y="728"/>
                        <a:pt x="355" y="885"/>
                        <a:pt x="368" y="885"/>
                      </a:cubicBezTo>
                      <a:cubicBezTo>
                        <a:pt x="442" y="885"/>
                        <a:pt x="516" y="885"/>
                        <a:pt x="589" y="885"/>
                      </a:cubicBezTo>
                      <a:cubicBezTo>
                        <a:pt x="620" y="885"/>
                        <a:pt x="632" y="856"/>
                        <a:pt x="645" y="837"/>
                      </a:cubicBezTo>
                      <a:cubicBezTo>
                        <a:pt x="645" y="684"/>
                        <a:pt x="645" y="532"/>
                        <a:pt x="645" y="380"/>
                      </a:cubicBezTo>
                      <a:cubicBezTo>
                        <a:pt x="631" y="385"/>
                        <a:pt x="590" y="368"/>
                        <a:pt x="582" y="391"/>
                      </a:cubicBezTo>
                      <a:cubicBezTo>
                        <a:pt x="577" y="401"/>
                        <a:pt x="582" y="573"/>
                        <a:pt x="582" y="608"/>
                      </a:cubicBezTo>
                      <a:cubicBezTo>
                        <a:pt x="582" y="643"/>
                        <a:pt x="592" y="822"/>
                        <a:pt x="567" y="822"/>
                      </a:cubicBezTo>
                      <a:cubicBezTo>
                        <a:pt x="507" y="822"/>
                        <a:pt x="447" y="822"/>
                        <a:pt x="387" y="822"/>
                      </a:cubicBezTo>
                      <a:cubicBezTo>
                        <a:pt x="368" y="822"/>
                        <a:pt x="376" y="760"/>
                        <a:pt x="376" y="741"/>
                      </a:cubicBezTo>
                      <a:cubicBezTo>
                        <a:pt x="376" y="710"/>
                        <a:pt x="376" y="679"/>
                        <a:pt x="376" y="649"/>
                      </a:cubicBezTo>
                      <a:cubicBezTo>
                        <a:pt x="376" y="565"/>
                        <a:pt x="376" y="551"/>
                        <a:pt x="324" y="516"/>
                      </a:cubicBezTo>
                      <a:cubicBezTo>
                        <a:pt x="300" y="516"/>
                        <a:pt x="301" y="509"/>
                        <a:pt x="280" y="509"/>
                      </a:cubicBezTo>
                      <a:cubicBezTo>
                        <a:pt x="209" y="509"/>
                        <a:pt x="137" y="509"/>
                        <a:pt x="66" y="509"/>
                      </a:cubicBezTo>
                      <a:cubicBezTo>
                        <a:pt x="66" y="398"/>
                        <a:pt x="66" y="287"/>
                        <a:pt x="66" y="177"/>
                      </a:cubicBezTo>
                      <a:cubicBezTo>
                        <a:pt x="66" y="168"/>
                        <a:pt x="69" y="169"/>
                        <a:pt x="74" y="162"/>
                      </a:cubicBezTo>
                      <a:cubicBezTo>
                        <a:pt x="155" y="162"/>
                        <a:pt x="236" y="162"/>
                        <a:pt x="317" y="162"/>
                      </a:cubicBezTo>
                      <a:cubicBezTo>
                        <a:pt x="333" y="151"/>
                        <a:pt x="375" y="115"/>
                        <a:pt x="376" y="92"/>
                      </a:cubicBezTo>
                      <a:cubicBezTo>
                        <a:pt x="274" y="92"/>
                        <a:pt x="172" y="92"/>
                        <a:pt x="70" y="92"/>
                      </a:cubicBezTo>
                      <a:cubicBezTo>
                        <a:pt x="42" y="92"/>
                        <a:pt x="0" y="131"/>
                        <a:pt x="0" y="155"/>
                      </a:cubicBezTo>
                      <a:close/>
                      <a:moveTo>
                        <a:pt x="505" y="215"/>
                      </a:moveTo>
                      <a:lnTo>
                        <a:pt x="538" y="182"/>
                      </a:lnTo>
                      <a:lnTo>
                        <a:pt x="505" y="149"/>
                      </a:lnTo>
                      <a:cubicBezTo>
                        <a:pt x="504" y="148"/>
                        <a:pt x="504" y="146"/>
                        <a:pt x="505" y="145"/>
                      </a:cubicBezTo>
                      <a:lnTo>
                        <a:pt x="527" y="123"/>
                      </a:lnTo>
                      <a:cubicBezTo>
                        <a:pt x="528" y="122"/>
                        <a:pt x="530" y="122"/>
                        <a:pt x="531" y="123"/>
                      </a:cubicBezTo>
                      <a:lnTo>
                        <a:pt x="564" y="156"/>
                      </a:lnTo>
                      <a:lnTo>
                        <a:pt x="597" y="123"/>
                      </a:lnTo>
                      <a:cubicBezTo>
                        <a:pt x="599" y="122"/>
                        <a:pt x="601" y="122"/>
                        <a:pt x="602" y="123"/>
                      </a:cubicBezTo>
                      <a:lnTo>
                        <a:pt x="624" y="145"/>
                      </a:lnTo>
                      <a:cubicBezTo>
                        <a:pt x="625" y="146"/>
                        <a:pt x="625" y="148"/>
                        <a:pt x="624" y="149"/>
                      </a:cubicBezTo>
                      <a:lnTo>
                        <a:pt x="591" y="182"/>
                      </a:lnTo>
                      <a:lnTo>
                        <a:pt x="624" y="215"/>
                      </a:lnTo>
                      <a:cubicBezTo>
                        <a:pt x="625" y="217"/>
                        <a:pt x="625" y="219"/>
                        <a:pt x="624" y="220"/>
                      </a:cubicBezTo>
                      <a:lnTo>
                        <a:pt x="602" y="242"/>
                      </a:lnTo>
                      <a:cubicBezTo>
                        <a:pt x="601" y="243"/>
                        <a:pt x="599" y="243"/>
                        <a:pt x="597" y="242"/>
                      </a:cubicBezTo>
                      <a:lnTo>
                        <a:pt x="564" y="209"/>
                      </a:lnTo>
                      <a:lnTo>
                        <a:pt x="531" y="242"/>
                      </a:lnTo>
                      <a:cubicBezTo>
                        <a:pt x="530" y="243"/>
                        <a:pt x="528" y="243"/>
                        <a:pt x="527" y="242"/>
                      </a:cubicBezTo>
                      <a:lnTo>
                        <a:pt x="505" y="220"/>
                      </a:lnTo>
                      <a:cubicBezTo>
                        <a:pt x="504" y="219"/>
                        <a:pt x="504" y="217"/>
                        <a:pt x="505" y="215"/>
                      </a:cubicBezTo>
                      <a:close/>
                      <a:moveTo>
                        <a:pt x="780" y="332"/>
                      </a:moveTo>
                      <a:lnTo>
                        <a:pt x="944" y="496"/>
                      </a:lnTo>
                      <a:cubicBezTo>
                        <a:pt x="957" y="509"/>
                        <a:pt x="957" y="530"/>
                        <a:pt x="944" y="543"/>
                      </a:cubicBezTo>
                      <a:lnTo>
                        <a:pt x="925" y="562"/>
                      </a:lnTo>
                      <a:cubicBezTo>
                        <a:pt x="912" y="575"/>
                        <a:pt x="891" y="575"/>
                        <a:pt x="878" y="562"/>
                      </a:cubicBezTo>
                      <a:lnTo>
                        <a:pt x="714" y="398"/>
                      </a:lnTo>
                      <a:lnTo>
                        <a:pt x="780" y="332"/>
                      </a:lnTo>
                      <a:close/>
                      <a:moveTo>
                        <a:pt x="447" y="65"/>
                      </a:moveTo>
                      <a:cubicBezTo>
                        <a:pt x="512" y="0"/>
                        <a:pt x="617" y="0"/>
                        <a:pt x="682" y="65"/>
                      </a:cubicBezTo>
                      <a:cubicBezTo>
                        <a:pt x="740" y="123"/>
                        <a:pt x="747" y="213"/>
                        <a:pt x="701" y="278"/>
                      </a:cubicBezTo>
                      <a:lnTo>
                        <a:pt x="754" y="331"/>
                      </a:lnTo>
                      <a:cubicBezTo>
                        <a:pt x="756" y="333"/>
                        <a:pt x="756" y="337"/>
                        <a:pt x="754" y="339"/>
                      </a:cubicBezTo>
                      <a:lnTo>
                        <a:pt x="721" y="372"/>
                      </a:lnTo>
                      <a:cubicBezTo>
                        <a:pt x="719" y="374"/>
                        <a:pt x="715" y="374"/>
                        <a:pt x="713" y="372"/>
                      </a:cubicBezTo>
                      <a:lnTo>
                        <a:pt x="660" y="319"/>
                      </a:lnTo>
                      <a:cubicBezTo>
                        <a:pt x="595" y="364"/>
                        <a:pt x="505" y="358"/>
                        <a:pt x="447" y="300"/>
                      </a:cubicBezTo>
                      <a:cubicBezTo>
                        <a:pt x="382" y="235"/>
                        <a:pt x="382" y="130"/>
                        <a:pt x="447" y="65"/>
                      </a:cubicBezTo>
                      <a:close/>
                      <a:moveTo>
                        <a:pt x="486" y="104"/>
                      </a:moveTo>
                      <a:cubicBezTo>
                        <a:pt x="529" y="60"/>
                        <a:pt x="600" y="60"/>
                        <a:pt x="643" y="104"/>
                      </a:cubicBezTo>
                      <a:cubicBezTo>
                        <a:pt x="687" y="147"/>
                        <a:pt x="687" y="218"/>
                        <a:pt x="643" y="261"/>
                      </a:cubicBezTo>
                      <a:cubicBezTo>
                        <a:pt x="600" y="305"/>
                        <a:pt x="529" y="305"/>
                        <a:pt x="486" y="261"/>
                      </a:cubicBezTo>
                      <a:cubicBezTo>
                        <a:pt x="442" y="218"/>
                        <a:pt x="442" y="147"/>
                        <a:pt x="486" y="104"/>
                      </a:cubicBezTo>
                      <a:close/>
                      <a:moveTo>
                        <a:pt x="306" y="770"/>
                      </a:moveTo>
                      <a:cubicBezTo>
                        <a:pt x="304" y="706"/>
                        <a:pt x="303" y="643"/>
                        <a:pt x="302" y="579"/>
                      </a:cubicBezTo>
                      <a:cubicBezTo>
                        <a:pt x="241" y="579"/>
                        <a:pt x="179" y="579"/>
                        <a:pt x="118" y="579"/>
                      </a:cubicBezTo>
                      <a:cubicBezTo>
                        <a:pt x="117" y="580"/>
                        <a:pt x="116" y="581"/>
                        <a:pt x="115" y="581"/>
                      </a:cubicBezTo>
                      <a:cubicBezTo>
                        <a:pt x="179" y="644"/>
                        <a:pt x="242" y="707"/>
                        <a:pt x="306" y="770"/>
                      </a:cubicBezTo>
                      <a:close/>
                      <a:moveTo>
                        <a:pt x="110" y="225"/>
                      </a:moveTo>
                      <a:cubicBezTo>
                        <a:pt x="110" y="233"/>
                        <a:pt x="110" y="242"/>
                        <a:pt x="110" y="250"/>
                      </a:cubicBezTo>
                      <a:cubicBezTo>
                        <a:pt x="110" y="259"/>
                        <a:pt x="116" y="265"/>
                        <a:pt x="125" y="265"/>
                      </a:cubicBezTo>
                      <a:cubicBezTo>
                        <a:pt x="209" y="265"/>
                        <a:pt x="292" y="265"/>
                        <a:pt x="376" y="265"/>
                      </a:cubicBezTo>
                      <a:cubicBezTo>
                        <a:pt x="399" y="265"/>
                        <a:pt x="394" y="228"/>
                        <a:pt x="387" y="214"/>
                      </a:cubicBezTo>
                      <a:cubicBezTo>
                        <a:pt x="338" y="214"/>
                        <a:pt x="288" y="214"/>
                        <a:pt x="239" y="214"/>
                      </a:cubicBezTo>
                      <a:cubicBezTo>
                        <a:pt x="209" y="214"/>
                        <a:pt x="110" y="206"/>
                        <a:pt x="110" y="225"/>
                      </a:cubicBezTo>
                      <a:close/>
                      <a:moveTo>
                        <a:pt x="110" y="405"/>
                      </a:moveTo>
                      <a:cubicBezTo>
                        <a:pt x="110" y="416"/>
                        <a:pt x="110" y="427"/>
                        <a:pt x="110" y="439"/>
                      </a:cubicBezTo>
                      <a:cubicBezTo>
                        <a:pt x="110" y="447"/>
                        <a:pt x="113" y="450"/>
                        <a:pt x="121" y="450"/>
                      </a:cubicBezTo>
                      <a:cubicBezTo>
                        <a:pt x="211" y="450"/>
                        <a:pt x="301" y="450"/>
                        <a:pt x="390" y="450"/>
                      </a:cubicBezTo>
                      <a:cubicBezTo>
                        <a:pt x="392" y="440"/>
                        <a:pt x="400" y="402"/>
                        <a:pt x="379" y="402"/>
                      </a:cubicBezTo>
                      <a:cubicBezTo>
                        <a:pt x="296" y="402"/>
                        <a:pt x="212" y="402"/>
                        <a:pt x="129" y="402"/>
                      </a:cubicBezTo>
                      <a:cubicBezTo>
                        <a:pt x="123" y="402"/>
                        <a:pt x="115" y="404"/>
                        <a:pt x="110" y="405"/>
                      </a:cubicBezTo>
                      <a:close/>
                      <a:moveTo>
                        <a:pt x="110" y="328"/>
                      </a:moveTo>
                      <a:cubicBezTo>
                        <a:pt x="110" y="333"/>
                        <a:pt x="110" y="338"/>
                        <a:pt x="110" y="343"/>
                      </a:cubicBezTo>
                      <a:cubicBezTo>
                        <a:pt x="110" y="351"/>
                        <a:pt x="113" y="351"/>
                        <a:pt x="118" y="357"/>
                      </a:cubicBezTo>
                      <a:cubicBezTo>
                        <a:pt x="205" y="357"/>
                        <a:pt x="292" y="357"/>
                        <a:pt x="379" y="357"/>
                      </a:cubicBezTo>
                      <a:cubicBezTo>
                        <a:pt x="384" y="355"/>
                        <a:pt x="389" y="353"/>
                        <a:pt x="394" y="350"/>
                      </a:cubicBezTo>
                      <a:cubicBezTo>
                        <a:pt x="394" y="344"/>
                        <a:pt x="394" y="338"/>
                        <a:pt x="394" y="332"/>
                      </a:cubicBezTo>
                      <a:cubicBezTo>
                        <a:pt x="394" y="320"/>
                        <a:pt x="390" y="317"/>
                        <a:pt x="387" y="309"/>
                      </a:cubicBezTo>
                      <a:cubicBezTo>
                        <a:pt x="336" y="309"/>
                        <a:pt x="286" y="309"/>
                        <a:pt x="236" y="309"/>
                      </a:cubicBezTo>
                      <a:cubicBezTo>
                        <a:pt x="211" y="309"/>
                        <a:pt x="187" y="309"/>
                        <a:pt x="162" y="309"/>
                      </a:cubicBezTo>
                      <a:cubicBezTo>
                        <a:pt x="131" y="310"/>
                        <a:pt x="110" y="299"/>
                        <a:pt x="110" y="32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dirty="0">
                    <a:solidFill>
                      <a:srgbClr val="313D51"/>
                    </a:solidFill>
                    <a:latin typeface="微软雅黑" panose="020B0503020204020204" charset="-122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65" name="Rectangle 14"/>
              <p:cNvSpPr>
                <a:spLocks noChangeArrowheads="1"/>
              </p:cNvSpPr>
              <p:nvPr/>
            </p:nvSpPr>
            <p:spPr bwMode="auto">
              <a:xfrm>
                <a:off x="5581874" y="3017576"/>
                <a:ext cx="728982" cy="2704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accent1"/>
                    </a:solidFill>
                    <a:latin typeface="Arial" panose="020B0604020202020204" pitchFamily="34" charset="0"/>
                    <a:ea typeface="微软雅黑" panose="020B050302020402020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accent1"/>
                    </a:solidFill>
                    <a:latin typeface="Arial" panose="020B0604020202020204" pitchFamily="34" charset="0"/>
                    <a:ea typeface="仿宋_GB2312" pitchFamily="1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zh-CN" altLang="en-US" sz="1600" b="1" dirty="0">
                    <a:solidFill>
                      <a:srgbClr val="313D51"/>
                    </a:solidFill>
                    <a:latin typeface="微软雅黑" panose="020B0503020204020204" charset="-122"/>
                  </a:rPr>
                  <a:t>PART </a:t>
                </a:r>
                <a:r>
                  <a:rPr lang="en-US" altLang="zh-CN" sz="1600" b="1" dirty="0">
                    <a:solidFill>
                      <a:srgbClr val="313D51"/>
                    </a:solidFill>
                    <a:latin typeface="微软雅黑" panose="020B0503020204020204" charset="-122"/>
                  </a:rPr>
                  <a:t>2</a:t>
                </a:r>
                <a:endParaRPr lang="zh-CN" altLang="en-US" sz="1800" b="1" dirty="0">
                  <a:solidFill>
                    <a:srgbClr val="313D51"/>
                  </a:solidFill>
                  <a:latin typeface="微软雅黑" panose="020B0503020204020204" charset="-122"/>
                </a:endParaRPr>
              </a:p>
            </p:txBody>
          </p:sp>
          <p:sp>
            <p:nvSpPr>
              <p:cNvPr id="66" name="TextBox 59"/>
              <p:cNvSpPr txBox="1">
                <a:spLocks noChangeArrowheads="1"/>
              </p:cNvSpPr>
              <p:nvPr/>
            </p:nvSpPr>
            <p:spPr bwMode="auto">
              <a:xfrm>
                <a:off x="6566161" y="2941376"/>
                <a:ext cx="2416175" cy="4603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accent1"/>
                    </a:solidFill>
                    <a:latin typeface="Arial" panose="020B0604020202020204" pitchFamily="34" charset="0"/>
                    <a:ea typeface="微软雅黑" panose="020B050302020402020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accent1"/>
                    </a:solidFill>
                    <a:latin typeface="Arial" panose="020B0604020202020204" pitchFamily="34" charset="0"/>
                    <a:ea typeface="仿宋_GB2312" pitchFamily="1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zh-CN" b="1" dirty="0">
                    <a:solidFill>
                      <a:srgbClr val="313D51"/>
                    </a:solidFill>
                    <a:latin typeface="微软雅黑" panose="020B0503020204020204" charset="-122"/>
                  </a:rPr>
                  <a:t>Main</a:t>
                </a:r>
                <a:r>
                  <a:rPr lang="zh-CN" altLang="en-US" b="1" dirty="0">
                    <a:solidFill>
                      <a:srgbClr val="313D51"/>
                    </a:solidFill>
                    <a:latin typeface="微软雅黑" panose="020B0503020204020204" charset="-122"/>
                  </a:rPr>
                  <a:t> </a:t>
                </a:r>
                <a:r>
                  <a:rPr lang="en-US" altLang="zh-CN" b="1" dirty="0">
                    <a:solidFill>
                      <a:srgbClr val="313D51"/>
                    </a:solidFill>
                    <a:latin typeface="微软雅黑" panose="020B0503020204020204" charset="-122"/>
                  </a:rPr>
                  <a:t>features</a:t>
                </a:r>
                <a:endParaRPr lang="zh-CN" altLang="en-US" b="1" dirty="0">
                  <a:solidFill>
                    <a:srgbClr val="313D51"/>
                  </a:solidFill>
                  <a:latin typeface="微软雅黑" panose="020B0503020204020204" charset="-122"/>
                </a:endParaRPr>
              </a:p>
            </p:txBody>
          </p:sp>
        </p:grpSp>
        <p:grpSp>
          <p:nvGrpSpPr>
            <p:cNvPr id="61" name="组合 60"/>
            <p:cNvGrpSpPr/>
            <p:nvPr/>
          </p:nvGrpSpPr>
          <p:grpSpPr>
            <a:xfrm flipH="1">
              <a:off x="6433491" y="3012031"/>
              <a:ext cx="4171535" cy="80892"/>
              <a:chOff x="2272062" y="2596259"/>
              <a:chExt cx="4173708" cy="80934"/>
            </a:xfrm>
          </p:grpSpPr>
          <p:cxnSp>
            <p:nvCxnSpPr>
              <p:cNvPr id="62" name="直接连接符 61"/>
              <p:cNvCxnSpPr/>
              <p:nvPr/>
            </p:nvCxnSpPr>
            <p:spPr>
              <a:xfrm>
                <a:off x="2272062" y="2672770"/>
                <a:ext cx="4158716" cy="0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" lastClr="FFFFFF">
                    <a:lumMod val="75000"/>
                  </a:sysClr>
                </a:solidFill>
                <a:prstDash val="solid"/>
                <a:miter lim="800000"/>
              </a:ln>
              <a:effectLst/>
            </p:spPr>
          </p:cxnSp>
          <p:sp>
            <p:nvSpPr>
              <p:cNvPr id="63" name="矩形 62"/>
              <p:cNvSpPr/>
              <p:nvPr/>
            </p:nvSpPr>
            <p:spPr>
              <a:xfrm>
                <a:off x="5494740" y="2596259"/>
                <a:ext cx="951030" cy="80934"/>
              </a:xfrm>
              <a:prstGeom prst="rect">
                <a:avLst/>
              </a:prstGeom>
              <a:solidFill>
                <a:srgbClr val="244C89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913765">
                  <a:lnSpc>
                    <a:spcPct val="120000"/>
                  </a:lnSpc>
                  <a:defRPr/>
                </a:pPr>
                <a:endParaRPr lang="zh-CN" altLang="en-US" sz="1800" kern="0">
                  <a:solidFill>
                    <a:srgbClr val="313D51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</p:grpSp>
      </p:grpSp>
      <p:grpSp>
        <p:nvGrpSpPr>
          <p:cNvPr id="69" name="组合 68"/>
          <p:cNvGrpSpPr/>
          <p:nvPr/>
        </p:nvGrpSpPr>
        <p:grpSpPr>
          <a:xfrm>
            <a:off x="5714354" y="4070211"/>
            <a:ext cx="4968875" cy="576262"/>
            <a:chOff x="5714354" y="3382138"/>
            <a:chExt cx="4968875" cy="576262"/>
          </a:xfrm>
        </p:grpSpPr>
        <p:grpSp>
          <p:nvGrpSpPr>
            <p:cNvPr id="70" name="组合 69"/>
            <p:cNvGrpSpPr/>
            <p:nvPr/>
          </p:nvGrpSpPr>
          <p:grpSpPr>
            <a:xfrm>
              <a:off x="5714354" y="3382138"/>
              <a:ext cx="4968875" cy="576262"/>
              <a:chOff x="4753236" y="3654164"/>
              <a:chExt cx="4968875" cy="576262"/>
            </a:xfrm>
          </p:grpSpPr>
          <p:grpSp>
            <p:nvGrpSpPr>
              <p:cNvPr id="74" name="组合 23"/>
              <p:cNvGrpSpPr/>
              <p:nvPr/>
            </p:nvGrpSpPr>
            <p:grpSpPr bwMode="auto">
              <a:xfrm>
                <a:off x="4753236" y="3654164"/>
                <a:ext cx="576262" cy="576262"/>
                <a:chOff x="6170389" y="4163727"/>
                <a:chExt cx="576064" cy="576064"/>
              </a:xfrm>
            </p:grpSpPr>
            <p:sp>
              <p:nvSpPr>
                <p:cNvPr id="77" name="圆角矩形 12"/>
                <p:cNvSpPr>
                  <a:spLocks noChangeArrowheads="1"/>
                </p:cNvSpPr>
                <p:nvPr/>
              </p:nvSpPr>
              <p:spPr bwMode="auto">
                <a:xfrm>
                  <a:off x="6170389" y="4163727"/>
                  <a:ext cx="576064" cy="576064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244C8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000">
                      <a:solidFill>
                        <a:schemeClr val="accent1"/>
                      </a:solidFill>
                      <a:latin typeface="Arial" panose="020B0604020202020204" pitchFamily="34" charset="0"/>
                      <a:ea typeface="微软雅黑" panose="020B0503020204020204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>
                      <a:solidFill>
                        <a:schemeClr val="accent1"/>
                      </a:solidFill>
                      <a:latin typeface="Arial" panose="020B0604020202020204" pitchFamily="34" charset="0"/>
                      <a:ea typeface="仿宋_GB2312" pitchFamily="1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fontAlgn="base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zh-CN" altLang="en-US" sz="1800" dirty="0">
                    <a:solidFill>
                      <a:srgbClr val="313D51"/>
                    </a:solidFill>
                    <a:latin typeface="微软雅黑" panose="020B0503020204020204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78" name="Freeform 12"/>
                <p:cNvSpPr>
                  <a:spLocks noEditPoints="1"/>
                </p:cNvSpPr>
                <p:nvPr/>
              </p:nvSpPr>
              <p:spPr bwMode="auto">
                <a:xfrm>
                  <a:off x="6278404" y="4253861"/>
                  <a:ext cx="378197" cy="364816"/>
                </a:xfrm>
                <a:custGeom>
                  <a:avLst/>
                  <a:gdLst>
                    <a:gd name="T0" fmla="*/ 2147483646 w 1022"/>
                    <a:gd name="T1" fmla="*/ 2147483646 h 973"/>
                    <a:gd name="T2" fmla="*/ 2147483646 w 1022"/>
                    <a:gd name="T3" fmla="*/ 2147483646 h 973"/>
                    <a:gd name="T4" fmla="*/ 2147483646 w 1022"/>
                    <a:gd name="T5" fmla="*/ 2147483646 h 973"/>
                    <a:gd name="T6" fmla="*/ 2147483646 w 1022"/>
                    <a:gd name="T7" fmla="*/ 2147483646 h 973"/>
                    <a:gd name="T8" fmla="*/ 2147483646 w 1022"/>
                    <a:gd name="T9" fmla="*/ 2147483646 h 973"/>
                    <a:gd name="T10" fmla="*/ 2147483646 w 1022"/>
                    <a:gd name="T11" fmla="*/ 2147483646 h 973"/>
                    <a:gd name="T12" fmla="*/ 2147483646 w 1022"/>
                    <a:gd name="T13" fmla="*/ 2147483646 h 973"/>
                    <a:gd name="T14" fmla="*/ 2147483646 w 1022"/>
                    <a:gd name="T15" fmla="*/ 2147483646 h 973"/>
                    <a:gd name="T16" fmla="*/ 2147483646 w 1022"/>
                    <a:gd name="T17" fmla="*/ 2147483646 h 973"/>
                    <a:gd name="T18" fmla="*/ 2147483646 w 1022"/>
                    <a:gd name="T19" fmla="*/ 2147483646 h 973"/>
                    <a:gd name="T20" fmla="*/ 2147483646 w 1022"/>
                    <a:gd name="T21" fmla="*/ 2147483646 h 973"/>
                    <a:gd name="T22" fmla="*/ 2147483646 w 1022"/>
                    <a:gd name="T23" fmla="*/ 2147483646 h 973"/>
                    <a:gd name="T24" fmla="*/ 2147483646 w 1022"/>
                    <a:gd name="T25" fmla="*/ 2147483646 h 973"/>
                    <a:gd name="T26" fmla="*/ 2147483646 w 1022"/>
                    <a:gd name="T27" fmla="*/ 2147483646 h 973"/>
                    <a:gd name="T28" fmla="*/ 2147483646 w 1022"/>
                    <a:gd name="T29" fmla="*/ 2147483646 h 973"/>
                    <a:gd name="T30" fmla="*/ 2147483646 w 1022"/>
                    <a:gd name="T31" fmla="*/ 2147483646 h 973"/>
                    <a:gd name="T32" fmla="*/ 2147483646 w 1022"/>
                    <a:gd name="T33" fmla="*/ 2147483646 h 973"/>
                    <a:gd name="T34" fmla="*/ 2147483646 w 1022"/>
                    <a:gd name="T35" fmla="*/ 2147483646 h 973"/>
                    <a:gd name="T36" fmla="*/ 2147483646 w 1022"/>
                    <a:gd name="T37" fmla="*/ 2147483646 h 973"/>
                    <a:gd name="T38" fmla="*/ 2147483646 w 1022"/>
                    <a:gd name="T39" fmla="*/ 2147483646 h 973"/>
                    <a:gd name="T40" fmla="*/ 2147483646 w 1022"/>
                    <a:gd name="T41" fmla="*/ 2147483646 h 973"/>
                    <a:gd name="T42" fmla="*/ 2147483646 w 1022"/>
                    <a:gd name="T43" fmla="*/ 2147483646 h 973"/>
                    <a:gd name="T44" fmla="*/ 2147483646 w 1022"/>
                    <a:gd name="T45" fmla="*/ 2147483646 h 973"/>
                    <a:gd name="T46" fmla="*/ 2147483646 w 1022"/>
                    <a:gd name="T47" fmla="*/ 2147483646 h 973"/>
                    <a:gd name="T48" fmla="*/ 2147483646 w 1022"/>
                    <a:gd name="T49" fmla="*/ 2147483646 h 973"/>
                    <a:gd name="T50" fmla="*/ 2147483646 w 1022"/>
                    <a:gd name="T51" fmla="*/ 2147483646 h 973"/>
                    <a:gd name="T52" fmla="*/ 2147483646 w 1022"/>
                    <a:gd name="T53" fmla="*/ 2147483646 h 973"/>
                    <a:gd name="T54" fmla="*/ 2147483646 w 1022"/>
                    <a:gd name="T55" fmla="*/ 2147483646 h 973"/>
                    <a:gd name="T56" fmla="*/ 2147483646 w 1022"/>
                    <a:gd name="T57" fmla="*/ 2147483646 h 973"/>
                    <a:gd name="T58" fmla="*/ 2147483646 w 1022"/>
                    <a:gd name="T59" fmla="*/ 2147483646 h 973"/>
                    <a:gd name="T60" fmla="*/ 2147483646 w 1022"/>
                    <a:gd name="T61" fmla="*/ 2147483646 h 973"/>
                    <a:gd name="T62" fmla="*/ 2147483646 w 1022"/>
                    <a:gd name="T63" fmla="*/ 2147483646 h 973"/>
                    <a:gd name="T64" fmla="*/ 2147483646 w 1022"/>
                    <a:gd name="T65" fmla="*/ 2147483646 h 973"/>
                    <a:gd name="T66" fmla="*/ 2147483646 w 1022"/>
                    <a:gd name="T67" fmla="*/ 2147483646 h 973"/>
                    <a:gd name="T68" fmla="*/ 2147483646 w 1022"/>
                    <a:gd name="T69" fmla="*/ 2147483646 h 973"/>
                    <a:gd name="T70" fmla="*/ 2147483646 w 1022"/>
                    <a:gd name="T71" fmla="*/ 2147483646 h 973"/>
                    <a:gd name="T72" fmla="*/ 2147483646 w 1022"/>
                    <a:gd name="T73" fmla="*/ 2147483646 h 973"/>
                    <a:gd name="T74" fmla="*/ 2147483646 w 1022"/>
                    <a:gd name="T75" fmla="*/ 2147483646 h 973"/>
                    <a:gd name="T76" fmla="*/ 2147483646 w 1022"/>
                    <a:gd name="T77" fmla="*/ 2147483646 h 973"/>
                    <a:gd name="T78" fmla="*/ 2147483646 w 1022"/>
                    <a:gd name="T79" fmla="*/ 2147483646 h 973"/>
                    <a:gd name="T80" fmla="*/ 2147483646 w 1022"/>
                    <a:gd name="T81" fmla="*/ 2147483646 h 973"/>
                    <a:gd name="T82" fmla="*/ 2147483646 w 1022"/>
                    <a:gd name="T83" fmla="*/ 2147483646 h 973"/>
                    <a:gd name="T84" fmla="*/ 2147483646 w 1022"/>
                    <a:gd name="T85" fmla="*/ 2147483646 h 973"/>
                    <a:gd name="T86" fmla="*/ 2147483646 w 1022"/>
                    <a:gd name="T87" fmla="*/ 2147483646 h 973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0" t="0" r="r" b="b"/>
                  <a:pathLst>
                    <a:path w="1022" h="973">
                      <a:moveTo>
                        <a:pt x="596" y="882"/>
                      </a:moveTo>
                      <a:lnTo>
                        <a:pt x="426" y="882"/>
                      </a:lnTo>
                      <a:cubicBezTo>
                        <a:pt x="414" y="882"/>
                        <a:pt x="403" y="892"/>
                        <a:pt x="403" y="904"/>
                      </a:cubicBezTo>
                      <a:cubicBezTo>
                        <a:pt x="403" y="916"/>
                        <a:pt x="414" y="926"/>
                        <a:pt x="426" y="926"/>
                      </a:cubicBezTo>
                      <a:lnTo>
                        <a:pt x="596" y="926"/>
                      </a:lnTo>
                      <a:cubicBezTo>
                        <a:pt x="609" y="926"/>
                        <a:pt x="619" y="916"/>
                        <a:pt x="619" y="904"/>
                      </a:cubicBezTo>
                      <a:cubicBezTo>
                        <a:pt x="619" y="892"/>
                        <a:pt x="609" y="882"/>
                        <a:pt x="596" y="882"/>
                      </a:cubicBezTo>
                      <a:close/>
                      <a:moveTo>
                        <a:pt x="596" y="813"/>
                      </a:moveTo>
                      <a:lnTo>
                        <a:pt x="596" y="813"/>
                      </a:lnTo>
                      <a:lnTo>
                        <a:pt x="426" y="813"/>
                      </a:lnTo>
                      <a:cubicBezTo>
                        <a:pt x="414" y="813"/>
                        <a:pt x="403" y="823"/>
                        <a:pt x="403" y="835"/>
                      </a:cubicBezTo>
                      <a:cubicBezTo>
                        <a:pt x="403" y="848"/>
                        <a:pt x="414" y="858"/>
                        <a:pt x="426" y="858"/>
                      </a:cubicBezTo>
                      <a:lnTo>
                        <a:pt x="596" y="858"/>
                      </a:lnTo>
                      <a:cubicBezTo>
                        <a:pt x="609" y="858"/>
                        <a:pt x="619" y="848"/>
                        <a:pt x="619" y="835"/>
                      </a:cubicBezTo>
                      <a:cubicBezTo>
                        <a:pt x="619" y="823"/>
                        <a:pt x="609" y="813"/>
                        <a:pt x="596" y="813"/>
                      </a:cubicBezTo>
                      <a:close/>
                      <a:moveTo>
                        <a:pt x="511" y="973"/>
                      </a:moveTo>
                      <a:lnTo>
                        <a:pt x="511" y="973"/>
                      </a:lnTo>
                      <a:lnTo>
                        <a:pt x="585" y="946"/>
                      </a:lnTo>
                      <a:lnTo>
                        <a:pt x="437" y="946"/>
                      </a:lnTo>
                      <a:lnTo>
                        <a:pt x="511" y="973"/>
                      </a:lnTo>
                      <a:close/>
                      <a:moveTo>
                        <a:pt x="514" y="261"/>
                      </a:moveTo>
                      <a:lnTo>
                        <a:pt x="514" y="261"/>
                      </a:lnTo>
                      <a:lnTo>
                        <a:pt x="508" y="261"/>
                      </a:lnTo>
                      <a:cubicBezTo>
                        <a:pt x="384" y="261"/>
                        <a:pt x="272" y="362"/>
                        <a:pt x="272" y="486"/>
                      </a:cubicBezTo>
                      <a:cubicBezTo>
                        <a:pt x="272" y="611"/>
                        <a:pt x="377" y="682"/>
                        <a:pt x="388" y="721"/>
                      </a:cubicBezTo>
                      <a:cubicBezTo>
                        <a:pt x="398" y="759"/>
                        <a:pt x="388" y="778"/>
                        <a:pt x="416" y="787"/>
                      </a:cubicBezTo>
                      <a:cubicBezTo>
                        <a:pt x="444" y="796"/>
                        <a:pt x="508" y="794"/>
                        <a:pt x="508" y="794"/>
                      </a:cubicBezTo>
                      <a:lnTo>
                        <a:pt x="514" y="794"/>
                      </a:lnTo>
                      <a:cubicBezTo>
                        <a:pt x="514" y="794"/>
                        <a:pt x="578" y="796"/>
                        <a:pt x="606" y="787"/>
                      </a:cubicBezTo>
                      <a:cubicBezTo>
                        <a:pt x="634" y="778"/>
                        <a:pt x="624" y="759"/>
                        <a:pt x="634" y="721"/>
                      </a:cubicBezTo>
                      <a:cubicBezTo>
                        <a:pt x="645" y="682"/>
                        <a:pt x="750" y="611"/>
                        <a:pt x="750" y="486"/>
                      </a:cubicBezTo>
                      <a:cubicBezTo>
                        <a:pt x="750" y="362"/>
                        <a:pt x="638" y="261"/>
                        <a:pt x="514" y="261"/>
                      </a:cubicBezTo>
                      <a:close/>
                      <a:moveTo>
                        <a:pt x="201" y="527"/>
                      </a:moveTo>
                      <a:lnTo>
                        <a:pt x="201" y="527"/>
                      </a:lnTo>
                      <a:cubicBezTo>
                        <a:pt x="201" y="509"/>
                        <a:pt x="183" y="495"/>
                        <a:pt x="162" y="495"/>
                      </a:cubicBezTo>
                      <a:lnTo>
                        <a:pt x="39" y="495"/>
                      </a:lnTo>
                      <a:cubicBezTo>
                        <a:pt x="17" y="495"/>
                        <a:pt x="0" y="509"/>
                        <a:pt x="0" y="527"/>
                      </a:cubicBezTo>
                      <a:cubicBezTo>
                        <a:pt x="0" y="544"/>
                        <a:pt x="17" y="558"/>
                        <a:pt x="39" y="558"/>
                      </a:cubicBezTo>
                      <a:lnTo>
                        <a:pt x="162" y="558"/>
                      </a:lnTo>
                      <a:cubicBezTo>
                        <a:pt x="183" y="558"/>
                        <a:pt x="201" y="544"/>
                        <a:pt x="201" y="527"/>
                      </a:cubicBezTo>
                      <a:close/>
                      <a:moveTo>
                        <a:pt x="983" y="495"/>
                      </a:moveTo>
                      <a:lnTo>
                        <a:pt x="983" y="495"/>
                      </a:lnTo>
                      <a:lnTo>
                        <a:pt x="860" y="495"/>
                      </a:lnTo>
                      <a:cubicBezTo>
                        <a:pt x="839" y="495"/>
                        <a:pt x="822" y="509"/>
                        <a:pt x="822" y="527"/>
                      </a:cubicBezTo>
                      <a:cubicBezTo>
                        <a:pt x="822" y="544"/>
                        <a:pt x="839" y="558"/>
                        <a:pt x="860" y="558"/>
                      </a:cubicBezTo>
                      <a:lnTo>
                        <a:pt x="983" y="558"/>
                      </a:lnTo>
                      <a:cubicBezTo>
                        <a:pt x="1005" y="558"/>
                        <a:pt x="1022" y="544"/>
                        <a:pt x="1022" y="527"/>
                      </a:cubicBezTo>
                      <a:cubicBezTo>
                        <a:pt x="1022" y="509"/>
                        <a:pt x="1005" y="495"/>
                        <a:pt x="983" y="495"/>
                      </a:cubicBezTo>
                      <a:close/>
                      <a:moveTo>
                        <a:pt x="782" y="296"/>
                      </a:moveTo>
                      <a:lnTo>
                        <a:pt x="782" y="296"/>
                      </a:lnTo>
                      <a:lnTo>
                        <a:pt x="869" y="209"/>
                      </a:lnTo>
                      <a:cubicBezTo>
                        <a:pt x="885" y="194"/>
                        <a:pt x="887" y="172"/>
                        <a:pt x="874" y="159"/>
                      </a:cubicBezTo>
                      <a:cubicBezTo>
                        <a:pt x="862" y="147"/>
                        <a:pt x="839" y="149"/>
                        <a:pt x="824" y="164"/>
                      </a:cubicBezTo>
                      <a:lnTo>
                        <a:pt x="737" y="251"/>
                      </a:lnTo>
                      <a:cubicBezTo>
                        <a:pt x="722" y="266"/>
                        <a:pt x="720" y="289"/>
                        <a:pt x="732" y="301"/>
                      </a:cubicBezTo>
                      <a:cubicBezTo>
                        <a:pt x="745" y="314"/>
                        <a:pt x="767" y="311"/>
                        <a:pt x="782" y="296"/>
                      </a:cubicBezTo>
                      <a:close/>
                      <a:moveTo>
                        <a:pt x="508" y="201"/>
                      </a:moveTo>
                      <a:lnTo>
                        <a:pt x="508" y="201"/>
                      </a:lnTo>
                      <a:cubicBezTo>
                        <a:pt x="526" y="201"/>
                        <a:pt x="540" y="183"/>
                        <a:pt x="540" y="162"/>
                      </a:cubicBezTo>
                      <a:lnTo>
                        <a:pt x="540" y="39"/>
                      </a:lnTo>
                      <a:cubicBezTo>
                        <a:pt x="540" y="18"/>
                        <a:pt x="526" y="0"/>
                        <a:pt x="508" y="0"/>
                      </a:cubicBezTo>
                      <a:cubicBezTo>
                        <a:pt x="491" y="0"/>
                        <a:pt x="476" y="18"/>
                        <a:pt x="476" y="39"/>
                      </a:cubicBezTo>
                      <a:lnTo>
                        <a:pt x="476" y="162"/>
                      </a:lnTo>
                      <a:cubicBezTo>
                        <a:pt x="476" y="183"/>
                        <a:pt x="491" y="201"/>
                        <a:pt x="508" y="201"/>
                      </a:cubicBezTo>
                      <a:close/>
                      <a:moveTo>
                        <a:pt x="229" y="283"/>
                      </a:moveTo>
                      <a:lnTo>
                        <a:pt x="229" y="283"/>
                      </a:lnTo>
                      <a:cubicBezTo>
                        <a:pt x="244" y="299"/>
                        <a:pt x="267" y="301"/>
                        <a:pt x="279" y="288"/>
                      </a:cubicBezTo>
                      <a:cubicBezTo>
                        <a:pt x="292" y="276"/>
                        <a:pt x="289" y="254"/>
                        <a:pt x="274" y="238"/>
                      </a:cubicBezTo>
                      <a:lnTo>
                        <a:pt x="187" y="151"/>
                      </a:lnTo>
                      <a:cubicBezTo>
                        <a:pt x="172" y="136"/>
                        <a:pt x="149" y="134"/>
                        <a:pt x="137" y="146"/>
                      </a:cubicBezTo>
                      <a:cubicBezTo>
                        <a:pt x="125" y="159"/>
                        <a:pt x="127" y="181"/>
                        <a:pt x="142" y="196"/>
                      </a:cubicBezTo>
                      <a:lnTo>
                        <a:pt x="229" y="283"/>
                      </a:lnTo>
                      <a:close/>
                      <a:moveTo>
                        <a:pt x="240" y="756"/>
                      </a:moveTo>
                      <a:lnTo>
                        <a:pt x="240" y="756"/>
                      </a:lnTo>
                      <a:lnTo>
                        <a:pt x="153" y="843"/>
                      </a:lnTo>
                      <a:cubicBezTo>
                        <a:pt x="137" y="859"/>
                        <a:pt x="135" y="881"/>
                        <a:pt x="148" y="894"/>
                      </a:cubicBezTo>
                      <a:cubicBezTo>
                        <a:pt x="160" y="906"/>
                        <a:pt x="183" y="904"/>
                        <a:pt x="198" y="889"/>
                      </a:cubicBezTo>
                      <a:lnTo>
                        <a:pt x="285" y="802"/>
                      </a:lnTo>
                      <a:cubicBezTo>
                        <a:pt x="300" y="786"/>
                        <a:pt x="302" y="764"/>
                        <a:pt x="290" y="751"/>
                      </a:cubicBezTo>
                      <a:cubicBezTo>
                        <a:pt x="277" y="739"/>
                        <a:pt x="255" y="741"/>
                        <a:pt x="240" y="756"/>
                      </a:cubicBezTo>
                      <a:close/>
                      <a:moveTo>
                        <a:pt x="793" y="769"/>
                      </a:moveTo>
                      <a:lnTo>
                        <a:pt x="793" y="769"/>
                      </a:lnTo>
                      <a:cubicBezTo>
                        <a:pt x="778" y="754"/>
                        <a:pt x="755" y="752"/>
                        <a:pt x="743" y="764"/>
                      </a:cubicBezTo>
                      <a:cubicBezTo>
                        <a:pt x="731" y="777"/>
                        <a:pt x="733" y="799"/>
                        <a:pt x="748" y="814"/>
                      </a:cubicBezTo>
                      <a:lnTo>
                        <a:pt x="835" y="901"/>
                      </a:lnTo>
                      <a:cubicBezTo>
                        <a:pt x="850" y="916"/>
                        <a:pt x="873" y="919"/>
                        <a:pt x="885" y="906"/>
                      </a:cubicBezTo>
                      <a:cubicBezTo>
                        <a:pt x="897" y="894"/>
                        <a:pt x="895" y="871"/>
                        <a:pt x="880" y="856"/>
                      </a:cubicBezTo>
                      <a:lnTo>
                        <a:pt x="793" y="76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dirty="0">
                    <a:solidFill>
                      <a:srgbClr val="313D51"/>
                    </a:solidFill>
                    <a:latin typeface="微软雅黑" panose="020B0503020204020204" charset="-122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75" name="Rectangle 14"/>
              <p:cNvSpPr>
                <a:spLocks noChangeArrowheads="1"/>
              </p:cNvSpPr>
              <p:nvPr/>
            </p:nvSpPr>
            <p:spPr bwMode="auto">
              <a:xfrm>
                <a:off x="5581874" y="3809739"/>
                <a:ext cx="728982" cy="2704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accent1"/>
                    </a:solidFill>
                    <a:latin typeface="Arial" panose="020B0604020202020204" pitchFamily="34" charset="0"/>
                    <a:ea typeface="微软雅黑" panose="020B050302020402020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accent1"/>
                    </a:solidFill>
                    <a:latin typeface="Arial" panose="020B0604020202020204" pitchFamily="34" charset="0"/>
                    <a:ea typeface="仿宋_GB2312" pitchFamily="1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zh-CN" altLang="en-US" sz="1600" b="1" dirty="0">
                    <a:solidFill>
                      <a:srgbClr val="313D51"/>
                    </a:solidFill>
                    <a:latin typeface="微软雅黑" panose="020B0503020204020204" charset="-122"/>
                  </a:rPr>
                  <a:t>PART </a:t>
                </a:r>
                <a:r>
                  <a:rPr lang="en-US" altLang="zh-CN" sz="1600" b="1" dirty="0">
                    <a:solidFill>
                      <a:srgbClr val="313D51"/>
                    </a:solidFill>
                    <a:latin typeface="微软雅黑" panose="020B0503020204020204" charset="-122"/>
                  </a:rPr>
                  <a:t>3</a:t>
                </a:r>
                <a:endParaRPr lang="zh-CN" altLang="en-US" sz="1800" b="1" dirty="0">
                  <a:solidFill>
                    <a:srgbClr val="313D51"/>
                  </a:solidFill>
                  <a:latin typeface="微软雅黑" panose="020B0503020204020204" charset="-122"/>
                </a:endParaRPr>
              </a:p>
            </p:txBody>
          </p:sp>
          <p:sp>
            <p:nvSpPr>
              <p:cNvPr id="76" name="TextBox 59"/>
              <p:cNvSpPr txBox="1">
                <a:spLocks noChangeArrowheads="1"/>
              </p:cNvSpPr>
              <p:nvPr/>
            </p:nvSpPr>
            <p:spPr bwMode="auto">
              <a:xfrm>
                <a:off x="6566161" y="3744651"/>
                <a:ext cx="3155950" cy="4603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accent1"/>
                    </a:solidFill>
                    <a:latin typeface="Arial" panose="020B0604020202020204" pitchFamily="34" charset="0"/>
                    <a:ea typeface="微软雅黑" panose="020B050302020402020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accent1"/>
                    </a:solidFill>
                    <a:latin typeface="Arial" panose="020B0604020202020204" pitchFamily="34" charset="0"/>
                    <a:ea typeface="仿宋_GB2312" pitchFamily="1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b="1" dirty="0">
                    <a:solidFill>
                      <a:srgbClr val="313D51"/>
                    </a:solidFill>
                    <a:latin typeface="微软雅黑" panose="020B0503020204020204" charset="-122"/>
                  </a:rPr>
                  <a:t>Operation result</a:t>
                </a:r>
              </a:p>
            </p:txBody>
          </p:sp>
        </p:grpSp>
        <p:grpSp>
          <p:nvGrpSpPr>
            <p:cNvPr id="71" name="组合 70"/>
            <p:cNvGrpSpPr/>
            <p:nvPr/>
          </p:nvGrpSpPr>
          <p:grpSpPr>
            <a:xfrm flipH="1">
              <a:off x="6433491" y="3876848"/>
              <a:ext cx="4171535" cy="80892"/>
              <a:chOff x="2272062" y="2596259"/>
              <a:chExt cx="4173708" cy="80934"/>
            </a:xfrm>
          </p:grpSpPr>
          <p:cxnSp>
            <p:nvCxnSpPr>
              <p:cNvPr id="72" name="直接连接符 71"/>
              <p:cNvCxnSpPr/>
              <p:nvPr/>
            </p:nvCxnSpPr>
            <p:spPr>
              <a:xfrm>
                <a:off x="2272062" y="2672770"/>
                <a:ext cx="4158716" cy="0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" lastClr="FFFFFF">
                    <a:lumMod val="75000"/>
                  </a:sysClr>
                </a:solidFill>
                <a:prstDash val="solid"/>
                <a:miter lim="800000"/>
              </a:ln>
              <a:effectLst/>
            </p:spPr>
          </p:cxnSp>
          <p:sp>
            <p:nvSpPr>
              <p:cNvPr id="73" name="矩形 72"/>
              <p:cNvSpPr/>
              <p:nvPr/>
            </p:nvSpPr>
            <p:spPr>
              <a:xfrm>
                <a:off x="5494740" y="2596259"/>
                <a:ext cx="951030" cy="80934"/>
              </a:xfrm>
              <a:prstGeom prst="rect">
                <a:avLst/>
              </a:prstGeom>
              <a:solidFill>
                <a:srgbClr val="244C89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913765">
                  <a:lnSpc>
                    <a:spcPct val="120000"/>
                  </a:lnSpc>
                  <a:defRPr/>
                </a:pPr>
                <a:endParaRPr lang="zh-CN" altLang="en-US" sz="1800" kern="0">
                  <a:solidFill>
                    <a:srgbClr val="313D51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</p:grpSp>
      </p:grpSp>
      <p:grpSp>
        <p:nvGrpSpPr>
          <p:cNvPr id="79" name="组合 78"/>
          <p:cNvGrpSpPr/>
          <p:nvPr/>
        </p:nvGrpSpPr>
        <p:grpSpPr>
          <a:xfrm>
            <a:off x="5714354" y="5273048"/>
            <a:ext cx="4890672" cy="578188"/>
            <a:chOff x="5714354" y="4244369"/>
            <a:chExt cx="4890672" cy="578188"/>
          </a:xfrm>
        </p:grpSpPr>
        <p:grpSp>
          <p:nvGrpSpPr>
            <p:cNvPr id="80" name="组合 79"/>
            <p:cNvGrpSpPr/>
            <p:nvPr/>
          </p:nvGrpSpPr>
          <p:grpSpPr>
            <a:xfrm>
              <a:off x="5714354" y="4244369"/>
              <a:ext cx="4103687" cy="576263"/>
              <a:chOff x="4753236" y="4446326"/>
              <a:chExt cx="4103687" cy="576263"/>
            </a:xfrm>
          </p:grpSpPr>
          <p:grpSp>
            <p:nvGrpSpPr>
              <p:cNvPr id="84" name="组合 24"/>
              <p:cNvGrpSpPr/>
              <p:nvPr/>
            </p:nvGrpSpPr>
            <p:grpSpPr bwMode="auto">
              <a:xfrm>
                <a:off x="4753236" y="4446326"/>
                <a:ext cx="576262" cy="576263"/>
                <a:chOff x="6170389" y="4955815"/>
                <a:chExt cx="576064" cy="576064"/>
              </a:xfrm>
            </p:grpSpPr>
            <p:sp>
              <p:nvSpPr>
                <p:cNvPr id="87" name="圆角矩形 13"/>
                <p:cNvSpPr>
                  <a:spLocks noChangeArrowheads="1"/>
                </p:cNvSpPr>
                <p:nvPr/>
              </p:nvSpPr>
              <p:spPr bwMode="auto">
                <a:xfrm>
                  <a:off x="6170389" y="4955815"/>
                  <a:ext cx="576064" cy="576064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244C8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000">
                      <a:solidFill>
                        <a:schemeClr val="accent1"/>
                      </a:solidFill>
                      <a:latin typeface="Arial" panose="020B0604020202020204" pitchFamily="34" charset="0"/>
                      <a:ea typeface="微软雅黑" panose="020B0503020204020204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>
                      <a:solidFill>
                        <a:schemeClr val="accent1"/>
                      </a:solidFill>
                      <a:latin typeface="Arial" panose="020B0604020202020204" pitchFamily="34" charset="0"/>
                      <a:ea typeface="仿宋_GB2312" pitchFamily="1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fontAlgn="base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zh-CN" altLang="en-US" sz="1800" dirty="0">
                    <a:solidFill>
                      <a:srgbClr val="313D51"/>
                    </a:solidFill>
                    <a:latin typeface="微软雅黑" panose="020B0503020204020204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88" name="Freeform 11"/>
                <p:cNvSpPr>
                  <a:spLocks noEditPoints="1"/>
                </p:cNvSpPr>
                <p:nvPr/>
              </p:nvSpPr>
              <p:spPr bwMode="auto">
                <a:xfrm>
                  <a:off x="6298628" y="5092507"/>
                  <a:ext cx="315884" cy="273385"/>
                </a:xfrm>
                <a:custGeom>
                  <a:avLst/>
                  <a:gdLst>
                    <a:gd name="T0" fmla="*/ 2147483646 w 948"/>
                    <a:gd name="T1" fmla="*/ 2147483646 h 810"/>
                    <a:gd name="T2" fmla="*/ 2147483646 w 948"/>
                    <a:gd name="T3" fmla="*/ 2147483646 h 810"/>
                    <a:gd name="T4" fmla="*/ 2147483646 w 948"/>
                    <a:gd name="T5" fmla="*/ 2147483646 h 810"/>
                    <a:gd name="T6" fmla="*/ 2147483646 w 948"/>
                    <a:gd name="T7" fmla="*/ 2147483646 h 810"/>
                    <a:gd name="T8" fmla="*/ 2147483646 w 948"/>
                    <a:gd name="T9" fmla="*/ 2147483646 h 810"/>
                    <a:gd name="T10" fmla="*/ 2147483646 w 948"/>
                    <a:gd name="T11" fmla="*/ 2147483646 h 810"/>
                    <a:gd name="T12" fmla="*/ 2147483646 w 948"/>
                    <a:gd name="T13" fmla="*/ 2147483646 h 810"/>
                    <a:gd name="T14" fmla="*/ 2147483646 w 948"/>
                    <a:gd name="T15" fmla="*/ 2147483646 h 810"/>
                    <a:gd name="T16" fmla="*/ 2147483646 w 948"/>
                    <a:gd name="T17" fmla="*/ 2147483646 h 810"/>
                    <a:gd name="T18" fmla="*/ 2147483646 w 948"/>
                    <a:gd name="T19" fmla="*/ 2147483646 h 810"/>
                    <a:gd name="T20" fmla="*/ 2147483646 w 948"/>
                    <a:gd name="T21" fmla="*/ 2147483646 h 810"/>
                    <a:gd name="T22" fmla="*/ 2147483646 w 948"/>
                    <a:gd name="T23" fmla="*/ 2147483646 h 810"/>
                    <a:gd name="T24" fmla="*/ 2147483646 w 948"/>
                    <a:gd name="T25" fmla="*/ 2147483646 h 810"/>
                    <a:gd name="T26" fmla="*/ 2147483646 w 948"/>
                    <a:gd name="T27" fmla="*/ 2147483646 h 810"/>
                    <a:gd name="T28" fmla="*/ 2147483646 w 948"/>
                    <a:gd name="T29" fmla="*/ 2147483646 h 810"/>
                    <a:gd name="T30" fmla="*/ 2147483646 w 948"/>
                    <a:gd name="T31" fmla="*/ 2147483646 h 810"/>
                    <a:gd name="T32" fmla="*/ 2147483646 w 948"/>
                    <a:gd name="T33" fmla="*/ 2147483646 h 810"/>
                    <a:gd name="T34" fmla="*/ 2147483646 w 948"/>
                    <a:gd name="T35" fmla="*/ 2147483646 h 810"/>
                    <a:gd name="T36" fmla="*/ 2147483646 w 948"/>
                    <a:gd name="T37" fmla="*/ 2147483646 h 810"/>
                    <a:gd name="T38" fmla="*/ 2147483646 w 948"/>
                    <a:gd name="T39" fmla="*/ 2147483646 h 810"/>
                    <a:gd name="T40" fmla="*/ 2147483646 w 948"/>
                    <a:gd name="T41" fmla="*/ 2147483646 h 810"/>
                    <a:gd name="T42" fmla="*/ 2147483646 w 948"/>
                    <a:gd name="T43" fmla="*/ 2147483646 h 810"/>
                    <a:gd name="T44" fmla="*/ 2147483646 w 948"/>
                    <a:gd name="T45" fmla="*/ 2147483646 h 810"/>
                    <a:gd name="T46" fmla="*/ 2147483646 w 948"/>
                    <a:gd name="T47" fmla="*/ 2147483646 h 810"/>
                    <a:gd name="T48" fmla="*/ 2147483646 w 948"/>
                    <a:gd name="T49" fmla="*/ 2147483646 h 810"/>
                    <a:gd name="T50" fmla="*/ 2147483646 w 948"/>
                    <a:gd name="T51" fmla="*/ 2147483646 h 810"/>
                    <a:gd name="T52" fmla="*/ 2147483646 w 948"/>
                    <a:gd name="T53" fmla="*/ 2147483646 h 810"/>
                    <a:gd name="T54" fmla="*/ 2147483646 w 948"/>
                    <a:gd name="T55" fmla="*/ 2147483646 h 810"/>
                    <a:gd name="T56" fmla="*/ 2147483646 w 948"/>
                    <a:gd name="T57" fmla="*/ 2147483646 h 810"/>
                    <a:gd name="T58" fmla="*/ 2147483646 w 948"/>
                    <a:gd name="T59" fmla="*/ 2147483646 h 810"/>
                    <a:gd name="T60" fmla="*/ 2147483646 w 948"/>
                    <a:gd name="T61" fmla="*/ 2147483646 h 810"/>
                    <a:gd name="T62" fmla="*/ 2147483646 w 948"/>
                    <a:gd name="T63" fmla="*/ 2147483646 h 810"/>
                    <a:gd name="T64" fmla="*/ 2147483646 w 948"/>
                    <a:gd name="T65" fmla="*/ 2147483646 h 810"/>
                    <a:gd name="T66" fmla="*/ 2147483646 w 948"/>
                    <a:gd name="T67" fmla="*/ 2147483646 h 810"/>
                    <a:gd name="T68" fmla="*/ 2147483646 w 948"/>
                    <a:gd name="T69" fmla="*/ 2147483646 h 810"/>
                    <a:gd name="T70" fmla="*/ 2147483646 w 948"/>
                    <a:gd name="T71" fmla="*/ 2147483646 h 810"/>
                    <a:gd name="T72" fmla="*/ 2147483646 w 948"/>
                    <a:gd name="T73" fmla="*/ 2147483646 h 810"/>
                    <a:gd name="T74" fmla="*/ 2147483646 w 948"/>
                    <a:gd name="T75" fmla="*/ 2147483646 h 810"/>
                    <a:gd name="T76" fmla="*/ 2147483646 w 948"/>
                    <a:gd name="T77" fmla="*/ 2147483646 h 810"/>
                    <a:gd name="T78" fmla="*/ 2147483646 w 948"/>
                    <a:gd name="T79" fmla="*/ 2147483646 h 810"/>
                    <a:gd name="T80" fmla="*/ 2147483646 w 948"/>
                    <a:gd name="T81" fmla="*/ 2147483646 h 810"/>
                    <a:gd name="T82" fmla="*/ 2147483646 w 948"/>
                    <a:gd name="T83" fmla="*/ 2147483646 h 810"/>
                    <a:gd name="T84" fmla="*/ 2147483646 w 948"/>
                    <a:gd name="T85" fmla="*/ 2147483646 h 810"/>
                    <a:gd name="T86" fmla="*/ 2147483646 w 948"/>
                    <a:gd name="T87" fmla="*/ 2147483646 h 810"/>
                    <a:gd name="T88" fmla="*/ 2147483646 w 948"/>
                    <a:gd name="T89" fmla="*/ 2147483646 h 810"/>
                    <a:gd name="T90" fmla="*/ 2147483646 w 948"/>
                    <a:gd name="T91" fmla="*/ 2147483646 h 810"/>
                    <a:gd name="T92" fmla="*/ 2147483646 w 948"/>
                    <a:gd name="T93" fmla="*/ 2147483646 h 810"/>
                    <a:gd name="T94" fmla="*/ 2147483646 w 948"/>
                    <a:gd name="T95" fmla="*/ 2147483646 h 810"/>
                    <a:gd name="T96" fmla="*/ 2147483646 w 948"/>
                    <a:gd name="T97" fmla="*/ 2147483646 h 810"/>
                    <a:gd name="T98" fmla="*/ 2147483646 w 948"/>
                    <a:gd name="T99" fmla="*/ 2147483646 h 810"/>
                    <a:gd name="T100" fmla="*/ 2147483646 w 948"/>
                    <a:gd name="T101" fmla="*/ 2147483646 h 810"/>
                    <a:gd name="T102" fmla="*/ 2147483646 w 948"/>
                    <a:gd name="T103" fmla="*/ 2147483646 h 810"/>
                    <a:gd name="T104" fmla="*/ 2147483646 w 948"/>
                    <a:gd name="T105" fmla="*/ 2147483646 h 810"/>
                    <a:gd name="T106" fmla="*/ 2147483646 w 948"/>
                    <a:gd name="T107" fmla="*/ 2147483646 h 810"/>
                    <a:gd name="T108" fmla="*/ 2147483646 w 948"/>
                    <a:gd name="T109" fmla="*/ 2147483646 h 810"/>
                    <a:gd name="T110" fmla="*/ 2147483646 w 948"/>
                    <a:gd name="T111" fmla="*/ 2147483646 h 810"/>
                    <a:gd name="T112" fmla="*/ 2147483646 w 948"/>
                    <a:gd name="T113" fmla="*/ 2147483646 h 810"/>
                    <a:gd name="T114" fmla="*/ 2147483646 w 948"/>
                    <a:gd name="T115" fmla="*/ 2147483646 h 810"/>
                    <a:gd name="T116" fmla="*/ 2147483646 w 948"/>
                    <a:gd name="T117" fmla="*/ 2147483646 h 810"/>
                    <a:gd name="T118" fmla="*/ 2147483646 w 948"/>
                    <a:gd name="T119" fmla="*/ 2147483646 h 810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</a:gdLst>
                  <a:ahLst/>
                  <a:cxnLst>
                    <a:cxn ang="T120">
                      <a:pos x="T0" y="T1"/>
                    </a:cxn>
                    <a:cxn ang="T121">
                      <a:pos x="T2" y="T3"/>
                    </a:cxn>
                    <a:cxn ang="T122">
                      <a:pos x="T4" y="T5"/>
                    </a:cxn>
                    <a:cxn ang="T123">
                      <a:pos x="T6" y="T7"/>
                    </a:cxn>
                    <a:cxn ang="T124">
                      <a:pos x="T8" y="T9"/>
                    </a:cxn>
                    <a:cxn ang="T125">
                      <a:pos x="T10" y="T11"/>
                    </a:cxn>
                    <a:cxn ang="T126">
                      <a:pos x="T12" y="T13"/>
                    </a:cxn>
                    <a:cxn ang="T127">
                      <a:pos x="T14" y="T15"/>
                    </a:cxn>
                    <a:cxn ang="T128">
                      <a:pos x="T16" y="T17"/>
                    </a:cxn>
                    <a:cxn ang="T129">
                      <a:pos x="T18" y="T19"/>
                    </a:cxn>
                    <a:cxn ang="T130">
                      <a:pos x="T20" y="T21"/>
                    </a:cxn>
                    <a:cxn ang="T131">
                      <a:pos x="T22" y="T23"/>
                    </a:cxn>
                    <a:cxn ang="T132">
                      <a:pos x="T24" y="T25"/>
                    </a:cxn>
                    <a:cxn ang="T133">
                      <a:pos x="T26" y="T27"/>
                    </a:cxn>
                    <a:cxn ang="T134">
                      <a:pos x="T28" y="T29"/>
                    </a:cxn>
                    <a:cxn ang="T135">
                      <a:pos x="T30" y="T31"/>
                    </a:cxn>
                    <a:cxn ang="T136">
                      <a:pos x="T32" y="T33"/>
                    </a:cxn>
                    <a:cxn ang="T137">
                      <a:pos x="T34" y="T35"/>
                    </a:cxn>
                    <a:cxn ang="T138">
                      <a:pos x="T36" y="T37"/>
                    </a:cxn>
                    <a:cxn ang="T139">
                      <a:pos x="T38" y="T39"/>
                    </a:cxn>
                    <a:cxn ang="T140">
                      <a:pos x="T40" y="T41"/>
                    </a:cxn>
                    <a:cxn ang="T141">
                      <a:pos x="T42" y="T43"/>
                    </a:cxn>
                    <a:cxn ang="T142">
                      <a:pos x="T44" y="T45"/>
                    </a:cxn>
                    <a:cxn ang="T143">
                      <a:pos x="T46" y="T47"/>
                    </a:cxn>
                    <a:cxn ang="T144">
                      <a:pos x="T48" y="T49"/>
                    </a:cxn>
                    <a:cxn ang="T145">
                      <a:pos x="T50" y="T51"/>
                    </a:cxn>
                    <a:cxn ang="T146">
                      <a:pos x="T52" y="T53"/>
                    </a:cxn>
                    <a:cxn ang="T147">
                      <a:pos x="T54" y="T55"/>
                    </a:cxn>
                    <a:cxn ang="T148">
                      <a:pos x="T56" y="T57"/>
                    </a:cxn>
                    <a:cxn ang="T149">
                      <a:pos x="T58" y="T59"/>
                    </a:cxn>
                    <a:cxn ang="T150">
                      <a:pos x="T60" y="T61"/>
                    </a:cxn>
                    <a:cxn ang="T151">
                      <a:pos x="T62" y="T63"/>
                    </a:cxn>
                    <a:cxn ang="T152">
                      <a:pos x="T64" y="T65"/>
                    </a:cxn>
                    <a:cxn ang="T153">
                      <a:pos x="T66" y="T67"/>
                    </a:cxn>
                    <a:cxn ang="T154">
                      <a:pos x="T68" y="T69"/>
                    </a:cxn>
                    <a:cxn ang="T155">
                      <a:pos x="T70" y="T71"/>
                    </a:cxn>
                    <a:cxn ang="T156">
                      <a:pos x="T72" y="T73"/>
                    </a:cxn>
                    <a:cxn ang="T157">
                      <a:pos x="T74" y="T75"/>
                    </a:cxn>
                    <a:cxn ang="T158">
                      <a:pos x="T76" y="T77"/>
                    </a:cxn>
                    <a:cxn ang="T159">
                      <a:pos x="T78" y="T79"/>
                    </a:cxn>
                    <a:cxn ang="T160">
                      <a:pos x="T80" y="T81"/>
                    </a:cxn>
                    <a:cxn ang="T161">
                      <a:pos x="T82" y="T83"/>
                    </a:cxn>
                    <a:cxn ang="T162">
                      <a:pos x="T84" y="T85"/>
                    </a:cxn>
                    <a:cxn ang="T163">
                      <a:pos x="T86" y="T87"/>
                    </a:cxn>
                    <a:cxn ang="T164">
                      <a:pos x="T88" y="T89"/>
                    </a:cxn>
                    <a:cxn ang="T165">
                      <a:pos x="T90" y="T91"/>
                    </a:cxn>
                    <a:cxn ang="T166">
                      <a:pos x="T92" y="T93"/>
                    </a:cxn>
                    <a:cxn ang="T167">
                      <a:pos x="T94" y="T95"/>
                    </a:cxn>
                    <a:cxn ang="T168">
                      <a:pos x="T96" y="T97"/>
                    </a:cxn>
                    <a:cxn ang="T169">
                      <a:pos x="T98" y="T99"/>
                    </a:cxn>
                    <a:cxn ang="T170">
                      <a:pos x="T100" y="T101"/>
                    </a:cxn>
                    <a:cxn ang="T171">
                      <a:pos x="T102" y="T103"/>
                    </a:cxn>
                    <a:cxn ang="T172">
                      <a:pos x="T104" y="T105"/>
                    </a:cxn>
                    <a:cxn ang="T173">
                      <a:pos x="T106" y="T107"/>
                    </a:cxn>
                    <a:cxn ang="T174">
                      <a:pos x="T108" y="T109"/>
                    </a:cxn>
                    <a:cxn ang="T175">
                      <a:pos x="T110" y="T111"/>
                    </a:cxn>
                    <a:cxn ang="T176">
                      <a:pos x="T112" y="T113"/>
                    </a:cxn>
                    <a:cxn ang="T177">
                      <a:pos x="T114" y="T115"/>
                    </a:cxn>
                    <a:cxn ang="T178">
                      <a:pos x="T116" y="T117"/>
                    </a:cxn>
                    <a:cxn ang="T179">
                      <a:pos x="T118" y="T119"/>
                    </a:cxn>
                  </a:cxnLst>
                  <a:rect l="0" t="0" r="r" b="b"/>
                  <a:pathLst>
                    <a:path w="948" h="810">
                      <a:moveTo>
                        <a:pt x="588" y="151"/>
                      </a:moveTo>
                      <a:cubicBezTo>
                        <a:pt x="588" y="151"/>
                        <a:pt x="588" y="152"/>
                        <a:pt x="588" y="152"/>
                      </a:cubicBezTo>
                      <a:cubicBezTo>
                        <a:pt x="588" y="153"/>
                        <a:pt x="589" y="154"/>
                        <a:pt x="589" y="155"/>
                      </a:cubicBezTo>
                      <a:cubicBezTo>
                        <a:pt x="589" y="156"/>
                        <a:pt x="589" y="156"/>
                        <a:pt x="589" y="157"/>
                      </a:cubicBezTo>
                      <a:cubicBezTo>
                        <a:pt x="589" y="158"/>
                        <a:pt x="589" y="159"/>
                        <a:pt x="589" y="161"/>
                      </a:cubicBezTo>
                      <a:cubicBezTo>
                        <a:pt x="589" y="161"/>
                        <a:pt x="589" y="161"/>
                        <a:pt x="589" y="161"/>
                      </a:cubicBezTo>
                      <a:cubicBezTo>
                        <a:pt x="589" y="162"/>
                        <a:pt x="589" y="164"/>
                        <a:pt x="589" y="165"/>
                      </a:cubicBezTo>
                      <a:cubicBezTo>
                        <a:pt x="589" y="165"/>
                        <a:pt x="589" y="166"/>
                        <a:pt x="589" y="166"/>
                      </a:cubicBezTo>
                      <a:cubicBezTo>
                        <a:pt x="589" y="167"/>
                        <a:pt x="589" y="168"/>
                        <a:pt x="589" y="169"/>
                      </a:cubicBezTo>
                      <a:cubicBezTo>
                        <a:pt x="589" y="170"/>
                        <a:pt x="589" y="170"/>
                        <a:pt x="589" y="171"/>
                      </a:cubicBezTo>
                      <a:cubicBezTo>
                        <a:pt x="588" y="178"/>
                        <a:pt x="586" y="185"/>
                        <a:pt x="584" y="191"/>
                      </a:cubicBezTo>
                      <a:cubicBezTo>
                        <a:pt x="584" y="192"/>
                        <a:pt x="583" y="193"/>
                        <a:pt x="583" y="194"/>
                      </a:cubicBezTo>
                      <a:cubicBezTo>
                        <a:pt x="583" y="195"/>
                        <a:pt x="583" y="195"/>
                        <a:pt x="583" y="195"/>
                      </a:cubicBezTo>
                      <a:cubicBezTo>
                        <a:pt x="583" y="196"/>
                        <a:pt x="582" y="197"/>
                        <a:pt x="582" y="198"/>
                      </a:cubicBezTo>
                      <a:cubicBezTo>
                        <a:pt x="582" y="198"/>
                        <a:pt x="582" y="198"/>
                        <a:pt x="582" y="198"/>
                      </a:cubicBezTo>
                      <a:cubicBezTo>
                        <a:pt x="580" y="201"/>
                        <a:pt x="579" y="204"/>
                        <a:pt x="577" y="207"/>
                      </a:cubicBezTo>
                      <a:cubicBezTo>
                        <a:pt x="577" y="207"/>
                        <a:pt x="577" y="207"/>
                        <a:pt x="577" y="208"/>
                      </a:cubicBezTo>
                      <a:cubicBezTo>
                        <a:pt x="577" y="208"/>
                        <a:pt x="576" y="209"/>
                        <a:pt x="575" y="210"/>
                      </a:cubicBezTo>
                      <a:cubicBezTo>
                        <a:pt x="575" y="210"/>
                        <a:pt x="575" y="211"/>
                        <a:pt x="575" y="211"/>
                      </a:cubicBezTo>
                      <a:cubicBezTo>
                        <a:pt x="573" y="215"/>
                        <a:pt x="570" y="218"/>
                        <a:pt x="567" y="222"/>
                      </a:cubicBezTo>
                      <a:cubicBezTo>
                        <a:pt x="567" y="222"/>
                        <a:pt x="567" y="222"/>
                        <a:pt x="567" y="222"/>
                      </a:cubicBezTo>
                      <a:cubicBezTo>
                        <a:pt x="566" y="223"/>
                        <a:pt x="566" y="224"/>
                        <a:pt x="565" y="224"/>
                      </a:cubicBezTo>
                      <a:cubicBezTo>
                        <a:pt x="565" y="224"/>
                        <a:pt x="565" y="225"/>
                        <a:pt x="565" y="225"/>
                      </a:cubicBezTo>
                      <a:cubicBezTo>
                        <a:pt x="562" y="227"/>
                        <a:pt x="560" y="230"/>
                        <a:pt x="558" y="232"/>
                      </a:cubicBezTo>
                      <a:cubicBezTo>
                        <a:pt x="558" y="232"/>
                        <a:pt x="557" y="232"/>
                        <a:pt x="557" y="232"/>
                      </a:cubicBezTo>
                      <a:cubicBezTo>
                        <a:pt x="557" y="233"/>
                        <a:pt x="556" y="233"/>
                        <a:pt x="555" y="234"/>
                      </a:cubicBezTo>
                      <a:cubicBezTo>
                        <a:pt x="555" y="234"/>
                        <a:pt x="555" y="234"/>
                        <a:pt x="554" y="234"/>
                      </a:cubicBezTo>
                      <a:cubicBezTo>
                        <a:pt x="554" y="235"/>
                        <a:pt x="553" y="236"/>
                        <a:pt x="552" y="236"/>
                      </a:cubicBezTo>
                      <a:cubicBezTo>
                        <a:pt x="547" y="240"/>
                        <a:pt x="543" y="243"/>
                        <a:pt x="537" y="246"/>
                      </a:cubicBezTo>
                      <a:cubicBezTo>
                        <a:pt x="536" y="246"/>
                        <a:pt x="535" y="247"/>
                        <a:pt x="534" y="247"/>
                      </a:cubicBezTo>
                      <a:cubicBezTo>
                        <a:pt x="533" y="247"/>
                        <a:pt x="533" y="248"/>
                        <a:pt x="532" y="248"/>
                      </a:cubicBezTo>
                      <a:cubicBezTo>
                        <a:pt x="532" y="248"/>
                        <a:pt x="531" y="249"/>
                        <a:pt x="530" y="249"/>
                      </a:cubicBezTo>
                      <a:cubicBezTo>
                        <a:pt x="529" y="249"/>
                        <a:pt x="529" y="249"/>
                        <a:pt x="528" y="249"/>
                      </a:cubicBezTo>
                      <a:cubicBezTo>
                        <a:pt x="527" y="250"/>
                        <a:pt x="526" y="250"/>
                        <a:pt x="525" y="251"/>
                      </a:cubicBezTo>
                      <a:cubicBezTo>
                        <a:pt x="525" y="251"/>
                        <a:pt x="525" y="251"/>
                        <a:pt x="525" y="251"/>
                      </a:cubicBezTo>
                      <a:cubicBezTo>
                        <a:pt x="523" y="251"/>
                        <a:pt x="522" y="252"/>
                        <a:pt x="520" y="252"/>
                      </a:cubicBezTo>
                      <a:cubicBezTo>
                        <a:pt x="520" y="252"/>
                        <a:pt x="520" y="252"/>
                        <a:pt x="519" y="252"/>
                      </a:cubicBezTo>
                      <a:cubicBezTo>
                        <a:pt x="518" y="253"/>
                        <a:pt x="517" y="253"/>
                        <a:pt x="516" y="253"/>
                      </a:cubicBezTo>
                      <a:cubicBezTo>
                        <a:pt x="516" y="253"/>
                        <a:pt x="515" y="253"/>
                        <a:pt x="515" y="253"/>
                      </a:cubicBezTo>
                      <a:cubicBezTo>
                        <a:pt x="514" y="254"/>
                        <a:pt x="512" y="254"/>
                        <a:pt x="511" y="254"/>
                      </a:cubicBezTo>
                      <a:cubicBezTo>
                        <a:pt x="509" y="254"/>
                        <a:pt x="508" y="255"/>
                        <a:pt x="506" y="255"/>
                      </a:cubicBezTo>
                      <a:cubicBezTo>
                        <a:pt x="506" y="255"/>
                        <a:pt x="506" y="255"/>
                        <a:pt x="505" y="255"/>
                      </a:cubicBezTo>
                      <a:cubicBezTo>
                        <a:pt x="504" y="255"/>
                        <a:pt x="503" y="255"/>
                        <a:pt x="502" y="255"/>
                      </a:cubicBezTo>
                      <a:cubicBezTo>
                        <a:pt x="502" y="255"/>
                        <a:pt x="501" y="255"/>
                        <a:pt x="501" y="255"/>
                      </a:cubicBezTo>
                      <a:cubicBezTo>
                        <a:pt x="499" y="255"/>
                        <a:pt x="498" y="255"/>
                        <a:pt x="496" y="255"/>
                      </a:cubicBezTo>
                      <a:cubicBezTo>
                        <a:pt x="496" y="255"/>
                        <a:pt x="496" y="255"/>
                        <a:pt x="496" y="255"/>
                      </a:cubicBezTo>
                      <a:cubicBezTo>
                        <a:pt x="495" y="255"/>
                        <a:pt x="494" y="255"/>
                        <a:pt x="492" y="255"/>
                      </a:cubicBezTo>
                      <a:cubicBezTo>
                        <a:pt x="492" y="255"/>
                        <a:pt x="491" y="255"/>
                        <a:pt x="491" y="255"/>
                      </a:cubicBezTo>
                      <a:cubicBezTo>
                        <a:pt x="490" y="255"/>
                        <a:pt x="489" y="255"/>
                        <a:pt x="488" y="255"/>
                      </a:cubicBezTo>
                      <a:cubicBezTo>
                        <a:pt x="488" y="255"/>
                        <a:pt x="487" y="255"/>
                        <a:pt x="487" y="255"/>
                      </a:cubicBezTo>
                      <a:cubicBezTo>
                        <a:pt x="485" y="255"/>
                        <a:pt x="484" y="255"/>
                        <a:pt x="483" y="255"/>
                      </a:cubicBezTo>
                      <a:cubicBezTo>
                        <a:pt x="477" y="254"/>
                        <a:pt x="471" y="253"/>
                        <a:pt x="466" y="251"/>
                      </a:cubicBezTo>
                      <a:cubicBezTo>
                        <a:pt x="465" y="250"/>
                        <a:pt x="464" y="250"/>
                        <a:pt x="463" y="250"/>
                      </a:cubicBezTo>
                      <a:cubicBezTo>
                        <a:pt x="463" y="250"/>
                        <a:pt x="462" y="250"/>
                        <a:pt x="462" y="249"/>
                      </a:cubicBezTo>
                      <a:cubicBezTo>
                        <a:pt x="461" y="249"/>
                        <a:pt x="460" y="249"/>
                        <a:pt x="459" y="248"/>
                      </a:cubicBezTo>
                      <a:cubicBezTo>
                        <a:pt x="459" y="248"/>
                        <a:pt x="459" y="248"/>
                        <a:pt x="459" y="248"/>
                      </a:cubicBezTo>
                      <a:cubicBezTo>
                        <a:pt x="456" y="247"/>
                        <a:pt x="453" y="245"/>
                        <a:pt x="450" y="244"/>
                      </a:cubicBezTo>
                      <a:cubicBezTo>
                        <a:pt x="450" y="244"/>
                        <a:pt x="450" y="244"/>
                        <a:pt x="450" y="244"/>
                      </a:cubicBezTo>
                      <a:cubicBezTo>
                        <a:pt x="449" y="243"/>
                        <a:pt x="448" y="243"/>
                        <a:pt x="447" y="242"/>
                      </a:cubicBezTo>
                      <a:cubicBezTo>
                        <a:pt x="447" y="242"/>
                        <a:pt x="447" y="242"/>
                        <a:pt x="446" y="242"/>
                      </a:cubicBezTo>
                      <a:cubicBezTo>
                        <a:pt x="443" y="239"/>
                        <a:pt x="439" y="237"/>
                        <a:pt x="436" y="234"/>
                      </a:cubicBezTo>
                      <a:cubicBezTo>
                        <a:pt x="435" y="234"/>
                        <a:pt x="435" y="234"/>
                        <a:pt x="435" y="234"/>
                      </a:cubicBezTo>
                      <a:cubicBezTo>
                        <a:pt x="434" y="233"/>
                        <a:pt x="434" y="232"/>
                        <a:pt x="433" y="232"/>
                      </a:cubicBezTo>
                      <a:cubicBezTo>
                        <a:pt x="433" y="231"/>
                        <a:pt x="433" y="231"/>
                        <a:pt x="432" y="231"/>
                      </a:cubicBezTo>
                      <a:cubicBezTo>
                        <a:pt x="430" y="229"/>
                        <a:pt x="428" y="227"/>
                        <a:pt x="425" y="224"/>
                      </a:cubicBezTo>
                      <a:cubicBezTo>
                        <a:pt x="425" y="224"/>
                        <a:pt x="425" y="224"/>
                        <a:pt x="425" y="224"/>
                      </a:cubicBezTo>
                      <a:cubicBezTo>
                        <a:pt x="425" y="223"/>
                        <a:pt x="424" y="222"/>
                        <a:pt x="423" y="222"/>
                      </a:cubicBezTo>
                      <a:cubicBezTo>
                        <a:pt x="423" y="221"/>
                        <a:pt x="423" y="221"/>
                        <a:pt x="423" y="221"/>
                      </a:cubicBezTo>
                      <a:cubicBezTo>
                        <a:pt x="422" y="220"/>
                        <a:pt x="421" y="219"/>
                        <a:pt x="421" y="218"/>
                      </a:cubicBezTo>
                      <a:cubicBezTo>
                        <a:pt x="417" y="213"/>
                        <a:pt x="413" y="207"/>
                        <a:pt x="410" y="200"/>
                      </a:cubicBezTo>
                      <a:cubicBezTo>
                        <a:pt x="410" y="200"/>
                        <a:pt x="410" y="199"/>
                        <a:pt x="409" y="199"/>
                      </a:cubicBezTo>
                      <a:cubicBezTo>
                        <a:pt x="409" y="198"/>
                        <a:pt x="409" y="197"/>
                        <a:pt x="408" y="196"/>
                      </a:cubicBezTo>
                      <a:cubicBezTo>
                        <a:pt x="408" y="196"/>
                        <a:pt x="408" y="195"/>
                        <a:pt x="408" y="195"/>
                      </a:cubicBezTo>
                      <a:cubicBezTo>
                        <a:pt x="407" y="194"/>
                        <a:pt x="407" y="193"/>
                        <a:pt x="407" y="191"/>
                      </a:cubicBezTo>
                      <a:cubicBezTo>
                        <a:pt x="406" y="191"/>
                        <a:pt x="406" y="191"/>
                        <a:pt x="406" y="191"/>
                      </a:cubicBezTo>
                      <a:cubicBezTo>
                        <a:pt x="406" y="190"/>
                        <a:pt x="406" y="188"/>
                        <a:pt x="405" y="187"/>
                      </a:cubicBezTo>
                      <a:cubicBezTo>
                        <a:pt x="405" y="187"/>
                        <a:pt x="405" y="186"/>
                        <a:pt x="405" y="186"/>
                      </a:cubicBezTo>
                      <a:cubicBezTo>
                        <a:pt x="405" y="185"/>
                        <a:pt x="404" y="184"/>
                        <a:pt x="404" y="183"/>
                      </a:cubicBezTo>
                      <a:cubicBezTo>
                        <a:pt x="404" y="182"/>
                        <a:pt x="404" y="182"/>
                        <a:pt x="404" y="181"/>
                      </a:cubicBezTo>
                      <a:cubicBezTo>
                        <a:pt x="404" y="180"/>
                        <a:pt x="403" y="179"/>
                        <a:pt x="403" y="177"/>
                      </a:cubicBezTo>
                      <a:cubicBezTo>
                        <a:pt x="403" y="176"/>
                        <a:pt x="403" y="174"/>
                        <a:pt x="402" y="173"/>
                      </a:cubicBezTo>
                      <a:cubicBezTo>
                        <a:pt x="402" y="173"/>
                        <a:pt x="402" y="172"/>
                        <a:pt x="402" y="172"/>
                      </a:cubicBezTo>
                      <a:cubicBezTo>
                        <a:pt x="402" y="171"/>
                        <a:pt x="402" y="170"/>
                        <a:pt x="402" y="169"/>
                      </a:cubicBezTo>
                      <a:cubicBezTo>
                        <a:pt x="402" y="168"/>
                        <a:pt x="402" y="168"/>
                        <a:pt x="402" y="167"/>
                      </a:cubicBezTo>
                      <a:cubicBezTo>
                        <a:pt x="402" y="166"/>
                        <a:pt x="402" y="164"/>
                        <a:pt x="402" y="163"/>
                      </a:cubicBezTo>
                      <a:cubicBezTo>
                        <a:pt x="402" y="163"/>
                        <a:pt x="402" y="163"/>
                        <a:pt x="402" y="163"/>
                      </a:cubicBezTo>
                      <a:cubicBezTo>
                        <a:pt x="402" y="161"/>
                        <a:pt x="402" y="160"/>
                        <a:pt x="402" y="159"/>
                      </a:cubicBezTo>
                      <a:cubicBezTo>
                        <a:pt x="402" y="158"/>
                        <a:pt x="402" y="158"/>
                        <a:pt x="402" y="157"/>
                      </a:cubicBezTo>
                      <a:cubicBezTo>
                        <a:pt x="402" y="156"/>
                        <a:pt x="402" y="156"/>
                        <a:pt x="402" y="155"/>
                      </a:cubicBezTo>
                      <a:cubicBezTo>
                        <a:pt x="402" y="154"/>
                        <a:pt x="402" y="154"/>
                        <a:pt x="402" y="153"/>
                      </a:cubicBezTo>
                      <a:cubicBezTo>
                        <a:pt x="402" y="152"/>
                        <a:pt x="402" y="151"/>
                        <a:pt x="403" y="149"/>
                      </a:cubicBezTo>
                      <a:cubicBezTo>
                        <a:pt x="403" y="149"/>
                        <a:pt x="403" y="149"/>
                        <a:pt x="403" y="149"/>
                      </a:cubicBezTo>
                      <a:cubicBezTo>
                        <a:pt x="403" y="143"/>
                        <a:pt x="405" y="138"/>
                        <a:pt x="406" y="132"/>
                      </a:cubicBezTo>
                      <a:cubicBezTo>
                        <a:pt x="407" y="131"/>
                        <a:pt x="407" y="130"/>
                        <a:pt x="408" y="129"/>
                      </a:cubicBezTo>
                      <a:cubicBezTo>
                        <a:pt x="408" y="129"/>
                        <a:pt x="408" y="129"/>
                        <a:pt x="408" y="129"/>
                      </a:cubicBezTo>
                      <a:cubicBezTo>
                        <a:pt x="408" y="128"/>
                        <a:pt x="409" y="127"/>
                        <a:pt x="409" y="126"/>
                      </a:cubicBezTo>
                      <a:cubicBezTo>
                        <a:pt x="409" y="126"/>
                        <a:pt x="409" y="126"/>
                        <a:pt x="409" y="126"/>
                      </a:cubicBezTo>
                      <a:cubicBezTo>
                        <a:pt x="410" y="123"/>
                        <a:pt x="412" y="120"/>
                        <a:pt x="413" y="117"/>
                      </a:cubicBezTo>
                      <a:cubicBezTo>
                        <a:pt x="413" y="117"/>
                        <a:pt x="414" y="116"/>
                        <a:pt x="414" y="116"/>
                      </a:cubicBezTo>
                      <a:cubicBezTo>
                        <a:pt x="414" y="115"/>
                        <a:pt x="415" y="114"/>
                        <a:pt x="415" y="114"/>
                      </a:cubicBezTo>
                      <a:cubicBezTo>
                        <a:pt x="415" y="113"/>
                        <a:pt x="415" y="113"/>
                        <a:pt x="416" y="113"/>
                      </a:cubicBezTo>
                      <a:cubicBezTo>
                        <a:pt x="418" y="109"/>
                        <a:pt x="420" y="106"/>
                        <a:pt x="423" y="102"/>
                      </a:cubicBezTo>
                      <a:cubicBezTo>
                        <a:pt x="423" y="102"/>
                        <a:pt x="423" y="102"/>
                        <a:pt x="424" y="102"/>
                      </a:cubicBezTo>
                      <a:cubicBezTo>
                        <a:pt x="424" y="101"/>
                        <a:pt x="425" y="100"/>
                        <a:pt x="426" y="99"/>
                      </a:cubicBezTo>
                      <a:cubicBezTo>
                        <a:pt x="426" y="99"/>
                        <a:pt x="426" y="99"/>
                        <a:pt x="426" y="99"/>
                      </a:cubicBezTo>
                      <a:cubicBezTo>
                        <a:pt x="428" y="97"/>
                        <a:pt x="431" y="94"/>
                        <a:pt x="433" y="92"/>
                      </a:cubicBezTo>
                      <a:cubicBezTo>
                        <a:pt x="433" y="92"/>
                        <a:pt x="433" y="92"/>
                        <a:pt x="433" y="92"/>
                      </a:cubicBezTo>
                      <a:cubicBezTo>
                        <a:pt x="434" y="91"/>
                        <a:pt x="435" y="90"/>
                        <a:pt x="436" y="90"/>
                      </a:cubicBezTo>
                      <a:cubicBezTo>
                        <a:pt x="436" y="90"/>
                        <a:pt x="436" y="89"/>
                        <a:pt x="436" y="89"/>
                      </a:cubicBezTo>
                      <a:cubicBezTo>
                        <a:pt x="437" y="89"/>
                        <a:pt x="438" y="88"/>
                        <a:pt x="439" y="87"/>
                      </a:cubicBezTo>
                      <a:cubicBezTo>
                        <a:pt x="443" y="84"/>
                        <a:pt x="448" y="81"/>
                        <a:pt x="453" y="78"/>
                      </a:cubicBezTo>
                      <a:cubicBezTo>
                        <a:pt x="454" y="78"/>
                        <a:pt x="456" y="77"/>
                        <a:pt x="457" y="77"/>
                      </a:cubicBezTo>
                      <a:cubicBezTo>
                        <a:pt x="457" y="76"/>
                        <a:pt x="458" y="76"/>
                        <a:pt x="458" y="76"/>
                      </a:cubicBezTo>
                      <a:cubicBezTo>
                        <a:pt x="459" y="76"/>
                        <a:pt x="460" y="75"/>
                        <a:pt x="461" y="75"/>
                      </a:cubicBezTo>
                      <a:cubicBezTo>
                        <a:pt x="461" y="75"/>
                        <a:pt x="462" y="74"/>
                        <a:pt x="462" y="74"/>
                      </a:cubicBezTo>
                      <a:cubicBezTo>
                        <a:pt x="463" y="74"/>
                        <a:pt x="465" y="73"/>
                        <a:pt x="466" y="73"/>
                      </a:cubicBezTo>
                      <a:cubicBezTo>
                        <a:pt x="466" y="73"/>
                        <a:pt x="466" y="73"/>
                        <a:pt x="466" y="73"/>
                      </a:cubicBezTo>
                      <a:cubicBezTo>
                        <a:pt x="467" y="72"/>
                        <a:pt x="469" y="72"/>
                        <a:pt x="470" y="72"/>
                      </a:cubicBezTo>
                      <a:cubicBezTo>
                        <a:pt x="471" y="72"/>
                        <a:pt x="471" y="71"/>
                        <a:pt x="471" y="71"/>
                      </a:cubicBezTo>
                      <a:cubicBezTo>
                        <a:pt x="472" y="71"/>
                        <a:pt x="473" y="71"/>
                        <a:pt x="474" y="71"/>
                      </a:cubicBezTo>
                      <a:cubicBezTo>
                        <a:pt x="475" y="71"/>
                        <a:pt x="475" y="70"/>
                        <a:pt x="476" y="70"/>
                      </a:cubicBezTo>
                      <a:cubicBezTo>
                        <a:pt x="477" y="70"/>
                        <a:pt x="479" y="70"/>
                        <a:pt x="480" y="70"/>
                      </a:cubicBezTo>
                      <a:cubicBezTo>
                        <a:pt x="481" y="69"/>
                        <a:pt x="483" y="69"/>
                        <a:pt x="484" y="69"/>
                      </a:cubicBezTo>
                      <a:cubicBezTo>
                        <a:pt x="485" y="69"/>
                        <a:pt x="485" y="69"/>
                        <a:pt x="486" y="69"/>
                      </a:cubicBezTo>
                      <a:cubicBezTo>
                        <a:pt x="487" y="69"/>
                        <a:pt x="488" y="69"/>
                        <a:pt x="489" y="69"/>
                      </a:cubicBezTo>
                      <a:cubicBezTo>
                        <a:pt x="489" y="68"/>
                        <a:pt x="490" y="68"/>
                        <a:pt x="490" y="68"/>
                      </a:cubicBezTo>
                      <a:cubicBezTo>
                        <a:pt x="491" y="68"/>
                        <a:pt x="493" y="68"/>
                        <a:pt x="494" y="68"/>
                      </a:cubicBezTo>
                      <a:cubicBezTo>
                        <a:pt x="494" y="68"/>
                        <a:pt x="494" y="68"/>
                        <a:pt x="495" y="68"/>
                      </a:cubicBezTo>
                      <a:cubicBezTo>
                        <a:pt x="496" y="68"/>
                        <a:pt x="497" y="68"/>
                        <a:pt x="498" y="68"/>
                      </a:cubicBezTo>
                      <a:cubicBezTo>
                        <a:pt x="499" y="68"/>
                        <a:pt x="499" y="68"/>
                        <a:pt x="500" y="68"/>
                      </a:cubicBezTo>
                      <a:cubicBezTo>
                        <a:pt x="501" y="68"/>
                        <a:pt x="502" y="68"/>
                        <a:pt x="503" y="69"/>
                      </a:cubicBezTo>
                      <a:cubicBezTo>
                        <a:pt x="503" y="69"/>
                        <a:pt x="504" y="69"/>
                        <a:pt x="504" y="69"/>
                      </a:cubicBezTo>
                      <a:cubicBezTo>
                        <a:pt x="505" y="69"/>
                        <a:pt x="507" y="69"/>
                        <a:pt x="508" y="69"/>
                      </a:cubicBezTo>
                      <a:cubicBezTo>
                        <a:pt x="514" y="70"/>
                        <a:pt x="519" y="71"/>
                        <a:pt x="525" y="73"/>
                      </a:cubicBezTo>
                      <a:cubicBezTo>
                        <a:pt x="526" y="73"/>
                        <a:pt x="527" y="74"/>
                        <a:pt x="528" y="74"/>
                      </a:cubicBezTo>
                      <a:cubicBezTo>
                        <a:pt x="528" y="74"/>
                        <a:pt x="528" y="74"/>
                        <a:pt x="528" y="74"/>
                      </a:cubicBezTo>
                      <a:cubicBezTo>
                        <a:pt x="529" y="75"/>
                        <a:pt x="530" y="75"/>
                        <a:pt x="531" y="75"/>
                      </a:cubicBezTo>
                      <a:cubicBezTo>
                        <a:pt x="531" y="75"/>
                        <a:pt x="532" y="76"/>
                        <a:pt x="532" y="76"/>
                      </a:cubicBezTo>
                      <a:cubicBezTo>
                        <a:pt x="535" y="77"/>
                        <a:pt x="538" y="78"/>
                        <a:pt x="541" y="80"/>
                      </a:cubicBezTo>
                      <a:cubicBezTo>
                        <a:pt x="541" y="80"/>
                        <a:pt x="541" y="80"/>
                        <a:pt x="541" y="80"/>
                      </a:cubicBezTo>
                      <a:cubicBezTo>
                        <a:pt x="542" y="81"/>
                        <a:pt x="543" y="81"/>
                        <a:pt x="544" y="82"/>
                      </a:cubicBezTo>
                      <a:cubicBezTo>
                        <a:pt x="544" y="82"/>
                        <a:pt x="544" y="82"/>
                        <a:pt x="544" y="82"/>
                      </a:cubicBezTo>
                      <a:cubicBezTo>
                        <a:pt x="548" y="84"/>
                        <a:pt x="552" y="87"/>
                        <a:pt x="555" y="90"/>
                      </a:cubicBezTo>
                      <a:cubicBezTo>
                        <a:pt x="555" y="90"/>
                        <a:pt x="555" y="90"/>
                        <a:pt x="556" y="90"/>
                      </a:cubicBezTo>
                      <a:cubicBezTo>
                        <a:pt x="556" y="91"/>
                        <a:pt x="557" y="92"/>
                        <a:pt x="558" y="92"/>
                      </a:cubicBezTo>
                      <a:cubicBezTo>
                        <a:pt x="558" y="92"/>
                        <a:pt x="558" y="92"/>
                        <a:pt x="558" y="93"/>
                      </a:cubicBezTo>
                      <a:cubicBezTo>
                        <a:pt x="561" y="95"/>
                        <a:pt x="563" y="97"/>
                        <a:pt x="565" y="100"/>
                      </a:cubicBezTo>
                      <a:cubicBezTo>
                        <a:pt x="565" y="100"/>
                        <a:pt x="565" y="100"/>
                        <a:pt x="565" y="100"/>
                      </a:cubicBezTo>
                      <a:cubicBezTo>
                        <a:pt x="566" y="101"/>
                        <a:pt x="567" y="101"/>
                        <a:pt x="567" y="102"/>
                      </a:cubicBezTo>
                      <a:cubicBezTo>
                        <a:pt x="568" y="102"/>
                        <a:pt x="568" y="103"/>
                        <a:pt x="568" y="103"/>
                      </a:cubicBezTo>
                      <a:cubicBezTo>
                        <a:pt x="569" y="104"/>
                        <a:pt x="569" y="104"/>
                        <a:pt x="570" y="105"/>
                      </a:cubicBezTo>
                      <a:cubicBezTo>
                        <a:pt x="573" y="110"/>
                        <a:pt x="576" y="115"/>
                        <a:pt x="579" y="120"/>
                      </a:cubicBezTo>
                      <a:cubicBezTo>
                        <a:pt x="580" y="121"/>
                        <a:pt x="580" y="122"/>
                        <a:pt x="581" y="123"/>
                      </a:cubicBezTo>
                      <a:cubicBezTo>
                        <a:pt x="581" y="124"/>
                        <a:pt x="581" y="124"/>
                        <a:pt x="581" y="125"/>
                      </a:cubicBezTo>
                      <a:cubicBezTo>
                        <a:pt x="582" y="126"/>
                        <a:pt x="582" y="127"/>
                        <a:pt x="582" y="127"/>
                      </a:cubicBezTo>
                      <a:cubicBezTo>
                        <a:pt x="583" y="128"/>
                        <a:pt x="583" y="128"/>
                        <a:pt x="583" y="129"/>
                      </a:cubicBezTo>
                      <a:cubicBezTo>
                        <a:pt x="583" y="130"/>
                        <a:pt x="584" y="131"/>
                        <a:pt x="584" y="132"/>
                      </a:cubicBezTo>
                      <a:cubicBezTo>
                        <a:pt x="584" y="132"/>
                        <a:pt x="584" y="133"/>
                        <a:pt x="584" y="133"/>
                      </a:cubicBezTo>
                      <a:cubicBezTo>
                        <a:pt x="585" y="134"/>
                        <a:pt x="585" y="135"/>
                        <a:pt x="585" y="137"/>
                      </a:cubicBezTo>
                      <a:lnTo>
                        <a:pt x="586" y="138"/>
                      </a:lnTo>
                      <a:cubicBezTo>
                        <a:pt x="586" y="139"/>
                        <a:pt x="586" y="140"/>
                        <a:pt x="587" y="141"/>
                      </a:cubicBezTo>
                      <a:cubicBezTo>
                        <a:pt x="587" y="141"/>
                        <a:pt x="587" y="142"/>
                        <a:pt x="587" y="142"/>
                      </a:cubicBezTo>
                      <a:cubicBezTo>
                        <a:pt x="587" y="144"/>
                        <a:pt x="587" y="145"/>
                        <a:pt x="588" y="147"/>
                      </a:cubicBezTo>
                      <a:cubicBezTo>
                        <a:pt x="588" y="148"/>
                        <a:pt x="588" y="149"/>
                        <a:pt x="588" y="151"/>
                      </a:cubicBezTo>
                      <a:close/>
                      <a:moveTo>
                        <a:pt x="657" y="163"/>
                      </a:moveTo>
                      <a:lnTo>
                        <a:pt x="648" y="108"/>
                      </a:lnTo>
                      <a:lnTo>
                        <a:pt x="616" y="114"/>
                      </a:lnTo>
                      <a:cubicBezTo>
                        <a:pt x="611" y="99"/>
                        <a:pt x="602" y="86"/>
                        <a:pt x="592" y="74"/>
                      </a:cubicBezTo>
                      <a:lnTo>
                        <a:pt x="611" y="48"/>
                      </a:lnTo>
                      <a:lnTo>
                        <a:pt x="565" y="16"/>
                      </a:lnTo>
                      <a:lnTo>
                        <a:pt x="547" y="42"/>
                      </a:lnTo>
                      <a:cubicBezTo>
                        <a:pt x="533" y="36"/>
                        <a:pt x="518" y="32"/>
                        <a:pt x="502" y="32"/>
                      </a:cubicBezTo>
                      <a:lnTo>
                        <a:pt x="497" y="0"/>
                      </a:lnTo>
                      <a:lnTo>
                        <a:pt x="442" y="9"/>
                      </a:lnTo>
                      <a:lnTo>
                        <a:pt x="447" y="41"/>
                      </a:lnTo>
                      <a:cubicBezTo>
                        <a:pt x="432" y="47"/>
                        <a:pt x="419" y="55"/>
                        <a:pt x="408" y="65"/>
                      </a:cubicBezTo>
                      <a:lnTo>
                        <a:pt x="382" y="47"/>
                      </a:lnTo>
                      <a:lnTo>
                        <a:pt x="350" y="92"/>
                      </a:lnTo>
                      <a:lnTo>
                        <a:pt x="376" y="110"/>
                      </a:lnTo>
                      <a:cubicBezTo>
                        <a:pt x="370" y="124"/>
                        <a:pt x="366" y="140"/>
                        <a:pt x="365" y="155"/>
                      </a:cubicBezTo>
                      <a:lnTo>
                        <a:pt x="334" y="161"/>
                      </a:lnTo>
                      <a:lnTo>
                        <a:pt x="343" y="215"/>
                      </a:lnTo>
                      <a:lnTo>
                        <a:pt x="374" y="210"/>
                      </a:lnTo>
                      <a:cubicBezTo>
                        <a:pt x="380" y="225"/>
                        <a:pt x="388" y="238"/>
                        <a:pt x="399" y="249"/>
                      </a:cubicBezTo>
                      <a:lnTo>
                        <a:pt x="380" y="275"/>
                      </a:lnTo>
                      <a:lnTo>
                        <a:pt x="425" y="308"/>
                      </a:lnTo>
                      <a:lnTo>
                        <a:pt x="444" y="282"/>
                      </a:lnTo>
                      <a:cubicBezTo>
                        <a:pt x="458" y="288"/>
                        <a:pt x="473" y="291"/>
                        <a:pt x="489" y="292"/>
                      </a:cubicBezTo>
                      <a:lnTo>
                        <a:pt x="494" y="324"/>
                      </a:lnTo>
                      <a:lnTo>
                        <a:pt x="549" y="315"/>
                      </a:lnTo>
                      <a:lnTo>
                        <a:pt x="544" y="283"/>
                      </a:lnTo>
                      <a:cubicBezTo>
                        <a:pt x="558" y="277"/>
                        <a:pt x="571" y="269"/>
                        <a:pt x="583" y="258"/>
                      </a:cubicBezTo>
                      <a:lnTo>
                        <a:pt x="609" y="277"/>
                      </a:lnTo>
                      <a:lnTo>
                        <a:pt x="641" y="232"/>
                      </a:lnTo>
                      <a:lnTo>
                        <a:pt x="615" y="213"/>
                      </a:lnTo>
                      <a:cubicBezTo>
                        <a:pt x="621" y="199"/>
                        <a:pt x="625" y="184"/>
                        <a:pt x="625" y="168"/>
                      </a:cubicBezTo>
                      <a:lnTo>
                        <a:pt x="657" y="163"/>
                      </a:lnTo>
                      <a:close/>
                      <a:moveTo>
                        <a:pt x="453" y="544"/>
                      </a:moveTo>
                      <a:cubicBezTo>
                        <a:pt x="453" y="545"/>
                        <a:pt x="453" y="546"/>
                        <a:pt x="453" y="547"/>
                      </a:cubicBezTo>
                      <a:cubicBezTo>
                        <a:pt x="452" y="548"/>
                        <a:pt x="452" y="550"/>
                        <a:pt x="452" y="552"/>
                      </a:cubicBezTo>
                      <a:cubicBezTo>
                        <a:pt x="452" y="553"/>
                        <a:pt x="451" y="554"/>
                        <a:pt x="451" y="554"/>
                      </a:cubicBezTo>
                      <a:cubicBezTo>
                        <a:pt x="451" y="557"/>
                        <a:pt x="450" y="559"/>
                        <a:pt x="450" y="562"/>
                      </a:cubicBezTo>
                      <a:cubicBezTo>
                        <a:pt x="450" y="562"/>
                        <a:pt x="450" y="562"/>
                        <a:pt x="449" y="562"/>
                      </a:cubicBezTo>
                      <a:cubicBezTo>
                        <a:pt x="449" y="565"/>
                        <a:pt x="448" y="567"/>
                        <a:pt x="448" y="569"/>
                      </a:cubicBezTo>
                      <a:cubicBezTo>
                        <a:pt x="447" y="570"/>
                        <a:pt x="447" y="570"/>
                        <a:pt x="447" y="571"/>
                      </a:cubicBezTo>
                      <a:cubicBezTo>
                        <a:pt x="447" y="573"/>
                        <a:pt x="446" y="575"/>
                        <a:pt x="445" y="576"/>
                      </a:cubicBezTo>
                      <a:cubicBezTo>
                        <a:pt x="445" y="577"/>
                        <a:pt x="445" y="578"/>
                        <a:pt x="445" y="579"/>
                      </a:cubicBezTo>
                      <a:cubicBezTo>
                        <a:pt x="440" y="591"/>
                        <a:pt x="435" y="602"/>
                        <a:pt x="428" y="612"/>
                      </a:cubicBezTo>
                      <a:cubicBezTo>
                        <a:pt x="427" y="614"/>
                        <a:pt x="426" y="616"/>
                        <a:pt x="425" y="617"/>
                      </a:cubicBezTo>
                      <a:cubicBezTo>
                        <a:pt x="424" y="617"/>
                        <a:pt x="424" y="618"/>
                        <a:pt x="424" y="618"/>
                      </a:cubicBezTo>
                      <a:cubicBezTo>
                        <a:pt x="423" y="620"/>
                        <a:pt x="422" y="621"/>
                        <a:pt x="421" y="623"/>
                      </a:cubicBezTo>
                      <a:cubicBezTo>
                        <a:pt x="421" y="623"/>
                        <a:pt x="420" y="623"/>
                        <a:pt x="420" y="623"/>
                      </a:cubicBezTo>
                      <a:cubicBezTo>
                        <a:pt x="417" y="628"/>
                        <a:pt x="413" y="632"/>
                        <a:pt x="409" y="637"/>
                      </a:cubicBezTo>
                      <a:cubicBezTo>
                        <a:pt x="409" y="637"/>
                        <a:pt x="409" y="637"/>
                        <a:pt x="408" y="637"/>
                      </a:cubicBezTo>
                      <a:cubicBezTo>
                        <a:pt x="407" y="639"/>
                        <a:pt x="406" y="640"/>
                        <a:pt x="404" y="641"/>
                      </a:cubicBezTo>
                      <a:cubicBezTo>
                        <a:pt x="404" y="641"/>
                        <a:pt x="404" y="642"/>
                        <a:pt x="404" y="642"/>
                      </a:cubicBezTo>
                      <a:cubicBezTo>
                        <a:pt x="398" y="648"/>
                        <a:pt x="392" y="653"/>
                        <a:pt x="386" y="657"/>
                      </a:cubicBezTo>
                      <a:cubicBezTo>
                        <a:pt x="385" y="657"/>
                        <a:pt x="385" y="658"/>
                        <a:pt x="385" y="658"/>
                      </a:cubicBezTo>
                      <a:cubicBezTo>
                        <a:pt x="383" y="659"/>
                        <a:pt x="382" y="660"/>
                        <a:pt x="380" y="661"/>
                      </a:cubicBezTo>
                      <a:cubicBezTo>
                        <a:pt x="380" y="661"/>
                        <a:pt x="379" y="661"/>
                        <a:pt x="379" y="662"/>
                      </a:cubicBezTo>
                      <a:cubicBezTo>
                        <a:pt x="374" y="665"/>
                        <a:pt x="369" y="668"/>
                        <a:pt x="364" y="670"/>
                      </a:cubicBezTo>
                      <a:cubicBezTo>
                        <a:pt x="364" y="671"/>
                        <a:pt x="364" y="671"/>
                        <a:pt x="363" y="671"/>
                      </a:cubicBezTo>
                      <a:cubicBezTo>
                        <a:pt x="362" y="672"/>
                        <a:pt x="360" y="672"/>
                        <a:pt x="358" y="673"/>
                      </a:cubicBezTo>
                      <a:cubicBezTo>
                        <a:pt x="358" y="673"/>
                        <a:pt x="358" y="674"/>
                        <a:pt x="357" y="674"/>
                      </a:cubicBezTo>
                      <a:cubicBezTo>
                        <a:pt x="356" y="675"/>
                        <a:pt x="354" y="675"/>
                        <a:pt x="352" y="676"/>
                      </a:cubicBezTo>
                      <a:cubicBezTo>
                        <a:pt x="343" y="680"/>
                        <a:pt x="333" y="683"/>
                        <a:pt x="323" y="685"/>
                      </a:cubicBezTo>
                      <a:cubicBezTo>
                        <a:pt x="321" y="686"/>
                        <a:pt x="318" y="686"/>
                        <a:pt x="316" y="687"/>
                      </a:cubicBezTo>
                      <a:cubicBezTo>
                        <a:pt x="315" y="687"/>
                        <a:pt x="314" y="687"/>
                        <a:pt x="313" y="687"/>
                      </a:cubicBezTo>
                      <a:cubicBezTo>
                        <a:pt x="312" y="687"/>
                        <a:pt x="310" y="688"/>
                        <a:pt x="308" y="688"/>
                      </a:cubicBezTo>
                      <a:cubicBezTo>
                        <a:pt x="307" y="688"/>
                        <a:pt x="307" y="688"/>
                        <a:pt x="306" y="688"/>
                      </a:cubicBezTo>
                      <a:cubicBezTo>
                        <a:pt x="304" y="688"/>
                        <a:pt x="301" y="689"/>
                        <a:pt x="299" y="689"/>
                      </a:cubicBezTo>
                      <a:cubicBezTo>
                        <a:pt x="299" y="689"/>
                        <a:pt x="299" y="689"/>
                        <a:pt x="298" y="689"/>
                      </a:cubicBezTo>
                      <a:cubicBezTo>
                        <a:pt x="296" y="689"/>
                        <a:pt x="293" y="689"/>
                        <a:pt x="291" y="689"/>
                      </a:cubicBezTo>
                      <a:cubicBezTo>
                        <a:pt x="290" y="689"/>
                        <a:pt x="289" y="689"/>
                        <a:pt x="289" y="689"/>
                      </a:cubicBezTo>
                      <a:cubicBezTo>
                        <a:pt x="287" y="689"/>
                        <a:pt x="285" y="689"/>
                        <a:pt x="283" y="689"/>
                      </a:cubicBezTo>
                      <a:cubicBezTo>
                        <a:pt x="282" y="689"/>
                        <a:pt x="281" y="689"/>
                        <a:pt x="281" y="689"/>
                      </a:cubicBezTo>
                      <a:cubicBezTo>
                        <a:pt x="278" y="689"/>
                        <a:pt x="276" y="689"/>
                        <a:pt x="273" y="689"/>
                      </a:cubicBezTo>
                      <a:cubicBezTo>
                        <a:pt x="270" y="688"/>
                        <a:pt x="268" y="688"/>
                        <a:pt x="265" y="688"/>
                      </a:cubicBezTo>
                      <a:cubicBezTo>
                        <a:pt x="265" y="688"/>
                        <a:pt x="264" y="687"/>
                        <a:pt x="263" y="687"/>
                      </a:cubicBezTo>
                      <a:cubicBezTo>
                        <a:pt x="261" y="687"/>
                        <a:pt x="259" y="687"/>
                        <a:pt x="257" y="686"/>
                      </a:cubicBezTo>
                      <a:cubicBezTo>
                        <a:pt x="257" y="686"/>
                        <a:pt x="256" y="686"/>
                        <a:pt x="255" y="686"/>
                      </a:cubicBezTo>
                      <a:cubicBezTo>
                        <a:pt x="253" y="686"/>
                        <a:pt x="250" y="685"/>
                        <a:pt x="248" y="684"/>
                      </a:cubicBezTo>
                      <a:cubicBezTo>
                        <a:pt x="248" y="684"/>
                        <a:pt x="247" y="684"/>
                        <a:pt x="247" y="684"/>
                      </a:cubicBezTo>
                      <a:cubicBezTo>
                        <a:pt x="245" y="684"/>
                        <a:pt x="243" y="683"/>
                        <a:pt x="241" y="683"/>
                      </a:cubicBezTo>
                      <a:cubicBezTo>
                        <a:pt x="240" y="682"/>
                        <a:pt x="239" y="682"/>
                        <a:pt x="238" y="682"/>
                      </a:cubicBezTo>
                      <a:cubicBezTo>
                        <a:pt x="237" y="681"/>
                        <a:pt x="235" y="681"/>
                        <a:pt x="233" y="680"/>
                      </a:cubicBezTo>
                      <a:cubicBezTo>
                        <a:pt x="233" y="680"/>
                        <a:pt x="232" y="680"/>
                        <a:pt x="231" y="679"/>
                      </a:cubicBezTo>
                      <a:cubicBezTo>
                        <a:pt x="229" y="679"/>
                        <a:pt x="226" y="678"/>
                        <a:pt x="224" y="677"/>
                      </a:cubicBezTo>
                      <a:cubicBezTo>
                        <a:pt x="215" y="673"/>
                        <a:pt x="206" y="668"/>
                        <a:pt x="197" y="663"/>
                      </a:cubicBezTo>
                      <a:cubicBezTo>
                        <a:pt x="196" y="662"/>
                        <a:pt x="194" y="661"/>
                        <a:pt x="192" y="660"/>
                      </a:cubicBezTo>
                      <a:cubicBezTo>
                        <a:pt x="192" y="659"/>
                        <a:pt x="192" y="659"/>
                        <a:pt x="191" y="659"/>
                      </a:cubicBezTo>
                      <a:cubicBezTo>
                        <a:pt x="190" y="658"/>
                        <a:pt x="188" y="657"/>
                        <a:pt x="187" y="656"/>
                      </a:cubicBezTo>
                      <a:cubicBezTo>
                        <a:pt x="187" y="655"/>
                        <a:pt x="187" y="655"/>
                        <a:pt x="186" y="655"/>
                      </a:cubicBezTo>
                      <a:cubicBezTo>
                        <a:pt x="182" y="652"/>
                        <a:pt x="177" y="648"/>
                        <a:pt x="173" y="644"/>
                      </a:cubicBezTo>
                      <a:cubicBezTo>
                        <a:pt x="173" y="644"/>
                        <a:pt x="172" y="643"/>
                        <a:pt x="172" y="643"/>
                      </a:cubicBezTo>
                      <a:cubicBezTo>
                        <a:pt x="171" y="642"/>
                        <a:pt x="170" y="641"/>
                        <a:pt x="168" y="639"/>
                      </a:cubicBezTo>
                      <a:cubicBezTo>
                        <a:pt x="168" y="639"/>
                        <a:pt x="168" y="639"/>
                        <a:pt x="167" y="638"/>
                      </a:cubicBezTo>
                      <a:cubicBezTo>
                        <a:pt x="162" y="633"/>
                        <a:pt x="157" y="627"/>
                        <a:pt x="152" y="620"/>
                      </a:cubicBezTo>
                      <a:cubicBezTo>
                        <a:pt x="152" y="620"/>
                        <a:pt x="152" y="620"/>
                        <a:pt x="151" y="619"/>
                      </a:cubicBezTo>
                      <a:cubicBezTo>
                        <a:pt x="150" y="618"/>
                        <a:pt x="149" y="616"/>
                        <a:pt x="148" y="615"/>
                      </a:cubicBezTo>
                      <a:cubicBezTo>
                        <a:pt x="148" y="615"/>
                        <a:pt x="148" y="614"/>
                        <a:pt x="148" y="614"/>
                      </a:cubicBezTo>
                      <a:cubicBezTo>
                        <a:pt x="145" y="609"/>
                        <a:pt x="142" y="604"/>
                        <a:pt x="139" y="599"/>
                      </a:cubicBezTo>
                      <a:cubicBezTo>
                        <a:pt x="139" y="599"/>
                        <a:pt x="139" y="598"/>
                        <a:pt x="139" y="598"/>
                      </a:cubicBezTo>
                      <a:cubicBezTo>
                        <a:pt x="138" y="597"/>
                        <a:pt x="137" y="595"/>
                        <a:pt x="136" y="593"/>
                      </a:cubicBezTo>
                      <a:cubicBezTo>
                        <a:pt x="136" y="593"/>
                        <a:pt x="136" y="592"/>
                        <a:pt x="136" y="592"/>
                      </a:cubicBezTo>
                      <a:cubicBezTo>
                        <a:pt x="135" y="590"/>
                        <a:pt x="134" y="589"/>
                        <a:pt x="133" y="587"/>
                      </a:cubicBezTo>
                      <a:cubicBezTo>
                        <a:pt x="129" y="575"/>
                        <a:pt x="125" y="563"/>
                        <a:pt x="123" y="551"/>
                      </a:cubicBezTo>
                      <a:cubicBezTo>
                        <a:pt x="123" y="550"/>
                        <a:pt x="122" y="549"/>
                        <a:pt x="122" y="548"/>
                      </a:cubicBezTo>
                      <a:cubicBezTo>
                        <a:pt x="122" y="547"/>
                        <a:pt x="122" y="545"/>
                        <a:pt x="122" y="543"/>
                      </a:cubicBezTo>
                      <a:cubicBezTo>
                        <a:pt x="122" y="542"/>
                        <a:pt x="121" y="541"/>
                        <a:pt x="121" y="541"/>
                      </a:cubicBezTo>
                      <a:cubicBezTo>
                        <a:pt x="121" y="538"/>
                        <a:pt x="121" y="536"/>
                        <a:pt x="121" y="534"/>
                      </a:cubicBezTo>
                      <a:cubicBezTo>
                        <a:pt x="121" y="534"/>
                        <a:pt x="121" y="533"/>
                        <a:pt x="121" y="533"/>
                      </a:cubicBezTo>
                      <a:cubicBezTo>
                        <a:pt x="120" y="531"/>
                        <a:pt x="120" y="528"/>
                        <a:pt x="120" y="526"/>
                      </a:cubicBezTo>
                      <a:cubicBezTo>
                        <a:pt x="120" y="525"/>
                        <a:pt x="120" y="524"/>
                        <a:pt x="120" y="523"/>
                      </a:cubicBezTo>
                      <a:cubicBezTo>
                        <a:pt x="120" y="522"/>
                        <a:pt x="120" y="520"/>
                        <a:pt x="120" y="518"/>
                      </a:cubicBezTo>
                      <a:cubicBezTo>
                        <a:pt x="120" y="517"/>
                        <a:pt x="120" y="516"/>
                        <a:pt x="120" y="515"/>
                      </a:cubicBezTo>
                      <a:cubicBezTo>
                        <a:pt x="121" y="513"/>
                        <a:pt x="121" y="510"/>
                        <a:pt x="121" y="508"/>
                      </a:cubicBezTo>
                      <a:cubicBezTo>
                        <a:pt x="121" y="505"/>
                        <a:pt x="121" y="503"/>
                        <a:pt x="122" y="500"/>
                      </a:cubicBezTo>
                      <a:cubicBezTo>
                        <a:pt x="122" y="499"/>
                        <a:pt x="122" y="499"/>
                        <a:pt x="122" y="498"/>
                      </a:cubicBezTo>
                      <a:cubicBezTo>
                        <a:pt x="122" y="496"/>
                        <a:pt x="123" y="494"/>
                        <a:pt x="123" y="492"/>
                      </a:cubicBezTo>
                      <a:cubicBezTo>
                        <a:pt x="123" y="492"/>
                        <a:pt x="123" y="491"/>
                        <a:pt x="123" y="490"/>
                      </a:cubicBezTo>
                      <a:cubicBezTo>
                        <a:pt x="124" y="488"/>
                        <a:pt x="124" y="485"/>
                        <a:pt x="125" y="483"/>
                      </a:cubicBezTo>
                      <a:cubicBezTo>
                        <a:pt x="125" y="482"/>
                        <a:pt x="125" y="482"/>
                        <a:pt x="125" y="482"/>
                      </a:cubicBezTo>
                      <a:cubicBezTo>
                        <a:pt x="126" y="480"/>
                        <a:pt x="126" y="478"/>
                        <a:pt x="127" y="475"/>
                      </a:cubicBezTo>
                      <a:cubicBezTo>
                        <a:pt x="127" y="475"/>
                        <a:pt x="127" y="474"/>
                        <a:pt x="128" y="473"/>
                      </a:cubicBezTo>
                      <a:cubicBezTo>
                        <a:pt x="128" y="471"/>
                        <a:pt x="129" y="470"/>
                        <a:pt x="129" y="468"/>
                      </a:cubicBezTo>
                      <a:cubicBezTo>
                        <a:pt x="130" y="467"/>
                        <a:pt x="130" y="467"/>
                        <a:pt x="130" y="466"/>
                      </a:cubicBezTo>
                      <a:cubicBezTo>
                        <a:pt x="131" y="464"/>
                        <a:pt x="132" y="461"/>
                        <a:pt x="133" y="459"/>
                      </a:cubicBezTo>
                      <a:cubicBezTo>
                        <a:pt x="133" y="459"/>
                        <a:pt x="133" y="459"/>
                        <a:pt x="133" y="459"/>
                      </a:cubicBezTo>
                      <a:cubicBezTo>
                        <a:pt x="136" y="450"/>
                        <a:pt x="141" y="440"/>
                        <a:pt x="147" y="432"/>
                      </a:cubicBezTo>
                      <a:cubicBezTo>
                        <a:pt x="148" y="430"/>
                        <a:pt x="149" y="429"/>
                        <a:pt x="150" y="427"/>
                      </a:cubicBezTo>
                      <a:cubicBezTo>
                        <a:pt x="150" y="427"/>
                        <a:pt x="150" y="426"/>
                        <a:pt x="151" y="426"/>
                      </a:cubicBezTo>
                      <a:cubicBezTo>
                        <a:pt x="152" y="425"/>
                        <a:pt x="153" y="423"/>
                        <a:pt x="154" y="422"/>
                      </a:cubicBezTo>
                      <a:cubicBezTo>
                        <a:pt x="154" y="422"/>
                        <a:pt x="154" y="421"/>
                        <a:pt x="154" y="421"/>
                      </a:cubicBezTo>
                      <a:cubicBezTo>
                        <a:pt x="158" y="416"/>
                        <a:pt x="162" y="412"/>
                        <a:pt x="166" y="408"/>
                      </a:cubicBezTo>
                      <a:cubicBezTo>
                        <a:pt x="166" y="407"/>
                        <a:pt x="166" y="407"/>
                        <a:pt x="166" y="407"/>
                      </a:cubicBezTo>
                      <a:cubicBezTo>
                        <a:pt x="168" y="406"/>
                        <a:pt x="169" y="404"/>
                        <a:pt x="170" y="403"/>
                      </a:cubicBezTo>
                      <a:cubicBezTo>
                        <a:pt x="170" y="403"/>
                        <a:pt x="171" y="403"/>
                        <a:pt x="171" y="402"/>
                      </a:cubicBezTo>
                      <a:cubicBezTo>
                        <a:pt x="177" y="397"/>
                        <a:pt x="183" y="392"/>
                        <a:pt x="189" y="387"/>
                      </a:cubicBezTo>
                      <a:cubicBezTo>
                        <a:pt x="189" y="387"/>
                        <a:pt x="190" y="387"/>
                        <a:pt x="190" y="386"/>
                      </a:cubicBezTo>
                      <a:cubicBezTo>
                        <a:pt x="192" y="385"/>
                        <a:pt x="193" y="384"/>
                        <a:pt x="195" y="383"/>
                      </a:cubicBezTo>
                      <a:cubicBezTo>
                        <a:pt x="195" y="383"/>
                        <a:pt x="195" y="383"/>
                        <a:pt x="195" y="383"/>
                      </a:cubicBezTo>
                      <a:cubicBezTo>
                        <a:pt x="200" y="379"/>
                        <a:pt x="205" y="377"/>
                        <a:pt x="211" y="374"/>
                      </a:cubicBezTo>
                      <a:cubicBezTo>
                        <a:pt x="211" y="374"/>
                        <a:pt x="211" y="374"/>
                        <a:pt x="211" y="373"/>
                      </a:cubicBezTo>
                      <a:cubicBezTo>
                        <a:pt x="213" y="373"/>
                        <a:pt x="215" y="372"/>
                        <a:pt x="216" y="371"/>
                      </a:cubicBezTo>
                      <a:cubicBezTo>
                        <a:pt x="217" y="371"/>
                        <a:pt x="217" y="371"/>
                        <a:pt x="217" y="371"/>
                      </a:cubicBezTo>
                      <a:cubicBezTo>
                        <a:pt x="219" y="370"/>
                        <a:pt x="221" y="369"/>
                        <a:pt x="223" y="368"/>
                      </a:cubicBezTo>
                      <a:cubicBezTo>
                        <a:pt x="232" y="364"/>
                        <a:pt x="242" y="361"/>
                        <a:pt x="252" y="359"/>
                      </a:cubicBezTo>
                      <a:cubicBezTo>
                        <a:pt x="254" y="358"/>
                        <a:pt x="256" y="358"/>
                        <a:pt x="259" y="358"/>
                      </a:cubicBezTo>
                      <a:cubicBezTo>
                        <a:pt x="260" y="357"/>
                        <a:pt x="260" y="357"/>
                        <a:pt x="261" y="357"/>
                      </a:cubicBezTo>
                      <a:cubicBezTo>
                        <a:pt x="263" y="357"/>
                        <a:pt x="265" y="357"/>
                        <a:pt x="266" y="356"/>
                      </a:cubicBezTo>
                      <a:cubicBezTo>
                        <a:pt x="267" y="356"/>
                        <a:pt x="268" y="356"/>
                        <a:pt x="269" y="356"/>
                      </a:cubicBezTo>
                      <a:cubicBezTo>
                        <a:pt x="271" y="356"/>
                        <a:pt x="273" y="356"/>
                        <a:pt x="276" y="356"/>
                      </a:cubicBezTo>
                      <a:cubicBezTo>
                        <a:pt x="276" y="355"/>
                        <a:pt x="276" y="355"/>
                        <a:pt x="276" y="355"/>
                      </a:cubicBezTo>
                      <a:cubicBezTo>
                        <a:pt x="279" y="355"/>
                        <a:pt x="281" y="355"/>
                        <a:pt x="284" y="355"/>
                      </a:cubicBezTo>
                      <a:cubicBezTo>
                        <a:pt x="285" y="355"/>
                        <a:pt x="285" y="355"/>
                        <a:pt x="286" y="355"/>
                      </a:cubicBezTo>
                      <a:cubicBezTo>
                        <a:pt x="288" y="355"/>
                        <a:pt x="290" y="355"/>
                        <a:pt x="292" y="355"/>
                      </a:cubicBezTo>
                      <a:cubicBezTo>
                        <a:pt x="292" y="355"/>
                        <a:pt x="293" y="355"/>
                        <a:pt x="294" y="355"/>
                      </a:cubicBezTo>
                      <a:cubicBezTo>
                        <a:pt x="297" y="355"/>
                        <a:pt x="299" y="356"/>
                        <a:pt x="302" y="356"/>
                      </a:cubicBezTo>
                      <a:cubicBezTo>
                        <a:pt x="304" y="356"/>
                        <a:pt x="307" y="356"/>
                        <a:pt x="309" y="357"/>
                      </a:cubicBezTo>
                      <a:cubicBezTo>
                        <a:pt x="310" y="357"/>
                        <a:pt x="311" y="357"/>
                        <a:pt x="312" y="357"/>
                      </a:cubicBezTo>
                      <a:cubicBezTo>
                        <a:pt x="314" y="357"/>
                        <a:pt x="315" y="357"/>
                        <a:pt x="317" y="358"/>
                      </a:cubicBezTo>
                      <a:cubicBezTo>
                        <a:pt x="318" y="358"/>
                        <a:pt x="319" y="358"/>
                        <a:pt x="319" y="358"/>
                      </a:cubicBezTo>
                      <a:cubicBezTo>
                        <a:pt x="322" y="359"/>
                        <a:pt x="324" y="359"/>
                        <a:pt x="327" y="360"/>
                      </a:cubicBezTo>
                      <a:cubicBezTo>
                        <a:pt x="327" y="360"/>
                        <a:pt x="327" y="360"/>
                        <a:pt x="328" y="360"/>
                      </a:cubicBezTo>
                      <a:cubicBezTo>
                        <a:pt x="330" y="361"/>
                        <a:pt x="332" y="361"/>
                        <a:pt x="334" y="362"/>
                      </a:cubicBezTo>
                      <a:cubicBezTo>
                        <a:pt x="335" y="362"/>
                        <a:pt x="336" y="362"/>
                        <a:pt x="336" y="363"/>
                      </a:cubicBezTo>
                      <a:cubicBezTo>
                        <a:pt x="338" y="363"/>
                        <a:pt x="340" y="363"/>
                        <a:pt x="341" y="364"/>
                      </a:cubicBezTo>
                      <a:cubicBezTo>
                        <a:pt x="342" y="364"/>
                        <a:pt x="343" y="365"/>
                        <a:pt x="344" y="365"/>
                      </a:cubicBezTo>
                      <a:cubicBezTo>
                        <a:pt x="346" y="366"/>
                        <a:pt x="348" y="367"/>
                        <a:pt x="350" y="367"/>
                      </a:cubicBezTo>
                      <a:cubicBezTo>
                        <a:pt x="360" y="371"/>
                        <a:pt x="369" y="376"/>
                        <a:pt x="378" y="382"/>
                      </a:cubicBezTo>
                      <a:cubicBezTo>
                        <a:pt x="379" y="383"/>
                        <a:pt x="381" y="384"/>
                        <a:pt x="382" y="385"/>
                      </a:cubicBezTo>
                      <a:cubicBezTo>
                        <a:pt x="383" y="385"/>
                        <a:pt x="383" y="385"/>
                        <a:pt x="383" y="385"/>
                      </a:cubicBezTo>
                      <a:cubicBezTo>
                        <a:pt x="385" y="387"/>
                        <a:pt x="386" y="388"/>
                        <a:pt x="388" y="389"/>
                      </a:cubicBezTo>
                      <a:cubicBezTo>
                        <a:pt x="388" y="389"/>
                        <a:pt x="388" y="389"/>
                        <a:pt x="388" y="389"/>
                      </a:cubicBezTo>
                      <a:cubicBezTo>
                        <a:pt x="393" y="393"/>
                        <a:pt x="398" y="397"/>
                        <a:pt x="402" y="401"/>
                      </a:cubicBezTo>
                      <a:cubicBezTo>
                        <a:pt x="402" y="401"/>
                        <a:pt x="402" y="401"/>
                        <a:pt x="402" y="401"/>
                      </a:cubicBezTo>
                      <a:cubicBezTo>
                        <a:pt x="404" y="402"/>
                        <a:pt x="405" y="404"/>
                        <a:pt x="406" y="405"/>
                      </a:cubicBezTo>
                      <a:cubicBezTo>
                        <a:pt x="407" y="405"/>
                        <a:pt x="407" y="406"/>
                        <a:pt x="407" y="406"/>
                      </a:cubicBezTo>
                      <a:cubicBezTo>
                        <a:pt x="413" y="412"/>
                        <a:pt x="418" y="418"/>
                        <a:pt x="422" y="424"/>
                      </a:cubicBezTo>
                      <a:cubicBezTo>
                        <a:pt x="423" y="424"/>
                        <a:pt x="423" y="425"/>
                        <a:pt x="423" y="425"/>
                      </a:cubicBezTo>
                      <a:cubicBezTo>
                        <a:pt x="424" y="426"/>
                        <a:pt x="425" y="428"/>
                        <a:pt x="426" y="429"/>
                      </a:cubicBezTo>
                      <a:cubicBezTo>
                        <a:pt x="426" y="430"/>
                        <a:pt x="427" y="430"/>
                        <a:pt x="427" y="430"/>
                      </a:cubicBezTo>
                      <a:cubicBezTo>
                        <a:pt x="430" y="435"/>
                        <a:pt x="433" y="440"/>
                        <a:pt x="436" y="445"/>
                      </a:cubicBezTo>
                      <a:cubicBezTo>
                        <a:pt x="436" y="446"/>
                        <a:pt x="436" y="446"/>
                        <a:pt x="436" y="446"/>
                      </a:cubicBezTo>
                      <a:cubicBezTo>
                        <a:pt x="437" y="448"/>
                        <a:pt x="438" y="449"/>
                        <a:pt x="438" y="451"/>
                      </a:cubicBezTo>
                      <a:cubicBezTo>
                        <a:pt x="439" y="451"/>
                        <a:pt x="439" y="452"/>
                        <a:pt x="439" y="452"/>
                      </a:cubicBezTo>
                      <a:cubicBezTo>
                        <a:pt x="440" y="454"/>
                        <a:pt x="441" y="456"/>
                        <a:pt x="441" y="457"/>
                      </a:cubicBezTo>
                      <a:cubicBezTo>
                        <a:pt x="445" y="467"/>
                        <a:pt x="448" y="476"/>
                        <a:pt x="451" y="487"/>
                      </a:cubicBezTo>
                      <a:cubicBezTo>
                        <a:pt x="451" y="489"/>
                        <a:pt x="452" y="491"/>
                        <a:pt x="452" y="494"/>
                      </a:cubicBezTo>
                      <a:cubicBezTo>
                        <a:pt x="452" y="494"/>
                        <a:pt x="452" y="495"/>
                        <a:pt x="452" y="496"/>
                      </a:cubicBezTo>
                      <a:cubicBezTo>
                        <a:pt x="453" y="498"/>
                        <a:pt x="453" y="499"/>
                        <a:pt x="453" y="501"/>
                      </a:cubicBezTo>
                      <a:cubicBezTo>
                        <a:pt x="453" y="502"/>
                        <a:pt x="453" y="503"/>
                        <a:pt x="453" y="504"/>
                      </a:cubicBezTo>
                      <a:cubicBezTo>
                        <a:pt x="454" y="506"/>
                        <a:pt x="454" y="508"/>
                        <a:pt x="454" y="510"/>
                      </a:cubicBezTo>
                      <a:cubicBezTo>
                        <a:pt x="454" y="511"/>
                        <a:pt x="454" y="511"/>
                        <a:pt x="454" y="511"/>
                      </a:cubicBezTo>
                      <a:cubicBezTo>
                        <a:pt x="454" y="514"/>
                        <a:pt x="454" y="516"/>
                        <a:pt x="454" y="519"/>
                      </a:cubicBezTo>
                      <a:lnTo>
                        <a:pt x="454" y="521"/>
                      </a:lnTo>
                      <a:cubicBezTo>
                        <a:pt x="454" y="523"/>
                        <a:pt x="454" y="525"/>
                        <a:pt x="454" y="527"/>
                      </a:cubicBezTo>
                      <a:cubicBezTo>
                        <a:pt x="454" y="527"/>
                        <a:pt x="454" y="528"/>
                        <a:pt x="454" y="529"/>
                      </a:cubicBezTo>
                      <a:cubicBezTo>
                        <a:pt x="454" y="531"/>
                        <a:pt x="454" y="534"/>
                        <a:pt x="454" y="537"/>
                      </a:cubicBezTo>
                      <a:cubicBezTo>
                        <a:pt x="454" y="539"/>
                        <a:pt x="453" y="542"/>
                        <a:pt x="453" y="544"/>
                      </a:cubicBezTo>
                      <a:close/>
                      <a:moveTo>
                        <a:pt x="566" y="596"/>
                      </a:moveTo>
                      <a:lnTo>
                        <a:pt x="575" y="497"/>
                      </a:lnTo>
                      <a:lnTo>
                        <a:pt x="518" y="492"/>
                      </a:lnTo>
                      <a:cubicBezTo>
                        <a:pt x="514" y="464"/>
                        <a:pt x="506" y="438"/>
                        <a:pt x="493" y="414"/>
                      </a:cubicBezTo>
                      <a:lnTo>
                        <a:pt x="537" y="377"/>
                      </a:lnTo>
                      <a:lnTo>
                        <a:pt x="473" y="301"/>
                      </a:lnTo>
                      <a:lnTo>
                        <a:pt x="429" y="338"/>
                      </a:lnTo>
                      <a:cubicBezTo>
                        <a:pt x="408" y="321"/>
                        <a:pt x="383" y="308"/>
                        <a:pt x="356" y="300"/>
                      </a:cubicBezTo>
                      <a:lnTo>
                        <a:pt x="361" y="243"/>
                      </a:lnTo>
                      <a:lnTo>
                        <a:pt x="262" y="235"/>
                      </a:lnTo>
                      <a:lnTo>
                        <a:pt x="258" y="291"/>
                      </a:lnTo>
                      <a:cubicBezTo>
                        <a:pt x="230" y="295"/>
                        <a:pt x="203" y="304"/>
                        <a:pt x="179" y="316"/>
                      </a:cubicBezTo>
                      <a:lnTo>
                        <a:pt x="142" y="273"/>
                      </a:lnTo>
                      <a:lnTo>
                        <a:pt x="66" y="336"/>
                      </a:lnTo>
                      <a:lnTo>
                        <a:pt x="103" y="380"/>
                      </a:lnTo>
                      <a:cubicBezTo>
                        <a:pt x="87" y="402"/>
                        <a:pt x="73" y="426"/>
                        <a:pt x="65" y="453"/>
                      </a:cubicBezTo>
                      <a:lnTo>
                        <a:pt x="8" y="448"/>
                      </a:lnTo>
                      <a:lnTo>
                        <a:pt x="0" y="547"/>
                      </a:lnTo>
                      <a:lnTo>
                        <a:pt x="57" y="552"/>
                      </a:lnTo>
                      <a:cubicBezTo>
                        <a:pt x="60" y="580"/>
                        <a:pt x="69" y="606"/>
                        <a:pt x="82" y="631"/>
                      </a:cubicBezTo>
                      <a:lnTo>
                        <a:pt x="38" y="667"/>
                      </a:lnTo>
                      <a:lnTo>
                        <a:pt x="102" y="743"/>
                      </a:lnTo>
                      <a:lnTo>
                        <a:pt x="145" y="706"/>
                      </a:lnTo>
                      <a:cubicBezTo>
                        <a:pt x="167" y="723"/>
                        <a:pt x="192" y="736"/>
                        <a:pt x="219" y="744"/>
                      </a:cubicBezTo>
                      <a:lnTo>
                        <a:pt x="214" y="801"/>
                      </a:lnTo>
                      <a:lnTo>
                        <a:pt x="312" y="810"/>
                      </a:lnTo>
                      <a:lnTo>
                        <a:pt x="317" y="753"/>
                      </a:lnTo>
                      <a:cubicBezTo>
                        <a:pt x="345" y="749"/>
                        <a:pt x="372" y="741"/>
                        <a:pt x="396" y="728"/>
                      </a:cubicBezTo>
                      <a:lnTo>
                        <a:pt x="432" y="772"/>
                      </a:lnTo>
                      <a:lnTo>
                        <a:pt x="508" y="708"/>
                      </a:lnTo>
                      <a:lnTo>
                        <a:pt x="471" y="664"/>
                      </a:lnTo>
                      <a:cubicBezTo>
                        <a:pt x="488" y="643"/>
                        <a:pt x="501" y="618"/>
                        <a:pt x="509" y="591"/>
                      </a:cubicBezTo>
                      <a:lnTo>
                        <a:pt x="566" y="596"/>
                      </a:lnTo>
                      <a:close/>
                      <a:moveTo>
                        <a:pt x="863" y="462"/>
                      </a:moveTo>
                      <a:cubicBezTo>
                        <a:pt x="863" y="462"/>
                        <a:pt x="862" y="463"/>
                        <a:pt x="862" y="463"/>
                      </a:cubicBezTo>
                      <a:cubicBezTo>
                        <a:pt x="862" y="465"/>
                        <a:pt x="862" y="466"/>
                        <a:pt x="862" y="467"/>
                      </a:cubicBezTo>
                      <a:cubicBezTo>
                        <a:pt x="862" y="468"/>
                        <a:pt x="862" y="468"/>
                        <a:pt x="861" y="469"/>
                      </a:cubicBezTo>
                      <a:cubicBezTo>
                        <a:pt x="861" y="470"/>
                        <a:pt x="861" y="472"/>
                        <a:pt x="860" y="474"/>
                      </a:cubicBezTo>
                      <a:cubicBezTo>
                        <a:pt x="860" y="474"/>
                        <a:pt x="860" y="474"/>
                        <a:pt x="860" y="474"/>
                      </a:cubicBezTo>
                      <a:cubicBezTo>
                        <a:pt x="860" y="476"/>
                        <a:pt x="859" y="477"/>
                        <a:pt x="859" y="479"/>
                      </a:cubicBezTo>
                      <a:cubicBezTo>
                        <a:pt x="859" y="479"/>
                        <a:pt x="859" y="480"/>
                        <a:pt x="858" y="481"/>
                      </a:cubicBezTo>
                      <a:cubicBezTo>
                        <a:pt x="858" y="482"/>
                        <a:pt x="858" y="483"/>
                        <a:pt x="857" y="484"/>
                      </a:cubicBezTo>
                      <a:cubicBezTo>
                        <a:pt x="857" y="485"/>
                        <a:pt x="857" y="485"/>
                        <a:pt x="857" y="486"/>
                      </a:cubicBezTo>
                      <a:cubicBezTo>
                        <a:pt x="854" y="494"/>
                        <a:pt x="850" y="502"/>
                        <a:pt x="845" y="510"/>
                      </a:cubicBezTo>
                      <a:cubicBezTo>
                        <a:pt x="844" y="511"/>
                        <a:pt x="844" y="512"/>
                        <a:pt x="843" y="513"/>
                      </a:cubicBezTo>
                      <a:cubicBezTo>
                        <a:pt x="843" y="513"/>
                        <a:pt x="842" y="513"/>
                        <a:pt x="842" y="513"/>
                      </a:cubicBezTo>
                      <a:cubicBezTo>
                        <a:pt x="842" y="515"/>
                        <a:pt x="841" y="516"/>
                        <a:pt x="840" y="517"/>
                      </a:cubicBezTo>
                      <a:cubicBezTo>
                        <a:pt x="840" y="517"/>
                        <a:pt x="840" y="517"/>
                        <a:pt x="840" y="517"/>
                      </a:cubicBezTo>
                      <a:cubicBezTo>
                        <a:pt x="837" y="520"/>
                        <a:pt x="835" y="524"/>
                        <a:pt x="832" y="527"/>
                      </a:cubicBezTo>
                      <a:cubicBezTo>
                        <a:pt x="832" y="527"/>
                        <a:pt x="831" y="527"/>
                        <a:pt x="831" y="527"/>
                      </a:cubicBezTo>
                      <a:cubicBezTo>
                        <a:pt x="830" y="528"/>
                        <a:pt x="829" y="529"/>
                        <a:pt x="829" y="530"/>
                      </a:cubicBezTo>
                      <a:cubicBezTo>
                        <a:pt x="828" y="530"/>
                        <a:pt x="828" y="530"/>
                        <a:pt x="828" y="530"/>
                      </a:cubicBezTo>
                      <a:cubicBezTo>
                        <a:pt x="824" y="534"/>
                        <a:pt x="820" y="538"/>
                        <a:pt x="815" y="541"/>
                      </a:cubicBezTo>
                      <a:cubicBezTo>
                        <a:pt x="815" y="541"/>
                        <a:pt x="815" y="541"/>
                        <a:pt x="815" y="541"/>
                      </a:cubicBezTo>
                      <a:cubicBezTo>
                        <a:pt x="814" y="542"/>
                        <a:pt x="812" y="543"/>
                        <a:pt x="811" y="544"/>
                      </a:cubicBezTo>
                      <a:cubicBezTo>
                        <a:pt x="811" y="544"/>
                        <a:pt x="811" y="544"/>
                        <a:pt x="811" y="544"/>
                      </a:cubicBezTo>
                      <a:cubicBezTo>
                        <a:pt x="807" y="546"/>
                        <a:pt x="804" y="548"/>
                        <a:pt x="800" y="550"/>
                      </a:cubicBezTo>
                      <a:cubicBezTo>
                        <a:pt x="800" y="550"/>
                        <a:pt x="800" y="550"/>
                        <a:pt x="800" y="551"/>
                      </a:cubicBezTo>
                      <a:cubicBezTo>
                        <a:pt x="799" y="551"/>
                        <a:pt x="797" y="552"/>
                        <a:pt x="796" y="552"/>
                      </a:cubicBezTo>
                      <a:cubicBezTo>
                        <a:pt x="796" y="552"/>
                        <a:pt x="796" y="552"/>
                        <a:pt x="795" y="553"/>
                      </a:cubicBezTo>
                      <a:cubicBezTo>
                        <a:pt x="794" y="553"/>
                        <a:pt x="793" y="554"/>
                        <a:pt x="792" y="554"/>
                      </a:cubicBezTo>
                      <a:cubicBezTo>
                        <a:pt x="785" y="557"/>
                        <a:pt x="778" y="559"/>
                        <a:pt x="771" y="561"/>
                      </a:cubicBezTo>
                      <a:cubicBezTo>
                        <a:pt x="770" y="561"/>
                        <a:pt x="768" y="561"/>
                        <a:pt x="766" y="562"/>
                      </a:cubicBezTo>
                      <a:cubicBezTo>
                        <a:pt x="766" y="562"/>
                        <a:pt x="765" y="562"/>
                        <a:pt x="765" y="562"/>
                      </a:cubicBezTo>
                      <a:cubicBezTo>
                        <a:pt x="763" y="562"/>
                        <a:pt x="762" y="562"/>
                        <a:pt x="761" y="562"/>
                      </a:cubicBezTo>
                      <a:cubicBezTo>
                        <a:pt x="760" y="563"/>
                        <a:pt x="760" y="563"/>
                        <a:pt x="759" y="563"/>
                      </a:cubicBezTo>
                      <a:cubicBezTo>
                        <a:pt x="758" y="563"/>
                        <a:pt x="756" y="563"/>
                        <a:pt x="755" y="563"/>
                      </a:cubicBezTo>
                      <a:cubicBezTo>
                        <a:pt x="754" y="563"/>
                        <a:pt x="754" y="563"/>
                        <a:pt x="754" y="563"/>
                      </a:cubicBezTo>
                      <a:cubicBezTo>
                        <a:pt x="752" y="563"/>
                        <a:pt x="751" y="563"/>
                        <a:pt x="749" y="563"/>
                      </a:cubicBezTo>
                      <a:cubicBezTo>
                        <a:pt x="748" y="563"/>
                        <a:pt x="748" y="563"/>
                        <a:pt x="747" y="563"/>
                      </a:cubicBezTo>
                      <a:cubicBezTo>
                        <a:pt x="746" y="563"/>
                        <a:pt x="745" y="563"/>
                        <a:pt x="743" y="563"/>
                      </a:cubicBezTo>
                      <a:cubicBezTo>
                        <a:pt x="743" y="563"/>
                        <a:pt x="742" y="563"/>
                        <a:pt x="742" y="563"/>
                      </a:cubicBezTo>
                      <a:cubicBezTo>
                        <a:pt x="740" y="563"/>
                        <a:pt x="738" y="563"/>
                        <a:pt x="736" y="563"/>
                      </a:cubicBezTo>
                      <a:cubicBezTo>
                        <a:pt x="734" y="563"/>
                        <a:pt x="733" y="563"/>
                        <a:pt x="731" y="562"/>
                      </a:cubicBezTo>
                      <a:cubicBezTo>
                        <a:pt x="730" y="562"/>
                        <a:pt x="730" y="562"/>
                        <a:pt x="729" y="562"/>
                      </a:cubicBezTo>
                      <a:cubicBezTo>
                        <a:pt x="728" y="562"/>
                        <a:pt x="727" y="562"/>
                        <a:pt x="725" y="562"/>
                      </a:cubicBezTo>
                      <a:cubicBezTo>
                        <a:pt x="725" y="561"/>
                        <a:pt x="724" y="561"/>
                        <a:pt x="724" y="561"/>
                      </a:cubicBezTo>
                      <a:cubicBezTo>
                        <a:pt x="722" y="561"/>
                        <a:pt x="720" y="561"/>
                        <a:pt x="719" y="560"/>
                      </a:cubicBezTo>
                      <a:cubicBezTo>
                        <a:pt x="718" y="560"/>
                        <a:pt x="718" y="560"/>
                        <a:pt x="718" y="560"/>
                      </a:cubicBezTo>
                      <a:cubicBezTo>
                        <a:pt x="717" y="560"/>
                        <a:pt x="715" y="559"/>
                        <a:pt x="714" y="559"/>
                      </a:cubicBezTo>
                      <a:cubicBezTo>
                        <a:pt x="713" y="559"/>
                        <a:pt x="712" y="558"/>
                        <a:pt x="712" y="558"/>
                      </a:cubicBezTo>
                      <a:cubicBezTo>
                        <a:pt x="711" y="558"/>
                        <a:pt x="710" y="558"/>
                        <a:pt x="708" y="557"/>
                      </a:cubicBezTo>
                      <a:cubicBezTo>
                        <a:pt x="708" y="557"/>
                        <a:pt x="707" y="557"/>
                        <a:pt x="707" y="557"/>
                      </a:cubicBezTo>
                      <a:cubicBezTo>
                        <a:pt x="705" y="556"/>
                        <a:pt x="704" y="555"/>
                        <a:pt x="702" y="555"/>
                      </a:cubicBezTo>
                      <a:cubicBezTo>
                        <a:pt x="695" y="552"/>
                        <a:pt x="689" y="549"/>
                        <a:pt x="683" y="545"/>
                      </a:cubicBezTo>
                      <a:cubicBezTo>
                        <a:pt x="682" y="544"/>
                        <a:pt x="681" y="543"/>
                        <a:pt x="680" y="543"/>
                      </a:cubicBezTo>
                      <a:cubicBezTo>
                        <a:pt x="679" y="542"/>
                        <a:pt x="679" y="542"/>
                        <a:pt x="679" y="542"/>
                      </a:cubicBezTo>
                      <a:cubicBezTo>
                        <a:pt x="678" y="541"/>
                        <a:pt x="677" y="541"/>
                        <a:pt x="676" y="540"/>
                      </a:cubicBezTo>
                      <a:cubicBezTo>
                        <a:pt x="676" y="540"/>
                        <a:pt x="676" y="540"/>
                        <a:pt x="675" y="539"/>
                      </a:cubicBezTo>
                      <a:cubicBezTo>
                        <a:pt x="672" y="537"/>
                        <a:pt x="669" y="534"/>
                        <a:pt x="666" y="531"/>
                      </a:cubicBezTo>
                      <a:cubicBezTo>
                        <a:pt x="666" y="531"/>
                        <a:pt x="666" y="531"/>
                        <a:pt x="665" y="531"/>
                      </a:cubicBezTo>
                      <a:cubicBezTo>
                        <a:pt x="665" y="530"/>
                        <a:pt x="664" y="529"/>
                        <a:pt x="663" y="528"/>
                      </a:cubicBezTo>
                      <a:cubicBezTo>
                        <a:pt x="663" y="528"/>
                        <a:pt x="662" y="528"/>
                        <a:pt x="662" y="528"/>
                      </a:cubicBezTo>
                      <a:cubicBezTo>
                        <a:pt x="658" y="524"/>
                        <a:pt x="655" y="520"/>
                        <a:pt x="651" y="515"/>
                      </a:cubicBezTo>
                      <a:cubicBezTo>
                        <a:pt x="651" y="515"/>
                        <a:pt x="651" y="515"/>
                        <a:pt x="651" y="514"/>
                      </a:cubicBezTo>
                      <a:cubicBezTo>
                        <a:pt x="650" y="513"/>
                        <a:pt x="649" y="512"/>
                        <a:pt x="649" y="511"/>
                      </a:cubicBezTo>
                      <a:cubicBezTo>
                        <a:pt x="649" y="511"/>
                        <a:pt x="649" y="511"/>
                        <a:pt x="648" y="511"/>
                      </a:cubicBezTo>
                      <a:cubicBezTo>
                        <a:pt x="646" y="507"/>
                        <a:pt x="644" y="504"/>
                        <a:pt x="642" y="500"/>
                      </a:cubicBezTo>
                      <a:cubicBezTo>
                        <a:pt x="642" y="500"/>
                        <a:pt x="642" y="500"/>
                        <a:pt x="642" y="500"/>
                      </a:cubicBezTo>
                      <a:cubicBezTo>
                        <a:pt x="641" y="498"/>
                        <a:pt x="641" y="497"/>
                        <a:pt x="640" y="496"/>
                      </a:cubicBezTo>
                      <a:cubicBezTo>
                        <a:pt x="640" y="496"/>
                        <a:pt x="640" y="495"/>
                        <a:pt x="640" y="495"/>
                      </a:cubicBezTo>
                      <a:cubicBezTo>
                        <a:pt x="639" y="494"/>
                        <a:pt x="639" y="493"/>
                        <a:pt x="638" y="492"/>
                      </a:cubicBezTo>
                      <a:cubicBezTo>
                        <a:pt x="635" y="484"/>
                        <a:pt x="632" y="475"/>
                        <a:pt x="631" y="466"/>
                      </a:cubicBezTo>
                      <a:cubicBezTo>
                        <a:pt x="631" y="466"/>
                        <a:pt x="631" y="465"/>
                        <a:pt x="630" y="464"/>
                      </a:cubicBezTo>
                      <a:cubicBezTo>
                        <a:pt x="630" y="463"/>
                        <a:pt x="630" y="462"/>
                        <a:pt x="630" y="461"/>
                      </a:cubicBezTo>
                      <a:cubicBezTo>
                        <a:pt x="630" y="460"/>
                        <a:pt x="630" y="460"/>
                        <a:pt x="630" y="459"/>
                      </a:cubicBezTo>
                      <a:cubicBezTo>
                        <a:pt x="630" y="458"/>
                        <a:pt x="629" y="456"/>
                        <a:pt x="629" y="454"/>
                      </a:cubicBezTo>
                      <a:cubicBezTo>
                        <a:pt x="629" y="454"/>
                        <a:pt x="629" y="454"/>
                        <a:pt x="629" y="454"/>
                      </a:cubicBezTo>
                      <a:cubicBezTo>
                        <a:pt x="629" y="452"/>
                        <a:pt x="629" y="450"/>
                        <a:pt x="629" y="449"/>
                      </a:cubicBezTo>
                      <a:cubicBezTo>
                        <a:pt x="629" y="448"/>
                        <a:pt x="629" y="448"/>
                        <a:pt x="629" y="447"/>
                      </a:cubicBezTo>
                      <a:cubicBezTo>
                        <a:pt x="629" y="446"/>
                        <a:pt x="629" y="444"/>
                        <a:pt x="629" y="443"/>
                      </a:cubicBezTo>
                      <a:cubicBezTo>
                        <a:pt x="629" y="443"/>
                        <a:pt x="629" y="442"/>
                        <a:pt x="629" y="441"/>
                      </a:cubicBezTo>
                      <a:cubicBezTo>
                        <a:pt x="629" y="440"/>
                        <a:pt x="629" y="438"/>
                        <a:pt x="629" y="436"/>
                      </a:cubicBezTo>
                      <a:cubicBezTo>
                        <a:pt x="630" y="434"/>
                        <a:pt x="630" y="432"/>
                        <a:pt x="630" y="431"/>
                      </a:cubicBezTo>
                      <a:cubicBezTo>
                        <a:pt x="630" y="430"/>
                        <a:pt x="630" y="430"/>
                        <a:pt x="630" y="429"/>
                      </a:cubicBezTo>
                      <a:cubicBezTo>
                        <a:pt x="630" y="428"/>
                        <a:pt x="631" y="426"/>
                        <a:pt x="631" y="425"/>
                      </a:cubicBezTo>
                      <a:cubicBezTo>
                        <a:pt x="631" y="425"/>
                        <a:pt x="631" y="424"/>
                        <a:pt x="631" y="424"/>
                      </a:cubicBezTo>
                      <a:cubicBezTo>
                        <a:pt x="632" y="422"/>
                        <a:pt x="632" y="420"/>
                        <a:pt x="632" y="418"/>
                      </a:cubicBezTo>
                      <a:cubicBezTo>
                        <a:pt x="632" y="418"/>
                        <a:pt x="632" y="418"/>
                        <a:pt x="632" y="418"/>
                      </a:cubicBezTo>
                      <a:cubicBezTo>
                        <a:pt x="633" y="416"/>
                        <a:pt x="633" y="415"/>
                        <a:pt x="634" y="413"/>
                      </a:cubicBezTo>
                      <a:cubicBezTo>
                        <a:pt x="634" y="413"/>
                        <a:pt x="634" y="412"/>
                        <a:pt x="634" y="412"/>
                      </a:cubicBezTo>
                      <a:cubicBezTo>
                        <a:pt x="635" y="410"/>
                        <a:pt x="635" y="409"/>
                        <a:pt x="635" y="408"/>
                      </a:cubicBezTo>
                      <a:cubicBezTo>
                        <a:pt x="635" y="408"/>
                        <a:pt x="636" y="407"/>
                        <a:pt x="636" y="407"/>
                      </a:cubicBezTo>
                      <a:cubicBezTo>
                        <a:pt x="636" y="405"/>
                        <a:pt x="637" y="403"/>
                        <a:pt x="638" y="402"/>
                      </a:cubicBezTo>
                      <a:cubicBezTo>
                        <a:pt x="638" y="402"/>
                        <a:pt x="638" y="402"/>
                        <a:pt x="638" y="402"/>
                      </a:cubicBezTo>
                      <a:cubicBezTo>
                        <a:pt x="640" y="395"/>
                        <a:pt x="644" y="389"/>
                        <a:pt x="648" y="383"/>
                      </a:cubicBezTo>
                      <a:cubicBezTo>
                        <a:pt x="648" y="382"/>
                        <a:pt x="649" y="380"/>
                        <a:pt x="650" y="379"/>
                      </a:cubicBezTo>
                      <a:cubicBezTo>
                        <a:pt x="650" y="379"/>
                        <a:pt x="650" y="379"/>
                        <a:pt x="650" y="379"/>
                      </a:cubicBezTo>
                      <a:cubicBezTo>
                        <a:pt x="651" y="378"/>
                        <a:pt x="652" y="377"/>
                        <a:pt x="653" y="376"/>
                      </a:cubicBezTo>
                      <a:cubicBezTo>
                        <a:pt x="653" y="375"/>
                        <a:pt x="653" y="375"/>
                        <a:pt x="653" y="375"/>
                      </a:cubicBezTo>
                      <a:cubicBezTo>
                        <a:pt x="655" y="372"/>
                        <a:pt x="658" y="369"/>
                        <a:pt x="661" y="366"/>
                      </a:cubicBezTo>
                      <a:cubicBezTo>
                        <a:pt x="661" y="366"/>
                        <a:pt x="661" y="365"/>
                        <a:pt x="661" y="365"/>
                      </a:cubicBezTo>
                      <a:cubicBezTo>
                        <a:pt x="662" y="364"/>
                        <a:pt x="663" y="363"/>
                        <a:pt x="664" y="363"/>
                      </a:cubicBezTo>
                      <a:cubicBezTo>
                        <a:pt x="664" y="362"/>
                        <a:pt x="664" y="362"/>
                        <a:pt x="665" y="362"/>
                      </a:cubicBezTo>
                      <a:cubicBezTo>
                        <a:pt x="669" y="358"/>
                        <a:pt x="673" y="355"/>
                        <a:pt x="677" y="351"/>
                      </a:cubicBezTo>
                      <a:cubicBezTo>
                        <a:pt x="678" y="351"/>
                        <a:pt x="678" y="351"/>
                        <a:pt x="678" y="351"/>
                      </a:cubicBezTo>
                      <a:cubicBezTo>
                        <a:pt x="679" y="350"/>
                        <a:pt x="680" y="349"/>
                        <a:pt x="681" y="349"/>
                      </a:cubicBezTo>
                      <a:cubicBezTo>
                        <a:pt x="681" y="348"/>
                        <a:pt x="682" y="348"/>
                        <a:pt x="682" y="348"/>
                      </a:cubicBezTo>
                      <a:cubicBezTo>
                        <a:pt x="685" y="346"/>
                        <a:pt x="689" y="344"/>
                        <a:pt x="692" y="342"/>
                      </a:cubicBezTo>
                      <a:cubicBezTo>
                        <a:pt x="693" y="342"/>
                        <a:pt x="693" y="342"/>
                        <a:pt x="693" y="342"/>
                      </a:cubicBezTo>
                      <a:cubicBezTo>
                        <a:pt x="694" y="341"/>
                        <a:pt x="695" y="341"/>
                        <a:pt x="696" y="340"/>
                      </a:cubicBezTo>
                      <a:cubicBezTo>
                        <a:pt x="697" y="340"/>
                        <a:pt x="697" y="340"/>
                        <a:pt x="697" y="340"/>
                      </a:cubicBezTo>
                      <a:cubicBezTo>
                        <a:pt x="698" y="339"/>
                        <a:pt x="700" y="339"/>
                        <a:pt x="701" y="338"/>
                      </a:cubicBezTo>
                      <a:cubicBezTo>
                        <a:pt x="707" y="335"/>
                        <a:pt x="714" y="333"/>
                        <a:pt x="721" y="331"/>
                      </a:cubicBezTo>
                      <a:cubicBezTo>
                        <a:pt x="723" y="331"/>
                        <a:pt x="725" y="331"/>
                        <a:pt x="726" y="331"/>
                      </a:cubicBezTo>
                      <a:cubicBezTo>
                        <a:pt x="727" y="330"/>
                        <a:pt x="727" y="330"/>
                        <a:pt x="728" y="330"/>
                      </a:cubicBezTo>
                      <a:cubicBezTo>
                        <a:pt x="729" y="330"/>
                        <a:pt x="730" y="330"/>
                        <a:pt x="732" y="330"/>
                      </a:cubicBezTo>
                      <a:cubicBezTo>
                        <a:pt x="732" y="330"/>
                        <a:pt x="733" y="330"/>
                        <a:pt x="733" y="330"/>
                      </a:cubicBezTo>
                      <a:cubicBezTo>
                        <a:pt x="735" y="329"/>
                        <a:pt x="736" y="329"/>
                        <a:pt x="738" y="329"/>
                      </a:cubicBezTo>
                      <a:cubicBezTo>
                        <a:pt x="738" y="329"/>
                        <a:pt x="738" y="329"/>
                        <a:pt x="739" y="329"/>
                      </a:cubicBezTo>
                      <a:cubicBezTo>
                        <a:pt x="740" y="329"/>
                        <a:pt x="742" y="329"/>
                        <a:pt x="744" y="329"/>
                      </a:cubicBezTo>
                      <a:cubicBezTo>
                        <a:pt x="744" y="329"/>
                        <a:pt x="745" y="329"/>
                        <a:pt x="745" y="329"/>
                      </a:cubicBezTo>
                      <a:cubicBezTo>
                        <a:pt x="747" y="329"/>
                        <a:pt x="748" y="329"/>
                        <a:pt x="749" y="329"/>
                      </a:cubicBezTo>
                      <a:cubicBezTo>
                        <a:pt x="750" y="329"/>
                        <a:pt x="750" y="329"/>
                        <a:pt x="751" y="329"/>
                      </a:cubicBezTo>
                      <a:cubicBezTo>
                        <a:pt x="753" y="329"/>
                        <a:pt x="755" y="329"/>
                        <a:pt x="756" y="329"/>
                      </a:cubicBezTo>
                      <a:cubicBezTo>
                        <a:pt x="758" y="329"/>
                        <a:pt x="760" y="330"/>
                        <a:pt x="762" y="330"/>
                      </a:cubicBezTo>
                      <a:cubicBezTo>
                        <a:pt x="762" y="330"/>
                        <a:pt x="763" y="330"/>
                        <a:pt x="763" y="330"/>
                      </a:cubicBezTo>
                      <a:cubicBezTo>
                        <a:pt x="765" y="330"/>
                        <a:pt x="766" y="330"/>
                        <a:pt x="767" y="331"/>
                      </a:cubicBezTo>
                      <a:cubicBezTo>
                        <a:pt x="768" y="331"/>
                        <a:pt x="768" y="331"/>
                        <a:pt x="769" y="331"/>
                      </a:cubicBezTo>
                      <a:cubicBezTo>
                        <a:pt x="771" y="331"/>
                        <a:pt x="772" y="332"/>
                        <a:pt x="774" y="332"/>
                      </a:cubicBezTo>
                      <a:cubicBezTo>
                        <a:pt x="774" y="332"/>
                        <a:pt x="774" y="332"/>
                        <a:pt x="775" y="332"/>
                      </a:cubicBezTo>
                      <a:cubicBezTo>
                        <a:pt x="776" y="333"/>
                        <a:pt x="778" y="333"/>
                        <a:pt x="779" y="333"/>
                      </a:cubicBezTo>
                      <a:cubicBezTo>
                        <a:pt x="780" y="334"/>
                        <a:pt x="780" y="334"/>
                        <a:pt x="781" y="334"/>
                      </a:cubicBezTo>
                      <a:cubicBezTo>
                        <a:pt x="782" y="334"/>
                        <a:pt x="783" y="335"/>
                        <a:pt x="784" y="335"/>
                      </a:cubicBezTo>
                      <a:cubicBezTo>
                        <a:pt x="785" y="335"/>
                        <a:pt x="785" y="335"/>
                        <a:pt x="786" y="336"/>
                      </a:cubicBezTo>
                      <a:cubicBezTo>
                        <a:pt x="787" y="336"/>
                        <a:pt x="789" y="337"/>
                        <a:pt x="791" y="337"/>
                      </a:cubicBezTo>
                      <a:cubicBezTo>
                        <a:pt x="797" y="340"/>
                        <a:pt x="804" y="344"/>
                        <a:pt x="810" y="347"/>
                      </a:cubicBezTo>
                      <a:cubicBezTo>
                        <a:pt x="811" y="348"/>
                        <a:pt x="812" y="349"/>
                        <a:pt x="813" y="350"/>
                      </a:cubicBezTo>
                      <a:cubicBezTo>
                        <a:pt x="813" y="350"/>
                        <a:pt x="813" y="350"/>
                        <a:pt x="814" y="350"/>
                      </a:cubicBezTo>
                      <a:cubicBezTo>
                        <a:pt x="815" y="351"/>
                        <a:pt x="816" y="352"/>
                        <a:pt x="817" y="352"/>
                      </a:cubicBezTo>
                      <a:cubicBezTo>
                        <a:pt x="817" y="353"/>
                        <a:pt x="817" y="353"/>
                        <a:pt x="817" y="353"/>
                      </a:cubicBezTo>
                      <a:cubicBezTo>
                        <a:pt x="821" y="355"/>
                        <a:pt x="824" y="358"/>
                        <a:pt x="827" y="361"/>
                      </a:cubicBezTo>
                      <a:cubicBezTo>
                        <a:pt x="827" y="361"/>
                        <a:pt x="827" y="361"/>
                        <a:pt x="827" y="361"/>
                      </a:cubicBezTo>
                      <a:cubicBezTo>
                        <a:pt x="828" y="362"/>
                        <a:pt x="829" y="363"/>
                        <a:pt x="830" y="364"/>
                      </a:cubicBezTo>
                      <a:cubicBezTo>
                        <a:pt x="830" y="364"/>
                        <a:pt x="830" y="364"/>
                        <a:pt x="831" y="364"/>
                      </a:cubicBezTo>
                      <a:cubicBezTo>
                        <a:pt x="834" y="368"/>
                        <a:pt x="838" y="373"/>
                        <a:pt x="841" y="377"/>
                      </a:cubicBezTo>
                      <a:cubicBezTo>
                        <a:pt x="841" y="377"/>
                        <a:pt x="842" y="378"/>
                        <a:pt x="842" y="378"/>
                      </a:cubicBezTo>
                      <a:cubicBezTo>
                        <a:pt x="842" y="379"/>
                        <a:pt x="843" y="380"/>
                        <a:pt x="844" y="381"/>
                      </a:cubicBezTo>
                      <a:cubicBezTo>
                        <a:pt x="844" y="381"/>
                        <a:pt x="844" y="381"/>
                        <a:pt x="844" y="382"/>
                      </a:cubicBezTo>
                      <a:cubicBezTo>
                        <a:pt x="847" y="385"/>
                        <a:pt x="849" y="389"/>
                        <a:pt x="851" y="392"/>
                      </a:cubicBezTo>
                      <a:cubicBezTo>
                        <a:pt x="851" y="392"/>
                        <a:pt x="851" y="393"/>
                        <a:pt x="851" y="393"/>
                      </a:cubicBezTo>
                      <a:cubicBezTo>
                        <a:pt x="851" y="394"/>
                        <a:pt x="852" y="395"/>
                        <a:pt x="852" y="396"/>
                      </a:cubicBezTo>
                      <a:cubicBezTo>
                        <a:pt x="853" y="396"/>
                        <a:pt x="853" y="397"/>
                        <a:pt x="853" y="397"/>
                      </a:cubicBezTo>
                      <a:cubicBezTo>
                        <a:pt x="853" y="398"/>
                        <a:pt x="854" y="399"/>
                        <a:pt x="854" y="401"/>
                      </a:cubicBezTo>
                      <a:cubicBezTo>
                        <a:pt x="857" y="407"/>
                        <a:pt x="859" y="414"/>
                        <a:pt x="861" y="421"/>
                      </a:cubicBezTo>
                      <a:cubicBezTo>
                        <a:pt x="861" y="423"/>
                        <a:pt x="862" y="424"/>
                        <a:pt x="862" y="426"/>
                      </a:cubicBezTo>
                      <a:cubicBezTo>
                        <a:pt x="862" y="427"/>
                        <a:pt x="862" y="427"/>
                        <a:pt x="862" y="428"/>
                      </a:cubicBezTo>
                      <a:cubicBezTo>
                        <a:pt x="862" y="429"/>
                        <a:pt x="863" y="430"/>
                        <a:pt x="863" y="431"/>
                      </a:cubicBezTo>
                      <a:cubicBezTo>
                        <a:pt x="863" y="432"/>
                        <a:pt x="863" y="433"/>
                        <a:pt x="863" y="433"/>
                      </a:cubicBezTo>
                      <a:cubicBezTo>
                        <a:pt x="863" y="435"/>
                        <a:pt x="863" y="436"/>
                        <a:pt x="863" y="438"/>
                      </a:cubicBezTo>
                      <a:cubicBezTo>
                        <a:pt x="863" y="438"/>
                        <a:pt x="863" y="438"/>
                        <a:pt x="863" y="438"/>
                      </a:cubicBezTo>
                      <a:cubicBezTo>
                        <a:pt x="863" y="440"/>
                        <a:pt x="864" y="442"/>
                        <a:pt x="864" y="444"/>
                      </a:cubicBezTo>
                      <a:lnTo>
                        <a:pt x="864" y="445"/>
                      </a:lnTo>
                      <a:cubicBezTo>
                        <a:pt x="864" y="447"/>
                        <a:pt x="864" y="448"/>
                        <a:pt x="864" y="449"/>
                      </a:cubicBezTo>
                      <a:cubicBezTo>
                        <a:pt x="864" y="450"/>
                        <a:pt x="864" y="450"/>
                        <a:pt x="864" y="451"/>
                      </a:cubicBezTo>
                      <a:cubicBezTo>
                        <a:pt x="863" y="453"/>
                        <a:pt x="863" y="454"/>
                        <a:pt x="863" y="456"/>
                      </a:cubicBezTo>
                      <a:cubicBezTo>
                        <a:pt x="863" y="458"/>
                        <a:pt x="863" y="460"/>
                        <a:pt x="863" y="462"/>
                      </a:cubicBezTo>
                      <a:close/>
                      <a:moveTo>
                        <a:pt x="942" y="498"/>
                      </a:moveTo>
                      <a:lnTo>
                        <a:pt x="948" y="429"/>
                      </a:lnTo>
                      <a:lnTo>
                        <a:pt x="908" y="425"/>
                      </a:lnTo>
                      <a:cubicBezTo>
                        <a:pt x="906" y="406"/>
                        <a:pt x="900" y="387"/>
                        <a:pt x="891" y="370"/>
                      </a:cubicBezTo>
                      <a:lnTo>
                        <a:pt x="922" y="344"/>
                      </a:lnTo>
                      <a:lnTo>
                        <a:pt x="877" y="291"/>
                      </a:lnTo>
                      <a:lnTo>
                        <a:pt x="846" y="317"/>
                      </a:lnTo>
                      <a:cubicBezTo>
                        <a:pt x="831" y="305"/>
                        <a:pt x="814" y="296"/>
                        <a:pt x="795" y="290"/>
                      </a:cubicBezTo>
                      <a:lnTo>
                        <a:pt x="798" y="250"/>
                      </a:lnTo>
                      <a:lnTo>
                        <a:pt x="729" y="244"/>
                      </a:lnTo>
                      <a:lnTo>
                        <a:pt x="725" y="284"/>
                      </a:lnTo>
                      <a:cubicBezTo>
                        <a:pt x="706" y="287"/>
                        <a:pt x="687" y="293"/>
                        <a:pt x="670" y="302"/>
                      </a:cubicBezTo>
                      <a:lnTo>
                        <a:pt x="644" y="271"/>
                      </a:lnTo>
                      <a:lnTo>
                        <a:pt x="591" y="316"/>
                      </a:lnTo>
                      <a:lnTo>
                        <a:pt x="617" y="346"/>
                      </a:lnTo>
                      <a:cubicBezTo>
                        <a:pt x="605" y="362"/>
                        <a:pt x="596" y="379"/>
                        <a:pt x="590" y="398"/>
                      </a:cubicBezTo>
                      <a:lnTo>
                        <a:pt x="550" y="394"/>
                      </a:lnTo>
                      <a:lnTo>
                        <a:pt x="544" y="464"/>
                      </a:lnTo>
                      <a:lnTo>
                        <a:pt x="584" y="467"/>
                      </a:lnTo>
                      <a:cubicBezTo>
                        <a:pt x="587" y="487"/>
                        <a:pt x="593" y="505"/>
                        <a:pt x="602" y="522"/>
                      </a:cubicBezTo>
                      <a:lnTo>
                        <a:pt x="571" y="548"/>
                      </a:lnTo>
                      <a:lnTo>
                        <a:pt x="616" y="601"/>
                      </a:lnTo>
                      <a:lnTo>
                        <a:pt x="647" y="575"/>
                      </a:lnTo>
                      <a:cubicBezTo>
                        <a:pt x="662" y="587"/>
                        <a:pt x="679" y="596"/>
                        <a:pt x="698" y="602"/>
                      </a:cubicBezTo>
                      <a:lnTo>
                        <a:pt x="694" y="642"/>
                      </a:lnTo>
                      <a:lnTo>
                        <a:pt x="764" y="648"/>
                      </a:lnTo>
                      <a:lnTo>
                        <a:pt x="767" y="608"/>
                      </a:lnTo>
                      <a:cubicBezTo>
                        <a:pt x="787" y="606"/>
                        <a:pt x="805" y="600"/>
                        <a:pt x="822" y="591"/>
                      </a:cubicBezTo>
                      <a:lnTo>
                        <a:pt x="848" y="621"/>
                      </a:lnTo>
                      <a:lnTo>
                        <a:pt x="901" y="577"/>
                      </a:lnTo>
                      <a:lnTo>
                        <a:pt x="876" y="546"/>
                      </a:lnTo>
                      <a:cubicBezTo>
                        <a:pt x="887" y="531"/>
                        <a:pt x="896" y="513"/>
                        <a:pt x="902" y="494"/>
                      </a:cubicBezTo>
                      <a:lnTo>
                        <a:pt x="942" y="49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dirty="0">
                    <a:solidFill>
                      <a:srgbClr val="313D51"/>
                    </a:solidFill>
                    <a:latin typeface="微软雅黑" panose="020B0503020204020204" charset="-122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85" name="Rectangle 14"/>
              <p:cNvSpPr>
                <a:spLocks noChangeArrowheads="1"/>
              </p:cNvSpPr>
              <p:nvPr/>
            </p:nvSpPr>
            <p:spPr bwMode="auto">
              <a:xfrm>
                <a:off x="5581874" y="4613014"/>
                <a:ext cx="728982" cy="2704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accent1"/>
                    </a:solidFill>
                    <a:latin typeface="Arial" panose="020B0604020202020204" pitchFamily="34" charset="0"/>
                    <a:ea typeface="微软雅黑" panose="020B050302020402020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accent1"/>
                    </a:solidFill>
                    <a:latin typeface="Arial" panose="020B0604020202020204" pitchFamily="34" charset="0"/>
                    <a:ea typeface="仿宋_GB2312" pitchFamily="1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zh-CN" altLang="en-US" sz="1600" b="1" dirty="0">
                    <a:solidFill>
                      <a:srgbClr val="313D51"/>
                    </a:solidFill>
                    <a:latin typeface="微软雅黑" panose="020B0503020204020204" charset="-122"/>
                  </a:rPr>
                  <a:t>PART </a:t>
                </a:r>
                <a:r>
                  <a:rPr lang="en-US" altLang="zh-CN" sz="1600" b="1" dirty="0">
                    <a:solidFill>
                      <a:srgbClr val="313D51"/>
                    </a:solidFill>
                    <a:latin typeface="微软雅黑" panose="020B0503020204020204" charset="-122"/>
                  </a:rPr>
                  <a:t>4</a:t>
                </a:r>
                <a:endParaRPr lang="zh-CN" altLang="en-US" sz="1800" b="1" dirty="0">
                  <a:solidFill>
                    <a:srgbClr val="313D51"/>
                  </a:solidFill>
                  <a:latin typeface="微软雅黑" panose="020B0503020204020204" charset="-122"/>
                </a:endParaRPr>
              </a:p>
            </p:txBody>
          </p:sp>
          <p:sp>
            <p:nvSpPr>
              <p:cNvPr id="86" name="TextBox 59"/>
              <p:cNvSpPr txBox="1">
                <a:spLocks noChangeArrowheads="1"/>
              </p:cNvSpPr>
              <p:nvPr/>
            </p:nvSpPr>
            <p:spPr bwMode="auto">
              <a:xfrm>
                <a:off x="6566161" y="4535226"/>
                <a:ext cx="2290762" cy="4303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accent1"/>
                    </a:solidFill>
                    <a:latin typeface="Arial" panose="020B0604020202020204" pitchFamily="34" charset="0"/>
                    <a:ea typeface="微软雅黑" panose="020B050302020402020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accent1"/>
                    </a:solidFill>
                    <a:latin typeface="Arial" panose="020B0604020202020204" pitchFamily="34" charset="0"/>
                    <a:ea typeface="仿宋_GB2312" pitchFamily="1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zh-CN" b="1" dirty="0">
                    <a:solidFill>
                      <a:srgbClr val="313D51"/>
                    </a:solidFill>
                    <a:latin typeface="微软雅黑" panose="020B0503020204020204" charset="-122"/>
                  </a:rPr>
                  <a:t>Contributions</a:t>
                </a:r>
                <a:endParaRPr lang="zh-CN" altLang="en-US" b="1" dirty="0">
                  <a:solidFill>
                    <a:srgbClr val="313D51"/>
                  </a:solidFill>
                  <a:latin typeface="微软雅黑" panose="020B0503020204020204" charset="-122"/>
                </a:endParaRPr>
              </a:p>
            </p:txBody>
          </p:sp>
        </p:grpSp>
        <p:grpSp>
          <p:nvGrpSpPr>
            <p:cNvPr id="81" name="组合 80"/>
            <p:cNvGrpSpPr/>
            <p:nvPr/>
          </p:nvGrpSpPr>
          <p:grpSpPr>
            <a:xfrm flipH="1">
              <a:off x="6433491" y="4741665"/>
              <a:ext cx="4171535" cy="80892"/>
              <a:chOff x="2272062" y="2596259"/>
              <a:chExt cx="4173708" cy="80934"/>
            </a:xfrm>
          </p:grpSpPr>
          <p:cxnSp>
            <p:nvCxnSpPr>
              <p:cNvPr id="82" name="直接连接符 81"/>
              <p:cNvCxnSpPr/>
              <p:nvPr/>
            </p:nvCxnSpPr>
            <p:spPr>
              <a:xfrm>
                <a:off x="2272062" y="2672770"/>
                <a:ext cx="4158716" cy="0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" lastClr="FFFFFF">
                    <a:lumMod val="75000"/>
                  </a:sysClr>
                </a:solidFill>
                <a:prstDash val="solid"/>
                <a:miter lim="800000"/>
              </a:ln>
              <a:effectLst/>
            </p:spPr>
          </p:cxnSp>
          <p:sp>
            <p:nvSpPr>
              <p:cNvPr id="83" name="矩形 82"/>
              <p:cNvSpPr/>
              <p:nvPr/>
            </p:nvSpPr>
            <p:spPr>
              <a:xfrm>
                <a:off x="5494740" y="2596259"/>
                <a:ext cx="951030" cy="80934"/>
              </a:xfrm>
              <a:prstGeom prst="rect">
                <a:avLst/>
              </a:prstGeom>
              <a:solidFill>
                <a:srgbClr val="244C89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913765">
                  <a:lnSpc>
                    <a:spcPct val="120000"/>
                  </a:lnSpc>
                  <a:defRPr/>
                </a:pPr>
                <a:endParaRPr lang="zh-CN" altLang="en-US" sz="1800" kern="0">
                  <a:solidFill>
                    <a:srgbClr val="313D51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2" name="文本框 1"/>
          <p:cNvSpPr txBox="1"/>
          <p:nvPr/>
        </p:nvSpPr>
        <p:spPr>
          <a:xfrm>
            <a:off x="7384026" y="827314"/>
            <a:ext cx="3144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FFFF"/>
                </a:solidFill>
              </a:rPr>
              <a:t>https://www.ypppt.com/</a:t>
            </a:r>
            <a:endParaRPr lang="zh-CN" alt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19"/>
            <a:ext cx="12192000" cy="6852181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2449722" y="1931264"/>
            <a:ext cx="7292557" cy="3045469"/>
          </a:xfrm>
          <a:prstGeom prst="rect">
            <a:avLst/>
          </a:prstGeom>
          <a:solidFill>
            <a:srgbClr val="244C89"/>
          </a:solidFill>
          <a:ln>
            <a:noFill/>
          </a:ln>
          <a:effectLst>
            <a:outerShdw blurRad="444500" dist="2540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7" name="矩形 16"/>
          <p:cNvSpPr/>
          <p:nvPr/>
        </p:nvSpPr>
        <p:spPr>
          <a:xfrm>
            <a:off x="2679992" y="2159983"/>
            <a:ext cx="6832016" cy="2588032"/>
          </a:xfrm>
          <a:prstGeom prst="rect">
            <a:avLst/>
          </a:prstGeom>
          <a:noFill/>
          <a:ln w="25400">
            <a:solidFill>
              <a:schemeClr val="bg1"/>
            </a:solidFill>
          </a:ln>
          <a:effectLst>
            <a:outerShdw blurRad="444500" dist="2540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4" name="文本框 23"/>
          <p:cNvSpPr txBox="1"/>
          <p:nvPr/>
        </p:nvSpPr>
        <p:spPr>
          <a:xfrm>
            <a:off x="3051312" y="2443843"/>
            <a:ext cx="1311578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3800" dirty="0">
                <a:solidFill>
                  <a:schemeClr val="bg1"/>
                </a:solidFill>
                <a:latin typeface="Agency FB" panose="020B0503020202020204" pitchFamily="34" charset="0"/>
              </a:rPr>
              <a:t>01</a:t>
            </a:r>
            <a:endParaRPr lang="zh-CN" altLang="en-US" sz="138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4818295" y="3069277"/>
            <a:ext cx="4517294" cy="8309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4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Introduction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27" name="直接连接符 26"/>
          <p:cNvCxnSpPr/>
          <p:nvPr/>
        </p:nvCxnSpPr>
        <p:spPr>
          <a:xfrm>
            <a:off x="4702757" y="2832100"/>
            <a:ext cx="0" cy="1411944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4666"/>
            <a:ext cx="12192000" cy="6852181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438910" y="365125"/>
            <a:ext cx="10515600" cy="1325563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sz="3200" b="1" dirty="0">
                <a:solidFill>
                  <a:srgbClr val="244C89"/>
                </a:solidFill>
                <a:ea typeface="微软雅黑" panose="020B0503020204020204" charset="-122"/>
              </a:rPr>
              <a:t>Introduction</a:t>
            </a:r>
            <a:endParaRPr lang="zh-CN" altLang="en-US" sz="3200" dirty="0"/>
          </a:p>
        </p:txBody>
      </p:sp>
      <p:sp>
        <p:nvSpPr>
          <p:cNvPr id="10" name="TextBox 28"/>
          <p:cNvSpPr txBox="1"/>
          <p:nvPr/>
        </p:nvSpPr>
        <p:spPr>
          <a:xfrm>
            <a:off x="1563088" y="1762432"/>
            <a:ext cx="3117769" cy="33210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r">
              <a:defRPr sz="260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algn="l">
              <a:lnSpc>
                <a:spcPct val="120000"/>
              </a:lnSpc>
            </a:pPr>
            <a:r>
              <a:rPr lang="en-US" altLang="zh-CN" sz="1800" b="1" dirty="0">
                <a:solidFill>
                  <a:srgbClr val="313D51"/>
                </a:solidFill>
              </a:rPr>
              <a:t>Travel Website</a:t>
            </a:r>
            <a:endParaRPr lang="zh-CN" altLang="en-US" sz="1800" b="1" dirty="0">
              <a:solidFill>
                <a:srgbClr val="313D5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541639" y="2431612"/>
            <a:ext cx="8843332" cy="1358900"/>
          </a:xfrm>
          <a:prstGeom prst="rect">
            <a:avLst/>
          </a:prstGeom>
          <a:ln>
            <a:noFill/>
          </a:ln>
        </p:spPr>
        <p:txBody>
          <a:bodyPr wrap="square" lIns="0" tIns="0" rIns="0" bIns="0">
            <a:spAutoFit/>
          </a:bodyPr>
          <a:lstStyle/>
          <a:p>
            <a:pPr algn="just">
              <a:lnSpc>
                <a:spcPts val="2000"/>
              </a:lnSpc>
              <a:spcBef>
                <a:spcPts val="600"/>
              </a:spcBef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Designed to provide users with a convenient, diverse selection of travel sites.This user-friendly system built on react implements user login and registration, provides multiple destinations to choose from, sign up for trips, etc.</a:t>
            </a:r>
          </a:p>
          <a:p>
            <a:pPr algn="just">
              <a:lnSpc>
                <a:spcPts val="2000"/>
              </a:lnSpc>
              <a:spcBef>
                <a:spcPts val="600"/>
              </a:spcBef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Ensuring regulatory compliance, the system follows React philosophy. The team writes reusable components for 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common UI. Props are passed down properly.</a:t>
            </a:r>
          </a:p>
        </p:txBody>
      </p:sp>
      <p:sp>
        <p:nvSpPr>
          <p:cNvPr id="4" name="矩形 3"/>
          <p:cNvSpPr/>
          <p:nvPr/>
        </p:nvSpPr>
        <p:spPr>
          <a:xfrm>
            <a:off x="1563088" y="2105419"/>
            <a:ext cx="2607344" cy="45719"/>
          </a:xfrm>
          <a:prstGeom prst="rect">
            <a:avLst/>
          </a:prstGeom>
          <a:solidFill>
            <a:srgbClr val="244C8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2155" y="666115"/>
            <a:ext cx="809625" cy="7239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64005" y="3945890"/>
            <a:ext cx="8820785" cy="260286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4666"/>
            <a:ext cx="12192000" cy="6852181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438910" y="0"/>
            <a:ext cx="10515600" cy="132588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sz="3200" b="1" dirty="0">
                <a:solidFill>
                  <a:srgbClr val="244C89"/>
                </a:solidFill>
                <a:ea typeface="微软雅黑" panose="020B0503020204020204" charset="-122"/>
              </a:rPr>
              <a:t>Introduction                      </a:t>
            </a:r>
            <a:r>
              <a:rPr lang="en-US" altLang="zh-CN" sz="3200" b="1" dirty="0">
                <a:solidFill>
                  <a:srgbClr val="244C89"/>
                </a:solidFill>
                <a:ea typeface="微软雅黑" panose="020B0503020204020204" charset="-122"/>
                <a:sym typeface="+mn-ea"/>
              </a:rPr>
              <a:t>Sitemap</a:t>
            </a:r>
            <a:endParaRPr lang="en-US" altLang="zh-CN" sz="3200" b="1" dirty="0">
              <a:solidFill>
                <a:srgbClr val="244C89"/>
              </a:solidFill>
              <a:ea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2155" y="300990"/>
            <a:ext cx="809625" cy="723900"/>
          </a:xfrm>
          <a:prstGeom prst="rect">
            <a:avLst/>
          </a:prstGeom>
        </p:spPr>
      </p:pic>
      <p:pic>
        <p:nvPicPr>
          <p:cNvPr id="7" name="图片 6" descr="f22454d3-4722-4ea1-a713-689a69302b9a"/>
          <p:cNvPicPr>
            <a:picLocks noChangeAspect="1"/>
          </p:cNvPicPr>
          <p:nvPr/>
        </p:nvPicPr>
        <p:blipFill>
          <a:blip r:embed="rId6"/>
          <a:srcRect l="4030" t="17370" r="14382" b="33981"/>
          <a:stretch>
            <a:fillRect/>
          </a:stretch>
        </p:blipFill>
        <p:spPr>
          <a:xfrm>
            <a:off x="190500" y="1155065"/>
            <a:ext cx="11811635" cy="544576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19"/>
            <a:ext cx="12192000" cy="6852181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2449722" y="1931264"/>
            <a:ext cx="7292557" cy="3045469"/>
          </a:xfrm>
          <a:prstGeom prst="rect">
            <a:avLst/>
          </a:prstGeom>
          <a:solidFill>
            <a:srgbClr val="244C89"/>
          </a:solidFill>
          <a:ln>
            <a:noFill/>
          </a:ln>
          <a:effectLst>
            <a:outerShdw blurRad="444500" dist="2540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7" name="矩形 16"/>
          <p:cNvSpPr/>
          <p:nvPr/>
        </p:nvSpPr>
        <p:spPr>
          <a:xfrm>
            <a:off x="2679992" y="2159983"/>
            <a:ext cx="6832016" cy="2588032"/>
          </a:xfrm>
          <a:prstGeom prst="rect">
            <a:avLst/>
          </a:prstGeom>
          <a:noFill/>
          <a:ln w="25400">
            <a:solidFill>
              <a:schemeClr val="bg1"/>
            </a:solidFill>
          </a:ln>
          <a:effectLst>
            <a:outerShdw blurRad="444500" dist="2540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4" name="文本框 23"/>
          <p:cNvSpPr txBox="1"/>
          <p:nvPr/>
        </p:nvSpPr>
        <p:spPr>
          <a:xfrm>
            <a:off x="2885401" y="2443843"/>
            <a:ext cx="1643400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3800" dirty="0">
                <a:solidFill>
                  <a:schemeClr val="bg1"/>
                </a:solidFill>
                <a:latin typeface="Agency FB" panose="020B0503020202020204" pitchFamily="34" charset="0"/>
              </a:rPr>
              <a:t>02</a:t>
            </a:r>
            <a:endParaRPr lang="zh-CN" altLang="en-US" sz="138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cxnSp>
        <p:nvCxnSpPr>
          <p:cNvPr id="27" name="直接连接符 26"/>
          <p:cNvCxnSpPr/>
          <p:nvPr/>
        </p:nvCxnSpPr>
        <p:spPr>
          <a:xfrm>
            <a:off x="4702757" y="2832100"/>
            <a:ext cx="0" cy="1411944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4835886" y="3167117"/>
            <a:ext cx="5080349" cy="7683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4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Main features</a:t>
            </a:r>
            <a:endParaRPr lang="zh-CN" altLang="en-US" sz="4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4666"/>
            <a:ext cx="12192000" cy="6852181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415415" y="365125"/>
            <a:ext cx="10515600" cy="1325563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sz="3200" b="1" dirty="0">
                <a:solidFill>
                  <a:srgbClr val="244C89"/>
                </a:solidFill>
                <a:ea typeface="微软雅黑" panose="020B0503020204020204" charset="-122"/>
              </a:rPr>
              <a:t>Homepage                  </a:t>
            </a:r>
            <a:r>
              <a:rPr lang="en-US" altLang="zh-CN" sz="3200" b="1" dirty="0">
                <a:solidFill>
                  <a:srgbClr val="244C89"/>
                </a:solidFill>
                <a:ea typeface="微软雅黑" panose="020B0503020204020204" charset="-122"/>
                <a:sym typeface="+mn-ea"/>
              </a:rPr>
              <a:t>Main Components</a:t>
            </a: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690245" y="666115"/>
            <a:ext cx="809625" cy="7239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99870" y="1390015"/>
            <a:ext cx="9277350" cy="49244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4666"/>
            <a:ext cx="12192000" cy="6852181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415415" y="365125"/>
            <a:ext cx="10515600" cy="1325563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sz="3200" b="1" dirty="0">
                <a:solidFill>
                  <a:srgbClr val="244C89"/>
                </a:solidFill>
                <a:ea typeface="微软雅黑" panose="020B0503020204020204" charset="-122"/>
              </a:rPr>
              <a:t>Homepage           </a:t>
            </a:r>
            <a:r>
              <a:rPr lang="en-US" altLang="zh-CN" sz="3200" b="1" dirty="0">
                <a:solidFill>
                  <a:srgbClr val="244C89"/>
                </a:solidFill>
                <a:ea typeface="微软雅黑" panose="020B0503020204020204" charset="-122"/>
                <a:sym typeface="+mn-ea"/>
              </a:rPr>
              <a:t>React router &amp; Component Nesting</a:t>
            </a: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690245" y="666115"/>
            <a:ext cx="809625" cy="7239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526540" y="3429000"/>
            <a:ext cx="2819400" cy="5143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90905" y="1566545"/>
            <a:ext cx="4114800" cy="1171575"/>
          </a:xfrm>
          <a:prstGeom prst="rect">
            <a:avLst/>
          </a:prstGeom>
        </p:spPr>
      </p:pic>
      <p:sp>
        <p:nvSpPr>
          <p:cNvPr id="23" name="箭头: 左 22"/>
          <p:cNvSpPr/>
          <p:nvPr>
            <p:custDataLst>
              <p:tags r:id="rId3"/>
            </p:custDataLst>
          </p:nvPr>
        </p:nvSpPr>
        <p:spPr>
          <a:xfrm rot="16200000">
            <a:off x="2670810" y="2973705"/>
            <a:ext cx="422910" cy="304800"/>
          </a:xfrm>
          <a:prstGeom prst="leftArrow">
            <a:avLst/>
          </a:prstGeom>
          <a:solidFill>
            <a:srgbClr val="244C8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44C89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342120" y="2738120"/>
            <a:ext cx="1543050" cy="36195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989320" y="1989455"/>
            <a:ext cx="3038475" cy="215265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342120" y="3350895"/>
            <a:ext cx="1685925" cy="409575"/>
          </a:xfrm>
          <a:prstGeom prst="rect">
            <a:avLst/>
          </a:prstGeom>
        </p:spPr>
      </p:pic>
      <p:sp>
        <p:nvSpPr>
          <p:cNvPr id="12" name="箭头: 左 22"/>
          <p:cNvSpPr/>
          <p:nvPr>
            <p:custDataLst>
              <p:tags r:id="rId4"/>
            </p:custDataLst>
          </p:nvPr>
        </p:nvSpPr>
        <p:spPr>
          <a:xfrm rot="10800000">
            <a:off x="4701540" y="3429000"/>
            <a:ext cx="1048385" cy="331470"/>
          </a:xfrm>
          <a:prstGeom prst="leftArrow">
            <a:avLst/>
          </a:prstGeom>
          <a:solidFill>
            <a:srgbClr val="244C8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44C89"/>
              </a:solidFill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555115" y="5328285"/>
            <a:ext cx="8886825" cy="914400"/>
          </a:xfrm>
          <a:prstGeom prst="rect">
            <a:avLst/>
          </a:prstGeom>
        </p:spPr>
      </p:pic>
      <p:sp>
        <p:nvSpPr>
          <p:cNvPr id="14" name="箭头: 左 22"/>
          <p:cNvSpPr/>
          <p:nvPr>
            <p:custDataLst>
              <p:tags r:id="rId5"/>
            </p:custDataLst>
          </p:nvPr>
        </p:nvSpPr>
        <p:spPr>
          <a:xfrm rot="16200000">
            <a:off x="6972935" y="4622800"/>
            <a:ext cx="669925" cy="304800"/>
          </a:xfrm>
          <a:prstGeom prst="leftArrow">
            <a:avLst/>
          </a:prstGeom>
          <a:solidFill>
            <a:srgbClr val="244C8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44C89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4666"/>
            <a:ext cx="12192000" cy="6852181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415415" y="365125"/>
            <a:ext cx="10515600" cy="1325563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sz="3200" b="1" dirty="0">
                <a:solidFill>
                  <a:srgbClr val="244C89"/>
                </a:solidFill>
                <a:ea typeface="微软雅黑" panose="020B0503020204020204" charset="-122"/>
              </a:rPr>
              <a:t>Destination                  </a:t>
            </a:r>
            <a:r>
              <a:rPr lang="en-US" altLang="zh-CN" sz="3200" b="1" dirty="0">
                <a:solidFill>
                  <a:srgbClr val="244C89"/>
                </a:solidFill>
                <a:ea typeface="微软雅黑" panose="020B0503020204020204" charset="-122"/>
                <a:sym typeface="+mn-ea"/>
              </a:rPr>
              <a:t>Main Components</a:t>
            </a: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690245" y="666115"/>
            <a:ext cx="809625" cy="7239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33500" y="1390015"/>
            <a:ext cx="5997575" cy="382143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714615" y="1463040"/>
            <a:ext cx="366268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4874CB"/>
              </a:buClr>
              <a:buSzPct val="70000"/>
              <a:buFont typeface="Wingdings" panose="05000000000000000000" charset="0"/>
              <a:buChar char="l"/>
            </a:pPr>
            <a:r>
              <a:rPr lang="en-US" altLang="zh-CN" sz="2000"/>
              <a:t>Displaying Spain as an example.</a:t>
            </a:r>
          </a:p>
          <a:p>
            <a:pPr marL="342900" indent="-342900">
              <a:buClr>
                <a:srgbClr val="4874CB"/>
              </a:buClr>
              <a:buSzPct val="70000"/>
              <a:buFont typeface="Wingdings" panose="05000000000000000000" charset="0"/>
              <a:buChar char="l"/>
            </a:pPr>
            <a:r>
              <a:rPr lang="en-US" altLang="zh-CN" sz="2000"/>
              <a:t>All components are reusable and used in other destination pages.</a:t>
            </a:r>
          </a:p>
          <a:p>
            <a:pPr marL="342900" indent="-342900">
              <a:buClr>
                <a:srgbClr val="4874CB"/>
              </a:buClr>
              <a:buSzPct val="70000"/>
              <a:buFont typeface="Wingdings" panose="05000000000000000000" charset="0"/>
              <a:buChar char="l"/>
            </a:pPr>
            <a:r>
              <a:rPr lang="en-US" altLang="zh-CN" sz="2000"/>
              <a:t>Props are passed down properly such as title, description and image URL.</a:t>
            </a:r>
          </a:p>
          <a:p>
            <a:endParaRPr lang="en-US" altLang="zh-CN" sz="200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MWZjNGE5ZTQ0NzNmZmJlYWZiNzBjMzJmYzRhZDMyMmM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363</Words>
  <Application>Microsoft Office PowerPoint</Application>
  <PresentationFormat>宽屏</PresentationFormat>
  <Paragraphs>99</Paragraphs>
  <Slides>17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4" baseType="lpstr">
      <vt:lpstr>-apple-system</vt:lpstr>
      <vt:lpstr>微软雅黑</vt:lpstr>
      <vt:lpstr>Agency FB</vt:lpstr>
      <vt:lpstr>Arial</vt:lpstr>
      <vt:lpstr>Calibri</vt:lpstr>
      <vt:lpstr>Wingdings</vt:lpstr>
      <vt:lpstr>WPS</vt:lpstr>
      <vt:lpstr>PowerPoint 演示文稿</vt:lpstr>
      <vt:lpstr>PowerPoint 演示文稿</vt:lpstr>
      <vt:lpstr>PowerPoint 演示文稿</vt:lpstr>
      <vt:lpstr>Introduction</vt:lpstr>
      <vt:lpstr>Introduction                      Sitemap</vt:lpstr>
      <vt:lpstr>PowerPoint 演示文稿</vt:lpstr>
      <vt:lpstr>Homepage                  Main Components</vt:lpstr>
      <vt:lpstr>Homepage           React router &amp; Component Nesting</vt:lpstr>
      <vt:lpstr>Destination                  Main Components</vt:lpstr>
      <vt:lpstr>Destination                  Usestate hook</vt:lpstr>
      <vt:lpstr>Registration                  </vt:lpstr>
      <vt:lpstr>Login                  </vt:lpstr>
      <vt:lpstr>PowerPoint 演示文稿</vt:lpstr>
      <vt:lpstr>PowerPoint 演示文稿</vt:lpstr>
      <vt:lpstr>         </vt:lpstr>
      <vt:lpstr>Member Contributions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</dc:creator>
  <cp:lastModifiedBy>Chong Chen</cp:lastModifiedBy>
  <cp:revision>41</cp:revision>
  <dcterms:created xsi:type="dcterms:W3CDTF">2023-08-09T12:44:00Z</dcterms:created>
  <dcterms:modified xsi:type="dcterms:W3CDTF">2023-12-12T20:41:10Z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2052-12.1.0.15990</vt:lpwstr>
  </property>
</Properties>
</file>