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tags" Target="../tags/tag19.xml"/><Relationship Id="rId2" Type="http://schemas.openxmlformats.org/officeDocument/2006/relationships/image" Target="../media/image1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6" Type="http://schemas.openxmlformats.org/officeDocument/2006/relationships/notesSlide" Target="../notesSlides/notesSlide15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image" Target="../media/image1.png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0.xml"/><Relationship Id="rId12" Type="http://schemas.openxmlformats.org/officeDocument/2006/relationships/image" Target="../media/image11.png"/><Relationship Id="rId11" Type="http://schemas.openxmlformats.org/officeDocument/2006/relationships/tags" Target="../tags/tag9.xml"/><Relationship Id="rId10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2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9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10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11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Defined ‘class’ as the initial value for ‘selectgroup’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0245" y="4540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40" y="2810510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6435" y="139001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Implemented registration function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695" y="2240280"/>
            <a:ext cx="3943350" cy="33813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7"/>
            </p:custDataLst>
          </p:nvPr>
        </p:nvSpPr>
        <p:spPr>
          <a:xfrm rot="10800000">
            <a:off x="4834255" y="326326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3600" y="4727575"/>
            <a:ext cx="211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Setting form data</a:t>
            </a:r>
            <a:endParaRPr lang="zh-CN" altLang="en-US"/>
          </a:p>
          <a:p>
            <a:r>
              <a:rPr lang="zh-CN" altLang="en-US"/>
              <a:t>Open modal box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53600" y="317690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Setting Variables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Login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267960" y="87820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External CSS libraries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40" y="2468245"/>
            <a:ext cx="2574290" cy="960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1457325"/>
            <a:ext cx="3067050" cy="1971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315" y="3545205"/>
            <a:ext cx="8230870" cy="2863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1740361"/>
            <a:chOff x="1909359" y="1722903"/>
            <a:chExt cx="6683683" cy="1826025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  <a:endParaRPr lang="en-US" altLang="zh-CN" sz="28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4531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Coding.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4245" y="3429195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  <a:endParaRPr lang="en-US" altLang="zh-CN" sz="28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Freeform 6"/>
          <p:cNvSpPr/>
          <p:nvPr>
            <p:custDataLst>
              <p:tags r:id="rId3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 rot="0"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7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17"/>
            <p:cNvSpPr txBox="1"/>
            <p:nvPr>
              <p:custDataLst>
                <p:tags r:id="rId8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19"/>
            <p:cNvSpPr txBox="1"/>
            <p:nvPr>
              <p:custDataLst>
                <p:tags r:id="rId12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5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22"/>
          <p:cNvSpPr txBox="1"/>
          <p:nvPr>
            <p:custDataLst>
              <p:tags r:id="rId17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2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17"/>
            <p:cNvSpPr txBox="1"/>
            <p:nvPr>
              <p:custDataLst>
                <p:tags r:id="rId2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Trello, Lucid, Tailwind, Bootstrap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85623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  <a:endParaRPr 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5778500" cy="578188"/>
            <a:chOff x="5714354" y="4244369"/>
            <a:chExt cx="5778500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5778500" cy="576263"/>
              <a:chOff x="4753236" y="4446326"/>
              <a:chExt cx="5778500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39655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 &amp; Learnings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selection.This user-friendly system built on react implements user login and registration, provides multiple destinations to choose from, sign up for trips, etc.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4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7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11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13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  <a:endParaRPr lang="en-US" altLang="zh-CN" sz="2000"/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  <a:endParaRPr lang="en-US" altLang="zh-CN" sz="2000"/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MWZjNGE5ZTQ0NzNmZmJlYWZiNzBjMzJmYzRhZDMyMm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演示</Application>
  <PresentationFormat>宽屏</PresentationFormat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仿宋_GB2312</vt:lpstr>
      <vt:lpstr>仿宋</vt:lpstr>
      <vt:lpstr>Calibri</vt:lpstr>
      <vt:lpstr>Agency FB</vt:lpstr>
      <vt:lpstr>Wingdings</vt:lpstr>
      <vt:lpstr>-apple-system</vt:lpstr>
      <vt:lpstr>Segoe Print</vt:lpstr>
      <vt:lpstr>Arial Unicode MS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                  </vt:lpstr>
      <vt:lpstr>PowerPoint 演示文稿</vt:lpstr>
      <vt:lpstr>PowerPoint 演示文稿</vt:lpstr>
      <vt:lpstr>Member Contributions</vt:lpstr>
      <vt:lpstr>    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◎ 。◎</cp:lastModifiedBy>
  <cp:revision>8</cp:revision>
  <dcterms:created xsi:type="dcterms:W3CDTF">2023-08-09T12:44:00Z</dcterms:created>
  <dcterms:modified xsi:type="dcterms:W3CDTF">2023-12-12T15:36:47Z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